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8" r:id="rId2"/>
    <p:sldId id="260" r:id="rId3"/>
    <p:sldId id="307" r:id="rId4"/>
    <p:sldId id="266" r:id="rId5"/>
    <p:sldId id="267" r:id="rId6"/>
    <p:sldId id="268" r:id="rId7"/>
    <p:sldId id="269" r:id="rId8"/>
    <p:sldId id="292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42" r:id="rId17"/>
    <p:sldId id="315" r:id="rId18"/>
    <p:sldId id="341" r:id="rId19"/>
    <p:sldId id="316" r:id="rId20"/>
    <p:sldId id="317" r:id="rId21"/>
    <p:sldId id="318" r:id="rId22"/>
    <p:sldId id="319" r:id="rId23"/>
    <p:sldId id="345" r:id="rId24"/>
    <p:sldId id="320" r:id="rId25"/>
    <p:sldId id="321" r:id="rId26"/>
    <p:sldId id="322" r:id="rId27"/>
    <p:sldId id="323" r:id="rId28"/>
    <p:sldId id="324" r:id="rId29"/>
    <p:sldId id="346" r:id="rId30"/>
    <p:sldId id="325" r:id="rId31"/>
    <p:sldId id="326" r:id="rId32"/>
    <p:sldId id="340" r:id="rId33"/>
    <p:sldId id="344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43" r:id="rId45"/>
    <p:sldId id="337" r:id="rId46"/>
    <p:sldId id="338" r:id="rId4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2251" autoAdjust="0"/>
  </p:normalViewPr>
  <p:slideViewPr>
    <p:cSldViewPr>
      <p:cViewPr>
        <p:scale>
          <a:sx n="66" d="100"/>
          <a:sy n="66" d="100"/>
        </p:scale>
        <p:origin x="-14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CC1EB-A8FC-4D5E-81F7-97890A19DB19}" type="datetimeFigureOut">
              <a:rPr lang="zh-CN" altLang="en-US" smtClean="0"/>
              <a:t>2017/10/24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C0696-E815-46A8-B3DD-8320F876DF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410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C0696-E815-46A8-B3DD-8320F876DF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04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C0696-E815-46A8-B3DD-8320F876DFD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28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e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76.png"/><Relationship Id="rId117" Type="http://schemas.openxmlformats.org/officeDocument/2006/relationships/image" Target="../media/image467.png"/><Relationship Id="rId21" Type="http://schemas.openxmlformats.org/officeDocument/2006/relationships/image" Target="../media/image371.png"/><Relationship Id="rId42" Type="http://schemas.openxmlformats.org/officeDocument/2006/relationships/image" Target="../media/image392.png"/><Relationship Id="rId47" Type="http://schemas.openxmlformats.org/officeDocument/2006/relationships/image" Target="../media/image397.png"/><Relationship Id="rId63" Type="http://schemas.openxmlformats.org/officeDocument/2006/relationships/image" Target="../media/image413.png"/><Relationship Id="rId68" Type="http://schemas.openxmlformats.org/officeDocument/2006/relationships/image" Target="../media/image418.png"/><Relationship Id="rId84" Type="http://schemas.openxmlformats.org/officeDocument/2006/relationships/image" Target="../media/image434.png"/><Relationship Id="rId89" Type="http://schemas.openxmlformats.org/officeDocument/2006/relationships/image" Target="../media/image439.png"/><Relationship Id="rId112" Type="http://schemas.openxmlformats.org/officeDocument/2006/relationships/image" Target="../media/image462.png"/><Relationship Id="rId133" Type="http://schemas.openxmlformats.org/officeDocument/2006/relationships/image" Target="../media/image483.png"/><Relationship Id="rId138" Type="http://schemas.openxmlformats.org/officeDocument/2006/relationships/image" Target="../media/image488.png"/><Relationship Id="rId154" Type="http://schemas.openxmlformats.org/officeDocument/2006/relationships/image" Target="../media/image504.png"/><Relationship Id="rId159" Type="http://schemas.openxmlformats.org/officeDocument/2006/relationships/image" Target="../media/image509.png"/><Relationship Id="rId175" Type="http://schemas.openxmlformats.org/officeDocument/2006/relationships/image" Target="../media/image525.png"/><Relationship Id="rId170" Type="http://schemas.openxmlformats.org/officeDocument/2006/relationships/image" Target="../media/image520.png"/><Relationship Id="rId16" Type="http://schemas.openxmlformats.org/officeDocument/2006/relationships/image" Target="../media/image366.png"/><Relationship Id="rId107" Type="http://schemas.openxmlformats.org/officeDocument/2006/relationships/image" Target="../media/image457.png"/><Relationship Id="rId11" Type="http://schemas.openxmlformats.org/officeDocument/2006/relationships/image" Target="../media/image361.png"/><Relationship Id="rId32" Type="http://schemas.openxmlformats.org/officeDocument/2006/relationships/image" Target="../media/image382.png"/><Relationship Id="rId37" Type="http://schemas.openxmlformats.org/officeDocument/2006/relationships/image" Target="../media/image387.png"/><Relationship Id="rId53" Type="http://schemas.openxmlformats.org/officeDocument/2006/relationships/image" Target="../media/image403.png"/><Relationship Id="rId58" Type="http://schemas.openxmlformats.org/officeDocument/2006/relationships/image" Target="../media/image408.png"/><Relationship Id="rId74" Type="http://schemas.openxmlformats.org/officeDocument/2006/relationships/image" Target="../media/image424.png"/><Relationship Id="rId79" Type="http://schemas.openxmlformats.org/officeDocument/2006/relationships/image" Target="../media/image429.png"/><Relationship Id="rId102" Type="http://schemas.openxmlformats.org/officeDocument/2006/relationships/image" Target="../media/image452.png"/><Relationship Id="rId123" Type="http://schemas.openxmlformats.org/officeDocument/2006/relationships/image" Target="../media/image473.png"/><Relationship Id="rId128" Type="http://schemas.openxmlformats.org/officeDocument/2006/relationships/image" Target="../media/image478.png"/><Relationship Id="rId144" Type="http://schemas.openxmlformats.org/officeDocument/2006/relationships/image" Target="../media/image494.png"/><Relationship Id="rId149" Type="http://schemas.openxmlformats.org/officeDocument/2006/relationships/image" Target="../media/image499.png"/><Relationship Id="rId5" Type="http://schemas.openxmlformats.org/officeDocument/2006/relationships/image" Target="../media/image355.png"/><Relationship Id="rId90" Type="http://schemas.openxmlformats.org/officeDocument/2006/relationships/image" Target="../media/image440.png"/><Relationship Id="rId95" Type="http://schemas.openxmlformats.org/officeDocument/2006/relationships/image" Target="../media/image445.png"/><Relationship Id="rId160" Type="http://schemas.openxmlformats.org/officeDocument/2006/relationships/image" Target="../media/image510.png"/><Relationship Id="rId165" Type="http://schemas.openxmlformats.org/officeDocument/2006/relationships/image" Target="../media/image515.png"/><Relationship Id="rId181" Type="http://schemas.openxmlformats.org/officeDocument/2006/relationships/image" Target="../media/image531.png"/><Relationship Id="rId186" Type="http://schemas.openxmlformats.org/officeDocument/2006/relationships/image" Target="../media/image536.png"/><Relationship Id="rId22" Type="http://schemas.openxmlformats.org/officeDocument/2006/relationships/image" Target="../media/image372.png"/><Relationship Id="rId27" Type="http://schemas.openxmlformats.org/officeDocument/2006/relationships/image" Target="../media/image377.png"/><Relationship Id="rId43" Type="http://schemas.openxmlformats.org/officeDocument/2006/relationships/image" Target="../media/image393.png"/><Relationship Id="rId48" Type="http://schemas.openxmlformats.org/officeDocument/2006/relationships/image" Target="../media/image398.png"/><Relationship Id="rId64" Type="http://schemas.openxmlformats.org/officeDocument/2006/relationships/image" Target="../media/image414.png"/><Relationship Id="rId69" Type="http://schemas.openxmlformats.org/officeDocument/2006/relationships/image" Target="../media/image419.png"/><Relationship Id="rId113" Type="http://schemas.openxmlformats.org/officeDocument/2006/relationships/image" Target="../media/image463.png"/><Relationship Id="rId118" Type="http://schemas.openxmlformats.org/officeDocument/2006/relationships/image" Target="../media/image468.png"/><Relationship Id="rId134" Type="http://schemas.openxmlformats.org/officeDocument/2006/relationships/image" Target="../media/image484.png"/><Relationship Id="rId139" Type="http://schemas.openxmlformats.org/officeDocument/2006/relationships/image" Target="../media/image489.png"/><Relationship Id="rId80" Type="http://schemas.openxmlformats.org/officeDocument/2006/relationships/image" Target="../media/image430.png"/><Relationship Id="rId85" Type="http://schemas.openxmlformats.org/officeDocument/2006/relationships/image" Target="../media/image435.png"/><Relationship Id="rId150" Type="http://schemas.openxmlformats.org/officeDocument/2006/relationships/image" Target="../media/image500.png"/><Relationship Id="rId155" Type="http://schemas.openxmlformats.org/officeDocument/2006/relationships/image" Target="../media/image505.png"/><Relationship Id="rId171" Type="http://schemas.openxmlformats.org/officeDocument/2006/relationships/image" Target="../media/image521.png"/><Relationship Id="rId176" Type="http://schemas.openxmlformats.org/officeDocument/2006/relationships/image" Target="../media/image526.png"/><Relationship Id="rId12" Type="http://schemas.openxmlformats.org/officeDocument/2006/relationships/image" Target="../media/image362.png"/><Relationship Id="rId17" Type="http://schemas.openxmlformats.org/officeDocument/2006/relationships/image" Target="../media/image367.png"/><Relationship Id="rId33" Type="http://schemas.openxmlformats.org/officeDocument/2006/relationships/image" Target="../media/image383.png"/><Relationship Id="rId38" Type="http://schemas.openxmlformats.org/officeDocument/2006/relationships/image" Target="../media/image388.png"/><Relationship Id="rId59" Type="http://schemas.openxmlformats.org/officeDocument/2006/relationships/image" Target="../media/image409.png"/><Relationship Id="rId103" Type="http://schemas.openxmlformats.org/officeDocument/2006/relationships/image" Target="../media/image453.png"/><Relationship Id="rId108" Type="http://schemas.openxmlformats.org/officeDocument/2006/relationships/image" Target="../media/image458.png"/><Relationship Id="rId124" Type="http://schemas.openxmlformats.org/officeDocument/2006/relationships/image" Target="../media/image474.png"/><Relationship Id="rId129" Type="http://schemas.openxmlformats.org/officeDocument/2006/relationships/image" Target="../media/image479.png"/><Relationship Id="rId54" Type="http://schemas.openxmlformats.org/officeDocument/2006/relationships/image" Target="../media/image404.png"/><Relationship Id="rId70" Type="http://schemas.openxmlformats.org/officeDocument/2006/relationships/image" Target="../media/image420.png"/><Relationship Id="rId75" Type="http://schemas.openxmlformats.org/officeDocument/2006/relationships/image" Target="../media/image425.png"/><Relationship Id="rId91" Type="http://schemas.openxmlformats.org/officeDocument/2006/relationships/image" Target="../media/image441.png"/><Relationship Id="rId96" Type="http://schemas.openxmlformats.org/officeDocument/2006/relationships/image" Target="../media/image446.png"/><Relationship Id="rId140" Type="http://schemas.openxmlformats.org/officeDocument/2006/relationships/image" Target="../media/image490.png"/><Relationship Id="rId145" Type="http://schemas.openxmlformats.org/officeDocument/2006/relationships/image" Target="../media/image495.png"/><Relationship Id="rId161" Type="http://schemas.openxmlformats.org/officeDocument/2006/relationships/image" Target="../media/image511.png"/><Relationship Id="rId166" Type="http://schemas.openxmlformats.org/officeDocument/2006/relationships/image" Target="../media/image516.png"/><Relationship Id="rId182" Type="http://schemas.openxmlformats.org/officeDocument/2006/relationships/image" Target="../media/image532.png"/><Relationship Id="rId187" Type="http://schemas.openxmlformats.org/officeDocument/2006/relationships/image" Target="../media/image5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6.png"/><Relationship Id="rId23" Type="http://schemas.openxmlformats.org/officeDocument/2006/relationships/image" Target="../media/image373.png"/><Relationship Id="rId28" Type="http://schemas.openxmlformats.org/officeDocument/2006/relationships/image" Target="../media/image378.png"/><Relationship Id="rId49" Type="http://schemas.openxmlformats.org/officeDocument/2006/relationships/image" Target="../media/image399.png"/><Relationship Id="rId114" Type="http://schemas.openxmlformats.org/officeDocument/2006/relationships/image" Target="../media/image464.png"/><Relationship Id="rId119" Type="http://schemas.openxmlformats.org/officeDocument/2006/relationships/image" Target="../media/image469.png"/><Relationship Id="rId44" Type="http://schemas.openxmlformats.org/officeDocument/2006/relationships/image" Target="../media/image394.png"/><Relationship Id="rId60" Type="http://schemas.openxmlformats.org/officeDocument/2006/relationships/image" Target="../media/image410.png"/><Relationship Id="rId65" Type="http://schemas.openxmlformats.org/officeDocument/2006/relationships/image" Target="../media/image415.png"/><Relationship Id="rId81" Type="http://schemas.openxmlformats.org/officeDocument/2006/relationships/image" Target="../media/image431.png"/><Relationship Id="rId86" Type="http://schemas.openxmlformats.org/officeDocument/2006/relationships/image" Target="../media/image436.png"/><Relationship Id="rId130" Type="http://schemas.openxmlformats.org/officeDocument/2006/relationships/image" Target="../media/image480.png"/><Relationship Id="rId135" Type="http://schemas.openxmlformats.org/officeDocument/2006/relationships/image" Target="../media/image485.png"/><Relationship Id="rId151" Type="http://schemas.openxmlformats.org/officeDocument/2006/relationships/image" Target="../media/image501.png"/><Relationship Id="rId156" Type="http://schemas.openxmlformats.org/officeDocument/2006/relationships/image" Target="../media/image506.png"/><Relationship Id="rId177" Type="http://schemas.openxmlformats.org/officeDocument/2006/relationships/image" Target="../media/image527.png"/><Relationship Id="rId172" Type="http://schemas.openxmlformats.org/officeDocument/2006/relationships/image" Target="../media/image522.png"/><Relationship Id="rId13" Type="http://schemas.openxmlformats.org/officeDocument/2006/relationships/image" Target="../media/image363.png"/><Relationship Id="rId18" Type="http://schemas.openxmlformats.org/officeDocument/2006/relationships/image" Target="../media/image368.png"/><Relationship Id="rId39" Type="http://schemas.openxmlformats.org/officeDocument/2006/relationships/image" Target="../media/image389.png"/><Relationship Id="rId109" Type="http://schemas.openxmlformats.org/officeDocument/2006/relationships/image" Target="../media/image459.png"/><Relationship Id="rId34" Type="http://schemas.openxmlformats.org/officeDocument/2006/relationships/image" Target="../media/image384.png"/><Relationship Id="rId50" Type="http://schemas.openxmlformats.org/officeDocument/2006/relationships/image" Target="../media/image400.png"/><Relationship Id="rId55" Type="http://schemas.openxmlformats.org/officeDocument/2006/relationships/image" Target="../media/image405.png"/><Relationship Id="rId76" Type="http://schemas.openxmlformats.org/officeDocument/2006/relationships/image" Target="../media/image426.png"/><Relationship Id="rId97" Type="http://schemas.openxmlformats.org/officeDocument/2006/relationships/image" Target="../media/image447.png"/><Relationship Id="rId104" Type="http://schemas.openxmlformats.org/officeDocument/2006/relationships/image" Target="../media/image454.png"/><Relationship Id="rId120" Type="http://schemas.openxmlformats.org/officeDocument/2006/relationships/image" Target="../media/image470.png"/><Relationship Id="rId125" Type="http://schemas.openxmlformats.org/officeDocument/2006/relationships/image" Target="../media/image475.png"/><Relationship Id="rId141" Type="http://schemas.openxmlformats.org/officeDocument/2006/relationships/image" Target="../media/image491.png"/><Relationship Id="rId146" Type="http://schemas.openxmlformats.org/officeDocument/2006/relationships/image" Target="../media/image496.png"/><Relationship Id="rId167" Type="http://schemas.openxmlformats.org/officeDocument/2006/relationships/image" Target="../media/image517.png"/><Relationship Id="rId7" Type="http://schemas.openxmlformats.org/officeDocument/2006/relationships/image" Target="../media/image357.png"/><Relationship Id="rId71" Type="http://schemas.openxmlformats.org/officeDocument/2006/relationships/image" Target="../media/image421.png"/><Relationship Id="rId92" Type="http://schemas.openxmlformats.org/officeDocument/2006/relationships/image" Target="../media/image442.png"/><Relationship Id="rId162" Type="http://schemas.openxmlformats.org/officeDocument/2006/relationships/image" Target="../media/image512.png"/><Relationship Id="rId183" Type="http://schemas.openxmlformats.org/officeDocument/2006/relationships/image" Target="../media/image533.png"/><Relationship Id="rId2" Type="http://schemas.openxmlformats.org/officeDocument/2006/relationships/image" Target="../media/image352.png"/><Relationship Id="rId29" Type="http://schemas.openxmlformats.org/officeDocument/2006/relationships/image" Target="../media/image379.png"/><Relationship Id="rId24" Type="http://schemas.openxmlformats.org/officeDocument/2006/relationships/image" Target="../media/image374.png"/><Relationship Id="rId40" Type="http://schemas.openxmlformats.org/officeDocument/2006/relationships/image" Target="../media/image390.png"/><Relationship Id="rId45" Type="http://schemas.openxmlformats.org/officeDocument/2006/relationships/image" Target="../media/image395.png"/><Relationship Id="rId66" Type="http://schemas.openxmlformats.org/officeDocument/2006/relationships/image" Target="../media/image416.png"/><Relationship Id="rId87" Type="http://schemas.openxmlformats.org/officeDocument/2006/relationships/image" Target="../media/image437.png"/><Relationship Id="rId110" Type="http://schemas.openxmlformats.org/officeDocument/2006/relationships/image" Target="../media/image460.png"/><Relationship Id="rId115" Type="http://schemas.openxmlformats.org/officeDocument/2006/relationships/image" Target="../media/image465.png"/><Relationship Id="rId131" Type="http://schemas.openxmlformats.org/officeDocument/2006/relationships/image" Target="../media/image481.png"/><Relationship Id="rId136" Type="http://schemas.openxmlformats.org/officeDocument/2006/relationships/image" Target="../media/image486.png"/><Relationship Id="rId157" Type="http://schemas.openxmlformats.org/officeDocument/2006/relationships/image" Target="../media/image507.png"/><Relationship Id="rId178" Type="http://schemas.openxmlformats.org/officeDocument/2006/relationships/image" Target="../media/image528.png"/><Relationship Id="rId61" Type="http://schemas.openxmlformats.org/officeDocument/2006/relationships/image" Target="../media/image411.png"/><Relationship Id="rId82" Type="http://schemas.openxmlformats.org/officeDocument/2006/relationships/image" Target="../media/image432.png"/><Relationship Id="rId152" Type="http://schemas.openxmlformats.org/officeDocument/2006/relationships/image" Target="../media/image502.png"/><Relationship Id="rId173" Type="http://schemas.openxmlformats.org/officeDocument/2006/relationships/image" Target="../media/image523.png"/><Relationship Id="rId19" Type="http://schemas.openxmlformats.org/officeDocument/2006/relationships/image" Target="../media/image369.png"/><Relationship Id="rId14" Type="http://schemas.openxmlformats.org/officeDocument/2006/relationships/image" Target="../media/image364.png"/><Relationship Id="rId30" Type="http://schemas.openxmlformats.org/officeDocument/2006/relationships/image" Target="../media/image380.png"/><Relationship Id="rId35" Type="http://schemas.openxmlformats.org/officeDocument/2006/relationships/image" Target="../media/image385.png"/><Relationship Id="rId56" Type="http://schemas.openxmlformats.org/officeDocument/2006/relationships/image" Target="../media/image406.png"/><Relationship Id="rId77" Type="http://schemas.openxmlformats.org/officeDocument/2006/relationships/image" Target="../media/image427.png"/><Relationship Id="rId100" Type="http://schemas.openxmlformats.org/officeDocument/2006/relationships/image" Target="../media/image450.png"/><Relationship Id="rId105" Type="http://schemas.openxmlformats.org/officeDocument/2006/relationships/image" Target="../media/image455.png"/><Relationship Id="rId126" Type="http://schemas.openxmlformats.org/officeDocument/2006/relationships/image" Target="../media/image476.png"/><Relationship Id="rId147" Type="http://schemas.openxmlformats.org/officeDocument/2006/relationships/image" Target="../media/image497.png"/><Relationship Id="rId168" Type="http://schemas.openxmlformats.org/officeDocument/2006/relationships/image" Target="../media/image518.png"/><Relationship Id="rId8" Type="http://schemas.openxmlformats.org/officeDocument/2006/relationships/image" Target="../media/image358.png"/><Relationship Id="rId51" Type="http://schemas.openxmlformats.org/officeDocument/2006/relationships/image" Target="../media/image401.png"/><Relationship Id="rId72" Type="http://schemas.openxmlformats.org/officeDocument/2006/relationships/image" Target="../media/image422.png"/><Relationship Id="rId93" Type="http://schemas.openxmlformats.org/officeDocument/2006/relationships/image" Target="../media/image443.png"/><Relationship Id="rId98" Type="http://schemas.openxmlformats.org/officeDocument/2006/relationships/image" Target="../media/image448.png"/><Relationship Id="rId121" Type="http://schemas.openxmlformats.org/officeDocument/2006/relationships/image" Target="../media/image471.png"/><Relationship Id="rId142" Type="http://schemas.openxmlformats.org/officeDocument/2006/relationships/image" Target="../media/image492.png"/><Relationship Id="rId163" Type="http://schemas.openxmlformats.org/officeDocument/2006/relationships/image" Target="../media/image513.png"/><Relationship Id="rId184" Type="http://schemas.openxmlformats.org/officeDocument/2006/relationships/image" Target="../media/image534.png"/><Relationship Id="rId3" Type="http://schemas.openxmlformats.org/officeDocument/2006/relationships/image" Target="../media/image353.png"/><Relationship Id="rId25" Type="http://schemas.openxmlformats.org/officeDocument/2006/relationships/image" Target="../media/image375.png"/><Relationship Id="rId46" Type="http://schemas.openxmlformats.org/officeDocument/2006/relationships/image" Target="../media/image396.png"/><Relationship Id="rId67" Type="http://schemas.openxmlformats.org/officeDocument/2006/relationships/image" Target="../media/image417.png"/><Relationship Id="rId116" Type="http://schemas.openxmlformats.org/officeDocument/2006/relationships/image" Target="../media/image466.png"/><Relationship Id="rId137" Type="http://schemas.openxmlformats.org/officeDocument/2006/relationships/image" Target="../media/image487.png"/><Relationship Id="rId158" Type="http://schemas.openxmlformats.org/officeDocument/2006/relationships/image" Target="../media/image508.png"/><Relationship Id="rId20" Type="http://schemas.openxmlformats.org/officeDocument/2006/relationships/image" Target="../media/image370.png"/><Relationship Id="rId41" Type="http://schemas.openxmlformats.org/officeDocument/2006/relationships/image" Target="../media/image391.png"/><Relationship Id="rId62" Type="http://schemas.openxmlformats.org/officeDocument/2006/relationships/image" Target="../media/image412.png"/><Relationship Id="rId83" Type="http://schemas.openxmlformats.org/officeDocument/2006/relationships/image" Target="../media/image433.png"/><Relationship Id="rId88" Type="http://schemas.openxmlformats.org/officeDocument/2006/relationships/image" Target="../media/image438.png"/><Relationship Id="rId111" Type="http://schemas.openxmlformats.org/officeDocument/2006/relationships/image" Target="../media/image461.png"/><Relationship Id="rId132" Type="http://schemas.openxmlformats.org/officeDocument/2006/relationships/image" Target="../media/image482.png"/><Relationship Id="rId153" Type="http://schemas.openxmlformats.org/officeDocument/2006/relationships/image" Target="../media/image503.png"/><Relationship Id="rId174" Type="http://schemas.openxmlformats.org/officeDocument/2006/relationships/image" Target="../media/image524.png"/><Relationship Id="rId179" Type="http://schemas.openxmlformats.org/officeDocument/2006/relationships/image" Target="../media/image529.png"/><Relationship Id="rId15" Type="http://schemas.openxmlformats.org/officeDocument/2006/relationships/image" Target="../media/image365.png"/><Relationship Id="rId36" Type="http://schemas.openxmlformats.org/officeDocument/2006/relationships/image" Target="../media/image386.png"/><Relationship Id="rId57" Type="http://schemas.openxmlformats.org/officeDocument/2006/relationships/image" Target="../media/image407.png"/><Relationship Id="rId106" Type="http://schemas.openxmlformats.org/officeDocument/2006/relationships/image" Target="../media/image456.png"/><Relationship Id="rId127" Type="http://schemas.openxmlformats.org/officeDocument/2006/relationships/image" Target="../media/image477.png"/><Relationship Id="rId10" Type="http://schemas.openxmlformats.org/officeDocument/2006/relationships/image" Target="../media/image360.png"/><Relationship Id="rId31" Type="http://schemas.openxmlformats.org/officeDocument/2006/relationships/image" Target="../media/image381.png"/><Relationship Id="rId52" Type="http://schemas.openxmlformats.org/officeDocument/2006/relationships/image" Target="../media/image402.png"/><Relationship Id="rId73" Type="http://schemas.openxmlformats.org/officeDocument/2006/relationships/image" Target="../media/image423.png"/><Relationship Id="rId78" Type="http://schemas.openxmlformats.org/officeDocument/2006/relationships/image" Target="../media/image428.png"/><Relationship Id="rId94" Type="http://schemas.openxmlformats.org/officeDocument/2006/relationships/image" Target="../media/image444.png"/><Relationship Id="rId99" Type="http://schemas.openxmlformats.org/officeDocument/2006/relationships/image" Target="../media/image449.png"/><Relationship Id="rId101" Type="http://schemas.openxmlformats.org/officeDocument/2006/relationships/image" Target="../media/image451.png"/><Relationship Id="rId122" Type="http://schemas.openxmlformats.org/officeDocument/2006/relationships/image" Target="../media/image472.png"/><Relationship Id="rId143" Type="http://schemas.openxmlformats.org/officeDocument/2006/relationships/image" Target="../media/image493.png"/><Relationship Id="rId148" Type="http://schemas.openxmlformats.org/officeDocument/2006/relationships/image" Target="../media/image498.png"/><Relationship Id="rId164" Type="http://schemas.openxmlformats.org/officeDocument/2006/relationships/image" Target="../media/image514.png"/><Relationship Id="rId169" Type="http://schemas.openxmlformats.org/officeDocument/2006/relationships/image" Target="../media/image519.png"/><Relationship Id="rId185" Type="http://schemas.openxmlformats.org/officeDocument/2006/relationships/image" Target="../media/image535.png"/><Relationship Id="rId4" Type="http://schemas.openxmlformats.org/officeDocument/2006/relationships/image" Target="../media/image354.png"/><Relationship Id="rId9" Type="http://schemas.openxmlformats.org/officeDocument/2006/relationships/image" Target="../media/image359.png"/><Relationship Id="rId180" Type="http://schemas.openxmlformats.org/officeDocument/2006/relationships/image" Target="../media/image5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7.png"/><Relationship Id="rId13" Type="http://schemas.openxmlformats.org/officeDocument/2006/relationships/image" Target="../media/image552.png"/><Relationship Id="rId18" Type="http://schemas.openxmlformats.org/officeDocument/2006/relationships/image" Target="../media/image557.png"/><Relationship Id="rId26" Type="http://schemas.openxmlformats.org/officeDocument/2006/relationships/image" Target="../media/image565.png"/><Relationship Id="rId3" Type="http://schemas.openxmlformats.org/officeDocument/2006/relationships/image" Target="../media/image542.png"/><Relationship Id="rId21" Type="http://schemas.openxmlformats.org/officeDocument/2006/relationships/image" Target="../media/image560.png"/><Relationship Id="rId7" Type="http://schemas.openxmlformats.org/officeDocument/2006/relationships/image" Target="../media/image546.png"/><Relationship Id="rId12" Type="http://schemas.openxmlformats.org/officeDocument/2006/relationships/image" Target="../media/image551.png"/><Relationship Id="rId17" Type="http://schemas.openxmlformats.org/officeDocument/2006/relationships/image" Target="../media/image556.png"/><Relationship Id="rId25" Type="http://schemas.openxmlformats.org/officeDocument/2006/relationships/image" Target="../media/image564.png"/><Relationship Id="rId2" Type="http://schemas.openxmlformats.org/officeDocument/2006/relationships/image" Target="../media/image541.png"/><Relationship Id="rId16" Type="http://schemas.openxmlformats.org/officeDocument/2006/relationships/image" Target="../media/image555.png"/><Relationship Id="rId20" Type="http://schemas.openxmlformats.org/officeDocument/2006/relationships/image" Target="../media/image559.png"/><Relationship Id="rId29" Type="http://schemas.openxmlformats.org/officeDocument/2006/relationships/image" Target="../media/image5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11" Type="http://schemas.openxmlformats.org/officeDocument/2006/relationships/image" Target="../media/image550.png"/><Relationship Id="rId24" Type="http://schemas.openxmlformats.org/officeDocument/2006/relationships/image" Target="../media/image563.png"/><Relationship Id="rId5" Type="http://schemas.openxmlformats.org/officeDocument/2006/relationships/image" Target="../media/image544.png"/><Relationship Id="rId15" Type="http://schemas.openxmlformats.org/officeDocument/2006/relationships/image" Target="../media/image554.png"/><Relationship Id="rId23" Type="http://schemas.openxmlformats.org/officeDocument/2006/relationships/image" Target="../media/image562.png"/><Relationship Id="rId28" Type="http://schemas.openxmlformats.org/officeDocument/2006/relationships/image" Target="../media/image567.png"/><Relationship Id="rId10" Type="http://schemas.openxmlformats.org/officeDocument/2006/relationships/image" Target="../media/image549.png"/><Relationship Id="rId19" Type="http://schemas.openxmlformats.org/officeDocument/2006/relationships/image" Target="../media/image558.png"/><Relationship Id="rId4" Type="http://schemas.openxmlformats.org/officeDocument/2006/relationships/image" Target="../media/image543.png"/><Relationship Id="rId9" Type="http://schemas.openxmlformats.org/officeDocument/2006/relationships/image" Target="../media/image548.png"/><Relationship Id="rId14" Type="http://schemas.openxmlformats.org/officeDocument/2006/relationships/image" Target="../media/image553.png"/><Relationship Id="rId22" Type="http://schemas.openxmlformats.org/officeDocument/2006/relationships/image" Target="../media/image561.png"/><Relationship Id="rId27" Type="http://schemas.openxmlformats.org/officeDocument/2006/relationships/image" Target="../media/image566.png"/><Relationship Id="rId30" Type="http://schemas.openxmlformats.org/officeDocument/2006/relationships/image" Target="../media/image5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jpe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png"/><Relationship Id="rId2" Type="http://schemas.openxmlformats.org/officeDocument/2006/relationships/image" Target="../media/image5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png"/><Relationship Id="rId2" Type="http://schemas.openxmlformats.org/officeDocument/2006/relationships/image" Target="../media/image5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jpeg"/><Relationship Id="rId2" Type="http://schemas.openxmlformats.org/officeDocument/2006/relationships/image" Target="../media/image5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3.jpeg"/><Relationship Id="rId2" Type="http://schemas.openxmlformats.org/officeDocument/2006/relationships/image" Target="../media/image58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5.jpeg"/><Relationship Id="rId2" Type="http://schemas.openxmlformats.org/officeDocument/2006/relationships/image" Target="../media/image5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8.png"/><Relationship Id="rId2" Type="http://schemas.openxmlformats.org/officeDocument/2006/relationships/image" Target="../media/image5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8.png"/><Relationship Id="rId21" Type="http://schemas.openxmlformats.org/officeDocument/2006/relationships/image" Target="../media/image22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63" Type="http://schemas.openxmlformats.org/officeDocument/2006/relationships/image" Target="../media/image64.png"/><Relationship Id="rId68" Type="http://schemas.openxmlformats.org/officeDocument/2006/relationships/image" Target="../media/image69.png"/><Relationship Id="rId84" Type="http://schemas.openxmlformats.org/officeDocument/2006/relationships/image" Target="../media/image85.png"/><Relationship Id="rId89" Type="http://schemas.openxmlformats.org/officeDocument/2006/relationships/image" Target="../media/image90.png"/><Relationship Id="rId112" Type="http://schemas.openxmlformats.org/officeDocument/2006/relationships/image" Target="../media/image113.png"/><Relationship Id="rId133" Type="http://schemas.openxmlformats.org/officeDocument/2006/relationships/image" Target="../media/image134.png"/><Relationship Id="rId138" Type="http://schemas.openxmlformats.org/officeDocument/2006/relationships/image" Target="../media/image139.png"/><Relationship Id="rId154" Type="http://schemas.openxmlformats.org/officeDocument/2006/relationships/image" Target="../media/image155.png"/><Relationship Id="rId159" Type="http://schemas.openxmlformats.org/officeDocument/2006/relationships/image" Target="../media/image160.png"/><Relationship Id="rId175" Type="http://schemas.openxmlformats.org/officeDocument/2006/relationships/image" Target="../media/image176.png"/><Relationship Id="rId170" Type="http://schemas.openxmlformats.org/officeDocument/2006/relationships/image" Target="../media/image171.png"/><Relationship Id="rId191" Type="http://schemas.openxmlformats.org/officeDocument/2006/relationships/image" Target="../media/image192.png"/><Relationship Id="rId16" Type="http://schemas.openxmlformats.org/officeDocument/2006/relationships/image" Target="../media/image17.png"/><Relationship Id="rId107" Type="http://schemas.openxmlformats.org/officeDocument/2006/relationships/image" Target="../media/image108.png"/><Relationship Id="rId11" Type="http://schemas.openxmlformats.org/officeDocument/2006/relationships/image" Target="../media/image12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53" Type="http://schemas.openxmlformats.org/officeDocument/2006/relationships/image" Target="../media/image54.png"/><Relationship Id="rId58" Type="http://schemas.openxmlformats.org/officeDocument/2006/relationships/image" Target="../media/image59.png"/><Relationship Id="rId74" Type="http://schemas.openxmlformats.org/officeDocument/2006/relationships/image" Target="../media/image75.png"/><Relationship Id="rId79" Type="http://schemas.openxmlformats.org/officeDocument/2006/relationships/image" Target="../media/image80.png"/><Relationship Id="rId102" Type="http://schemas.openxmlformats.org/officeDocument/2006/relationships/image" Target="../media/image103.png"/><Relationship Id="rId123" Type="http://schemas.openxmlformats.org/officeDocument/2006/relationships/image" Target="../media/image124.png"/><Relationship Id="rId128" Type="http://schemas.openxmlformats.org/officeDocument/2006/relationships/image" Target="../media/image129.png"/><Relationship Id="rId144" Type="http://schemas.openxmlformats.org/officeDocument/2006/relationships/image" Target="../media/image145.png"/><Relationship Id="rId149" Type="http://schemas.openxmlformats.org/officeDocument/2006/relationships/image" Target="../media/image150.png"/><Relationship Id="rId5" Type="http://schemas.openxmlformats.org/officeDocument/2006/relationships/image" Target="../media/image6.png"/><Relationship Id="rId90" Type="http://schemas.openxmlformats.org/officeDocument/2006/relationships/image" Target="../media/image91.png"/><Relationship Id="rId95" Type="http://schemas.openxmlformats.org/officeDocument/2006/relationships/image" Target="../media/image96.png"/><Relationship Id="rId160" Type="http://schemas.openxmlformats.org/officeDocument/2006/relationships/image" Target="../media/image161.png"/><Relationship Id="rId165" Type="http://schemas.openxmlformats.org/officeDocument/2006/relationships/image" Target="../media/image166.png"/><Relationship Id="rId181" Type="http://schemas.openxmlformats.org/officeDocument/2006/relationships/image" Target="../media/image182.png"/><Relationship Id="rId186" Type="http://schemas.openxmlformats.org/officeDocument/2006/relationships/image" Target="../media/image187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43" Type="http://schemas.openxmlformats.org/officeDocument/2006/relationships/image" Target="../media/image44.png"/><Relationship Id="rId48" Type="http://schemas.openxmlformats.org/officeDocument/2006/relationships/image" Target="../media/image49.png"/><Relationship Id="rId64" Type="http://schemas.openxmlformats.org/officeDocument/2006/relationships/image" Target="../media/image65.png"/><Relationship Id="rId69" Type="http://schemas.openxmlformats.org/officeDocument/2006/relationships/image" Target="../media/image70.png"/><Relationship Id="rId113" Type="http://schemas.openxmlformats.org/officeDocument/2006/relationships/image" Target="../media/image114.png"/><Relationship Id="rId118" Type="http://schemas.openxmlformats.org/officeDocument/2006/relationships/image" Target="../media/image119.png"/><Relationship Id="rId134" Type="http://schemas.openxmlformats.org/officeDocument/2006/relationships/image" Target="../media/image135.png"/><Relationship Id="rId139" Type="http://schemas.openxmlformats.org/officeDocument/2006/relationships/image" Target="../media/image140.png"/><Relationship Id="rId80" Type="http://schemas.openxmlformats.org/officeDocument/2006/relationships/image" Target="../media/image81.png"/><Relationship Id="rId85" Type="http://schemas.openxmlformats.org/officeDocument/2006/relationships/image" Target="../media/image86.png"/><Relationship Id="rId150" Type="http://schemas.openxmlformats.org/officeDocument/2006/relationships/image" Target="../media/image151.png"/><Relationship Id="rId155" Type="http://schemas.openxmlformats.org/officeDocument/2006/relationships/image" Target="../media/image156.png"/><Relationship Id="rId171" Type="http://schemas.openxmlformats.org/officeDocument/2006/relationships/image" Target="../media/image172.png"/><Relationship Id="rId176" Type="http://schemas.openxmlformats.org/officeDocument/2006/relationships/image" Target="../media/image177.png"/><Relationship Id="rId192" Type="http://schemas.openxmlformats.org/officeDocument/2006/relationships/image" Target="../media/image193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59" Type="http://schemas.openxmlformats.org/officeDocument/2006/relationships/image" Target="../media/image60.png"/><Relationship Id="rId103" Type="http://schemas.openxmlformats.org/officeDocument/2006/relationships/image" Target="../media/image104.png"/><Relationship Id="rId108" Type="http://schemas.openxmlformats.org/officeDocument/2006/relationships/image" Target="../media/image109.png"/><Relationship Id="rId124" Type="http://schemas.openxmlformats.org/officeDocument/2006/relationships/image" Target="../media/image125.png"/><Relationship Id="rId129" Type="http://schemas.openxmlformats.org/officeDocument/2006/relationships/image" Target="../media/image130.png"/><Relationship Id="rId54" Type="http://schemas.openxmlformats.org/officeDocument/2006/relationships/image" Target="../media/image55.png"/><Relationship Id="rId70" Type="http://schemas.openxmlformats.org/officeDocument/2006/relationships/image" Target="../media/image71.png"/><Relationship Id="rId75" Type="http://schemas.openxmlformats.org/officeDocument/2006/relationships/image" Target="../media/image76.png"/><Relationship Id="rId91" Type="http://schemas.openxmlformats.org/officeDocument/2006/relationships/image" Target="../media/image92.png"/><Relationship Id="rId96" Type="http://schemas.openxmlformats.org/officeDocument/2006/relationships/image" Target="../media/image97.png"/><Relationship Id="rId140" Type="http://schemas.openxmlformats.org/officeDocument/2006/relationships/image" Target="../media/image141.png"/><Relationship Id="rId145" Type="http://schemas.openxmlformats.org/officeDocument/2006/relationships/image" Target="../media/image146.png"/><Relationship Id="rId161" Type="http://schemas.openxmlformats.org/officeDocument/2006/relationships/image" Target="../media/image162.png"/><Relationship Id="rId166" Type="http://schemas.openxmlformats.org/officeDocument/2006/relationships/image" Target="../media/image167.png"/><Relationship Id="rId182" Type="http://schemas.openxmlformats.org/officeDocument/2006/relationships/image" Target="../media/image183.png"/><Relationship Id="rId187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49" Type="http://schemas.openxmlformats.org/officeDocument/2006/relationships/image" Target="../media/image50.png"/><Relationship Id="rId114" Type="http://schemas.openxmlformats.org/officeDocument/2006/relationships/image" Target="../media/image115.png"/><Relationship Id="rId119" Type="http://schemas.openxmlformats.org/officeDocument/2006/relationships/image" Target="../media/image120.png"/><Relationship Id="rId44" Type="http://schemas.openxmlformats.org/officeDocument/2006/relationships/image" Target="../media/image45.png"/><Relationship Id="rId60" Type="http://schemas.openxmlformats.org/officeDocument/2006/relationships/image" Target="../media/image61.png"/><Relationship Id="rId65" Type="http://schemas.openxmlformats.org/officeDocument/2006/relationships/image" Target="../media/image66.png"/><Relationship Id="rId81" Type="http://schemas.openxmlformats.org/officeDocument/2006/relationships/image" Target="../media/image82.png"/><Relationship Id="rId86" Type="http://schemas.openxmlformats.org/officeDocument/2006/relationships/image" Target="../media/image87.png"/><Relationship Id="rId130" Type="http://schemas.openxmlformats.org/officeDocument/2006/relationships/image" Target="../media/image131.png"/><Relationship Id="rId135" Type="http://schemas.openxmlformats.org/officeDocument/2006/relationships/image" Target="../media/image136.png"/><Relationship Id="rId151" Type="http://schemas.openxmlformats.org/officeDocument/2006/relationships/image" Target="../media/image152.png"/><Relationship Id="rId156" Type="http://schemas.openxmlformats.org/officeDocument/2006/relationships/image" Target="../media/image157.png"/><Relationship Id="rId177" Type="http://schemas.openxmlformats.org/officeDocument/2006/relationships/image" Target="../media/image178.png"/><Relationship Id="rId172" Type="http://schemas.openxmlformats.org/officeDocument/2006/relationships/image" Target="../media/image173.png"/><Relationship Id="rId193" Type="http://schemas.openxmlformats.org/officeDocument/2006/relationships/image" Target="../media/image194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9" Type="http://schemas.openxmlformats.org/officeDocument/2006/relationships/image" Target="../media/image40.png"/><Relationship Id="rId109" Type="http://schemas.openxmlformats.org/officeDocument/2006/relationships/image" Target="../media/image110.png"/><Relationship Id="rId34" Type="http://schemas.openxmlformats.org/officeDocument/2006/relationships/image" Target="../media/image35.png"/><Relationship Id="rId50" Type="http://schemas.openxmlformats.org/officeDocument/2006/relationships/image" Target="../media/image51.png"/><Relationship Id="rId55" Type="http://schemas.openxmlformats.org/officeDocument/2006/relationships/image" Target="../media/image56.png"/><Relationship Id="rId76" Type="http://schemas.openxmlformats.org/officeDocument/2006/relationships/image" Target="../media/image77.png"/><Relationship Id="rId97" Type="http://schemas.openxmlformats.org/officeDocument/2006/relationships/image" Target="../media/image98.png"/><Relationship Id="rId104" Type="http://schemas.openxmlformats.org/officeDocument/2006/relationships/image" Target="../media/image105.png"/><Relationship Id="rId120" Type="http://schemas.openxmlformats.org/officeDocument/2006/relationships/image" Target="../media/image121.png"/><Relationship Id="rId125" Type="http://schemas.openxmlformats.org/officeDocument/2006/relationships/image" Target="../media/image126.png"/><Relationship Id="rId141" Type="http://schemas.openxmlformats.org/officeDocument/2006/relationships/image" Target="../media/image142.png"/><Relationship Id="rId146" Type="http://schemas.openxmlformats.org/officeDocument/2006/relationships/image" Target="../media/image147.png"/><Relationship Id="rId167" Type="http://schemas.openxmlformats.org/officeDocument/2006/relationships/image" Target="../media/image168.png"/><Relationship Id="rId188" Type="http://schemas.openxmlformats.org/officeDocument/2006/relationships/image" Target="../media/image189.png"/><Relationship Id="rId7" Type="http://schemas.openxmlformats.org/officeDocument/2006/relationships/image" Target="../media/image8.png"/><Relationship Id="rId71" Type="http://schemas.openxmlformats.org/officeDocument/2006/relationships/image" Target="../media/image72.png"/><Relationship Id="rId92" Type="http://schemas.openxmlformats.org/officeDocument/2006/relationships/image" Target="../media/image93.png"/><Relationship Id="rId162" Type="http://schemas.openxmlformats.org/officeDocument/2006/relationships/image" Target="../media/image163.png"/><Relationship Id="rId183" Type="http://schemas.openxmlformats.org/officeDocument/2006/relationships/image" Target="../media/image184.png"/><Relationship Id="rId2" Type="http://schemas.openxmlformats.org/officeDocument/2006/relationships/image" Target="../media/image3.png"/><Relationship Id="rId29" Type="http://schemas.openxmlformats.org/officeDocument/2006/relationships/image" Target="../media/image30.png"/><Relationship Id="rId24" Type="http://schemas.openxmlformats.org/officeDocument/2006/relationships/image" Target="../media/image25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66" Type="http://schemas.openxmlformats.org/officeDocument/2006/relationships/image" Target="../media/image67.png"/><Relationship Id="rId87" Type="http://schemas.openxmlformats.org/officeDocument/2006/relationships/image" Target="../media/image88.png"/><Relationship Id="rId110" Type="http://schemas.openxmlformats.org/officeDocument/2006/relationships/image" Target="../media/image111.png"/><Relationship Id="rId115" Type="http://schemas.openxmlformats.org/officeDocument/2006/relationships/image" Target="../media/image116.png"/><Relationship Id="rId131" Type="http://schemas.openxmlformats.org/officeDocument/2006/relationships/image" Target="../media/image132.png"/><Relationship Id="rId136" Type="http://schemas.openxmlformats.org/officeDocument/2006/relationships/image" Target="../media/image137.png"/><Relationship Id="rId157" Type="http://schemas.openxmlformats.org/officeDocument/2006/relationships/image" Target="../media/image158.png"/><Relationship Id="rId178" Type="http://schemas.openxmlformats.org/officeDocument/2006/relationships/image" Target="../media/image179.png"/><Relationship Id="rId61" Type="http://schemas.openxmlformats.org/officeDocument/2006/relationships/image" Target="../media/image62.png"/><Relationship Id="rId82" Type="http://schemas.openxmlformats.org/officeDocument/2006/relationships/image" Target="../media/image83.png"/><Relationship Id="rId152" Type="http://schemas.openxmlformats.org/officeDocument/2006/relationships/image" Target="../media/image153.png"/><Relationship Id="rId173" Type="http://schemas.openxmlformats.org/officeDocument/2006/relationships/image" Target="../media/image174.png"/><Relationship Id="rId194" Type="http://schemas.openxmlformats.org/officeDocument/2006/relationships/image" Target="../media/image195.png"/><Relationship Id="rId19" Type="http://schemas.openxmlformats.org/officeDocument/2006/relationships/image" Target="../media/image20.png"/><Relationship Id="rId14" Type="http://schemas.openxmlformats.org/officeDocument/2006/relationships/image" Target="../media/image15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56" Type="http://schemas.openxmlformats.org/officeDocument/2006/relationships/image" Target="../media/image57.png"/><Relationship Id="rId77" Type="http://schemas.openxmlformats.org/officeDocument/2006/relationships/image" Target="../media/image78.png"/><Relationship Id="rId100" Type="http://schemas.openxmlformats.org/officeDocument/2006/relationships/image" Target="../media/image101.png"/><Relationship Id="rId105" Type="http://schemas.openxmlformats.org/officeDocument/2006/relationships/image" Target="../media/image106.png"/><Relationship Id="rId126" Type="http://schemas.openxmlformats.org/officeDocument/2006/relationships/image" Target="../media/image127.png"/><Relationship Id="rId147" Type="http://schemas.openxmlformats.org/officeDocument/2006/relationships/image" Target="../media/image148.png"/><Relationship Id="rId168" Type="http://schemas.openxmlformats.org/officeDocument/2006/relationships/image" Target="../media/image169.png"/><Relationship Id="rId8" Type="http://schemas.openxmlformats.org/officeDocument/2006/relationships/image" Target="../media/image9.png"/><Relationship Id="rId51" Type="http://schemas.openxmlformats.org/officeDocument/2006/relationships/image" Target="../media/image52.png"/><Relationship Id="rId72" Type="http://schemas.openxmlformats.org/officeDocument/2006/relationships/image" Target="../media/image73.png"/><Relationship Id="rId93" Type="http://schemas.openxmlformats.org/officeDocument/2006/relationships/image" Target="../media/image94.png"/><Relationship Id="rId98" Type="http://schemas.openxmlformats.org/officeDocument/2006/relationships/image" Target="../media/image99.png"/><Relationship Id="rId121" Type="http://schemas.openxmlformats.org/officeDocument/2006/relationships/image" Target="../media/image122.png"/><Relationship Id="rId142" Type="http://schemas.openxmlformats.org/officeDocument/2006/relationships/image" Target="../media/image143.png"/><Relationship Id="rId163" Type="http://schemas.openxmlformats.org/officeDocument/2006/relationships/image" Target="../media/image164.png"/><Relationship Id="rId184" Type="http://schemas.openxmlformats.org/officeDocument/2006/relationships/image" Target="../media/image185.png"/><Relationship Id="rId189" Type="http://schemas.openxmlformats.org/officeDocument/2006/relationships/image" Target="../media/image190.png"/><Relationship Id="rId3" Type="http://schemas.openxmlformats.org/officeDocument/2006/relationships/image" Target="../media/image4.png"/><Relationship Id="rId25" Type="http://schemas.openxmlformats.org/officeDocument/2006/relationships/image" Target="../media/image26.png"/><Relationship Id="rId46" Type="http://schemas.openxmlformats.org/officeDocument/2006/relationships/image" Target="../media/image47.png"/><Relationship Id="rId67" Type="http://schemas.openxmlformats.org/officeDocument/2006/relationships/image" Target="../media/image68.png"/><Relationship Id="rId116" Type="http://schemas.openxmlformats.org/officeDocument/2006/relationships/image" Target="../media/image117.png"/><Relationship Id="rId137" Type="http://schemas.openxmlformats.org/officeDocument/2006/relationships/image" Target="../media/image138.png"/><Relationship Id="rId158" Type="http://schemas.openxmlformats.org/officeDocument/2006/relationships/image" Target="../media/image159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Relationship Id="rId62" Type="http://schemas.openxmlformats.org/officeDocument/2006/relationships/image" Target="../media/image63.png"/><Relationship Id="rId83" Type="http://schemas.openxmlformats.org/officeDocument/2006/relationships/image" Target="../media/image84.png"/><Relationship Id="rId88" Type="http://schemas.openxmlformats.org/officeDocument/2006/relationships/image" Target="../media/image89.png"/><Relationship Id="rId111" Type="http://schemas.openxmlformats.org/officeDocument/2006/relationships/image" Target="../media/image112.png"/><Relationship Id="rId132" Type="http://schemas.openxmlformats.org/officeDocument/2006/relationships/image" Target="../media/image133.png"/><Relationship Id="rId153" Type="http://schemas.openxmlformats.org/officeDocument/2006/relationships/image" Target="../media/image154.png"/><Relationship Id="rId174" Type="http://schemas.openxmlformats.org/officeDocument/2006/relationships/image" Target="../media/image175.png"/><Relationship Id="rId179" Type="http://schemas.openxmlformats.org/officeDocument/2006/relationships/image" Target="../media/image180.png"/><Relationship Id="rId195" Type="http://schemas.openxmlformats.org/officeDocument/2006/relationships/image" Target="../media/image196.png"/><Relationship Id="rId190" Type="http://schemas.openxmlformats.org/officeDocument/2006/relationships/image" Target="../media/image191.png"/><Relationship Id="rId15" Type="http://schemas.openxmlformats.org/officeDocument/2006/relationships/image" Target="../media/image16.png"/><Relationship Id="rId36" Type="http://schemas.openxmlformats.org/officeDocument/2006/relationships/image" Target="../media/image37.png"/><Relationship Id="rId57" Type="http://schemas.openxmlformats.org/officeDocument/2006/relationships/image" Target="../media/image58.png"/><Relationship Id="rId106" Type="http://schemas.openxmlformats.org/officeDocument/2006/relationships/image" Target="../media/image107.png"/><Relationship Id="rId127" Type="http://schemas.openxmlformats.org/officeDocument/2006/relationships/image" Target="../media/image128.png"/><Relationship Id="rId10" Type="http://schemas.openxmlformats.org/officeDocument/2006/relationships/image" Target="../media/image11.png"/><Relationship Id="rId31" Type="http://schemas.openxmlformats.org/officeDocument/2006/relationships/image" Target="../media/image32.png"/><Relationship Id="rId52" Type="http://schemas.openxmlformats.org/officeDocument/2006/relationships/image" Target="../media/image53.png"/><Relationship Id="rId73" Type="http://schemas.openxmlformats.org/officeDocument/2006/relationships/image" Target="../media/image74.png"/><Relationship Id="rId78" Type="http://schemas.openxmlformats.org/officeDocument/2006/relationships/image" Target="../media/image79.png"/><Relationship Id="rId94" Type="http://schemas.openxmlformats.org/officeDocument/2006/relationships/image" Target="../media/image95.png"/><Relationship Id="rId99" Type="http://schemas.openxmlformats.org/officeDocument/2006/relationships/image" Target="../media/image100.png"/><Relationship Id="rId101" Type="http://schemas.openxmlformats.org/officeDocument/2006/relationships/image" Target="../media/image102.png"/><Relationship Id="rId122" Type="http://schemas.openxmlformats.org/officeDocument/2006/relationships/image" Target="../media/image123.png"/><Relationship Id="rId143" Type="http://schemas.openxmlformats.org/officeDocument/2006/relationships/image" Target="../media/image144.png"/><Relationship Id="rId148" Type="http://schemas.openxmlformats.org/officeDocument/2006/relationships/image" Target="../media/image149.png"/><Relationship Id="rId164" Type="http://schemas.openxmlformats.org/officeDocument/2006/relationships/image" Target="../media/image165.png"/><Relationship Id="rId169" Type="http://schemas.openxmlformats.org/officeDocument/2006/relationships/image" Target="../media/image170.png"/><Relationship Id="rId185" Type="http://schemas.openxmlformats.org/officeDocument/2006/relationships/image" Target="../media/image18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80" Type="http://schemas.openxmlformats.org/officeDocument/2006/relationships/image" Target="../media/image181.png"/><Relationship Id="rId26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1.png"/><Relationship Id="rId117" Type="http://schemas.openxmlformats.org/officeDocument/2006/relationships/image" Target="../media/image312.png"/><Relationship Id="rId21" Type="http://schemas.openxmlformats.org/officeDocument/2006/relationships/image" Target="../media/image216.png"/><Relationship Id="rId42" Type="http://schemas.openxmlformats.org/officeDocument/2006/relationships/image" Target="../media/image237.png"/><Relationship Id="rId47" Type="http://schemas.openxmlformats.org/officeDocument/2006/relationships/image" Target="../media/image242.png"/><Relationship Id="rId63" Type="http://schemas.openxmlformats.org/officeDocument/2006/relationships/image" Target="../media/image258.png"/><Relationship Id="rId68" Type="http://schemas.openxmlformats.org/officeDocument/2006/relationships/image" Target="../media/image263.png"/><Relationship Id="rId84" Type="http://schemas.openxmlformats.org/officeDocument/2006/relationships/image" Target="../media/image279.png"/><Relationship Id="rId89" Type="http://schemas.openxmlformats.org/officeDocument/2006/relationships/image" Target="../media/image284.png"/><Relationship Id="rId112" Type="http://schemas.openxmlformats.org/officeDocument/2006/relationships/image" Target="../media/image307.png"/><Relationship Id="rId16" Type="http://schemas.openxmlformats.org/officeDocument/2006/relationships/image" Target="../media/image211.png"/><Relationship Id="rId107" Type="http://schemas.openxmlformats.org/officeDocument/2006/relationships/image" Target="../media/image302.png"/><Relationship Id="rId11" Type="http://schemas.openxmlformats.org/officeDocument/2006/relationships/image" Target="../media/image206.png"/><Relationship Id="rId32" Type="http://schemas.openxmlformats.org/officeDocument/2006/relationships/image" Target="../media/image227.png"/><Relationship Id="rId37" Type="http://schemas.openxmlformats.org/officeDocument/2006/relationships/image" Target="../media/image232.png"/><Relationship Id="rId53" Type="http://schemas.openxmlformats.org/officeDocument/2006/relationships/image" Target="../media/image248.png"/><Relationship Id="rId58" Type="http://schemas.openxmlformats.org/officeDocument/2006/relationships/image" Target="../media/image253.png"/><Relationship Id="rId74" Type="http://schemas.openxmlformats.org/officeDocument/2006/relationships/image" Target="../media/image269.png"/><Relationship Id="rId79" Type="http://schemas.openxmlformats.org/officeDocument/2006/relationships/image" Target="../media/image274.png"/><Relationship Id="rId102" Type="http://schemas.openxmlformats.org/officeDocument/2006/relationships/image" Target="../media/image297.png"/><Relationship Id="rId123" Type="http://schemas.openxmlformats.org/officeDocument/2006/relationships/image" Target="../media/image318.png"/><Relationship Id="rId128" Type="http://schemas.openxmlformats.org/officeDocument/2006/relationships/image" Target="../media/image323.png"/><Relationship Id="rId5" Type="http://schemas.openxmlformats.org/officeDocument/2006/relationships/image" Target="../media/image200.png"/><Relationship Id="rId90" Type="http://schemas.openxmlformats.org/officeDocument/2006/relationships/image" Target="../media/image285.png"/><Relationship Id="rId95" Type="http://schemas.openxmlformats.org/officeDocument/2006/relationships/image" Target="../media/image290.png"/><Relationship Id="rId19" Type="http://schemas.openxmlformats.org/officeDocument/2006/relationships/image" Target="../media/image214.png"/><Relationship Id="rId14" Type="http://schemas.openxmlformats.org/officeDocument/2006/relationships/image" Target="../media/image209.png"/><Relationship Id="rId22" Type="http://schemas.openxmlformats.org/officeDocument/2006/relationships/image" Target="../media/image217.png"/><Relationship Id="rId27" Type="http://schemas.openxmlformats.org/officeDocument/2006/relationships/image" Target="../media/image222.png"/><Relationship Id="rId30" Type="http://schemas.openxmlformats.org/officeDocument/2006/relationships/image" Target="../media/image225.png"/><Relationship Id="rId35" Type="http://schemas.openxmlformats.org/officeDocument/2006/relationships/image" Target="../media/image230.png"/><Relationship Id="rId43" Type="http://schemas.openxmlformats.org/officeDocument/2006/relationships/image" Target="../media/image238.png"/><Relationship Id="rId48" Type="http://schemas.openxmlformats.org/officeDocument/2006/relationships/image" Target="../media/image243.png"/><Relationship Id="rId56" Type="http://schemas.openxmlformats.org/officeDocument/2006/relationships/image" Target="../media/image251.png"/><Relationship Id="rId64" Type="http://schemas.openxmlformats.org/officeDocument/2006/relationships/image" Target="../media/image259.png"/><Relationship Id="rId69" Type="http://schemas.openxmlformats.org/officeDocument/2006/relationships/image" Target="../media/image264.png"/><Relationship Id="rId77" Type="http://schemas.openxmlformats.org/officeDocument/2006/relationships/image" Target="../media/image272.png"/><Relationship Id="rId100" Type="http://schemas.openxmlformats.org/officeDocument/2006/relationships/image" Target="../media/image295.png"/><Relationship Id="rId105" Type="http://schemas.openxmlformats.org/officeDocument/2006/relationships/image" Target="../media/image300.png"/><Relationship Id="rId113" Type="http://schemas.openxmlformats.org/officeDocument/2006/relationships/image" Target="../media/image308.png"/><Relationship Id="rId118" Type="http://schemas.openxmlformats.org/officeDocument/2006/relationships/image" Target="../media/image313.png"/><Relationship Id="rId126" Type="http://schemas.openxmlformats.org/officeDocument/2006/relationships/image" Target="../media/image321.png"/><Relationship Id="rId8" Type="http://schemas.openxmlformats.org/officeDocument/2006/relationships/image" Target="../media/image203.png"/><Relationship Id="rId51" Type="http://schemas.openxmlformats.org/officeDocument/2006/relationships/image" Target="../media/image246.png"/><Relationship Id="rId72" Type="http://schemas.openxmlformats.org/officeDocument/2006/relationships/image" Target="../media/image267.png"/><Relationship Id="rId80" Type="http://schemas.openxmlformats.org/officeDocument/2006/relationships/image" Target="../media/image275.png"/><Relationship Id="rId85" Type="http://schemas.openxmlformats.org/officeDocument/2006/relationships/image" Target="../media/image280.png"/><Relationship Id="rId93" Type="http://schemas.openxmlformats.org/officeDocument/2006/relationships/image" Target="../media/image288.png"/><Relationship Id="rId98" Type="http://schemas.openxmlformats.org/officeDocument/2006/relationships/image" Target="../media/image293.png"/><Relationship Id="rId121" Type="http://schemas.openxmlformats.org/officeDocument/2006/relationships/image" Target="../media/image316.png"/><Relationship Id="rId3" Type="http://schemas.openxmlformats.org/officeDocument/2006/relationships/image" Target="../media/image198.png"/><Relationship Id="rId12" Type="http://schemas.openxmlformats.org/officeDocument/2006/relationships/image" Target="../media/image207.png"/><Relationship Id="rId17" Type="http://schemas.openxmlformats.org/officeDocument/2006/relationships/image" Target="../media/image212.png"/><Relationship Id="rId25" Type="http://schemas.openxmlformats.org/officeDocument/2006/relationships/image" Target="../media/image220.png"/><Relationship Id="rId33" Type="http://schemas.openxmlformats.org/officeDocument/2006/relationships/image" Target="../media/image228.png"/><Relationship Id="rId38" Type="http://schemas.openxmlformats.org/officeDocument/2006/relationships/image" Target="../media/image233.png"/><Relationship Id="rId46" Type="http://schemas.openxmlformats.org/officeDocument/2006/relationships/image" Target="../media/image241.png"/><Relationship Id="rId59" Type="http://schemas.openxmlformats.org/officeDocument/2006/relationships/image" Target="../media/image254.png"/><Relationship Id="rId67" Type="http://schemas.openxmlformats.org/officeDocument/2006/relationships/image" Target="../media/image262.png"/><Relationship Id="rId103" Type="http://schemas.openxmlformats.org/officeDocument/2006/relationships/image" Target="../media/image298.png"/><Relationship Id="rId108" Type="http://schemas.openxmlformats.org/officeDocument/2006/relationships/image" Target="../media/image303.png"/><Relationship Id="rId116" Type="http://schemas.openxmlformats.org/officeDocument/2006/relationships/image" Target="../media/image311.png"/><Relationship Id="rId124" Type="http://schemas.openxmlformats.org/officeDocument/2006/relationships/image" Target="../media/image319.png"/><Relationship Id="rId129" Type="http://schemas.openxmlformats.org/officeDocument/2006/relationships/image" Target="../media/image324.png"/><Relationship Id="rId20" Type="http://schemas.openxmlformats.org/officeDocument/2006/relationships/image" Target="../media/image215.png"/><Relationship Id="rId41" Type="http://schemas.openxmlformats.org/officeDocument/2006/relationships/image" Target="../media/image236.png"/><Relationship Id="rId54" Type="http://schemas.openxmlformats.org/officeDocument/2006/relationships/image" Target="../media/image249.png"/><Relationship Id="rId62" Type="http://schemas.openxmlformats.org/officeDocument/2006/relationships/image" Target="../media/image257.png"/><Relationship Id="rId70" Type="http://schemas.openxmlformats.org/officeDocument/2006/relationships/image" Target="../media/image265.png"/><Relationship Id="rId75" Type="http://schemas.openxmlformats.org/officeDocument/2006/relationships/image" Target="../media/image270.png"/><Relationship Id="rId83" Type="http://schemas.openxmlformats.org/officeDocument/2006/relationships/image" Target="../media/image278.png"/><Relationship Id="rId88" Type="http://schemas.openxmlformats.org/officeDocument/2006/relationships/image" Target="../media/image283.png"/><Relationship Id="rId91" Type="http://schemas.openxmlformats.org/officeDocument/2006/relationships/image" Target="../media/image286.png"/><Relationship Id="rId96" Type="http://schemas.openxmlformats.org/officeDocument/2006/relationships/image" Target="../media/image291.png"/><Relationship Id="rId111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15" Type="http://schemas.openxmlformats.org/officeDocument/2006/relationships/image" Target="../media/image210.png"/><Relationship Id="rId23" Type="http://schemas.openxmlformats.org/officeDocument/2006/relationships/image" Target="../media/image218.png"/><Relationship Id="rId28" Type="http://schemas.openxmlformats.org/officeDocument/2006/relationships/image" Target="../media/image223.png"/><Relationship Id="rId36" Type="http://schemas.openxmlformats.org/officeDocument/2006/relationships/image" Target="../media/image231.png"/><Relationship Id="rId49" Type="http://schemas.openxmlformats.org/officeDocument/2006/relationships/image" Target="../media/image244.png"/><Relationship Id="rId57" Type="http://schemas.openxmlformats.org/officeDocument/2006/relationships/image" Target="../media/image252.png"/><Relationship Id="rId106" Type="http://schemas.openxmlformats.org/officeDocument/2006/relationships/image" Target="../media/image301.png"/><Relationship Id="rId114" Type="http://schemas.openxmlformats.org/officeDocument/2006/relationships/image" Target="../media/image309.png"/><Relationship Id="rId119" Type="http://schemas.openxmlformats.org/officeDocument/2006/relationships/image" Target="../media/image314.png"/><Relationship Id="rId127" Type="http://schemas.openxmlformats.org/officeDocument/2006/relationships/image" Target="../media/image322.png"/><Relationship Id="rId10" Type="http://schemas.openxmlformats.org/officeDocument/2006/relationships/image" Target="../media/image205.png"/><Relationship Id="rId31" Type="http://schemas.openxmlformats.org/officeDocument/2006/relationships/image" Target="../media/image226.png"/><Relationship Id="rId44" Type="http://schemas.openxmlformats.org/officeDocument/2006/relationships/image" Target="../media/image239.png"/><Relationship Id="rId52" Type="http://schemas.openxmlformats.org/officeDocument/2006/relationships/image" Target="../media/image247.png"/><Relationship Id="rId60" Type="http://schemas.openxmlformats.org/officeDocument/2006/relationships/image" Target="../media/image255.png"/><Relationship Id="rId65" Type="http://schemas.openxmlformats.org/officeDocument/2006/relationships/image" Target="../media/image260.png"/><Relationship Id="rId73" Type="http://schemas.openxmlformats.org/officeDocument/2006/relationships/image" Target="../media/image268.png"/><Relationship Id="rId78" Type="http://schemas.openxmlformats.org/officeDocument/2006/relationships/image" Target="../media/image273.png"/><Relationship Id="rId81" Type="http://schemas.openxmlformats.org/officeDocument/2006/relationships/image" Target="../media/image276.png"/><Relationship Id="rId86" Type="http://schemas.openxmlformats.org/officeDocument/2006/relationships/image" Target="../media/image281.png"/><Relationship Id="rId94" Type="http://schemas.openxmlformats.org/officeDocument/2006/relationships/image" Target="../media/image289.png"/><Relationship Id="rId99" Type="http://schemas.openxmlformats.org/officeDocument/2006/relationships/image" Target="../media/image294.png"/><Relationship Id="rId101" Type="http://schemas.openxmlformats.org/officeDocument/2006/relationships/image" Target="../media/image296.png"/><Relationship Id="rId122" Type="http://schemas.openxmlformats.org/officeDocument/2006/relationships/image" Target="../media/image317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Relationship Id="rId13" Type="http://schemas.openxmlformats.org/officeDocument/2006/relationships/image" Target="../media/image208.png"/><Relationship Id="rId18" Type="http://schemas.openxmlformats.org/officeDocument/2006/relationships/image" Target="../media/image213.png"/><Relationship Id="rId39" Type="http://schemas.openxmlformats.org/officeDocument/2006/relationships/image" Target="../media/image234.png"/><Relationship Id="rId109" Type="http://schemas.openxmlformats.org/officeDocument/2006/relationships/image" Target="../media/image304.png"/><Relationship Id="rId34" Type="http://schemas.openxmlformats.org/officeDocument/2006/relationships/image" Target="../media/image229.png"/><Relationship Id="rId50" Type="http://schemas.openxmlformats.org/officeDocument/2006/relationships/image" Target="../media/image245.png"/><Relationship Id="rId55" Type="http://schemas.openxmlformats.org/officeDocument/2006/relationships/image" Target="../media/image250.png"/><Relationship Id="rId76" Type="http://schemas.openxmlformats.org/officeDocument/2006/relationships/image" Target="../media/image271.png"/><Relationship Id="rId97" Type="http://schemas.openxmlformats.org/officeDocument/2006/relationships/image" Target="../media/image292.png"/><Relationship Id="rId104" Type="http://schemas.openxmlformats.org/officeDocument/2006/relationships/image" Target="../media/image299.png"/><Relationship Id="rId120" Type="http://schemas.openxmlformats.org/officeDocument/2006/relationships/image" Target="../media/image315.png"/><Relationship Id="rId125" Type="http://schemas.openxmlformats.org/officeDocument/2006/relationships/image" Target="../media/image320.png"/><Relationship Id="rId7" Type="http://schemas.openxmlformats.org/officeDocument/2006/relationships/image" Target="../media/image202.png"/><Relationship Id="rId71" Type="http://schemas.openxmlformats.org/officeDocument/2006/relationships/image" Target="../media/image266.png"/><Relationship Id="rId92" Type="http://schemas.openxmlformats.org/officeDocument/2006/relationships/image" Target="../media/image287.png"/><Relationship Id="rId2" Type="http://schemas.openxmlformats.org/officeDocument/2006/relationships/image" Target="../media/image197.png"/><Relationship Id="rId29" Type="http://schemas.openxmlformats.org/officeDocument/2006/relationships/image" Target="../media/image224.png"/><Relationship Id="rId24" Type="http://schemas.openxmlformats.org/officeDocument/2006/relationships/image" Target="../media/image219.png"/><Relationship Id="rId40" Type="http://schemas.openxmlformats.org/officeDocument/2006/relationships/image" Target="../media/image235.png"/><Relationship Id="rId45" Type="http://schemas.openxmlformats.org/officeDocument/2006/relationships/image" Target="../media/image240.png"/><Relationship Id="rId66" Type="http://schemas.openxmlformats.org/officeDocument/2006/relationships/image" Target="../media/image261.png"/><Relationship Id="rId87" Type="http://schemas.openxmlformats.org/officeDocument/2006/relationships/image" Target="../media/image282.png"/><Relationship Id="rId110" Type="http://schemas.openxmlformats.org/officeDocument/2006/relationships/image" Target="../media/image305.png"/><Relationship Id="rId115" Type="http://schemas.openxmlformats.org/officeDocument/2006/relationships/image" Target="../media/image310.png"/><Relationship Id="rId61" Type="http://schemas.openxmlformats.org/officeDocument/2006/relationships/image" Target="../media/image256.png"/><Relationship Id="rId82" Type="http://schemas.openxmlformats.org/officeDocument/2006/relationships/image" Target="../media/image2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13" Type="http://schemas.openxmlformats.org/officeDocument/2006/relationships/image" Target="../media/image337.png"/><Relationship Id="rId18" Type="http://schemas.openxmlformats.org/officeDocument/2006/relationships/image" Target="../media/image342.png"/><Relationship Id="rId3" Type="http://schemas.openxmlformats.org/officeDocument/2006/relationships/image" Target="../media/image327.png"/><Relationship Id="rId7" Type="http://schemas.openxmlformats.org/officeDocument/2006/relationships/image" Target="../media/image331.png"/><Relationship Id="rId12" Type="http://schemas.openxmlformats.org/officeDocument/2006/relationships/image" Target="../media/image336.png"/><Relationship Id="rId17" Type="http://schemas.openxmlformats.org/officeDocument/2006/relationships/image" Target="../media/image341.png"/><Relationship Id="rId2" Type="http://schemas.openxmlformats.org/officeDocument/2006/relationships/image" Target="../media/image326.png"/><Relationship Id="rId16" Type="http://schemas.openxmlformats.org/officeDocument/2006/relationships/image" Target="../media/image340.png"/><Relationship Id="rId20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image" Target="../media/image335.png"/><Relationship Id="rId5" Type="http://schemas.openxmlformats.org/officeDocument/2006/relationships/image" Target="../media/image329.png"/><Relationship Id="rId15" Type="http://schemas.openxmlformats.org/officeDocument/2006/relationships/image" Target="../media/image339.png"/><Relationship Id="rId10" Type="http://schemas.openxmlformats.org/officeDocument/2006/relationships/image" Target="../media/image334.png"/><Relationship Id="rId19" Type="http://schemas.openxmlformats.org/officeDocument/2006/relationships/image" Target="../media/image343.png"/><Relationship Id="rId4" Type="http://schemas.openxmlformats.org/officeDocument/2006/relationships/image" Target="../media/image328.png"/><Relationship Id="rId9" Type="http://schemas.openxmlformats.org/officeDocument/2006/relationships/image" Target="../media/image333.png"/><Relationship Id="rId14" Type="http://schemas.openxmlformats.org/officeDocument/2006/relationships/image" Target="../media/image3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5536" y="2924944"/>
            <a:ext cx="8494712" cy="1470025"/>
          </a:xfrm>
        </p:spPr>
        <p:txBody>
          <a:bodyPr>
            <a:noAutofit/>
          </a:bodyPr>
          <a:lstStyle/>
          <a:p>
            <a:r>
              <a:rPr lang="en-US" altLang="zh-CN" sz="3600" b="1" dirty="0" smtClean="0"/>
              <a:t>Lecture </a:t>
            </a:r>
            <a:r>
              <a:rPr lang="en-US" altLang="zh-CN" sz="3600" b="1" dirty="0" smtClean="0"/>
              <a:t>6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/>
              <a:t>Microbial Nutrition, Growth and Control (II)</a:t>
            </a:r>
            <a:endParaRPr lang="zh-CN" altLang="en-US" sz="3600" b="1" dirty="0"/>
          </a:p>
        </p:txBody>
      </p:sp>
      <p:sp>
        <p:nvSpPr>
          <p:cNvPr id="4" name="矩形 3"/>
          <p:cNvSpPr/>
          <p:nvPr/>
        </p:nvSpPr>
        <p:spPr>
          <a:xfrm>
            <a:off x="-21084" y="1451856"/>
            <a:ext cx="8604448" cy="216024"/>
          </a:xfrm>
          <a:prstGeom prst="rect">
            <a:avLst/>
          </a:prstGeom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376788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Microbiology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554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3600" dirty="0" smtClean="0"/>
              <a:t> </a:t>
            </a:r>
            <a:r>
              <a:rPr lang="en-US" altLang="zh-CN" sz="3600" b="1" dirty="0"/>
              <a:t>Direct measurement of cell </a:t>
            </a:r>
            <a:r>
              <a:rPr lang="en-US" altLang="zh-CN" sz="3600" b="1" dirty="0" smtClean="0"/>
              <a:t>numbers</a:t>
            </a:r>
            <a:endParaRPr lang="en-US" altLang="zh-CN" sz="36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altLang="zh-CN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3600" dirty="0" smtClean="0"/>
              <a:t> </a:t>
            </a:r>
            <a:r>
              <a:rPr lang="en-US" altLang="zh-CN" sz="3600" b="1" i="1" dirty="0">
                <a:solidFill>
                  <a:srgbClr val="FF0000"/>
                </a:solidFill>
              </a:rPr>
              <a:t>Viable</a:t>
            </a:r>
            <a:r>
              <a:rPr lang="en-US" altLang="zh-CN" sz="3600" b="1" dirty="0"/>
              <a:t> </a:t>
            </a:r>
            <a:r>
              <a:rPr lang="en-US" altLang="zh-CN" sz="3600" b="1" dirty="0" smtClean="0"/>
              <a:t>counting methods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36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3600" b="1" dirty="0" smtClean="0"/>
              <a:t> Measurement </a:t>
            </a:r>
            <a:r>
              <a:rPr lang="en-US" altLang="zh-CN" sz="3600" b="1" dirty="0"/>
              <a:t>of cell mass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34909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688" y="271189"/>
            <a:ext cx="8229600" cy="916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b="1" dirty="0" smtClean="0"/>
              <a:t>Using counting chambers (</a:t>
            </a:r>
            <a:r>
              <a:rPr lang="zh-CN" altLang="en-US" sz="3600" b="1" dirty="0" smtClean="0"/>
              <a:t>计数板</a:t>
            </a:r>
            <a:r>
              <a:rPr lang="en-US" altLang="zh-CN" sz="3600" b="1" dirty="0" smtClean="0"/>
              <a:t>)</a:t>
            </a:r>
            <a:endParaRPr lang="zh-CN" altLang="en-US" sz="3600" b="1" dirty="0"/>
          </a:p>
        </p:txBody>
      </p:sp>
      <p:sp>
        <p:nvSpPr>
          <p:cNvPr id="4" name="矩形 3"/>
          <p:cNvSpPr/>
          <p:nvPr/>
        </p:nvSpPr>
        <p:spPr>
          <a:xfrm>
            <a:off x="338377" y="4567535"/>
            <a:ext cx="4221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/>
              <a:t>Petroff-Hausser</a:t>
            </a:r>
            <a:r>
              <a:rPr lang="en-US" altLang="zh-CN" sz="2000" b="1" dirty="0" smtClean="0"/>
              <a:t> counting chamber</a:t>
            </a:r>
            <a:endParaRPr lang="zh-CN" altLang="en-US" sz="20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8"/>
          <a:stretch/>
        </p:blipFill>
        <p:spPr bwMode="auto">
          <a:xfrm>
            <a:off x="2123728" y="1187822"/>
            <a:ext cx="4768825" cy="281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55" y="1747565"/>
            <a:ext cx="2180183" cy="261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箭头连接符 9"/>
          <p:cNvCxnSpPr/>
          <p:nvPr/>
        </p:nvCxnSpPr>
        <p:spPr>
          <a:xfrm flipH="1" flipV="1">
            <a:off x="4508141" y="1975247"/>
            <a:ext cx="2656147" cy="9729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64288" y="3732193"/>
            <a:ext cx="1619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1 cell in each of the area=  cell density?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33867" y="5218743"/>
            <a:ext cx="7834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rgbClr val="FF0000"/>
                </a:solidFill>
              </a:rPr>
              <a:t>easy, inexpensive, and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quick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rgbClr val="FF0000"/>
                </a:solidFill>
              </a:rPr>
              <a:t>c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ount all cells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400" b="1" dirty="0" smtClean="0"/>
              <a:t>cannot </a:t>
            </a:r>
            <a:r>
              <a:rPr lang="en-US" altLang="zh-CN" sz="2400" b="1" dirty="0"/>
              <a:t>distinguish living from dead </a:t>
            </a:r>
            <a:r>
              <a:rPr lang="en-US" altLang="zh-CN" sz="2400" b="1" dirty="0" smtClean="0"/>
              <a:t>cells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400" b="1" dirty="0" smtClean="0"/>
              <a:t>can only determine relatively high concentration of cells</a:t>
            </a:r>
            <a:endParaRPr lang="en-US" altLang="zh-CN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956413" y="2948225"/>
            <a:ext cx="2431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Volume= 2.5</a:t>
            </a:r>
            <a:r>
              <a:rPr lang="en-US" altLang="zh-CN" b="1" dirty="0" smtClean="0">
                <a:latin typeface="宋体"/>
                <a:ea typeface="宋体"/>
              </a:rPr>
              <a:t>×</a:t>
            </a:r>
            <a:r>
              <a:rPr lang="en-US" altLang="zh-CN" b="1" dirty="0" smtClean="0"/>
              <a:t>10</a:t>
            </a:r>
            <a:r>
              <a:rPr lang="en-US" altLang="zh-CN" b="1" baseline="30000" dirty="0" smtClean="0"/>
              <a:t>-4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ul</a:t>
            </a:r>
            <a:endParaRPr lang="en-US" altLang="zh-CN" b="1" dirty="0" smtClean="0"/>
          </a:p>
          <a:p>
            <a:r>
              <a:rPr lang="en-US" altLang="zh-CN" b="1" dirty="0" smtClean="0"/>
              <a:t>=2.5</a:t>
            </a:r>
            <a:r>
              <a:rPr lang="en-US" altLang="zh-CN" b="1" dirty="0" smtClean="0">
                <a:latin typeface="宋体"/>
              </a:rPr>
              <a:t>×</a:t>
            </a:r>
            <a:r>
              <a:rPr lang="en-US" altLang="zh-CN" b="1" dirty="0" smtClean="0"/>
              <a:t>10</a:t>
            </a:r>
            <a:r>
              <a:rPr lang="en-US" altLang="zh-CN" b="1" baseline="30000" dirty="0" smtClean="0"/>
              <a:t>-7</a:t>
            </a:r>
            <a:r>
              <a:rPr lang="en-US" altLang="zh-CN" b="1" dirty="0" smtClean="0"/>
              <a:t> mL</a:t>
            </a:r>
            <a:endParaRPr lang="en-US" altLang="zh-CN" b="1" baseline="30000" dirty="0"/>
          </a:p>
        </p:txBody>
      </p:sp>
    </p:spTree>
    <p:extLst>
      <p:ext uri="{BB962C8B-B14F-4D97-AF65-F5344CB8AC3E}">
        <p14:creationId xmlns:p14="http://schemas.microsoft.com/office/powerpoint/2010/main" val="98378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3886" y="4283463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/>
              <a:t>Use thinner chamber (10-20 </a:t>
            </a:r>
            <a:r>
              <a:rPr lang="el-GR" altLang="zh-CN" sz="3200" b="1" dirty="0" smtClean="0">
                <a:ea typeface="宋体"/>
              </a:rPr>
              <a:t>μ</a:t>
            </a:r>
            <a:r>
              <a:rPr lang="en-US" altLang="zh-CN" sz="3200" b="1" dirty="0" smtClean="0"/>
              <a:t>m) and fluorescence (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more specific and clearer</a:t>
            </a:r>
            <a:r>
              <a:rPr lang="en-US" altLang="zh-CN" sz="3200" b="1" dirty="0" smtClean="0"/>
              <a:t>)</a:t>
            </a:r>
            <a:endParaRPr lang="zh-CN" altLang="en-US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3" t="30573" r="36916" b="11473"/>
          <a:stretch/>
        </p:blipFill>
        <p:spPr bwMode="auto">
          <a:xfrm rot="16200000" flipH="1">
            <a:off x="1651592" y="440999"/>
            <a:ext cx="2093994" cy="506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" t="11829" r="5635" b="5282"/>
          <a:stretch/>
        </p:blipFill>
        <p:spPr bwMode="auto">
          <a:xfrm>
            <a:off x="5359434" y="1772816"/>
            <a:ext cx="3490115" cy="24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2535" y="5679323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b="1" dirty="0" smtClean="0"/>
              <a:t>Filtration and fluorescent microscope</a:t>
            </a:r>
            <a:endParaRPr lang="zh-CN" alt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31" y="766373"/>
            <a:ext cx="2090504" cy="209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8903" y="2869453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Black polycarbonate </a:t>
            </a:r>
            <a:r>
              <a:rPr lang="en-US" altLang="zh-CN" dirty="0" smtClean="0"/>
              <a:t>membrane (</a:t>
            </a:r>
            <a:r>
              <a:rPr lang="en-US" altLang="zh-CN" dirty="0" err="1" smtClean="0"/>
              <a:t>poresize</a:t>
            </a:r>
            <a:r>
              <a:rPr lang="en-US" altLang="zh-CN" dirty="0" smtClean="0"/>
              <a:t>: </a:t>
            </a:r>
            <a:r>
              <a:rPr lang="en-US" altLang="zh-CN" b="1" dirty="0" smtClean="0">
                <a:solidFill>
                  <a:srgbClr val="FF0000"/>
                </a:solidFill>
              </a:rPr>
              <a:t>0.2</a:t>
            </a:r>
            <a:r>
              <a:rPr lang="el-GR" altLang="zh-CN" b="1" dirty="0" smtClean="0">
                <a:solidFill>
                  <a:srgbClr val="FF0000"/>
                </a:solidFill>
                <a:ea typeface="宋体"/>
              </a:rPr>
              <a:t>μ</a:t>
            </a:r>
            <a:r>
              <a:rPr lang="en-US" altLang="zh-CN" b="1" dirty="0" smtClean="0">
                <a:solidFill>
                  <a:srgbClr val="FF0000"/>
                </a:solidFill>
              </a:rPr>
              <a:t>m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3" y="766373"/>
            <a:ext cx="2135078" cy="213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659" y="404664"/>
            <a:ext cx="4027479" cy="301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2617" y="3637401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DAPI stained microbial cells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6718" y="4875955"/>
            <a:ext cx="667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(Total filter area/Area of a field)</a:t>
            </a:r>
            <a:r>
              <a:rPr lang="en-US" altLang="zh-CN" dirty="0" smtClean="0">
                <a:ea typeface="宋体"/>
              </a:rPr>
              <a:t>×average cell number per field</a:t>
            </a:r>
          </a:p>
          <a:p>
            <a:r>
              <a:rPr lang="en-US" altLang="zh-CN" dirty="0">
                <a:ea typeface="宋体"/>
              </a:rPr>
              <a:t> </a:t>
            </a:r>
            <a:r>
              <a:rPr lang="en-US" altLang="zh-CN" dirty="0" smtClean="0">
                <a:ea typeface="宋体"/>
              </a:rPr>
              <a:t>                                          volume of filtered water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720080" y="4293096"/>
            <a:ext cx="3158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Cell </a:t>
            </a:r>
            <a:r>
              <a:rPr lang="en-US" altLang="zh-CN" dirty="0" smtClean="0"/>
              <a:t>density (no. of cells mL</a:t>
            </a:r>
            <a:r>
              <a:rPr lang="en-US" altLang="zh-CN" baseline="30000" dirty="0" smtClean="0"/>
              <a:t>-1</a:t>
            </a:r>
            <a:r>
              <a:rPr lang="en-US" altLang="zh-CN" dirty="0" smtClean="0"/>
              <a:t>) =</a:t>
            </a:r>
            <a:endParaRPr lang="zh-CN" altLang="en-US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2236887" y="5199120"/>
            <a:ext cx="60714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39752" y="4624963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1cm</a:t>
            </a:r>
            <a:r>
              <a:rPr lang="en-US" altLang="zh-CN" sz="1400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(10</a:t>
            </a:r>
            <a:r>
              <a:rPr lang="en-US" altLang="zh-CN" sz="1400" b="1" baseline="30000" dirty="0" smtClean="0">
                <a:solidFill>
                  <a:srgbClr val="FF0000"/>
                </a:solidFill>
              </a:rPr>
              <a:t>8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 </a:t>
            </a:r>
            <a:r>
              <a:rPr lang="el-GR" altLang="zh-CN" sz="1400" b="1" dirty="0">
                <a:solidFill>
                  <a:srgbClr val="FF0000"/>
                </a:solidFill>
              </a:rPr>
              <a:t>μ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m</a:t>
            </a:r>
            <a:r>
              <a:rPr lang="en-US" altLang="zh-CN" sz="1400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)</a:t>
            </a:r>
            <a:endParaRPr lang="zh-CN" altLang="en-US" sz="1400" b="1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7904" y="4624963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100</a:t>
            </a:r>
            <a:r>
              <a:rPr lang="en-US" altLang="zh-CN" sz="1400" dirty="0" smtClean="0">
                <a:solidFill>
                  <a:srgbClr val="FF0000"/>
                </a:solidFill>
              </a:rPr>
              <a:t>×1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00=10</a:t>
            </a:r>
            <a:r>
              <a:rPr lang="en-US" altLang="zh-CN" sz="1400" b="1" baseline="30000" dirty="0" smtClean="0">
                <a:solidFill>
                  <a:srgbClr val="FF0000"/>
                </a:solidFill>
              </a:rPr>
              <a:t>4</a:t>
            </a:r>
            <a:r>
              <a:rPr lang="el-GR" altLang="zh-CN" sz="1400" b="1" dirty="0" smtClean="0">
                <a:solidFill>
                  <a:srgbClr val="FF0000"/>
                </a:solidFill>
              </a:rPr>
              <a:t>μ</a:t>
            </a:r>
            <a:r>
              <a:rPr lang="en-US" altLang="zh-CN" sz="1400" b="1" dirty="0">
                <a:solidFill>
                  <a:srgbClr val="FF0000"/>
                </a:solidFill>
              </a:rPr>
              <a:t>m</a:t>
            </a:r>
            <a:r>
              <a:rPr lang="en-US" altLang="zh-CN" sz="1400" b="1" baseline="30000" dirty="0">
                <a:solidFill>
                  <a:srgbClr val="FF0000"/>
                </a:solidFill>
              </a:rPr>
              <a:t>2</a:t>
            </a:r>
            <a:endParaRPr lang="zh-CN" altLang="en-US" sz="1400" b="1" baseline="30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97915" y="4662428"/>
            <a:ext cx="1101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</a:rPr>
              <a:t>100 cells</a:t>
            </a:r>
            <a:endParaRPr lang="zh-CN" altLang="en-US" sz="16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6453" y="5394702"/>
            <a:ext cx="1101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</a:rPr>
              <a:t>10 mL</a:t>
            </a:r>
            <a:endParaRPr lang="zh-CN" altLang="en-US" sz="1600" b="1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4288" y="552228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10</a:t>
            </a:r>
            <a:r>
              <a:rPr lang="en-US" altLang="zh-CN" sz="2400" b="1" baseline="30000" dirty="0" smtClean="0">
                <a:solidFill>
                  <a:srgbClr val="FF0000"/>
                </a:solidFill>
              </a:rPr>
              <a:t>5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mL</a:t>
            </a:r>
            <a:r>
              <a:rPr lang="en-US" altLang="zh-CN" sz="2400" b="1" baseline="30000" dirty="0" smtClean="0">
                <a:solidFill>
                  <a:srgbClr val="FF0000"/>
                </a:solidFill>
              </a:rPr>
              <a:t>-1</a:t>
            </a:r>
            <a:endParaRPr lang="zh-CN" altLang="en-US" sz="24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2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890"/>
            <a:ext cx="8229600" cy="1143000"/>
          </a:xfrm>
        </p:spPr>
        <p:txBody>
          <a:bodyPr/>
          <a:lstStyle/>
          <a:p>
            <a:r>
              <a:rPr lang="en-US" altLang="zh-CN" b="1" i="1" dirty="0" smtClean="0">
                <a:solidFill>
                  <a:srgbClr val="FF0000"/>
                </a:solidFill>
              </a:rPr>
              <a:t>Viable</a:t>
            </a:r>
            <a:r>
              <a:rPr lang="en-US" altLang="zh-CN" b="1" dirty="0" smtClean="0"/>
              <a:t> </a:t>
            </a:r>
            <a:r>
              <a:rPr lang="en-US" altLang="zh-CN" b="1" dirty="0"/>
              <a:t>Counting Methods</a:t>
            </a:r>
            <a:endParaRPr lang="zh-CN" altLang="en-US" b="1" dirty="0"/>
          </a:p>
        </p:txBody>
      </p:sp>
      <p:sp>
        <p:nvSpPr>
          <p:cNvPr id="3" name="圆角矩形 2"/>
          <p:cNvSpPr/>
          <p:nvPr/>
        </p:nvSpPr>
        <p:spPr>
          <a:xfrm>
            <a:off x="971600" y="1484784"/>
            <a:ext cx="2376264" cy="43204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Actively metabolizing cell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71600" y="2132856"/>
            <a:ext cx="2376264" cy="57606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 with reduced metabolic activity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971600" y="2936466"/>
            <a:ext cx="2376264" cy="69703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metabolic activity and plasma membrane intact, but RNA content is reduced 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971600" y="3760237"/>
            <a:ext cx="2376264" cy="63367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 membrane intact, but no detectable metabolic activity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992177" y="4546307"/>
            <a:ext cx="2376264" cy="63367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Extensive damage to plasma membrane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985416" y="5332377"/>
            <a:ext cx="2376264" cy="40087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Cellular DNA degraded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992177" y="5898794"/>
            <a:ext cx="2376264" cy="43930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 fragmented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108665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7904" y="609205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Dead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4427984" y="1700808"/>
            <a:ext cx="0" cy="419798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364088" y="3244334"/>
            <a:ext cx="3286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solidFill>
                  <a:srgbClr val="FF0000"/>
                </a:solidFill>
              </a:rPr>
              <a:t>Viable cell 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宋体"/>
                <a:ea typeface="宋体"/>
              </a:rPr>
              <a:t>≈</a:t>
            </a:r>
            <a:r>
              <a:rPr lang="en-US" altLang="zh-CN" sz="3200" b="1" i="1" dirty="0" smtClean="0">
                <a:solidFill>
                  <a:srgbClr val="FF0000"/>
                </a:solidFill>
              </a:rPr>
              <a:t> CFU</a:t>
            </a:r>
            <a:r>
              <a:rPr lang="en-US" altLang="zh-CN" sz="3200" b="1" dirty="0" smtClean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549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7"/>
          <a:stretch/>
        </p:blipFill>
        <p:spPr bwMode="auto">
          <a:xfrm>
            <a:off x="486601" y="2636912"/>
            <a:ext cx="230746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6605" y="4869160"/>
            <a:ext cx="7708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/>
              <a:t>Labor-consuming</a:t>
            </a:r>
            <a:r>
              <a:rPr lang="en-US" altLang="zh-CN" sz="2000" b="1" dirty="0"/>
              <a:t> </a:t>
            </a:r>
            <a:r>
              <a:rPr lang="en-US" altLang="zh-CN" sz="2000" b="1" dirty="0" smtClean="0"/>
              <a:t>(need cultivation equipment) and time-costing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/>
              <a:t>Only count cultivable cells</a:t>
            </a:r>
          </a:p>
          <a:p>
            <a:r>
              <a:rPr lang="en-US" altLang="zh-CN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uncultivable microbes </a:t>
            </a:r>
            <a:r>
              <a:rPr lang="zh-CN" alt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zh-CN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90-99.9%  for nature environments</a:t>
            </a:r>
            <a:r>
              <a:rPr lang="zh-CN" alt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en-US" altLang="zh-CN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Can obtain the isolates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Good detective limitation (think about filtration of 100 mL water)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339330" y="1308126"/>
            <a:ext cx="446088" cy="1189037"/>
            <a:chOff x="2339975" y="3562351"/>
            <a:chExt cx="446088" cy="1189037"/>
          </a:xfrm>
        </p:grpSpPr>
        <p:pic>
          <p:nvPicPr>
            <p:cNvPr id="52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975" y="3625851"/>
              <a:ext cx="441325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5" name="Freeform 8"/>
            <p:cNvSpPr>
              <a:spLocks/>
            </p:cNvSpPr>
            <p:nvPr/>
          </p:nvSpPr>
          <p:spPr bwMode="auto">
            <a:xfrm>
              <a:off x="2349500" y="3562351"/>
              <a:ext cx="407988" cy="158750"/>
            </a:xfrm>
            <a:custGeom>
              <a:avLst/>
              <a:gdLst>
                <a:gd name="T0" fmla="*/ 257 w 257"/>
                <a:gd name="T1" fmla="*/ 51 h 100"/>
                <a:gd name="T2" fmla="*/ 257 w 257"/>
                <a:gd name="T3" fmla="*/ 51 h 100"/>
                <a:gd name="T4" fmla="*/ 257 w 257"/>
                <a:gd name="T5" fmla="*/ 56 h 100"/>
                <a:gd name="T6" fmla="*/ 254 w 257"/>
                <a:gd name="T7" fmla="*/ 61 h 100"/>
                <a:gd name="T8" fmla="*/ 251 w 257"/>
                <a:gd name="T9" fmla="*/ 64 h 100"/>
                <a:gd name="T10" fmla="*/ 248 w 257"/>
                <a:gd name="T11" fmla="*/ 69 h 100"/>
                <a:gd name="T12" fmla="*/ 236 w 257"/>
                <a:gd name="T13" fmla="*/ 77 h 100"/>
                <a:gd name="T14" fmla="*/ 220 w 257"/>
                <a:gd name="T15" fmla="*/ 85 h 100"/>
                <a:gd name="T16" fmla="*/ 200 w 257"/>
                <a:gd name="T17" fmla="*/ 90 h 100"/>
                <a:gd name="T18" fmla="*/ 179 w 257"/>
                <a:gd name="T19" fmla="*/ 95 h 100"/>
                <a:gd name="T20" fmla="*/ 155 w 257"/>
                <a:gd name="T21" fmla="*/ 98 h 100"/>
                <a:gd name="T22" fmla="*/ 129 w 257"/>
                <a:gd name="T23" fmla="*/ 100 h 100"/>
                <a:gd name="T24" fmla="*/ 129 w 257"/>
                <a:gd name="T25" fmla="*/ 100 h 100"/>
                <a:gd name="T26" fmla="*/ 103 w 257"/>
                <a:gd name="T27" fmla="*/ 98 h 100"/>
                <a:gd name="T28" fmla="*/ 78 w 257"/>
                <a:gd name="T29" fmla="*/ 95 h 100"/>
                <a:gd name="T30" fmla="*/ 57 w 257"/>
                <a:gd name="T31" fmla="*/ 90 h 100"/>
                <a:gd name="T32" fmla="*/ 38 w 257"/>
                <a:gd name="T33" fmla="*/ 85 h 100"/>
                <a:gd name="T34" fmla="*/ 23 w 257"/>
                <a:gd name="T35" fmla="*/ 77 h 100"/>
                <a:gd name="T36" fmla="*/ 10 w 257"/>
                <a:gd name="T37" fmla="*/ 69 h 100"/>
                <a:gd name="T38" fmla="*/ 7 w 257"/>
                <a:gd name="T39" fmla="*/ 64 h 100"/>
                <a:gd name="T40" fmla="*/ 4 w 257"/>
                <a:gd name="T41" fmla="*/ 61 h 100"/>
                <a:gd name="T42" fmla="*/ 2 w 257"/>
                <a:gd name="T43" fmla="*/ 56 h 100"/>
                <a:gd name="T44" fmla="*/ 0 w 257"/>
                <a:gd name="T45" fmla="*/ 51 h 100"/>
                <a:gd name="T46" fmla="*/ 0 w 257"/>
                <a:gd name="T47" fmla="*/ 51 h 100"/>
                <a:gd name="T48" fmla="*/ 2 w 257"/>
                <a:gd name="T49" fmla="*/ 44 h 100"/>
                <a:gd name="T50" fmla="*/ 4 w 257"/>
                <a:gd name="T51" fmla="*/ 40 h 100"/>
                <a:gd name="T52" fmla="*/ 7 w 257"/>
                <a:gd name="T53" fmla="*/ 36 h 100"/>
                <a:gd name="T54" fmla="*/ 10 w 257"/>
                <a:gd name="T55" fmla="*/ 31 h 100"/>
                <a:gd name="T56" fmla="*/ 23 w 257"/>
                <a:gd name="T57" fmla="*/ 23 h 100"/>
                <a:gd name="T58" fmla="*/ 38 w 257"/>
                <a:gd name="T59" fmla="*/ 15 h 100"/>
                <a:gd name="T60" fmla="*/ 57 w 257"/>
                <a:gd name="T61" fmla="*/ 10 h 100"/>
                <a:gd name="T62" fmla="*/ 78 w 257"/>
                <a:gd name="T63" fmla="*/ 5 h 100"/>
                <a:gd name="T64" fmla="*/ 103 w 257"/>
                <a:gd name="T65" fmla="*/ 2 h 100"/>
                <a:gd name="T66" fmla="*/ 129 w 257"/>
                <a:gd name="T67" fmla="*/ 0 h 100"/>
                <a:gd name="T68" fmla="*/ 129 w 257"/>
                <a:gd name="T69" fmla="*/ 0 h 100"/>
                <a:gd name="T70" fmla="*/ 155 w 257"/>
                <a:gd name="T71" fmla="*/ 2 h 100"/>
                <a:gd name="T72" fmla="*/ 179 w 257"/>
                <a:gd name="T73" fmla="*/ 5 h 100"/>
                <a:gd name="T74" fmla="*/ 200 w 257"/>
                <a:gd name="T75" fmla="*/ 10 h 100"/>
                <a:gd name="T76" fmla="*/ 220 w 257"/>
                <a:gd name="T77" fmla="*/ 15 h 100"/>
                <a:gd name="T78" fmla="*/ 236 w 257"/>
                <a:gd name="T79" fmla="*/ 23 h 100"/>
                <a:gd name="T80" fmla="*/ 248 w 257"/>
                <a:gd name="T81" fmla="*/ 31 h 100"/>
                <a:gd name="T82" fmla="*/ 251 w 257"/>
                <a:gd name="T83" fmla="*/ 36 h 100"/>
                <a:gd name="T84" fmla="*/ 254 w 257"/>
                <a:gd name="T85" fmla="*/ 40 h 100"/>
                <a:gd name="T86" fmla="*/ 257 w 257"/>
                <a:gd name="T87" fmla="*/ 44 h 100"/>
                <a:gd name="T88" fmla="*/ 257 w 257"/>
                <a:gd name="T89" fmla="*/ 51 h 100"/>
                <a:gd name="T90" fmla="*/ 257 w 257"/>
                <a:gd name="T91" fmla="*/ 5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7" h="100">
                  <a:moveTo>
                    <a:pt x="257" y="51"/>
                  </a:moveTo>
                  <a:lnTo>
                    <a:pt x="257" y="51"/>
                  </a:lnTo>
                  <a:lnTo>
                    <a:pt x="257" y="56"/>
                  </a:lnTo>
                  <a:lnTo>
                    <a:pt x="254" y="61"/>
                  </a:lnTo>
                  <a:lnTo>
                    <a:pt x="251" y="64"/>
                  </a:lnTo>
                  <a:lnTo>
                    <a:pt x="248" y="69"/>
                  </a:lnTo>
                  <a:lnTo>
                    <a:pt x="236" y="77"/>
                  </a:lnTo>
                  <a:lnTo>
                    <a:pt x="220" y="85"/>
                  </a:lnTo>
                  <a:lnTo>
                    <a:pt x="200" y="90"/>
                  </a:lnTo>
                  <a:lnTo>
                    <a:pt x="179" y="95"/>
                  </a:lnTo>
                  <a:lnTo>
                    <a:pt x="155" y="98"/>
                  </a:lnTo>
                  <a:lnTo>
                    <a:pt x="129" y="100"/>
                  </a:lnTo>
                  <a:lnTo>
                    <a:pt x="129" y="100"/>
                  </a:lnTo>
                  <a:lnTo>
                    <a:pt x="103" y="98"/>
                  </a:lnTo>
                  <a:lnTo>
                    <a:pt x="78" y="95"/>
                  </a:lnTo>
                  <a:lnTo>
                    <a:pt x="57" y="90"/>
                  </a:lnTo>
                  <a:lnTo>
                    <a:pt x="38" y="85"/>
                  </a:lnTo>
                  <a:lnTo>
                    <a:pt x="23" y="77"/>
                  </a:lnTo>
                  <a:lnTo>
                    <a:pt x="10" y="69"/>
                  </a:lnTo>
                  <a:lnTo>
                    <a:pt x="7" y="64"/>
                  </a:lnTo>
                  <a:lnTo>
                    <a:pt x="4" y="61"/>
                  </a:lnTo>
                  <a:lnTo>
                    <a:pt x="2" y="56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2" y="44"/>
                  </a:lnTo>
                  <a:lnTo>
                    <a:pt x="4" y="40"/>
                  </a:lnTo>
                  <a:lnTo>
                    <a:pt x="7" y="36"/>
                  </a:lnTo>
                  <a:lnTo>
                    <a:pt x="10" y="31"/>
                  </a:lnTo>
                  <a:lnTo>
                    <a:pt x="23" y="23"/>
                  </a:lnTo>
                  <a:lnTo>
                    <a:pt x="38" y="15"/>
                  </a:lnTo>
                  <a:lnTo>
                    <a:pt x="57" y="10"/>
                  </a:lnTo>
                  <a:lnTo>
                    <a:pt x="78" y="5"/>
                  </a:lnTo>
                  <a:lnTo>
                    <a:pt x="103" y="2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55" y="2"/>
                  </a:lnTo>
                  <a:lnTo>
                    <a:pt x="179" y="5"/>
                  </a:lnTo>
                  <a:lnTo>
                    <a:pt x="200" y="10"/>
                  </a:lnTo>
                  <a:lnTo>
                    <a:pt x="220" y="15"/>
                  </a:lnTo>
                  <a:lnTo>
                    <a:pt x="236" y="23"/>
                  </a:lnTo>
                  <a:lnTo>
                    <a:pt x="248" y="31"/>
                  </a:lnTo>
                  <a:lnTo>
                    <a:pt x="251" y="36"/>
                  </a:lnTo>
                  <a:lnTo>
                    <a:pt x="254" y="40"/>
                  </a:lnTo>
                  <a:lnTo>
                    <a:pt x="257" y="44"/>
                  </a:lnTo>
                  <a:lnTo>
                    <a:pt x="257" y="51"/>
                  </a:lnTo>
                  <a:lnTo>
                    <a:pt x="257" y="51"/>
                  </a:lnTo>
                  <a:close/>
                </a:path>
              </a:pathLst>
            </a:custGeom>
            <a:solidFill>
              <a:srgbClr val="F9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26" name="Freeform 9"/>
            <p:cNvSpPr>
              <a:spLocks/>
            </p:cNvSpPr>
            <p:nvPr/>
          </p:nvSpPr>
          <p:spPr bwMode="auto">
            <a:xfrm>
              <a:off x="2349500" y="3562351"/>
              <a:ext cx="411163" cy="158750"/>
            </a:xfrm>
            <a:custGeom>
              <a:avLst/>
              <a:gdLst>
                <a:gd name="T0" fmla="*/ 257 w 259"/>
                <a:gd name="T1" fmla="*/ 51 h 100"/>
                <a:gd name="T2" fmla="*/ 256 w 259"/>
                <a:gd name="T3" fmla="*/ 54 h 100"/>
                <a:gd name="T4" fmla="*/ 251 w 259"/>
                <a:gd name="T5" fmla="*/ 64 h 100"/>
                <a:gd name="T6" fmla="*/ 235 w 259"/>
                <a:gd name="T7" fmla="*/ 77 h 100"/>
                <a:gd name="T8" fmla="*/ 220 w 259"/>
                <a:gd name="T9" fmla="*/ 84 h 100"/>
                <a:gd name="T10" fmla="*/ 179 w 259"/>
                <a:gd name="T11" fmla="*/ 95 h 100"/>
                <a:gd name="T12" fmla="*/ 129 w 259"/>
                <a:gd name="T13" fmla="*/ 98 h 100"/>
                <a:gd name="T14" fmla="*/ 103 w 259"/>
                <a:gd name="T15" fmla="*/ 97 h 100"/>
                <a:gd name="T16" fmla="*/ 57 w 259"/>
                <a:gd name="T17" fmla="*/ 90 h 100"/>
                <a:gd name="T18" fmla="*/ 38 w 259"/>
                <a:gd name="T19" fmla="*/ 84 h 100"/>
                <a:gd name="T20" fmla="*/ 12 w 259"/>
                <a:gd name="T21" fmla="*/ 69 h 100"/>
                <a:gd name="T22" fmla="*/ 4 w 259"/>
                <a:gd name="T23" fmla="*/ 59 h 100"/>
                <a:gd name="T24" fmla="*/ 2 w 259"/>
                <a:gd name="T25" fmla="*/ 51 h 100"/>
                <a:gd name="T26" fmla="*/ 2 w 259"/>
                <a:gd name="T27" fmla="*/ 46 h 100"/>
                <a:gd name="T28" fmla="*/ 7 w 259"/>
                <a:gd name="T29" fmla="*/ 36 h 100"/>
                <a:gd name="T30" fmla="*/ 23 w 259"/>
                <a:gd name="T31" fmla="*/ 23 h 100"/>
                <a:gd name="T32" fmla="*/ 38 w 259"/>
                <a:gd name="T33" fmla="*/ 17 h 100"/>
                <a:gd name="T34" fmla="*/ 78 w 259"/>
                <a:gd name="T35" fmla="*/ 5 h 100"/>
                <a:gd name="T36" fmla="*/ 129 w 259"/>
                <a:gd name="T37" fmla="*/ 2 h 100"/>
                <a:gd name="T38" fmla="*/ 155 w 259"/>
                <a:gd name="T39" fmla="*/ 4 h 100"/>
                <a:gd name="T40" fmla="*/ 200 w 259"/>
                <a:gd name="T41" fmla="*/ 10 h 100"/>
                <a:gd name="T42" fmla="*/ 220 w 259"/>
                <a:gd name="T43" fmla="*/ 17 h 100"/>
                <a:gd name="T44" fmla="*/ 246 w 259"/>
                <a:gd name="T45" fmla="*/ 31 h 100"/>
                <a:gd name="T46" fmla="*/ 254 w 259"/>
                <a:gd name="T47" fmla="*/ 41 h 100"/>
                <a:gd name="T48" fmla="*/ 257 w 259"/>
                <a:gd name="T49" fmla="*/ 51 h 100"/>
                <a:gd name="T50" fmla="*/ 259 w 259"/>
                <a:gd name="T51" fmla="*/ 51 h 100"/>
                <a:gd name="T52" fmla="*/ 257 w 259"/>
                <a:gd name="T53" fmla="*/ 44 h 100"/>
                <a:gd name="T54" fmla="*/ 253 w 259"/>
                <a:gd name="T55" fmla="*/ 35 h 100"/>
                <a:gd name="T56" fmla="*/ 236 w 259"/>
                <a:gd name="T57" fmla="*/ 22 h 100"/>
                <a:gd name="T58" fmla="*/ 220 w 259"/>
                <a:gd name="T59" fmla="*/ 15 h 100"/>
                <a:gd name="T60" fmla="*/ 179 w 259"/>
                <a:gd name="T61" fmla="*/ 4 h 100"/>
                <a:gd name="T62" fmla="*/ 129 w 259"/>
                <a:gd name="T63" fmla="*/ 0 h 100"/>
                <a:gd name="T64" fmla="*/ 103 w 259"/>
                <a:gd name="T65" fmla="*/ 2 h 100"/>
                <a:gd name="T66" fmla="*/ 57 w 259"/>
                <a:gd name="T67" fmla="*/ 9 h 100"/>
                <a:gd name="T68" fmla="*/ 38 w 259"/>
                <a:gd name="T69" fmla="*/ 15 h 100"/>
                <a:gd name="T70" fmla="*/ 10 w 259"/>
                <a:gd name="T71" fmla="*/ 30 h 100"/>
                <a:gd name="T72" fmla="*/ 2 w 259"/>
                <a:gd name="T73" fmla="*/ 40 h 100"/>
                <a:gd name="T74" fmla="*/ 0 w 259"/>
                <a:gd name="T75" fmla="*/ 51 h 100"/>
                <a:gd name="T76" fmla="*/ 0 w 259"/>
                <a:gd name="T77" fmla="*/ 56 h 100"/>
                <a:gd name="T78" fmla="*/ 5 w 259"/>
                <a:gd name="T79" fmla="*/ 66 h 100"/>
                <a:gd name="T80" fmla="*/ 21 w 259"/>
                <a:gd name="T81" fmla="*/ 79 h 100"/>
                <a:gd name="T82" fmla="*/ 38 w 259"/>
                <a:gd name="T83" fmla="*/ 85 h 100"/>
                <a:gd name="T84" fmla="*/ 78 w 259"/>
                <a:gd name="T85" fmla="*/ 97 h 100"/>
                <a:gd name="T86" fmla="*/ 129 w 259"/>
                <a:gd name="T87" fmla="*/ 100 h 100"/>
                <a:gd name="T88" fmla="*/ 155 w 259"/>
                <a:gd name="T89" fmla="*/ 98 h 100"/>
                <a:gd name="T90" fmla="*/ 200 w 259"/>
                <a:gd name="T91" fmla="*/ 92 h 100"/>
                <a:gd name="T92" fmla="*/ 220 w 259"/>
                <a:gd name="T93" fmla="*/ 85 h 100"/>
                <a:gd name="T94" fmla="*/ 248 w 259"/>
                <a:gd name="T95" fmla="*/ 70 h 100"/>
                <a:gd name="T96" fmla="*/ 256 w 259"/>
                <a:gd name="T97" fmla="*/ 61 h 100"/>
                <a:gd name="T98" fmla="*/ 259 w 259"/>
                <a:gd name="T99" fmla="*/ 5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" h="100">
                  <a:moveTo>
                    <a:pt x="257" y="51"/>
                  </a:moveTo>
                  <a:lnTo>
                    <a:pt x="257" y="51"/>
                  </a:lnTo>
                  <a:lnTo>
                    <a:pt x="257" y="51"/>
                  </a:lnTo>
                  <a:lnTo>
                    <a:pt x="256" y="54"/>
                  </a:lnTo>
                  <a:lnTo>
                    <a:pt x="254" y="59"/>
                  </a:lnTo>
                  <a:lnTo>
                    <a:pt x="251" y="64"/>
                  </a:lnTo>
                  <a:lnTo>
                    <a:pt x="246" y="69"/>
                  </a:lnTo>
                  <a:lnTo>
                    <a:pt x="235" y="77"/>
                  </a:lnTo>
                  <a:lnTo>
                    <a:pt x="220" y="84"/>
                  </a:lnTo>
                  <a:lnTo>
                    <a:pt x="220" y="84"/>
                  </a:lnTo>
                  <a:lnTo>
                    <a:pt x="200" y="90"/>
                  </a:lnTo>
                  <a:lnTo>
                    <a:pt x="179" y="95"/>
                  </a:lnTo>
                  <a:lnTo>
                    <a:pt x="155" y="97"/>
                  </a:lnTo>
                  <a:lnTo>
                    <a:pt x="129" y="98"/>
                  </a:lnTo>
                  <a:lnTo>
                    <a:pt x="129" y="98"/>
                  </a:lnTo>
                  <a:lnTo>
                    <a:pt x="103" y="97"/>
                  </a:lnTo>
                  <a:lnTo>
                    <a:pt x="78" y="95"/>
                  </a:lnTo>
                  <a:lnTo>
                    <a:pt x="57" y="90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23" y="77"/>
                  </a:lnTo>
                  <a:lnTo>
                    <a:pt x="12" y="69"/>
                  </a:lnTo>
                  <a:lnTo>
                    <a:pt x="7" y="64"/>
                  </a:lnTo>
                  <a:lnTo>
                    <a:pt x="4" y="59"/>
                  </a:lnTo>
                  <a:lnTo>
                    <a:pt x="2" y="54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46"/>
                  </a:lnTo>
                  <a:lnTo>
                    <a:pt x="4" y="41"/>
                  </a:lnTo>
                  <a:lnTo>
                    <a:pt x="7" y="36"/>
                  </a:lnTo>
                  <a:lnTo>
                    <a:pt x="12" y="31"/>
                  </a:lnTo>
                  <a:lnTo>
                    <a:pt x="23" y="23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57" y="10"/>
                  </a:lnTo>
                  <a:lnTo>
                    <a:pt x="78" y="5"/>
                  </a:lnTo>
                  <a:lnTo>
                    <a:pt x="103" y="4"/>
                  </a:lnTo>
                  <a:lnTo>
                    <a:pt x="129" y="2"/>
                  </a:lnTo>
                  <a:lnTo>
                    <a:pt x="129" y="2"/>
                  </a:lnTo>
                  <a:lnTo>
                    <a:pt x="155" y="4"/>
                  </a:lnTo>
                  <a:lnTo>
                    <a:pt x="179" y="5"/>
                  </a:lnTo>
                  <a:lnTo>
                    <a:pt x="200" y="10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35" y="23"/>
                  </a:lnTo>
                  <a:lnTo>
                    <a:pt x="246" y="31"/>
                  </a:lnTo>
                  <a:lnTo>
                    <a:pt x="251" y="36"/>
                  </a:lnTo>
                  <a:lnTo>
                    <a:pt x="254" y="41"/>
                  </a:lnTo>
                  <a:lnTo>
                    <a:pt x="256" y="46"/>
                  </a:lnTo>
                  <a:lnTo>
                    <a:pt x="257" y="51"/>
                  </a:lnTo>
                  <a:lnTo>
                    <a:pt x="257" y="51"/>
                  </a:lnTo>
                  <a:lnTo>
                    <a:pt x="259" y="51"/>
                  </a:lnTo>
                  <a:lnTo>
                    <a:pt x="259" y="51"/>
                  </a:lnTo>
                  <a:lnTo>
                    <a:pt x="257" y="44"/>
                  </a:lnTo>
                  <a:lnTo>
                    <a:pt x="256" y="40"/>
                  </a:lnTo>
                  <a:lnTo>
                    <a:pt x="253" y="35"/>
                  </a:lnTo>
                  <a:lnTo>
                    <a:pt x="248" y="30"/>
                  </a:lnTo>
                  <a:lnTo>
                    <a:pt x="236" y="22"/>
                  </a:lnTo>
                  <a:lnTo>
                    <a:pt x="220" y="15"/>
                  </a:lnTo>
                  <a:lnTo>
                    <a:pt x="220" y="15"/>
                  </a:lnTo>
                  <a:lnTo>
                    <a:pt x="200" y="9"/>
                  </a:lnTo>
                  <a:lnTo>
                    <a:pt x="179" y="4"/>
                  </a:lnTo>
                  <a:lnTo>
                    <a:pt x="155" y="2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03" y="2"/>
                  </a:lnTo>
                  <a:lnTo>
                    <a:pt x="78" y="4"/>
                  </a:lnTo>
                  <a:lnTo>
                    <a:pt x="57" y="9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21" y="22"/>
                  </a:lnTo>
                  <a:lnTo>
                    <a:pt x="10" y="30"/>
                  </a:lnTo>
                  <a:lnTo>
                    <a:pt x="5" y="35"/>
                  </a:lnTo>
                  <a:lnTo>
                    <a:pt x="2" y="40"/>
                  </a:lnTo>
                  <a:lnTo>
                    <a:pt x="0" y="44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2" y="61"/>
                  </a:lnTo>
                  <a:lnTo>
                    <a:pt x="5" y="66"/>
                  </a:lnTo>
                  <a:lnTo>
                    <a:pt x="10" y="70"/>
                  </a:lnTo>
                  <a:lnTo>
                    <a:pt x="21" y="79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57" y="92"/>
                  </a:lnTo>
                  <a:lnTo>
                    <a:pt x="78" y="97"/>
                  </a:lnTo>
                  <a:lnTo>
                    <a:pt x="103" y="98"/>
                  </a:lnTo>
                  <a:lnTo>
                    <a:pt x="129" y="100"/>
                  </a:lnTo>
                  <a:lnTo>
                    <a:pt x="129" y="100"/>
                  </a:lnTo>
                  <a:lnTo>
                    <a:pt x="155" y="98"/>
                  </a:lnTo>
                  <a:lnTo>
                    <a:pt x="179" y="97"/>
                  </a:lnTo>
                  <a:lnTo>
                    <a:pt x="200" y="92"/>
                  </a:lnTo>
                  <a:lnTo>
                    <a:pt x="220" y="85"/>
                  </a:lnTo>
                  <a:lnTo>
                    <a:pt x="220" y="85"/>
                  </a:lnTo>
                  <a:lnTo>
                    <a:pt x="236" y="79"/>
                  </a:lnTo>
                  <a:lnTo>
                    <a:pt x="248" y="70"/>
                  </a:lnTo>
                  <a:lnTo>
                    <a:pt x="253" y="66"/>
                  </a:lnTo>
                  <a:lnTo>
                    <a:pt x="256" y="61"/>
                  </a:lnTo>
                  <a:lnTo>
                    <a:pt x="257" y="56"/>
                  </a:lnTo>
                  <a:lnTo>
                    <a:pt x="259" y="51"/>
                  </a:lnTo>
                  <a:lnTo>
                    <a:pt x="257" y="51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27" name="Freeform 10"/>
            <p:cNvSpPr>
              <a:spLocks/>
            </p:cNvSpPr>
            <p:nvPr/>
          </p:nvSpPr>
          <p:spPr bwMode="auto">
            <a:xfrm>
              <a:off x="2349500" y="3643313"/>
              <a:ext cx="411163" cy="490538"/>
            </a:xfrm>
            <a:custGeom>
              <a:avLst/>
              <a:gdLst>
                <a:gd name="T0" fmla="*/ 257 w 259"/>
                <a:gd name="T1" fmla="*/ 231 h 309"/>
                <a:gd name="T2" fmla="*/ 223 w 259"/>
                <a:gd name="T3" fmla="*/ 251 h 309"/>
                <a:gd name="T4" fmla="*/ 220 w 259"/>
                <a:gd name="T5" fmla="*/ 264 h 309"/>
                <a:gd name="T6" fmla="*/ 215 w 259"/>
                <a:gd name="T7" fmla="*/ 285 h 309"/>
                <a:gd name="T8" fmla="*/ 217 w 259"/>
                <a:gd name="T9" fmla="*/ 286 h 309"/>
                <a:gd name="T10" fmla="*/ 217 w 259"/>
                <a:gd name="T11" fmla="*/ 285 h 309"/>
                <a:gd name="T12" fmla="*/ 209 w 259"/>
                <a:gd name="T13" fmla="*/ 288 h 309"/>
                <a:gd name="T14" fmla="*/ 176 w 259"/>
                <a:gd name="T15" fmla="*/ 301 h 309"/>
                <a:gd name="T16" fmla="*/ 139 w 259"/>
                <a:gd name="T17" fmla="*/ 308 h 309"/>
                <a:gd name="T18" fmla="*/ 124 w 259"/>
                <a:gd name="T19" fmla="*/ 308 h 309"/>
                <a:gd name="T20" fmla="*/ 85 w 259"/>
                <a:gd name="T21" fmla="*/ 303 h 309"/>
                <a:gd name="T22" fmla="*/ 46 w 259"/>
                <a:gd name="T23" fmla="*/ 286 h 309"/>
                <a:gd name="T24" fmla="*/ 46 w 259"/>
                <a:gd name="T25" fmla="*/ 286 h 309"/>
                <a:gd name="T26" fmla="*/ 46 w 259"/>
                <a:gd name="T27" fmla="*/ 286 h 309"/>
                <a:gd name="T28" fmla="*/ 44 w 259"/>
                <a:gd name="T29" fmla="*/ 272 h 309"/>
                <a:gd name="T30" fmla="*/ 41 w 259"/>
                <a:gd name="T31" fmla="*/ 260 h 309"/>
                <a:gd name="T32" fmla="*/ 33 w 259"/>
                <a:gd name="T33" fmla="*/ 254 h 309"/>
                <a:gd name="T34" fmla="*/ 33 w 259"/>
                <a:gd name="T35" fmla="*/ 254 h 309"/>
                <a:gd name="T36" fmla="*/ 2 w 259"/>
                <a:gd name="T37" fmla="*/ 0 h 309"/>
                <a:gd name="T38" fmla="*/ 0 w 259"/>
                <a:gd name="T39" fmla="*/ 233 h 309"/>
                <a:gd name="T40" fmla="*/ 33 w 259"/>
                <a:gd name="T41" fmla="*/ 256 h 309"/>
                <a:gd name="T42" fmla="*/ 36 w 259"/>
                <a:gd name="T43" fmla="*/ 257 h 309"/>
                <a:gd name="T44" fmla="*/ 43 w 259"/>
                <a:gd name="T45" fmla="*/ 272 h 309"/>
                <a:gd name="T46" fmla="*/ 44 w 259"/>
                <a:gd name="T47" fmla="*/ 282 h 309"/>
                <a:gd name="T48" fmla="*/ 44 w 259"/>
                <a:gd name="T49" fmla="*/ 286 h 309"/>
                <a:gd name="T50" fmla="*/ 44 w 259"/>
                <a:gd name="T51" fmla="*/ 288 h 309"/>
                <a:gd name="T52" fmla="*/ 65 w 259"/>
                <a:gd name="T53" fmla="*/ 298 h 309"/>
                <a:gd name="T54" fmla="*/ 104 w 259"/>
                <a:gd name="T55" fmla="*/ 308 h 309"/>
                <a:gd name="T56" fmla="*/ 124 w 259"/>
                <a:gd name="T57" fmla="*/ 309 h 309"/>
                <a:gd name="T58" fmla="*/ 161 w 259"/>
                <a:gd name="T59" fmla="*/ 306 h 309"/>
                <a:gd name="T60" fmla="*/ 191 w 259"/>
                <a:gd name="T61" fmla="*/ 298 h 309"/>
                <a:gd name="T62" fmla="*/ 217 w 259"/>
                <a:gd name="T63" fmla="*/ 286 h 309"/>
                <a:gd name="T64" fmla="*/ 217 w 259"/>
                <a:gd name="T65" fmla="*/ 285 h 309"/>
                <a:gd name="T66" fmla="*/ 217 w 259"/>
                <a:gd name="T67" fmla="*/ 285 h 309"/>
                <a:gd name="T68" fmla="*/ 220 w 259"/>
                <a:gd name="T69" fmla="*/ 265 h 309"/>
                <a:gd name="T70" fmla="*/ 225 w 259"/>
                <a:gd name="T71" fmla="*/ 251 h 309"/>
                <a:gd name="T72" fmla="*/ 223 w 259"/>
                <a:gd name="T73" fmla="*/ 252 h 309"/>
                <a:gd name="T74" fmla="*/ 259 w 259"/>
                <a:gd name="T75" fmla="*/ 0 h 309"/>
                <a:gd name="T76" fmla="*/ 257 w 259"/>
                <a:gd name="T77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" h="309">
                  <a:moveTo>
                    <a:pt x="257" y="0"/>
                  </a:moveTo>
                  <a:lnTo>
                    <a:pt x="257" y="231"/>
                  </a:lnTo>
                  <a:lnTo>
                    <a:pt x="223" y="251"/>
                  </a:lnTo>
                  <a:lnTo>
                    <a:pt x="223" y="251"/>
                  </a:lnTo>
                  <a:lnTo>
                    <a:pt x="223" y="251"/>
                  </a:lnTo>
                  <a:lnTo>
                    <a:pt x="220" y="264"/>
                  </a:lnTo>
                  <a:lnTo>
                    <a:pt x="217" y="275"/>
                  </a:lnTo>
                  <a:lnTo>
                    <a:pt x="215" y="285"/>
                  </a:lnTo>
                  <a:lnTo>
                    <a:pt x="215" y="286"/>
                  </a:lnTo>
                  <a:lnTo>
                    <a:pt x="217" y="286"/>
                  </a:lnTo>
                  <a:lnTo>
                    <a:pt x="217" y="285"/>
                  </a:lnTo>
                  <a:lnTo>
                    <a:pt x="217" y="285"/>
                  </a:lnTo>
                  <a:lnTo>
                    <a:pt x="209" y="288"/>
                  </a:lnTo>
                  <a:lnTo>
                    <a:pt x="209" y="288"/>
                  </a:lnTo>
                  <a:lnTo>
                    <a:pt x="196" y="295"/>
                  </a:lnTo>
                  <a:lnTo>
                    <a:pt x="176" y="301"/>
                  </a:lnTo>
                  <a:lnTo>
                    <a:pt x="152" y="306"/>
                  </a:lnTo>
                  <a:lnTo>
                    <a:pt x="139" y="308"/>
                  </a:lnTo>
                  <a:lnTo>
                    <a:pt x="124" y="308"/>
                  </a:lnTo>
                  <a:lnTo>
                    <a:pt x="124" y="308"/>
                  </a:lnTo>
                  <a:lnTo>
                    <a:pt x="104" y="306"/>
                  </a:lnTo>
                  <a:lnTo>
                    <a:pt x="85" y="303"/>
                  </a:lnTo>
                  <a:lnTo>
                    <a:pt x="65" y="296"/>
                  </a:lnTo>
                  <a:lnTo>
                    <a:pt x="46" y="286"/>
                  </a:lnTo>
                  <a:lnTo>
                    <a:pt x="44" y="286"/>
                  </a:lnTo>
                  <a:lnTo>
                    <a:pt x="46" y="286"/>
                  </a:lnTo>
                  <a:lnTo>
                    <a:pt x="46" y="286"/>
                  </a:lnTo>
                  <a:lnTo>
                    <a:pt x="46" y="286"/>
                  </a:lnTo>
                  <a:lnTo>
                    <a:pt x="46" y="282"/>
                  </a:lnTo>
                  <a:lnTo>
                    <a:pt x="44" y="272"/>
                  </a:lnTo>
                  <a:lnTo>
                    <a:pt x="44" y="272"/>
                  </a:lnTo>
                  <a:lnTo>
                    <a:pt x="41" y="260"/>
                  </a:lnTo>
                  <a:lnTo>
                    <a:pt x="38" y="256"/>
                  </a:lnTo>
                  <a:lnTo>
                    <a:pt x="33" y="254"/>
                  </a:lnTo>
                  <a:lnTo>
                    <a:pt x="33" y="254"/>
                  </a:lnTo>
                  <a:lnTo>
                    <a:pt x="33" y="254"/>
                  </a:lnTo>
                  <a:lnTo>
                    <a:pt x="2" y="23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33"/>
                  </a:lnTo>
                  <a:lnTo>
                    <a:pt x="33" y="254"/>
                  </a:lnTo>
                  <a:lnTo>
                    <a:pt x="33" y="256"/>
                  </a:lnTo>
                  <a:lnTo>
                    <a:pt x="33" y="256"/>
                  </a:lnTo>
                  <a:lnTo>
                    <a:pt x="36" y="257"/>
                  </a:lnTo>
                  <a:lnTo>
                    <a:pt x="39" y="262"/>
                  </a:lnTo>
                  <a:lnTo>
                    <a:pt x="43" y="272"/>
                  </a:lnTo>
                  <a:lnTo>
                    <a:pt x="43" y="272"/>
                  </a:lnTo>
                  <a:lnTo>
                    <a:pt x="44" y="282"/>
                  </a:lnTo>
                  <a:lnTo>
                    <a:pt x="44" y="286"/>
                  </a:lnTo>
                  <a:lnTo>
                    <a:pt x="44" y="286"/>
                  </a:lnTo>
                  <a:lnTo>
                    <a:pt x="44" y="288"/>
                  </a:lnTo>
                  <a:lnTo>
                    <a:pt x="44" y="288"/>
                  </a:lnTo>
                  <a:lnTo>
                    <a:pt x="44" y="288"/>
                  </a:lnTo>
                  <a:lnTo>
                    <a:pt x="65" y="298"/>
                  </a:lnTo>
                  <a:lnTo>
                    <a:pt x="85" y="304"/>
                  </a:lnTo>
                  <a:lnTo>
                    <a:pt x="104" y="308"/>
                  </a:lnTo>
                  <a:lnTo>
                    <a:pt x="124" y="309"/>
                  </a:lnTo>
                  <a:lnTo>
                    <a:pt x="124" y="309"/>
                  </a:lnTo>
                  <a:lnTo>
                    <a:pt x="143" y="308"/>
                  </a:lnTo>
                  <a:lnTo>
                    <a:pt x="161" y="306"/>
                  </a:lnTo>
                  <a:lnTo>
                    <a:pt x="176" y="303"/>
                  </a:lnTo>
                  <a:lnTo>
                    <a:pt x="191" y="298"/>
                  </a:lnTo>
                  <a:lnTo>
                    <a:pt x="210" y="290"/>
                  </a:lnTo>
                  <a:lnTo>
                    <a:pt x="217" y="286"/>
                  </a:lnTo>
                  <a:lnTo>
                    <a:pt x="217" y="286"/>
                  </a:lnTo>
                  <a:lnTo>
                    <a:pt x="217" y="285"/>
                  </a:lnTo>
                  <a:lnTo>
                    <a:pt x="217" y="285"/>
                  </a:lnTo>
                  <a:lnTo>
                    <a:pt x="217" y="285"/>
                  </a:lnTo>
                  <a:lnTo>
                    <a:pt x="218" y="277"/>
                  </a:lnTo>
                  <a:lnTo>
                    <a:pt x="220" y="265"/>
                  </a:lnTo>
                  <a:lnTo>
                    <a:pt x="220" y="265"/>
                  </a:lnTo>
                  <a:lnTo>
                    <a:pt x="225" y="251"/>
                  </a:lnTo>
                  <a:lnTo>
                    <a:pt x="223" y="251"/>
                  </a:lnTo>
                  <a:lnTo>
                    <a:pt x="223" y="252"/>
                  </a:lnTo>
                  <a:lnTo>
                    <a:pt x="259" y="231"/>
                  </a:lnTo>
                  <a:lnTo>
                    <a:pt x="259" y="0"/>
                  </a:lnTo>
                  <a:lnTo>
                    <a:pt x="257" y="0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28" name="Freeform 11"/>
            <p:cNvSpPr>
              <a:spLocks/>
            </p:cNvSpPr>
            <p:nvPr/>
          </p:nvSpPr>
          <p:spPr bwMode="auto">
            <a:xfrm>
              <a:off x="2349500" y="3643313"/>
              <a:ext cx="411163" cy="490538"/>
            </a:xfrm>
            <a:custGeom>
              <a:avLst/>
              <a:gdLst>
                <a:gd name="T0" fmla="*/ 257 w 259"/>
                <a:gd name="T1" fmla="*/ 231 h 309"/>
                <a:gd name="T2" fmla="*/ 223 w 259"/>
                <a:gd name="T3" fmla="*/ 251 h 309"/>
                <a:gd name="T4" fmla="*/ 220 w 259"/>
                <a:gd name="T5" fmla="*/ 264 h 309"/>
                <a:gd name="T6" fmla="*/ 215 w 259"/>
                <a:gd name="T7" fmla="*/ 285 h 309"/>
                <a:gd name="T8" fmla="*/ 217 w 259"/>
                <a:gd name="T9" fmla="*/ 286 h 309"/>
                <a:gd name="T10" fmla="*/ 217 w 259"/>
                <a:gd name="T11" fmla="*/ 285 h 309"/>
                <a:gd name="T12" fmla="*/ 209 w 259"/>
                <a:gd name="T13" fmla="*/ 288 h 309"/>
                <a:gd name="T14" fmla="*/ 176 w 259"/>
                <a:gd name="T15" fmla="*/ 301 h 309"/>
                <a:gd name="T16" fmla="*/ 139 w 259"/>
                <a:gd name="T17" fmla="*/ 308 h 309"/>
                <a:gd name="T18" fmla="*/ 124 w 259"/>
                <a:gd name="T19" fmla="*/ 308 h 309"/>
                <a:gd name="T20" fmla="*/ 85 w 259"/>
                <a:gd name="T21" fmla="*/ 303 h 309"/>
                <a:gd name="T22" fmla="*/ 46 w 259"/>
                <a:gd name="T23" fmla="*/ 286 h 309"/>
                <a:gd name="T24" fmla="*/ 46 w 259"/>
                <a:gd name="T25" fmla="*/ 286 h 309"/>
                <a:gd name="T26" fmla="*/ 46 w 259"/>
                <a:gd name="T27" fmla="*/ 286 h 309"/>
                <a:gd name="T28" fmla="*/ 44 w 259"/>
                <a:gd name="T29" fmla="*/ 272 h 309"/>
                <a:gd name="T30" fmla="*/ 41 w 259"/>
                <a:gd name="T31" fmla="*/ 260 h 309"/>
                <a:gd name="T32" fmla="*/ 33 w 259"/>
                <a:gd name="T33" fmla="*/ 254 h 309"/>
                <a:gd name="T34" fmla="*/ 33 w 259"/>
                <a:gd name="T35" fmla="*/ 254 h 309"/>
                <a:gd name="T36" fmla="*/ 2 w 259"/>
                <a:gd name="T37" fmla="*/ 0 h 309"/>
                <a:gd name="T38" fmla="*/ 0 w 259"/>
                <a:gd name="T39" fmla="*/ 233 h 309"/>
                <a:gd name="T40" fmla="*/ 33 w 259"/>
                <a:gd name="T41" fmla="*/ 256 h 309"/>
                <a:gd name="T42" fmla="*/ 36 w 259"/>
                <a:gd name="T43" fmla="*/ 257 h 309"/>
                <a:gd name="T44" fmla="*/ 43 w 259"/>
                <a:gd name="T45" fmla="*/ 272 h 309"/>
                <a:gd name="T46" fmla="*/ 44 w 259"/>
                <a:gd name="T47" fmla="*/ 282 h 309"/>
                <a:gd name="T48" fmla="*/ 44 w 259"/>
                <a:gd name="T49" fmla="*/ 286 h 309"/>
                <a:gd name="T50" fmla="*/ 44 w 259"/>
                <a:gd name="T51" fmla="*/ 288 h 309"/>
                <a:gd name="T52" fmla="*/ 65 w 259"/>
                <a:gd name="T53" fmla="*/ 298 h 309"/>
                <a:gd name="T54" fmla="*/ 104 w 259"/>
                <a:gd name="T55" fmla="*/ 308 h 309"/>
                <a:gd name="T56" fmla="*/ 124 w 259"/>
                <a:gd name="T57" fmla="*/ 309 h 309"/>
                <a:gd name="T58" fmla="*/ 161 w 259"/>
                <a:gd name="T59" fmla="*/ 306 h 309"/>
                <a:gd name="T60" fmla="*/ 191 w 259"/>
                <a:gd name="T61" fmla="*/ 298 h 309"/>
                <a:gd name="T62" fmla="*/ 217 w 259"/>
                <a:gd name="T63" fmla="*/ 286 h 309"/>
                <a:gd name="T64" fmla="*/ 217 w 259"/>
                <a:gd name="T65" fmla="*/ 285 h 309"/>
                <a:gd name="T66" fmla="*/ 217 w 259"/>
                <a:gd name="T67" fmla="*/ 285 h 309"/>
                <a:gd name="T68" fmla="*/ 220 w 259"/>
                <a:gd name="T69" fmla="*/ 265 h 309"/>
                <a:gd name="T70" fmla="*/ 225 w 259"/>
                <a:gd name="T71" fmla="*/ 251 h 309"/>
                <a:gd name="T72" fmla="*/ 223 w 259"/>
                <a:gd name="T73" fmla="*/ 252 h 309"/>
                <a:gd name="T74" fmla="*/ 259 w 259"/>
                <a:gd name="T75" fmla="*/ 0 h 309"/>
                <a:gd name="T76" fmla="*/ 257 w 259"/>
                <a:gd name="T77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" h="309">
                  <a:moveTo>
                    <a:pt x="257" y="0"/>
                  </a:moveTo>
                  <a:lnTo>
                    <a:pt x="257" y="231"/>
                  </a:lnTo>
                  <a:lnTo>
                    <a:pt x="223" y="251"/>
                  </a:lnTo>
                  <a:lnTo>
                    <a:pt x="223" y="251"/>
                  </a:lnTo>
                  <a:lnTo>
                    <a:pt x="223" y="251"/>
                  </a:lnTo>
                  <a:lnTo>
                    <a:pt x="220" y="264"/>
                  </a:lnTo>
                  <a:lnTo>
                    <a:pt x="217" y="275"/>
                  </a:lnTo>
                  <a:lnTo>
                    <a:pt x="215" y="285"/>
                  </a:lnTo>
                  <a:lnTo>
                    <a:pt x="215" y="286"/>
                  </a:lnTo>
                  <a:lnTo>
                    <a:pt x="217" y="286"/>
                  </a:lnTo>
                  <a:lnTo>
                    <a:pt x="217" y="285"/>
                  </a:lnTo>
                  <a:lnTo>
                    <a:pt x="217" y="285"/>
                  </a:lnTo>
                  <a:lnTo>
                    <a:pt x="209" y="288"/>
                  </a:lnTo>
                  <a:lnTo>
                    <a:pt x="209" y="288"/>
                  </a:lnTo>
                  <a:lnTo>
                    <a:pt x="196" y="295"/>
                  </a:lnTo>
                  <a:lnTo>
                    <a:pt x="176" y="301"/>
                  </a:lnTo>
                  <a:lnTo>
                    <a:pt x="152" y="306"/>
                  </a:lnTo>
                  <a:lnTo>
                    <a:pt x="139" y="308"/>
                  </a:lnTo>
                  <a:lnTo>
                    <a:pt x="124" y="308"/>
                  </a:lnTo>
                  <a:lnTo>
                    <a:pt x="124" y="308"/>
                  </a:lnTo>
                  <a:lnTo>
                    <a:pt x="104" y="306"/>
                  </a:lnTo>
                  <a:lnTo>
                    <a:pt x="85" y="303"/>
                  </a:lnTo>
                  <a:lnTo>
                    <a:pt x="65" y="296"/>
                  </a:lnTo>
                  <a:lnTo>
                    <a:pt x="46" y="286"/>
                  </a:lnTo>
                  <a:lnTo>
                    <a:pt x="44" y="286"/>
                  </a:lnTo>
                  <a:lnTo>
                    <a:pt x="46" y="286"/>
                  </a:lnTo>
                  <a:lnTo>
                    <a:pt x="46" y="286"/>
                  </a:lnTo>
                  <a:lnTo>
                    <a:pt x="46" y="286"/>
                  </a:lnTo>
                  <a:lnTo>
                    <a:pt x="46" y="282"/>
                  </a:lnTo>
                  <a:lnTo>
                    <a:pt x="44" y="272"/>
                  </a:lnTo>
                  <a:lnTo>
                    <a:pt x="44" y="272"/>
                  </a:lnTo>
                  <a:lnTo>
                    <a:pt x="41" y="260"/>
                  </a:lnTo>
                  <a:lnTo>
                    <a:pt x="38" y="256"/>
                  </a:lnTo>
                  <a:lnTo>
                    <a:pt x="33" y="254"/>
                  </a:lnTo>
                  <a:lnTo>
                    <a:pt x="33" y="254"/>
                  </a:lnTo>
                  <a:lnTo>
                    <a:pt x="33" y="254"/>
                  </a:lnTo>
                  <a:lnTo>
                    <a:pt x="2" y="23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33"/>
                  </a:lnTo>
                  <a:lnTo>
                    <a:pt x="33" y="254"/>
                  </a:lnTo>
                  <a:lnTo>
                    <a:pt x="33" y="256"/>
                  </a:lnTo>
                  <a:lnTo>
                    <a:pt x="33" y="256"/>
                  </a:lnTo>
                  <a:lnTo>
                    <a:pt x="36" y="257"/>
                  </a:lnTo>
                  <a:lnTo>
                    <a:pt x="39" y="262"/>
                  </a:lnTo>
                  <a:lnTo>
                    <a:pt x="43" y="272"/>
                  </a:lnTo>
                  <a:lnTo>
                    <a:pt x="43" y="272"/>
                  </a:lnTo>
                  <a:lnTo>
                    <a:pt x="44" y="282"/>
                  </a:lnTo>
                  <a:lnTo>
                    <a:pt x="44" y="286"/>
                  </a:lnTo>
                  <a:lnTo>
                    <a:pt x="44" y="286"/>
                  </a:lnTo>
                  <a:lnTo>
                    <a:pt x="44" y="288"/>
                  </a:lnTo>
                  <a:lnTo>
                    <a:pt x="44" y="288"/>
                  </a:lnTo>
                  <a:lnTo>
                    <a:pt x="44" y="288"/>
                  </a:lnTo>
                  <a:lnTo>
                    <a:pt x="65" y="298"/>
                  </a:lnTo>
                  <a:lnTo>
                    <a:pt x="85" y="304"/>
                  </a:lnTo>
                  <a:lnTo>
                    <a:pt x="104" y="308"/>
                  </a:lnTo>
                  <a:lnTo>
                    <a:pt x="124" y="309"/>
                  </a:lnTo>
                  <a:lnTo>
                    <a:pt x="124" y="309"/>
                  </a:lnTo>
                  <a:lnTo>
                    <a:pt x="143" y="308"/>
                  </a:lnTo>
                  <a:lnTo>
                    <a:pt x="161" y="306"/>
                  </a:lnTo>
                  <a:lnTo>
                    <a:pt x="176" y="303"/>
                  </a:lnTo>
                  <a:lnTo>
                    <a:pt x="191" y="298"/>
                  </a:lnTo>
                  <a:lnTo>
                    <a:pt x="210" y="290"/>
                  </a:lnTo>
                  <a:lnTo>
                    <a:pt x="217" y="286"/>
                  </a:lnTo>
                  <a:lnTo>
                    <a:pt x="217" y="286"/>
                  </a:lnTo>
                  <a:lnTo>
                    <a:pt x="217" y="285"/>
                  </a:lnTo>
                  <a:lnTo>
                    <a:pt x="217" y="285"/>
                  </a:lnTo>
                  <a:lnTo>
                    <a:pt x="217" y="285"/>
                  </a:lnTo>
                  <a:lnTo>
                    <a:pt x="218" y="277"/>
                  </a:lnTo>
                  <a:lnTo>
                    <a:pt x="220" y="265"/>
                  </a:lnTo>
                  <a:lnTo>
                    <a:pt x="220" y="265"/>
                  </a:lnTo>
                  <a:lnTo>
                    <a:pt x="225" y="251"/>
                  </a:lnTo>
                  <a:lnTo>
                    <a:pt x="223" y="251"/>
                  </a:lnTo>
                  <a:lnTo>
                    <a:pt x="223" y="252"/>
                  </a:lnTo>
                  <a:lnTo>
                    <a:pt x="259" y="231"/>
                  </a:lnTo>
                  <a:lnTo>
                    <a:pt x="259" y="0"/>
                  </a:lnTo>
                  <a:lnTo>
                    <a:pt x="257" y="0"/>
                  </a:lnTo>
                  <a:lnTo>
                    <a:pt x="25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529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950" y="4084638"/>
              <a:ext cx="32543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0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9825" y="4083051"/>
              <a:ext cx="285750" cy="5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1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650" y="4084638"/>
              <a:ext cx="295275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950" y="4076701"/>
              <a:ext cx="325438" cy="6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3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7763" y="4084638"/>
              <a:ext cx="263525" cy="5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4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163" y="4103688"/>
              <a:ext cx="201613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5" name="Freeform 18"/>
            <p:cNvSpPr>
              <a:spLocks/>
            </p:cNvSpPr>
            <p:nvPr/>
          </p:nvSpPr>
          <p:spPr bwMode="auto">
            <a:xfrm>
              <a:off x="2403475" y="4095751"/>
              <a:ext cx="93663" cy="46038"/>
            </a:xfrm>
            <a:custGeom>
              <a:avLst/>
              <a:gdLst>
                <a:gd name="T0" fmla="*/ 0 w 59"/>
                <a:gd name="T1" fmla="*/ 1 h 29"/>
                <a:gd name="T2" fmla="*/ 0 w 59"/>
                <a:gd name="T3" fmla="*/ 1 h 29"/>
                <a:gd name="T4" fmla="*/ 5 w 59"/>
                <a:gd name="T5" fmla="*/ 5 h 29"/>
                <a:gd name="T6" fmla="*/ 15 w 59"/>
                <a:gd name="T7" fmla="*/ 13 h 29"/>
                <a:gd name="T8" fmla="*/ 23 w 59"/>
                <a:gd name="T9" fmla="*/ 18 h 29"/>
                <a:gd name="T10" fmla="*/ 35 w 59"/>
                <a:gd name="T11" fmla="*/ 23 h 29"/>
                <a:gd name="T12" fmla="*/ 46 w 59"/>
                <a:gd name="T13" fmla="*/ 26 h 29"/>
                <a:gd name="T14" fmla="*/ 59 w 59"/>
                <a:gd name="T15" fmla="*/ 29 h 29"/>
                <a:gd name="T16" fmla="*/ 59 w 59"/>
                <a:gd name="T17" fmla="*/ 28 h 29"/>
                <a:gd name="T18" fmla="*/ 59 w 59"/>
                <a:gd name="T19" fmla="*/ 28 h 29"/>
                <a:gd name="T20" fmla="*/ 46 w 59"/>
                <a:gd name="T21" fmla="*/ 24 h 29"/>
                <a:gd name="T22" fmla="*/ 35 w 59"/>
                <a:gd name="T23" fmla="*/ 21 h 29"/>
                <a:gd name="T24" fmla="*/ 25 w 59"/>
                <a:gd name="T25" fmla="*/ 16 h 29"/>
                <a:gd name="T26" fmla="*/ 17 w 59"/>
                <a:gd name="T27" fmla="*/ 11 h 29"/>
                <a:gd name="T28" fmla="*/ 17 w 59"/>
                <a:gd name="T29" fmla="*/ 11 h 29"/>
                <a:gd name="T30" fmla="*/ 5 w 59"/>
                <a:gd name="T31" fmla="*/ 5 h 29"/>
                <a:gd name="T32" fmla="*/ 5 w 59"/>
                <a:gd name="T33" fmla="*/ 5 h 29"/>
                <a:gd name="T34" fmla="*/ 4 w 59"/>
                <a:gd name="T35" fmla="*/ 1 h 29"/>
                <a:gd name="T36" fmla="*/ 4 w 59"/>
                <a:gd name="T37" fmla="*/ 1 h 29"/>
                <a:gd name="T38" fmla="*/ 2 w 59"/>
                <a:gd name="T39" fmla="*/ 0 h 29"/>
                <a:gd name="T40" fmla="*/ 0 w 59"/>
                <a:gd name="T41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29">
                  <a:moveTo>
                    <a:pt x="0" y="1"/>
                  </a:moveTo>
                  <a:lnTo>
                    <a:pt x="0" y="1"/>
                  </a:lnTo>
                  <a:lnTo>
                    <a:pt x="5" y="5"/>
                  </a:lnTo>
                  <a:lnTo>
                    <a:pt x="15" y="13"/>
                  </a:lnTo>
                  <a:lnTo>
                    <a:pt x="23" y="18"/>
                  </a:lnTo>
                  <a:lnTo>
                    <a:pt x="35" y="23"/>
                  </a:lnTo>
                  <a:lnTo>
                    <a:pt x="46" y="26"/>
                  </a:lnTo>
                  <a:lnTo>
                    <a:pt x="59" y="29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46" y="24"/>
                  </a:lnTo>
                  <a:lnTo>
                    <a:pt x="35" y="21"/>
                  </a:lnTo>
                  <a:lnTo>
                    <a:pt x="25" y="16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36" name="Freeform 19"/>
            <p:cNvSpPr>
              <a:spLocks/>
            </p:cNvSpPr>
            <p:nvPr/>
          </p:nvSpPr>
          <p:spPr bwMode="auto">
            <a:xfrm>
              <a:off x="2403475" y="4108451"/>
              <a:ext cx="93663" cy="44450"/>
            </a:xfrm>
            <a:custGeom>
              <a:avLst/>
              <a:gdLst>
                <a:gd name="T0" fmla="*/ 0 w 59"/>
                <a:gd name="T1" fmla="*/ 2 h 28"/>
                <a:gd name="T2" fmla="*/ 0 w 59"/>
                <a:gd name="T3" fmla="*/ 2 h 28"/>
                <a:gd name="T4" fmla="*/ 5 w 59"/>
                <a:gd name="T5" fmla="*/ 5 h 28"/>
                <a:gd name="T6" fmla="*/ 15 w 59"/>
                <a:gd name="T7" fmla="*/ 13 h 28"/>
                <a:gd name="T8" fmla="*/ 23 w 59"/>
                <a:gd name="T9" fmla="*/ 18 h 28"/>
                <a:gd name="T10" fmla="*/ 35 w 59"/>
                <a:gd name="T11" fmla="*/ 23 h 28"/>
                <a:gd name="T12" fmla="*/ 46 w 59"/>
                <a:gd name="T13" fmla="*/ 26 h 28"/>
                <a:gd name="T14" fmla="*/ 59 w 59"/>
                <a:gd name="T15" fmla="*/ 28 h 28"/>
                <a:gd name="T16" fmla="*/ 59 w 59"/>
                <a:gd name="T17" fmla="*/ 26 h 28"/>
                <a:gd name="T18" fmla="*/ 59 w 59"/>
                <a:gd name="T19" fmla="*/ 26 h 28"/>
                <a:gd name="T20" fmla="*/ 46 w 59"/>
                <a:gd name="T21" fmla="*/ 24 h 28"/>
                <a:gd name="T22" fmla="*/ 35 w 59"/>
                <a:gd name="T23" fmla="*/ 21 h 28"/>
                <a:gd name="T24" fmla="*/ 25 w 59"/>
                <a:gd name="T25" fmla="*/ 16 h 28"/>
                <a:gd name="T26" fmla="*/ 17 w 59"/>
                <a:gd name="T27" fmla="*/ 11 h 28"/>
                <a:gd name="T28" fmla="*/ 17 w 59"/>
                <a:gd name="T29" fmla="*/ 11 h 28"/>
                <a:gd name="T30" fmla="*/ 5 w 59"/>
                <a:gd name="T31" fmla="*/ 3 h 28"/>
                <a:gd name="T32" fmla="*/ 5 w 59"/>
                <a:gd name="T33" fmla="*/ 3 h 28"/>
                <a:gd name="T34" fmla="*/ 4 w 59"/>
                <a:gd name="T35" fmla="*/ 2 h 28"/>
                <a:gd name="T36" fmla="*/ 4 w 59"/>
                <a:gd name="T37" fmla="*/ 2 h 28"/>
                <a:gd name="T38" fmla="*/ 2 w 59"/>
                <a:gd name="T39" fmla="*/ 0 h 28"/>
                <a:gd name="T40" fmla="*/ 0 w 59"/>
                <a:gd name="T4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28">
                  <a:moveTo>
                    <a:pt x="0" y="2"/>
                  </a:moveTo>
                  <a:lnTo>
                    <a:pt x="0" y="2"/>
                  </a:lnTo>
                  <a:lnTo>
                    <a:pt x="5" y="5"/>
                  </a:lnTo>
                  <a:lnTo>
                    <a:pt x="15" y="13"/>
                  </a:lnTo>
                  <a:lnTo>
                    <a:pt x="23" y="18"/>
                  </a:lnTo>
                  <a:lnTo>
                    <a:pt x="35" y="23"/>
                  </a:lnTo>
                  <a:lnTo>
                    <a:pt x="46" y="26"/>
                  </a:lnTo>
                  <a:lnTo>
                    <a:pt x="59" y="28"/>
                  </a:lnTo>
                  <a:lnTo>
                    <a:pt x="59" y="26"/>
                  </a:lnTo>
                  <a:lnTo>
                    <a:pt x="59" y="26"/>
                  </a:lnTo>
                  <a:lnTo>
                    <a:pt x="46" y="24"/>
                  </a:lnTo>
                  <a:lnTo>
                    <a:pt x="35" y="21"/>
                  </a:lnTo>
                  <a:lnTo>
                    <a:pt x="25" y="16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37" name="Freeform 20"/>
            <p:cNvSpPr>
              <a:spLocks/>
            </p:cNvSpPr>
            <p:nvPr/>
          </p:nvSpPr>
          <p:spPr bwMode="auto">
            <a:xfrm>
              <a:off x="2403475" y="4119563"/>
              <a:ext cx="93663" cy="42863"/>
            </a:xfrm>
            <a:custGeom>
              <a:avLst/>
              <a:gdLst>
                <a:gd name="T0" fmla="*/ 0 w 59"/>
                <a:gd name="T1" fmla="*/ 0 h 27"/>
                <a:gd name="T2" fmla="*/ 0 w 59"/>
                <a:gd name="T3" fmla="*/ 0 h 27"/>
                <a:gd name="T4" fmla="*/ 5 w 59"/>
                <a:gd name="T5" fmla="*/ 3 h 27"/>
                <a:gd name="T6" fmla="*/ 15 w 59"/>
                <a:gd name="T7" fmla="*/ 11 h 27"/>
                <a:gd name="T8" fmla="*/ 23 w 59"/>
                <a:gd name="T9" fmla="*/ 16 h 27"/>
                <a:gd name="T10" fmla="*/ 35 w 59"/>
                <a:gd name="T11" fmla="*/ 21 h 27"/>
                <a:gd name="T12" fmla="*/ 46 w 59"/>
                <a:gd name="T13" fmla="*/ 24 h 27"/>
                <a:gd name="T14" fmla="*/ 59 w 59"/>
                <a:gd name="T15" fmla="*/ 27 h 27"/>
                <a:gd name="T16" fmla="*/ 59 w 59"/>
                <a:gd name="T17" fmla="*/ 26 h 27"/>
                <a:gd name="T18" fmla="*/ 59 w 59"/>
                <a:gd name="T19" fmla="*/ 26 h 27"/>
                <a:gd name="T20" fmla="*/ 46 w 59"/>
                <a:gd name="T21" fmla="*/ 22 h 27"/>
                <a:gd name="T22" fmla="*/ 35 w 59"/>
                <a:gd name="T23" fmla="*/ 19 h 27"/>
                <a:gd name="T24" fmla="*/ 25 w 59"/>
                <a:gd name="T25" fmla="*/ 14 h 27"/>
                <a:gd name="T26" fmla="*/ 17 w 59"/>
                <a:gd name="T27" fmla="*/ 11 h 27"/>
                <a:gd name="T28" fmla="*/ 17 w 59"/>
                <a:gd name="T29" fmla="*/ 11 h 27"/>
                <a:gd name="T30" fmla="*/ 5 w 59"/>
                <a:gd name="T31" fmla="*/ 3 h 27"/>
                <a:gd name="T32" fmla="*/ 5 w 59"/>
                <a:gd name="T33" fmla="*/ 3 h 27"/>
                <a:gd name="T34" fmla="*/ 4 w 59"/>
                <a:gd name="T35" fmla="*/ 0 h 27"/>
                <a:gd name="T36" fmla="*/ 4 w 59"/>
                <a:gd name="T37" fmla="*/ 0 h 27"/>
                <a:gd name="T38" fmla="*/ 2 w 59"/>
                <a:gd name="T39" fmla="*/ 0 h 27"/>
                <a:gd name="T40" fmla="*/ 0 w 59"/>
                <a:gd name="T4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27">
                  <a:moveTo>
                    <a:pt x="0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15" y="11"/>
                  </a:lnTo>
                  <a:lnTo>
                    <a:pt x="23" y="16"/>
                  </a:lnTo>
                  <a:lnTo>
                    <a:pt x="35" y="21"/>
                  </a:lnTo>
                  <a:lnTo>
                    <a:pt x="46" y="24"/>
                  </a:lnTo>
                  <a:lnTo>
                    <a:pt x="59" y="27"/>
                  </a:lnTo>
                  <a:lnTo>
                    <a:pt x="59" y="26"/>
                  </a:lnTo>
                  <a:lnTo>
                    <a:pt x="59" y="26"/>
                  </a:lnTo>
                  <a:lnTo>
                    <a:pt x="46" y="22"/>
                  </a:lnTo>
                  <a:lnTo>
                    <a:pt x="35" y="19"/>
                  </a:lnTo>
                  <a:lnTo>
                    <a:pt x="25" y="14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38" name="Freeform 21"/>
            <p:cNvSpPr>
              <a:spLocks/>
            </p:cNvSpPr>
            <p:nvPr/>
          </p:nvSpPr>
          <p:spPr bwMode="auto">
            <a:xfrm>
              <a:off x="2406650" y="4137026"/>
              <a:ext cx="58738" cy="33338"/>
            </a:xfrm>
            <a:custGeom>
              <a:avLst/>
              <a:gdLst>
                <a:gd name="T0" fmla="*/ 0 w 37"/>
                <a:gd name="T1" fmla="*/ 0 h 21"/>
                <a:gd name="T2" fmla="*/ 0 w 37"/>
                <a:gd name="T3" fmla="*/ 0 h 21"/>
                <a:gd name="T4" fmla="*/ 11 w 37"/>
                <a:gd name="T5" fmla="*/ 10 h 21"/>
                <a:gd name="T6" fmla="*/ 24 w 37"/>
                <a:gd name="T7" fmla="*/ 16 h 21"/>
                <a:gd name="T8" fmla="*/ 31 w 37"/>
                <a:gd name="T9" fmla="*/ 19 h 21"/>
                <a:gd name="T10" fmla="*/ 37 w 37"/>
                <a:gd name="T11" fmla="*/ 21 h 21"/>
                <a:gd name="T12" fmla="*/ 37 w 37"/>
                <a:gd name="T13" fmla="*/ 19 h 21"/>
                <a:gd name="T14" fmla="*/ 37 w 37"/>
                <a:gd name="T15" fmla="*/ 19 h 21"/>
                <a:gd name="T16" fmla="*/ 24 w 37"/>
                <a:gd name="T17" fmla="*/ 15 h 21"/>
                <a:gd name="T18" fmla="*/ 13 w 37"/>
                <a:gd name="T19" fmla="*/ 8 h 21"/>
                <a:gd name="T20" fmla="*/ 13 w 37"/>
                <a:gd name="T21" fmla="*/ 8 h 21"/>
                <a:gd name="T22" fmla="*/ 3 w 37"/>
                <a:gd name="T23" fmla="*/ 2 h 21"/>
                <a:gd name="T24" fmla="*/ 3 w 37"/>
                <a:gd name="T25" fmla="*/ 2 h 21"/>
                <a:gd name="T26" fmla="*/ 0 w 37"/>
                <a:gd name="T27" fmla="*/ 0 h 21"/>
                <a:gd name="T28" fmla="*/ 0 w 37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1">
                  <a:moveTo>
                    <a:pt x="0" y="0"/>
                  </a:moveTo>
                  <a:lnTo>
                    <a:pt x="0" y="0"/>
                  </a:lnTo>
                  <a:lnTo>
                    <a:pt x="11" y="10"/>
                  </a:lnTo>
                  <a:lnTo>
                    <a:pt x="24" y="16"/>
                  </a:lnTo>
                  <a:lnTo>
                    <a:pt x="31" y="19"/>
                  </a:lnTo>
                  <a:lnTo>
                    <a:pt x="37" y="21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24" y="15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39" name="Freeform 22"/>
            <p:cNvSpPr>
              <a:spLocks/>
            </p:cNvSpPr>
            <p:nvPr/>
          </p:nvSpPr>
          <p:spPr bwMode="auto">
            <a:xfrm>
              <a:off x="2406650" y="4154488"/>
              <a:ext cx="87313" cy="39688"/>
            </a:xfrm>
            <a:custGeom>
              <a:avLst/>
              <a:gdLst>
                <a:gd name="T0" fmla="*/ 0 w 55"/>
                <a:gd name="T1" fmla="*/ 0 h 25"/>
                <a:gd name="T2" fmla="*/ 0 w 55"/>
                <a:gd name="T3" fmla="*/ 0 h 25"/>
                <a:gd name="T4" fmla="*/ 18 w 55"/>
                <a:gd name="T5" fmla="*/ 12 h 25"/>
                <a:gd name="T6" fmla="*/ 36 w 55"/>
                <a:gd name="T7" fmla="*/ 20 h 25"/>
                <a:gd name="T8" fmla="*/ 46 w 55"/>
                <a:gd name="T9" fmla="*/ 23 h 25"/>
                <a:gd name="T10" fmla="*/ 55 w 55"/>
                <a:gd name="T11" fmla="*/ 25 h 25"/>
                <a:gd name="T12" fmla="*/ 55 w 55"/>
                <a:gd name="T13" fmla="*/ 23 h 25"/>
                <a:gd name="T14" fmla="*/ 55 w 55"/>
                <a:gd name="T15" fmla="*/ 23 h 25"/>
                <a:gd name="T16" fmla="*/ 46 w 55"/>
                <a:gd name="T17" fmla="*/ 21 h 25"/>
                <a:gd name="T18" fmla="*/ 36 w 55"/>
                <a:gd name="T19" fmla="*/ 18 h 25"/>
                <a:gd name="T20" fmla="*/ 18 w 55"/>
                <a:gd name="T21" fmla="*/ 10 h 25"/>
                <a:gd name="T22" fmla="*/ 18 w 55"/>
                <a:gd name="T23" fmla="*/ 10 h 25"/>
                <a:gd name="T24" fmla="*/ 5 w 55"/>
                <a:gd name="T25" fmla="*/ 2 h 25"/>
                <a:gd name="T26" fmla="*/ 5 w 55"/>
                <a:gd name="T27" fmla="*/ 2 h 25"/>
                <a:gd name="T28" fmla="*/ 0 w 55"/>
                <a:gd name="T29" fmla="*/ 0 h 25"/>
                <a:gd name="T30" fmla="*/ 0 w 55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25">
                  <a:moveTo>
                    <a:pt x="0" y="0"/>
                  </a:moveTo>
                  <a:lnTo>
                    <a:pt x="0" y="0"/>
                  </a:lnTo>
                  <a:lnTo>
                    <a:pt x="18" y="12"/>
                  </a:lnTo>
                  <a:lnTo>
                    <a:pt x="36" y="20"/>
                  </a:lnTo>
                  <a:lnTo>
                    <a:pt x="46" y="23"/>
                  </a:lnTo>
                  <a:lnTo>
                    <a:pt x="55" y="25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46" y="21"/>
                  </a:lnTo>
                  <a:lnTo>
                    <a:pt x="36" y="18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5" y="2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40" name="Freeform 23"/>
            <p:cNvSpPr>
              <a:spLocks/>
            </p:cNvSpPr>
            <p:nvPr/>
          </p:nvSpPr>
          <p:spPr bwMode="auto">
            <a:xfrm>
              <a:off x="2406650" y="4154488"/>
              <a:ext cx="87313" cy="39688"/>
            </a:xfrm>
            <a:custGeom>
              <a:avLst/>
              <a:gdLst>
                <a:gd name="T0" fmla="*/ 0 w 55"/>
                <a:gd name="T1" fmla="*/ 0 h 25"/>
                <a:gd name="T2" fmla="*/ 0 w 55"/>
                <a:gd name="T3" fmla="*/ 0 h 25"/>
                <a:gd name="T4" fmla="*/ 18 w 55"/>
                <a:gd name="T5" fmla="*/ 12 h 25"/>
                <a:gd name="T6" fmla="*/ 36 w 55"/>
                <a:gd name="T7" fmla="*/ 20 h 25"/>
                <a:gd name="T8" fmla="*/ 46 w 55"/>
                <a:gd name="T9" fmla="*/ 23 h 25"/>
                <a:gd name="T10" fmla="*/ 55 w 55"/>
                <a:gd name="T11" fmla="*/ 25 h 25"/>
                <a:gd name="T12" fmla="*/ 55 w 55"/>
                <a:gd name="T13" fmla="*/ 23 h 25"/>
                <a:gd name="T14" fmla="*/ 55 w 55"/>
                <a:gd name="T15" fmla="*/ 23 h 25"/>
                <a:gd name="T16" fmla="*/ 46 w 55"/>
                <a:gd name="T17" fmla="*/ 21 h 25"/>
                <a:gd name="T18" fmla="*/ 36 w 55"/>
                <a:gd name="T19" fmla="*/ 18 h 25"/>
                <a:gd name="T20" fmla="*/ 18 w 55"/>
                <a:gd name="T21" fmla="*/ 10 h 25"/>
                <a:gd name="T22" fmla="*/ 18 w 55"/>
                <a:gd name="T23" fmla="*/ 10 h 25"/>
                <a:gd name="T24" fmla="*/ 5 w 55"/>
                <a:gd name="T25" fmla="*/ 2 h 25"/>
                <a:gd name="T26" fmla="*/ 5 w 55"/>
                <a:gd name="T27" fmla="*/ 2 h 25"/>
                <a:gd name="T28" fmla="*/ 0 w 55"/>
                <a:gd name="T29" fmla="*/ 0 h 25"/>
                <a:gd name="T30" fmla="*/ 0 w 55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25">
                  <a:moveTo>
                    <a:pt x="0" y="0"/>
                  </a:moveTo>
                  <a:lnTo>
                    <a:pt x="0" y="0"/>
                  </a:lnTo>
                  <a:lnTo>
                    <a:pt x="18" y="12"/>
                  </a:lnTo>
                  <a:lnTo>
                    <a:pt x="36" y="20"/>
                  </a:lnTo>
                  <a:lnTo>
                    <a:pt x="46" y="23"/>
                  </a:lnTo>
                  <a:lnTo>
                    <a:pt x="55" y="25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46" y="21"/>
                  </a:lnTo>
                  <a:lnTo>
                    <a:pt x="36" y="18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5" y="2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41" name="Freeform 24"/>
            <p:cNvSpPr>
              <a:spLocks/>
            </p:cNvSpPr>
            <p:nvPr/>
          </p:nvSpPr>
          <p:spPr bwMode="auto">
            <a:xfrm>
              <a:off x="2554288" y="4095751"/>
              <a:ext cx="155575" cy="49213"/>
            </a:xfrm>
            <a:custGeom>
              <a:avLst/>
              <a:gdLst>
                <a:gd name="T0" fmla="*/ 98 w 98"/>
                <a:gd name="T1" fmla="*/ 0 h 31"/>
                <a:gd name="T2" fmla="*/ 98 w 98"/>
                <a:gd name="T3" fmla="*/ 0 h 31"/>
                <a:gd name="T4" fmla="*/ 96 w 98"/>
                <a:gd name="T5" fmla="*/ 0 h 31"/>
                <a:gd name="T6" fmla="*/ 96 w 98"/>
                <a:gd name="T7" fmla="*/ 0 h 31"/>
                <a:gd name="T8" fmla="*/ 84 w 98"/>
                <a:gd name="T9" fmla="*/ 8 h 31"/>
                <a:gd name="T10" fmla="*/ 65 w 98"/>
                <a:gd name="T11" fmla="*/ 18 h 31"/>
                <a:gd name="T12" fmla="*/ 54 w 98"/>
                <a:gd name="T13" fmla="*/ 21 h 31"/>
                <a:gd name="T14" fmla="*/ 39 w 98"/>
                <a:gd name="T15" fmla="*/ 26 h 31"/>
                <a:gd name="T16" fmla="*/ 24 w 98"/>
                <a:gd name="T17" fmla="*/ 28 h 31"/>
                <a:gd name="T18" fmla="*/ 6 w 98"/>
                <a:gd name="T19" fmla="*/ 29 h 31"/>
                <a:gd name="T20" fmla="*/ 6 w 98"/>
                <a:gd name="T21" fmla="*/ 29 h 31"/>
                <a:gd name="T22" fmla="*/ 0 w 98"/>
                <a:gd name="T23" fmla="*/ 29 h 31"/>
                <a:gd name="T24" fmla="*/ 0 w 98"/>
                <a:gd name="T25" fmla="*/ 31 h 31"/>
                <a:gd name="T26" fmla="*/ 0 w 98"/>
                <a:gd name="T27" fmla="*/ 31 h 31"/>
                <a:gd name="T28" fmla="*/ 6 w 98"/>
                <a:gd name="T29" fmla="*/ 31 h 31"/>
                <a:gd name="T30" fmla="*/ 6 w 98"/>
                <a:gd name="T31" fmla="*/ 31 h 31"/>
                <a:gd name="T32" fmla="*/ 26 w 98"/>
                <a:gd name="T33" fmla="*/ 29 h 31"/>
                <a:gd name="T34" fmla="*/ 44 w 98"/>
                <a:gd name="T35" fmla="*/ 26 h 31"/>
                <a:gd name="T36" fmla="*/ 58 w 98"/>
                <a:gd name="T37" fmla="*/ 21 h 31"/>
                <a:gd name="T38" fmla="*/ 71 w 98"/>
                <a:gd name="T39" fmla="*/ 16 h 31"/>
                <a:gd name="T40" fmla="*/ 91 w 98"/>
                <a:gd name="T41" fmla="*/ 5 h 31"/>
                <a:gd name="T42" fmla="*/ 98 w 98"/>
                <a:gd name="T43" fmla="*/ 0 h 31"/>
                <a:gd name="T44" fmla="*/ 98 w 98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31">
                  <a:moveTo>
                    <a:pt x="98" y="0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84" y="8"/>
                  </a:lnTo>
                  <a:lnTo>
                    <a:pt x="65" y="18"/>
                  </a:lnTo>
                  <a:lnTo>
                    <a:pt x="54" y="21"/>
                  </a:lnTo>
                  <a:lnTo>
                    <a:pt x="39" y="26"/>
                  </a:lnTo>
                  <a:lnTo>
                    <a:pt x="24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26" y="29"/>
                  </a:lnTo>
                  <a:lnTo>
                    <a:pt x="44" y="26"/>
                  </a:lnTo>
                  <a:lnTo>
                    <a:pt x="58" y="21"/>
                  </a:lnTo>
                  <a:lnTo>
                    <a:pt x="71" y="16"/>
                  </a:lnTo>
                  <a:lnTo>
                    <a:pt x="91" y="5"/>
                  </a:lnTo>
                  <a:lnTo>
                    <a:pt x="98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42" name="Freeform 25"/>
            <p:cNvSpPr>
              <a:spLocks/>
            </p:cNvSpPr>
            <p:nvPr/>
          </p:nvSpPr>
          <p:spPr bwMode="auto">
            <a:xfrm>
              <a:off x="2554288" y="4108451"/>
              <a:ext cx="155575" cy="49213"/>
            </a:xfrm>
            <a:custGeom>
              <a:avLst/>
              <a:gdLst>
                <a:gd name="T0" fmla="*/ 98 w 98"/>
                <a:gd name="T1" fmla="*/ 0 h 31"/>
                <a:gd name="T2" fmla="*/ 98 w 98"/>
                <a:gd name="T3" fmla="*/ 0 h 31"/>
                <a:gd name="T4" fmla="*/ 96 w 98"/>
                <a:gd name="T5" fmla="*/ 2 h 31"/>
                <a:gd name="T6" fmla="*/ 96 w 98"/>
                <a:gd name="T7" fmla="*/ 2 h 31"/>
                <a:gd name="T8" fmla="*/ 84 w 98"/>
                <a:gd name="T9" fmla="*/ 8 h 31"/>
                <a:gd name="T10" fmla="*/ 65 w 98"/>
                <a:gd name="T11" fmla="*/ 18 h 31"/>
                <a:gd name="T12" fmla="*/ 54 w 98"/>
                <a:gd name="T13" fmla="*/ 23 h 31"/>
                <a:gd name="T14" fmla="*/ 39 w 98"/>
                <a:gd name="T15" fmla="*/ 26 h 31"/>
                <a:gd name="T16" fmla="*/ 24 w 98"/>
                <a:gd name="T17" fmla="*/ 29 h 31"/>
                <a:gd name="T18" fmla="*/ 6 w 98"/>
                <a:gd name="T19" fmla="*/ 29 h 31"/>
                <a:gd name="T20" fmla="*/ 6 w 98"/>
                <a:gd name="T21" fmla="*/ 29 h 31"/>
                <a:gd name="T22" fmla="*/ 0 w 98"/>
                <a:gd name="T23" fmla="*/ 29 h 31"/>
                <a:gd name="T24" fmla="*/ 0 w 98"/>
                <a:gd name="T25" fmla="*/ 31 h 31"/>
                <a:gd name="T26" fmla="*/ 0 w 98"/>
                <a:gd name="T27" fmla="*/ 31 h 31"/>
                <a:gd name="T28" fmla="*/ 6 w 98"/>
                <a:gd name="T29" fmla="*/ 31 h 31"/>
                <a:gd name="T30" fmla="*/ 6 w 98"/>
                <a:gd name="T31" fmla="*/ 31 h 31"/>
                <a:gd name="T32" fmla="*/ 26 w 98"/>
                <a:gd name="T33" fmla="*/ 29 h 31"/>
                <a:gd name="T34" fmla="*/ 44 w 98"/>
                <a:gd name="T35" fmla="*/ 26 h 31"/>
                <a:gd name="T36" fmla="*/ 58 w 98"/>
                <a:gd name="T37" fmla="*/ 21 h 31"/>
                <a:gd name="T38" fmla="*/ 71 w 98"/>
                <a:gd name="T39" fmla="*/ 16 h 31"/>
                <a:gd name="T40" fmla="*/ 91 w 98"/>
                <a:gd name="T41" fmla="*/ 7 h 31"/>
                <a:gd name="T42" fmla="*/ 98 w 98"/>
                <a:gd name="T43" fmla="*/ 2 h 31"/>
                <a:gd name="T44" fmla="*/ 98 w 98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31">
                  <a:moveTo>
                    <a:pt x="98" y="0"/>
                  </a:moveTo>
                  <a:lnTo>
                    <a:pt x="98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84" y="8"/>
                  </a:lnTo>
                  <a:lnTo>
                    <a:pt x="65" y="18"/>
                  </a:lnTo>
                  <a:lnTo>
                    <a:pt x="54" y="23"/>
                  </a:lnTo>
                  <a:lnTo>
                    <a:pt x="39" y="26"/>
                  </a:lnTo>
                  <a:lnTo>
                    <a:pt x="24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26" y="29"/>
                  </a:lnTo>
                  <a:lnTo>
                    <a:pt x="44" y="26"/>
                  </a:lnTo>
                  <a:lnTo>
                    <a:pt x="58" y="21"/>
                  </a:lnTo>
                  <a:lnTo>
                    <a:pt x="71" y="16"/>
                  </a:lnTo>
                  <a:lnTo>
                    <a:pt x="91" y="7"/>
                  </a:lnTo>
                  <a:lnTo>
                    <a:pt x="98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43" name="Freeform 26"/>
            <p:cNvSpPr>
              <a:spLocks/>
            </p:cNvSpPr>
            <p:nvPr/>
          </p:nvSpPr>
          <p:spPr bwMode="auto">
            <a:xfrm>
              <a:off x="2554288" y="4124326"/>
              <a:ext cx="155575" cy="49213"/>
            </a:xfrm>
            <a:custGeom>
              <a:avLst/>
              <a:gdLst>
                <a:gd name="T0" fmla="*/ 98 w 98"/>
                <a:gd name="T1" fmla="*/ 0 h 31"/>
                <a:gd name="T2" fmla="*/ 98 w 98"/>
                <a:gd name="T3" fmla="*/ 0 h 31"/>
                <a:gd name="T4" fmla="*/ 96 w 98"/>
                <a:gd name="T5" fmla="*/ 0 h 31"/>
                <a:gd name="T6" fmla="*/ 96 w 98"/>
                <a:gd name="T7" fmla="*/ 0 h 31"/>
                <a:gd name="T8" fmla="*/ 84 w 98"/>
                <a:gd name="T9" fmla="*/ 8 h 31"/>
                <a:gd name="T10" fmla="*/ 65 w 98"/>
                <a:gd name="T11" fmla="*/ 18 h 31"/>
                <a:gd name="T12" fmla="*/ 54 w 98"/>
                <a:gd name="T13" fmla="*/ 21 h 31"/>
                <a:gd name="T14" fmla="*/ 39 w 98"/>
                <a:gd name="T15" fmla="*/ 26 h 31"/>
                <a:gd name="T16" fmla="*/ 24 w 98"/>
                <a:gd name="T17" fmla="*/ 27 h 31"/>
                <a:gd name="T18" fmla="*/ 6 w 98"/>
                <a:gd name="T19" fmla="*/ 29 h 31"/>
                <a:gd name="T20" fmla="*/ 6 w 98"/>
                <a:gd name="T21" fmla="*/ 29 h 31"/>
                <a:gd name="T22" fmla="*/ 0 w 98"/>
                <a:gd name="T23" fmla="*/ 29 h 31"/>
                <a:gd name="T24" fmla="*/ 0 w 98"/>
                <a:gd name="T25" fmla="*/ 31 h 31"/>
                <a:gd name="T26" fmla="*/ 0 w 98"/>
                <a:gd name="T27" fmla="*/ 31 h 31"/>
                <a:gd name="T28" fmla="*/ 6 w 98"/>
                <a:gd name="T29" fmla="*/ 31 h 31"/>
                <a:gd name="T30" fmla="*/ 6 w 98"/>
                <a:gd name="T31" fmla="*/ 31 h 31"/>
                <a:gd name="T32" fmla="*/ 26 w 98"/>
                <a:gd name="T33" fmla="*/ 29 h 31"/>
                <a:gd name="T34" fmla="*/ 44 w 98"/>
                <a:gd name="T35" fmla="*/ 26 h 31"/>
                <a:gd name="T36" fmla="*/ 58 w 98"/>
                <a:gd name="T37" fmla="*/ 21 h 31"/>
                <a:gd name="T38" fmla="*/ 71 w 98"/>
                <a:gd name="T39" fmla="*/ 16 h 31"/>
                <a:gd name="T40" fmla="*/ 91 w 98"/>
                <a:gd name="T41" fmla="*/ 5 h 31"/>
                <a:gd name="T42" fmla="*/ 98 w 98"/>
                <a:gd name="T43" fmla="*/ 0 h 31"/>
                <a:gd name="T44" fmla="*/ 98 w 98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31">
                  <a:moveTo>
                    <a:pt x="98" y="0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84" y="8"/>
                  </a:lnTo>
                  <a:lnTo>
                    <a:pt x="65" y="18"/>
                  </a:lnTo>
                  <a:lnTo>
                    <a:pt x="54" y="21"/>
                  </a:lnTo>
                  <a:lnTo>
                    <a:pt x="39" y="26"/>
                  </a:lnTo>
                  <a:lnTo>
                    <a:pt x="24" y="27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26" y="29"/>
                  </a:lnTo>
                  <a:lnTo>
                    <a:pt x="44" y="26"/>
                  </a:lnTo>
                  <a:lnTo>
                    <a:pt x="58" y="21"/>
                  </a:lnTo>
                  <a:lnTo>
                    <a:pt x="71" y="16"/>
                  </a:lnTo>
                  <a:lnTo>
                    <a:pt x="91" y="5"/>
                  </a:lnTo>
                  <a:lnTo>
                    <a:pt x="98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44" name="Freeform 27"/>
            <p:cNvSpPr>
              <a:spLocks/>
            </p:cNvSpPr>
            <p:nvPr/>
          </p:nvSpPr>
          <p:spPr bwMode="auto">
            <a:xfrm>
              <a:off x="2554288" y="4137026"/>
              <a:ext cx="155575" cy="49213"/>
            </a:xfrm>
            <a:custGeom>
              <a:avLst/>
              <a:gdLst>
                <a:gd name="T0" fmla="*/ 98 w 98"/>
                <a:gd name="T1" fmla="*/ 0 h 31"/>
                <a:gd name="T2" fmla="*/ 98 w 98"/>
                <a:gd name="T3" fmla="*/ 0 h 31"/>
                <a:gd name="T4" fmla="*/ 96 w 98"/>
                <a:gd name="T5" fmla="*/ 0 h 31"/>
                <a:gd name="T6" fmla="*/ 96 w 98"/>
                <a:gd name="T7" fmla="*/ 0 h 31"/>
                <a:gd name="T8" fmla="*/ 84 w 98"/>
                <a:gd name="T9" fmla="*/ 8 h 31"/>
                <a:gd name="T10" fmla="*/ 65 w 98"/>
                <a:gd name="T11" fmla="*/ 16 h 31"/>
                <a:gd name="T12" fmla="*/ 54 w 98"/>
                <a:gd name="T13" fmla="*/ 21 h 31"/>
                <a:gd name="T14" fmla="*/ 39 w 98"/>
                <a:gd name="T15" fmla="*/ 26 h 31"/>
                <a:gd name="T16" fmla="*/ 24 w 98"/>
                <a:gd name="T17" fmla="*/ 28 h 31"/>
                <a:gd name="T18" fmla="*/ 6 w 98"/>
                <a:gd name="T19" fmla="*/ 29 h 31"/>
                <a:gd name="T20" fmla="*/ 6 w 98"/>
                <a:gd name="T21" fmla="*/ 29 h 31"/>
                <a:gd name="T22" fmla="*/ 0 w 98"/>
                <a:gd name="T23" fmla="*/ 29 h 31"/>
                <a:gd name="T24" fmla="*/ 0 w 98"/>
                <a:gd name="T25" fmla="*/ 31 h 31"/>
                <a:gd name="T26" fmla="*/ 0 w 98"/>
                <a:gd name="T27" fmla="*/ 31 h 31"/>
                <a:gd name="T28" fmla="*/ 6 w 98"/>
                <a:gd name="T29" fmla="*/ 31 h 31"/>
                <a:gd name="T30" fmla="*/ 6 w 98"/>
                <a:gd name="T31" fmla="*/ 31 h 31"/>
                <a:gd name="T32" fmla="*/ 26 w 98"/>
                <a:gd name="T33" fmla="*/ 29 h 31"/>
                <a:gd name="T34" fmla="*/ 44 w 98"/>
                <a:gd name="T35" fmla="*/ 26 h 31"/>
                <a:gd name="T36" fmla="*/ 58 w 98"/>
                <a:gd name="T37" fmla="*/ 21 h 31"/>
                <a:gd name="T38" fmla="*/ 71 w 98"/>
                <a:gd name="T39" fmla="*/ 16 h 31"/>
                <a:gd name="T40" fmla="*/ 91 w 98"/>
                <a:gd name="T41" fmla="*/ 5 h 31"/>
                <a:gd name="T42" fmla="*/ 98 w 98"/>
                <a:gd name="T43" fmla="*/ 0 h 31"/>
                <a:gd name="T44" fmla="*/ 98 w 98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31">
                  <a:moveTo>
                    <a:pt x="98" y="0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84" y="8"/>
                  </a:lnTo>
                  <a:lnTo>
                    <a:pt x="65" y="16"/>
                  </a:lnTo>
                  <a:lnTo>
                    <a:pt x="54" y="21"/>
                  </a:lnTo>
                  <a:lnTo>
                    <a:pt x="39" y="26"/>
                  </a:lnTo>
                  <a:lnTo>
                    <a:pt x="24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26" y="29"/>
                  </a:lnTo>
                  <a:lnTo>
                    <a:pt x="44" y="26"/>
                  </a:lnTo>
                  <a:lnTo>
                    <a:pt x="58" y="21"/>
                  </a:lnTo>
                  <a:lnTo>
                    <a:pt x="71" y="16"/>
                  </a:lnTo>
                  <a:lnTo>
                    <a:pt x="91" y="5"/>
                  </a:lnTo>
                  <a:lnTo>
                    <a:pt x="98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45" name="Freeform 28"/>
            <p:cNvSpPr>
              <a:spLocks/>
            </p:cNvSpPr>
            <p:nvPr/>
          </p:nvSpPr>
          <p:spPr bwMode="auto">
            <a:xfrm>
              <a:off x="2554288" y="4146551"/>
              <a:ext cx="155575" cy="52388"/>
            </a:xfrm>
            <a:custGeom>
              <a:avLst/>
              <a:gdLst>
                <a:gd name="T0" fmla="*/ 98 w 98"/>
                <a:gd name="T1" fmla="*/ 0 h 33"/>
                <a:gd name="T2" fmla="*/ 98 w 98"/>
                <a:gd name="T3" fmla="*/ 0 h 33"/>
                <a:gd name="T4" fmla="*/ 96 w 98"/>
                <a:gd name="T5" fmla="*/ 2 h 33"/>
                <a:gd name="T6" fmla="*/ 96 w 98"/>
                <a:gd name="T7" fmla="*/ 2 h 33"/>
                <a:gd name="T8" fmla="*/ 84 w 98"/>
                <a:gd name="T9" fmla="*/ 9 h 33"/>
                <a:gd name="T10" fmla="*/ 65 w 98"/>
                <a:gd name="T11" fmla="*/ 18 h 33"/>
                <a:gd name="T12" fmla="*/ 54 w 98"/>
                <a:gd name="T13" fmla="*/ 23 h 33"/>
                <a:gd name="T14" fmla="*/ 39 w 98"/>
                <a:gd name="T15" fmla="*/ 28 h 33"/>
                <a:gd name="T16" fmla="*/ 24 w 98"/>
                <a:gd name="T17" fmla="*/ 30 h 33"/>
                <a:gd name="T18" fmla="*/ 6 w 98"/>
                <a:gd name="T19" fmla="*/ 31 h 33"/>
                <a:gd name="T20" fmla="*/ 6 w 98"/>
                <a:gd name="T21" fmla="*/ 31 h 33"/>
                <a:gd name="T22" fmla="*/ 0 w 98"/>
                <a:gd name="T23" fmla="*/ 31 h 33"/>
                <a:gd name="T24" fmla="*/ 0 w 98"/>
                <a:gd name="T25" fmla="*/ 33 h 33"/>
                <a:gd name="T26" fmla="*/ 0 w 98"/>
                <a:gd name="T27" fmla="*/ 33 h 33"/>
                <a:gd name="T28" fmla="*/ 6 w 98"/>
                <a:gd name="T29" fmla="*/ 33 h 33"/>
                <a:gd name="T30" fmla="*/ 6 w 98"/>
                <a:gd name="T31" fmla="*/ 33 h 33"/>
                <a:gd name="T32" fmla="*/ 26 w 98"/>
                <a:gd name="T33" fmla="*/ 31 h 33"/>
                <a:gd name="T34" fmla="*/ 44 w 98"/>
                <a:gd name="T35" fmla="*/ 28 h 33"/>
                <a:gd name="T36" fmla="*/ 58 w 98"/>
                <a:gd name="T37" fmla="*/ 23 h 33"/>
                <a:gd name="T38" fmla="*/ 71 w 98"/>
                <a:gd name="T39" fmla="*/ 17 h 33"/>
                <a:gd name="T40" fmla="*/ 91 w 98"/>
                <a:gd name="T41" fmla="*/ 7 h 33"/>
                <a:gd name="T42" fmla="*/ 98 w 98"/>
                <a:gd name="T43" fmla="*/ 2 h 33"/>
                <a:gd name="T44" fmla="*/ 98 w 98"/>
                <a:gd name="T4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33">
                  <a:moveTo>
                    <a:pt x="98" y="0"/>
                  </a:moveTo>
                  <a:lnTo>
                    <a:pt x="98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84" y="9"/>
                  </a:lnTo>
                  <a:lnTo>
                    <a:pt x="65" y="18"/>
                  </a:lnTo>
                  <a:lnTo>
                    <a:pt x="54" y="23"/>
                  </a:lnTo>
                  <a:lnTo>
                    <a:pt x="39" y="28"/>
                  </a:lnTo>
                  <a:lnTo>
                    <a:pt x="24" y="3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26" y="31"/>
                  </a:lnTo>
                  <a:lnTo>
                    <a:pt x="44" y="28"/>
                  </a:lnTo>
                  <a:lnTo>
                    <a:pt x="58" y="23"/>
                  </a:lnTo>
                  <a:lnTo>
                    <a:pt x="71" y="17"/>
                  </a:lnTo>
                  <a:lnTo>
                    <a:pt x="91" y="7"/>
                  </a:lnTo>
                  <a:lnTo>
                    <a:pt x="98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46" name="Freeform 29"/>
            <p:cNvSpPr>
              <a:spLocks/>
            </p:cNvSpPr>
            <p:nvPr/>
          </p:nvSpPr>
          <p:spPr bwMode="auto">
            <a:xfrm>
              <a:off x="2403475" y="4090988"/>
              <a:ext cx="311150" cy="125413"/>
            </a:xfrm>
            <a:custGeom>
              <a:avLst/>
              <a:gdLst>
                <a:gd name="T0" fmla="*/ 183 w 196"/>
                <a:gd name="T1" fmla="*/ 3 h 79"/>
                <a:gd name="T2" fmla="*/ 183 w 196"/>
                <a:gd name="T3" fmla="*/ 3 h 79"/>
                <a:gd name="T4" fmla="*/ 188 w 196"/>
                <a:gd name="T5" fmla="*/ 1 h 79"/>
                <a:gd name="T6" fmla="*/ 193 w 196"/>
                <a:gd name="T7" fmla="*/ 1 h 79"/>
                <a:gd name="T8" fmla="*/ 191 w 196"/>
                <a:gd name="T9" fmla="*/ 1 h 79"/>
                <a:gd name="T10" fmla="*/ 196 w 196"/>
                <a:gd name="T11" fmla="*/ 45 h 79"/>
                <a:gd name="T12" fmla="*/ 194 w 196"/>
                <a:gd name="T13" fmla="*/ 45 h 79"/>
                <a:gd name="T14" fmla="*/ 170 w 196"/>
                <a:gd name="T15" fmla="*/ 61 h 79"/>
                <a:gd name="T16" fmla="*/ 144 w 196"/>
                <a:gd name="T17" fmla="*/ 71 h 79"/>
                <a:gd name="T18" fmla="*/ 119 w 196"/>
                <a:gd name="T19" fmla="*/ 76 h 79"/>
                <a:gd name="T20" fmla="*/ 95 w 196"/>
                <a:gd name="T21" fmla="*/ 78 h 79"/>
                <a:gd name="T22" fmla="*/ 57 w 196"/>
                <a:gd name="T23" fmla="*/ 74 h 79"/>
                <a:gd name="T24" fmla="*/ 28 w 196"/>
                <a:gd name="T25" fmla="*/ 65 h 79"/>
                <a:gd name="T26" fmla="*/ 9 w 196"/>
                <a:gd name="T27" fmla="*/ 57 h 79"/>
                <a:gd name="T28" fmla="*/ 2 w 196"/>
                <a:gd name="T29" fmla="*/ 52 h 79"/>
                <a:gd name="T30" fmla="*/ 2 w 196"/>
                <a:gd name="T31" fmla="*/ 52 h 79"/>
                <a:gd name="T32" fmla="*/ 2 w 196"/>
                <a:gd name="T33" fmla="*/ 4 h 79"/>
                <a:gd name="T34" fmla="*/ 2 w 196"/>
                <a:gd name="T35" fmla="*/ 4 h 79"/>
                <a:gd name="T36" fmla="*/ 4 w 196"/>
                <a:gd name="T37" fmla="*/ 3 h 79"/>
                <a:gd name="T38" fmla="*/ 5 w 196"/>
                <a:gd name="T39" fmla="*/ 3 h 79"/>
                <a:gd name="T40" fmla="*/ 10 w 196"/>
                <a:gd name="T41" fmla="*/ 3 h 79"/>
                <a:gd name="T42" fmla="*/ 12 w 196"/>
                <a:gd name="T43" fmla="*/ 3 h 79"/>
                <a:gd name="T44" fmla="*/ 10 w 196"/>
                <a:gd name="T45" fmla="*/ 3 h 79"/>
                <a:gd name="T46" fmla="*/ 31 w 196"/>
                <a:gd name="T47" fmla="*/ 16 h 79"/>
                <a:gd name="T48" fmla="*/ 56 w 196"/>
                <a:gd name="T49" fmla="*/ 26 h 79"/>
                <a:gd name="T50" fmla="*/ 90 w 196"/>
                <a:gd name="T51" fmla="*/ 29 h 79"/>
                <a:gd name="T52" fmla="*/ 109 w 196"/>
                <a:gd name="T53" fmla="*/ 27 h 79"/>
                <a:gd name="T54" fmla="*/ 157 w 196"/>
                <a:gd name="T55" fmla="*/ 16 h 79"/>
                <a:gd name="T56" fmla="*/ 183 w 196"/>
                <a:gd name="T57" fmla="*/ 3 h 79"/>
                <a:gd name="T58" fmla="*/ 181 w 196"/>
                <a:gd name="T59" fmla="*/ 3 h 79"/>
                <a:gd name="T60" fmla="*/ 181 w 196"/>
                <a:gd name="T61" fmla="*/ 1 h 79"/>
                <a:gd name="T62" fmla="*/ 132 w 196"/>
                <a:gd name="T63" fmla="*/ 22 h 79"/>
                <a:gd name="T64" fmla="*/ 90 w 196"/>
                <a:gd name="T65" fmla="*/ 27 h 79"/>
                <a:gd name="T66" fmla="*/ 72 w 196"/>
                <a:gd name="T67" fmla="*/ 26 h 79"/>
                <a:gd name="T68" fmla="*/ 43 w 196"/>
                <a:gd name="T69" fmla="*/ 19 h 79"/>
                <a:gd name="T70" fmla="*/ 31 w 196"/>
                <a:gd name="T71" fmla="*/ 14 h 79"/>
                <a:gd name="T72" fmla="*/ 17 w 196"/>
                <a:gd name="T73" fmla="*/ 6 h 79"/>
                <a:gd name="T74" fmla="*/ 13 w 196"/>
                <a:gd name="T75" fmla="*/ 3 h 79"/>
                <a:gd name="T76" fmla="*/ 12 w 196"/>
                <a:gd name="T77" fmla="*/ 3 h 79"/>
                <a:gd name="T78" fmla="*/ 12 w 196"/>
                <a:gd name="T79" fmla="*/ 3 h 79"/>
                <a:gd name="T80" fmla="*/ 5 w 196"/>
                <a:gd name="T81" fmla="*/ 1 h 79"/>
                <a:gd name="T82" fmla="*/ 2 w 196"/>
                <a:gd name="T83" fmla="*/ 1 h 79"/>
                <a:gd name="T84" fmla="*/ 0 w 196"/>
                <a:gd name="T85" fmla="*/ 4 h 79"/>
                <a:gd name="T86" fmla="*/ 0 w 196"/>
                <a:gd name="T87" fmla="*/ 4 h 79"/>
                <a:gd name="T88" fmla="*/ 0 w 196"/>
                <a:gd name="T89" fmla="*/ 53 h 79"/>
                <a:gd name="T90" fmla="*/ 0 w 196"/>
                <a:gd name="T91" fmla="*/ 53 h 79"/>
                <a:gd name="T92" fmla="*/ 28 w 196"/>
                <a:gd name="T93" fmla="*/ 66 h 79"/>
                <a:gd name="T94" fmla="*/ 57 w 196"/>
                <a:gd name="T95" fmla="*/ 76 h 79"/>
                <a:gd name="T96" fmla="*/ 95 w 196"/>
                <a:gd name="T97" fmla="*/ 79 h 79"/>
                <a:gd name="T98" fmla="*/ 119 w 196"/>
                <a:gd name="T99" fmla="*/ 78 h 79"/>
                <a:gd name="T100" fmla="*/ 144 w 196"/>
                <a:gd name="T101" fmla="*/ 73 h 79"/>
                <a:gd name="T102" fmla="*/ 170 w 196"/>
                <a:gd name="T103" fmla="*/ 61 h 79"/>
                <a:gd name="T104" fmla="*/ 196 w 196"/>
                <a:gd name="T105" fmla="*/ 47 h 79"/>
                <a:gd name="T106" fmla="*/ 193 w 196"/>
                <a:gd name="T107" fmla="*/ 0 h 79"/>
                <a:gd name="T108" fmla="*/ 193 w 196"/>
                <a:gd name="T109" fmla="*/ 0 h 79"/>
                <a:gd name="T110" fmla="*/ 188 w 196"/>
                <a:gd name="T111" fmla="*/ 0 h 79"/>
                <a:gd name="T112" fmla="*/ 181 w 196"/>
                <a:gd name="T113" fmla="*/ 1 h 79"/>
                <a:gd name="T114" fmla="*/ 181 w 196"/>
                <a:gd name="T115" fmla="*/ 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6" h="79">
                  <a:moveTo>
                    <a:pt x="181" y="3"/>
                  </a:move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4" y="1"/>
                  </a:lnTo>
                  <a:lnTo>
                    <a:pt x="188" y="1"/>
                  </a:lnTo>
                  <a:lnTo>
                    <a:pt x="188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1" y="1"/>
                  </a:lnTo>
                  <a:lnTo>
                    <a:pt x="194" y="45"/>
                  </a:lnTo>
                  <a:lnTo>
                    <a:pt x="196" y="45"/>
                  </a:lnTo>
                  <a:lnTo>
                    <a:pt x="194" y="45"/>
                  </a:lnTo>
                  <a:lnTo>
                    <a:pt x="194" y="45"/>
                  </a:lnTo>
                  <a:lnTo>
                    <a:pt x="181" y="53"/>
                  </a:lnTo>
                  <a:lnTo>
                    <a:pt x="170" y="61"/>
                  </a:lnTo>
                  <a:lnTo>
                    <a:pt x="157" y="66"/>
                  </a:lnTo>
                  <a:lnTo>
                    <a:pt x="144" y="71"/>
                  </a:lnTo>
                  <a:lnTo>
                    <a:pt x="131" y="74"/>
                  </a:lnTo>
                  <a:lnTo>
                    <a:pt x="119" y="76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75" y="78"/>
                  </a:lnTo>
                  <a:lnTo>
                    <a:pt x="57" y="74"/>
                  </a:lnTo>
                  <a:lnTo>
                    <a:pt x="43" y="70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2" y="5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7" y="8"/>
                  </a:lnTo>
                  <a:lnTo>
                    <a:pt x="31" y="16"/>
                  </a:lnTo>
                  <a:lnTo>
                    <a:pt x="43" y="21"/>
                  </a:lnTo>
                  <a:lnTo>
                    <a:pt x="56" y="26"/>
                  </a:lnTo>
                  <a:lnTo>
                    <a:pt x="72" y="27"/>
                  </a:lnTo>
                  <a:lnTo>
                    <a:pt x="90" y="29"/>
                  </a:lnTo>
                  <a:lnTo>
                    <a:pt x="90" y="29"/>
                  </a:lnTo>
                  <a:lnTo>
                    <a:pt x="109" y="27"/>
                  </a:lnTo>
                  <a:lnTo>
                    <a:pt x="132" y="22"/>
                  </a:lnTo>
                  <a:lnTo>
                    <a:pt x="157" y="16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1" y="3"/>
                  </a:lnTo>
                  <a:lnTo>
                    <a:pt x="181" y="1"/>
                  </a:lnTo>
                  <a:lnTo>
                    <a:pt x="181" y="1"/>
                  </a:lnTo>
                  <a:lnTo>
                    <a:pt x="155" y="14"/>
                  </a:lnTo>
                  <a:lnTo>
                    <a:pt x="132" y="22"/>
                  </a:lnTo>
                  <a:lnTo>
                    <a:pt x="109" y="26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72" y="26"/>
                  </a:lnTo>
                  <a:lnTo>
                    <a:pt x="56" y="24"/>
                  </a:lnTo>
                  <a:lnTo>
                    <a:pt x="43" y="19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9" y="57"/>
                  </a:lnTo>
                  <a:lnTo>
                    <a:pt x="28" y="66"/>
                  </a:lnTo>
                  <a:lnTo>
                    <a:pt x="41" y="71"/>
                  </a:lnTo>
                  <a:lnTo>
                    <a:pt x="57" y="76"/>
                  </a:lnTo>
                  <a:lnTo>
                    <a:pt x="75" y="79"/>
                  </a:lnTo>
                  <a:lnTo>
                    <a:pt x="95" y="79"/>
                  </a:lnTo>
                  <a:lnTo>
                    <a:pt x="95" y="79"/>
                  </a:lnTo>
                  <a:lnTo>
                    <a:pt x="119" y="78"/>
                  </a:lnTo>
                  <a:lnTo>
                    <a:pt x="131" y="76"/>
                  </a:lnTo>
                  <a:lnTo>
                    <a:pt x="144" y="73"/>
                  </a:lnTo>
                  <a:lnTo>
                    <a:pt x="157" y="68"/>
                  </a:lnTo>
                  <a:lnTo>
                    <a:pt x="170" y="61"/>
                  </a:lnTo>
                  <a:lnTo>
                    <a:pt x="183" y="55"/>
                  </a:lnTo>
                  <a:lnTo>
                    <a:pt x="196" y="47"/>
                  </a:lnTo>
                  <a:lnTo>
                    <a:pt x="196" y="47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3" y="0"/>
                  </a:lnTo>
                  <a:lnTo>
                    <a:pt x="181" y="1"/>
                  </a:lnTo>
                  <a:lnTo>
                    <a:pt x="181" y="3"/>
                  </a:lnTo>
                  <a:lnTo>
                    <a:pt x="181" y="1"/>
                  </a:lnTo>
                  <a:lnTo>
                    <a:pt x="181" y="3"/>
                  </a:lnTo>
                  <a:close/>
                </a:path>
              </a:pathLst>
            </a:custGeom>
            <a:solidFill>
              <a:srgbClr val="06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47" name="Freeform 30"/>
            <p:cNvSpPr>
              <a:spLocks/>
            </p:cNvSpPr>
            <p:nvPr/>
          </p:nvSpPr>
          <p:spPr bwMode="auto">
            <a:xfrm>
              <a:off x="2403475" y="4090988"/>
              <a:ext cx="311150" cy="125413"/>
            </a:xfrm>
            <a:custGeom>
              <a:avLst/>
              <a:gdLst>
                <a:gd name="T0" fmla="*/ 183 w 196"/>
                <a:gd name="T1" fmla="*/ 3 h 79"/>
                <a:gd name="T2" fmla="*/ 183 w 196"/>
                <a:gd name="T3" fmla="*/ 3 h 79"/>
                <a:gd name="T4" fmla="*/ 188 w 196"/>
                <a:gd name="T5" fmla="*/ 1 h 79"/>
                <a:gd name="T6" fmla="*/ 193 w 196"/>
                <a:gd name="T7" fmla="*/ 1 h 79"/>
                <a:gd name="T8" fmla="*/ 191 w 196"/>
                <a:gd name="T9" fmla="*/ 1 h 79"/>
                <a:gd name="T10" fmla="*/ 196 w 196"/>
                <a:gd name="T11" fmla="*/ 45 h 79"/>
                <a:gd name="T12" fmla="*/ 194 w 196"/>
                <a:gd name="T13" fmla="*/ 45 h 79"/>
                <a:gd name="T14" fmla="*/ 170 w 196"/>
                <a:gd name="T15" fmla="*/ 61 h 79"/>
                <a:gd name="T16" fmla="*/ 144 w 196"/>
                <a:gd name="T17" fmla="*/ 71 h 79"/>
                <a:gd name="T18" fmla="*/ 119 w 196"/>
                <a:gd name="T19" fmla="*/ 76 h 79"/>
                <a:gd name="T20" fmla="*/ 95 w 196"/>
                <a:gd name="T21" fmla="*/ 78 h 79"/>
                <a:gd name="T22" fmla="*/ 57 w 196"/>
                <a:gd name="T23" fmla="*/ 74 h 79"/>
                <a:gd name="T24" fmla="*/ 28 w 196"/>
                <a:gd name="T25" fmla="*/ 65 h 79"/>
                <a:gd name="T26" fmla="*/ 9 w 196"/>
                <a:gd name="T27" fmla="*/ 57 h 79"/>
                <a:gd name="T28" fmla="*/ 2 w 196"/>
                <a:gd name="T29" fmla="*/ 52 h 79"/>
                <a:gd name="T30" fmla="*/ 2 w 196"/>
                <a:gd name="T31" fmla="*/ 52 h 79"/>
                <a:gd name="T32" fmla="*/ 2 w 196"/>
                <a:gd name="T33" fmla="*/ 4 h 79"/>
                <a:gd name="T34" fmla="*/ 2 w 196"/>
                <a:gd name="T35" fmla="*/ 4 h 79"/>
                <a:gd name="T36" fmla="*/ 4 w 196"/>
                <a:gd name="T37" fmla="*/ 3 h 79"/>
                <a:gd name="T38" fmla="*/ 5 w 196"/>
                <a:gd name="T39" fmla="*/ 3 h 79"/>
                <a:gd name="T40" fmla="*/ 10 w 196"/>
                <a:gd name="T41" fmla="*/ 3 h 79"/>
                <a:gd name="T42" fmla="*/ 12 w 196"/>
                <a:gd name="T43" fmla="*/ 3 h 79"/>
                <a:gd name="T44" fmla="*/ 10 w 196"/>
                <a:gd name="T45" fmla="*/ 3 h 79"/>
                <a:gd name="T46" fmla="*/ 31 w 196"/>
                <a:gd name="T47" fmla="*/ 16 h 79"/>
                <a:gd name="T48" fmla="*/ 56 w 196"/>
                <a:gd name="T49" fmla="*/ 26 h 79"/>
                <a:gd name="T50" fmla="*/ 90 w 196"/>
                <a:gd name="T51" fmla="*/ 29 h 79"/>
                <a:gd name="T52" fmla="*/ 109 w 196"/>
                <a:gd name="T53" fmla="*/ 27 h 79"/>
                <a:gd name="T54" fmla="*/ 157 w 196"/>
                <a:gd name="T55" fmla="*/ 16 h 79"/>
                <a:gd name="T56" fmla="*/ 183 w 196"/>
                <a:gd name="T57" fmla="*/ 3 h 79"/>
                <a:gd name="T58" fmla="*/ 181 w 196"/>
                <a:gd name="T59" fmla="*/ 3 h 79"/>
                <a:gd name="T60" fmla="*/ 181 w 196"/>
                <a:gd name="T61" fmla="*/ 1 h 79"/>
                <a:gd name="T62" fmla="*/ 132 w 196"/>
                <a:gd name="T63" fmla="*/ 22 h 79"/>
                <a:gd name="T64" fmla="*/ 90 w 196"/>
                <a:gd name="T65" fmla="*/ 27 h 79"/>
                <a:gd name="T66" fmla="*/ 72 w 196"/>
                <a:gd name="T67" fmla="*/ 26 h 79"/>
                <a:gd name="T68" fmla="*/ 43 w 196"/>
                <a:gd name="T69" fmla="*/ 19 h 79"/>
                <a:gd name="T70" fmla="*/ 31 w 196"/>
                <a:gd name="T71" fmla="*/ 14 h 79"/>
                <a:gd name="T72" fmla="*/ 17 w 196"/>
                <a:gd name="T73" fmla="*/ 6 h 79"/>
                <a:gd name="T74" fmla="*/ 13 w 196"/>
                <a:gd name="T75" fmla="*/ 3 h 79"/>
                <a:gd name="T76" fmla="*/ 12 w 196"/>
                <a:gd name="T77" fmla="*/ 3 h 79"/>
                <a:gd name="T78" fmla="*/ 12 w 196"/>
                <a:gd name="T79" fmla="*/ 3 h 79"/>
                <a:gd name="T80" fmla="*/ 5 w 196"/>
                <a:gd name="T81" fmla="*/ 1 h 79"/>
                <a:gd name="T82" fmla="*/ 2 w 196"/>
                <a:gd name="T83" fmla="*/ 1 h 79"/>
                <a:gd name="T84" fmla="*/ 0 w 196"/>
                <a:gd name="T85" fmla="*/ 4 h 79"/>
                <a:gd name="T86" fmla="*/ 0 w 196"/>
                <a:gd name="T87" fmla="*/ 4 h 79"/>
                <a:gd name="T88" fmla="*/ 0 w 196"/>
                <a:gd name="T89" fmla="*/ 53 h 79"/>
                <a:gd name="T90" fmla="*/ 0 w 196"/>
                <a:gd name="T91" fmla="*/ 53 h 79"/>
                <a:gd name="T92" fmla="*/ 28 w 196"/>
                <a:gd name="T93" fmla="*/ 66 h 79"/>
                <a:gd name="T94" fmla="*/ 57 w 196"/>
                <a:gd name="T95" fmla="*/ 76 h 79"/>
                <a:gd name="T96" fmla="*/ 95 w 196"/>
                <a:gd name="T97" fmla="*/ 79 h 79"/>
                <a:gd name="T98" fmla="*/ 119 w 196"/>
                <a:gd name="T99" fmla="*/ 78 h 79"/>
                <a:gd name="T100" fmla="*/ 144 w 196"/>
                <a:gd name="T101" fmla="*/ 73 h 79"/>
                <a:gd name="T102" fmla="*/ 170 w 196"/>
                <a:gd name="T103" fmla="*/ 61 h 79"/>
                <a:gd name="T104" fmla="*/ 196 w 196"/>
                <a:gd name="T105" fmla="*/ 47 h 79"/>
                <a:gd name="T106" fmla="*/ 193 w 196"/>
                <a:gd name="T107" fmla="*/ 0 h 79"/>
                <a:gd name="T108" fmla="*/ 193 w 196"/>
                <a:gd name="T109" fmla="*/ 0 h 79"/>
                <a:gd name="T110" fmla="*/ 188 w 196"/>
                <a:gd name="T111" fmla="*/ 0 h 79"/>
                <a:gd name="T112" fmla="*/ 181 w 196"/>
                <a:gd name="T113" fmla="*/ 1 h 79"/>
                <a:gd name="T114" fmla="*/ 181 w 196"/>
                <a:gd name="T115" fmla="*/ 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6" h="79">
                  <a:moveTo>
                    <a:pt x="181" y="3"/>
                  </a:move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4" y="1"/>
                  </a:lnTo>
                  <a:lnTo>
                    <a:pt x="188" y="1"/>
                  </a:lnTo>
                  <a:lnTo>
                    <a:pt x="188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1" y="1"/>
                  </a:lnTo>
                  <a:lnTo>
                    <a:pt x="194" y="45"/>
                  </a:lnTo>
                  <a:lnTo>
                    <a:pt x="196" y="45"/>
                  </a:lnTo>
                  <a:lnTo>
                    <a:pt x="194" y="45"/>
                  </a:lnTo>
                  <a:lnTo>
                    <a:pt x="194" y="45"/>
                  </a:lnTo>
                  <a:lnTo>
                    <a:pt x="181" y="53"/>
                  </a:lnTo>
                  <a:lnTo>
                    <a:pt x="170" y="61"/>
                  </a:lnTo>
                  <a:lnTo>
                    <a:pt x="157" y="66"/>
                  </a:lnTo>
                  <a:lnTo>
                    <a:pt x="144" y="71"/>
                  </a:lnTo>
                  <a:lnTo>
                    <a:pt x="131" y="74"/>
                  </a:lnTo>
                  <a:lnTo>
                    <a:pt x="119" y="76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75" y="78"/>
                  </a:lnTo>
                  <a:lnTo>
                    <a:pt x="57" y="74"/>
                  </a:lnTo>
                  <a:lnTo>
                    <a:pt x="43" y="70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2" y="5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7" y="8"/>
                  </a:lnTo>
                  <a:lnTo>
                    <a:pt x="31" y="16"/>
                  </a:lnTo>
                  <a:lnTo>
                    <a:pt x="43" y="21"/>
                  </a:lnTo>
                  <a:lnTo>
                    <a:pt x="56" y="26"/>
                  </a:lnTo>
                  <a:lnTo>
                    <a:pt x="72" y="27"/>
                  </a:lnTo>
                  <a:lnTo>
                    <a:pt x="90" y="29"/>
                  </a:lnTo>
                  <a:lnTo>
                    <a:pt x="90" y="29"/>
                  </a:lnTo>
                  <a:lnTo>
                    <a:pt x="109" y="27"/>
                  </a:lnTo>
                  <a:lnTo>
                    <a:pt x="132" y="22"/>
                  </a:lnTo>
                  <a:lnTo>
                    <a:pt x="157" y="16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1" y="3"/>
                  </a:lnTo>
                  <a:lnTo>
                    <a:pt x="181" y="1"/>
                  </a:lnTo>
                  <a:lnTo>
                    <a:pt x="181" y="1"/>
                  </a:lnTo>
                  <a:lnTo>
                    <a:pt x="155" y="14"/>
                  </a:lnTo>
                  <a:lnTo>
                    <a:pt x="132" y="22"/>
                  </a:lnTo>
                  <a:lnTo>
                    <a:pt x="109" y="26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72" y="26"/>
                  </a:lnTo>
                  <a:lnTo>
                    <a:pt x="56" y="24"/>
                  </a:lnTo>
                  <a:lnTo>
                    <a:pt x="43" y="19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9" y="57"/>
                  </a:lnTo>
                  <a:lnTo>
                    <a:pt x="28" y="66"/>
                  </a:lnTo>
                  <a:lnTo>
                    <a:pt x="41" y="71"/>
                  </a:lnTo>
                  <a:lnTo>
                    <a:pt x="57" y="76"/>
                  </a:lnTo>
                  <a:lnTo>
                    <a:pt x="75" y="79"/>
                  </a:lnTo>
                  <a:lnTo>
                    <a:pt x="95" y="79"/>
                  </a:lnTo>
                  <a:lnTo>
                    <a:pt x="95" y="79"/>
                  </a:lnTo>
                  <a:lnTo>
                    <a:pt x="119" y="78"/>
                  </a:lnTo>
                  <a:lnTo>
                    <a:pt x="131" y="76"/>
                  </a:lnTo>
                  <a:lnTo>
                    <a:pt x="144" y="73"/>
                  </a:lnTo>
                  <a:lnTo>
                    <a:pt x="157" y="68"/>
                  </a:lnTo>
                  <a:lnTo>
                    <a:pt x="170" y="61"/>
                  </a:lnTo>
                  <a:lnTo>
                    <a:pt x="183" y="55"/>
                  </a:lnTo>
                  <a:lnTo>
                    <a:pt x="196" y="47"/>
                  </a:lnTo>
                  <a:lnTo>
                    <a:pt x="196" y="47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3" y="0"/>
                  </a:lnTo>
                  <a:lnTo>
                    <a:pt x="181" y="1"/>
                  </a:lnTo>
                  <a:lnTo>
                    <a:pt x="181" y="3"/>
                  </a:lnTo>
                  <a:lnTo>
                    <a:pt x="181" y="1"/>
                  </a:lnTo>
                  <a:lnTo>
                    <a:pt x="181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548" name="Picture 3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675" y="4230688"/>
              <a:ext cx="433388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9" name="Freeform 32"/>
            <p:cNvSpPr>
              <a:spLocks/>
            </p:cNvSpPr>
            <p:nvPr/>
          </p:nvSpPr>
          <p:spPr bwMode="auto">
            <a:xfrm>
              <a:off x="2360613" y="4235451"/>
              <a:ext cx="417513" cy="157163"/>
            </a:xfrm>
            <a:custGeom>
              <a:avLst/>
              <a:gdLst>
                <a:gd name="T0" fmla="*/ 42 w 263"/>
                <a:gd name="T1" fmla="*/ 8 h 99"/>
                <a:gd name="T2" fmla="*/ 49 w 263"/>
                <a:gd name="T3" fmla="*/ 11 h 99"/>
                <a:gd name="T4" fmla="*/ 76 w 263"/>
                <a:gd name="T5" fmla="*/ 21 h 99"/>
                <a:gd name="T6" fmla="*/ 106 w 263"/>
                <a:gd name="T7" fmla="*/ 27 h 99"/>
                <a:gd name="T8" fmla="*/ 123 w 263"/>
                <a:gd name="T9" fmla="*/ 27 h 99"/>
                <a:gd name="T10" fmla="*/ 167 w 263"/>
                <a:gd name="T11" fmla="*/ 23 h 99"/>
                <a:gd name="T12" fmla="*/ 203 w 263"/>
                <a:gd name="T13" fmla="*/ 8 h 99"/>
                <a:gd name="T14" fmla="*/ 216 w 263"/>
                <a:gd name="T15" fmla="*/ 1 h 99"/>
                <a:gd name="T16" fmla="*/ 231 w 263"/>
                <a:gd name="T17" fmla="*/ 21 h 99"/>
                <a:gd name="T18" fmla="*/ 231 w 263"/>
                <a:gd name="T19" fmla="*/ 21 h 99"/>
                <a:gd name="T20" fmla="*/ 236 w 263"/>
                <a:gd name="T21" fmla="*/ 24 h 99"/>
                <a:gd name="T22" fmla="*/ 252 w 263"/>
                <a:gd name="T23" fmla="*/ 39 h 99"/>
                <a:gd name="T24" fmla="*/ 260 w 263"/>
                <a:gd name="T25" fmla="*/ 55 h 99"/>
                <a:gd name="T26" fmla="*/ 262 w 263"/>
                <a:gd name="T27" fmla="*/ 62 h 99"/>
                <a:gd name="T28" fmla="*/ 262 w 263"/>
                <a:gd name="T29" fmla="*/ 65 h 99"/>
                <a:gd name="T30" fmla="*/ 262 w 263"/>
                <a:gd name="T31" fmla="*/ 63 h 99"/>
                <a:gd name="T32" fmla="*/ 260 w 263"/>
                <a:gd name="T33" fmla="*/ 65 h 99"/>
                <a:gd name="T34" fmla="*/ 236 w 263"/>
                <a:gd name="T35" fmla="*/ 78 h 99"/>
                <a:gd name="T36" fmla="*/ 203 w 263"/>
                <a:gd name="T37" fmla="*/ 89 h 99"/>
                <a:gd name="T38" fmla="*/ 161 w 263"/>
                <a:gd name="T39" fmla="*/ 96 h 99"/>
                <a:gd name="T40" fmla="*/ 136 w 263"/>
                <a:gd name="T41" fmla="*/ 97 h 99"/>
                <a:gd name="T42" fmla="*/ 75 w 263"/>
                <a:gd name="T43" fmla="*/ 91 h 99"/>
                <a:gd name="T44" fmla="*/ 1 w 263"/>
                <a:gd name="T45" fmla="*/ 70 h 99"/>
                <a:gd name="T46" fmla="*/ 1 w 263"/>
                <a:gd name="T47" fmla="*/ 70 h 99"/>
                <a:gd name="T48" fmla="*/ 3 w 263"/>
                <a:gd name="T49" fmla="*/ 63 h 99"/>
                <a:gd name="T50" fmla="*/ 8 w 263"/>
                <a:gd name="T51" fmla="*/ 53 h 99"/>
                <a:gd name="T52" fmla="*/ 13 w 263"/>
                <a:gd name="T53" fmla="*/ 42 h 99"/>
                <a:gd name="T54" fmla="*/ 23 w 263"/>
                <a:gd name="T55" fmla="*/ 29 h 99"/>
                <a:gd name="T56" fmla="*/ 27 w 263"/>
                <a:gd name="T57" fmla="*/ 27 h 99"/>
                <a:gd name="T58" fmla="*/ 42 w 263"/>
                <a:gd name="T59" fmla="*/ 8 h 99"/>
                <a:gd name="T60" fmla="*/ 42 w 263"/>
                <a:gd name="T61" fmla="*/ 8 h 99"/>
                <a:gd name="T62" fmla="*/ 26 w 263"/>
                <a:gd name="T63" fmla="*/ 26 h 99"/>
                <a:gd name="T64" fmla="*/ 27 w 263"/>
                <a:gd name="T65" fmla="*/ 26 h 99"/>
                <a:gd name="T66" fmla="*/ 21 w 263"/>
                <a:gd name="T67" fmla="*/ 29 h 99"/>
                <a:gd name="T68" fmla="*/ 11 w 263"/>
                <a:gd name="T69" fmla="*/ 40 h 99"/>
                <a:gd name="T70" fmla="*/ 8 w 263"/>
                <a:gd name="T71" fmla="*/ 49 h 99"/>
                <a:gd name="T72" fmla="*/ 0 w 263"/>
                <a:gd name="T73" fmla="*/ 70 h 99"/>
                <a:gd name="T74" fmla="*/ 1 w 263"/>
                <a:gd name="T75" fmla="*/ 70 h 99"/>
                <a:gd name="T76" fmla="*/ 39 w 263"/>
                <a:gd name="T77" fmla="*/ 84 h 99"/>
                <a:gd name="T78" fmla="*/ 107 w 263"/>
                <a:gd name="T79" fmla="*/ 97 h 99"/>
                <a:gd name="T80" fmla="*/ 136 w 263"/>
                <a:gd name="T81" fmla="*/ 99 h 99"/>
                <a:gd name="T82" fmla="*/ 190 w 263"/>
                <a:gd name="T83" fmla="*/ 94 h 99"/>
                <a:gd name="T84" fmla="*/ 229 w 263"/>
                <a:gd name="T85" fmla="*/ 83 h 99"/>
                <a:gd name="T86" fmla="*/ 254 w 263"/>
                <a:gd name="T87" fmla="*/ 70 h 99"/>
                <a:gd name="T88" fmla="*/ 263 w 263"/>
                <a:gd name="T89" fmla="*/ 65 h 99"/>
                <a:gd name="T90" fmla="*/ 263 w 263"/>
                <a:gd name="T91" fmla="*/ 65 h 99"/>
                <a:gd name="T92" fmla="*/ 263 w 263"/>
                <a:gd name="T93" fmla="*/ 62 h 99"/>
                <a:gd name="T94" fmla="*/ 259 w 263"/>
                <a:gd name="T95" fmla="*/ 45 h 99"/>
                <a:gd name="T96" fmla="*/ 247 w 263"/>
                <a:gd name="T97" fmla="*/ 31 h 99"/>
                <a:gd name="T98" fmla="*/ 236 w 263"/>
                <a:gd name="T99" fmla="*/ 23 h 99"/>
                <a:gd name="T100" fmla="*/ 231 w 263"/>
                <a:gd name="T101" fmla="*/ 21 h 99"/>
                <a:gd name="T102" fmla="*/ 216 w 263"/>
                <a:gd name="T103" fmla="*/ 0 h 99"/>
                <a:gd name="T104" fmla="*/ 216 w 263"/>
                <a:gd name="T105" fmla="*/ 0 h 99"/>
                <a:gd name="T106" fmla="*/ 190 w 263"/>
                <a:gd name="T107" fmla="*/ 13 h 99"/>
                <a:gd name="T108" fmla="*/ 145 w 263"/>
                <a:gd name="T109" fmla="*/ 24 h 99"/>
                <a:gd name="T110" fmla="*/ 123 w 263"/>
                <a:gd name="T111" fmla="*/ 26 h 99"/>
                <a:gd name="T112" fmla="*/ 91 w 263"/>
                <a:gd name="T113" fmla="*/ 23 h 99"/>
                <a:gd name="T114" fmla="*/ 65 w 263"/>
                <a:gd name="T115" fmla="*/ 16 h 99"/>
                <a:gd name="T116" fmla="*/ 49 w 263"/>
                <a:gd name="T117" fmla="*/ 10 h 99"/>
                <a:gd name="T118" fmla="*/ 42 w 263"/>
                <a:gd name="T119" fmla="*/ 6 h 99"/>
                <a:gd name="T120" fmla="*/ 42 w 263"/>
                <a:gd name="T121" fmla="*/ 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99">
                  <a:moveTo>
                    <a:pt x="42" y="8"/>
                  </a:moveTo>
                  <a:lnTo>
                    <a:pt x="42" y="8"/>
                  </a:lnTo>
                  <a:lnTo>
                    <a:pt x="42" y="8"/>
                  </a:lnTo>
                  <a:lnTo>
                    <a:pt x="49" y="11"/>
                  </a:lnTo>
                  <a:lnTo>
                    <a:pt x="65" y="18"/>
                  </a:lnTo>
                  <a:lnTo>
                    <a:pt x="76" y="21"/>
                  </a:lnTo>
                  <a:lnTo>
                    <a:pt x="89" y="24"/>
                  </a:lnTo>
                  <a:lnTo>
                    <a:pt x="106" y="27"/>
                  </a:lnTo>
                  <a:lnTo>
                    <a:pt x="123" y="27"/>
                  </a:lnTo>
                  <a:lnTo>
                    <a:pt x="123" y="27"/>
                  </a:lnTo>
                  <a:lnTo>
                    <a:pt x="145" y="26"/>
                  </a:lnTo>
                  <a:lnTo>
                    <a:pt x="167" y="23"/>
                  </a:lnTo>
                  <a:lnTo>
                    <a:pt x="192" y="14"/>
                  </a:lnTo>
                  <a:lnTo>
                    <a:pt x="203" y="8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31" y="21"/>
                  </a:lnTo>
                  <a:lnTo>
                    <a:pt x="231" y="21"/>
                  </a:lnTo>
                  <a:lnTo>
                    <a:pt x="231" y="21"/>
                  </a:lnTo>
                  <a:lnTo>
                    <a:pt x="236" y="24"/>
                  </a:lnTo>
                  <a:lnTo>
                    <a:pt x="236" y="24"/>
                  </a:lnTo>
                  <a:lnTo>
                    <a:pt x="244" y="31"/>
                  </a:lnTo>
                  <a:lnTo>
                    <a:pt x="252" y="39"/>
                  </a:lnTo>
                  <a:lnTo>
                    <a:pt x="259" y="49"/>
                  </a:lnTo>
                  <a:lnTo>
                    <a:pt x="260" y="55"/>
                  </a:lnTo>
                  <a:lnTo>
                    <a:pt x="262" y="62"/>
                  </a:lnTo>
                  <a:lnTo>
                    <a:pt x="262" y="62"/>
                  </a:lnTo>
                  <a:lnTo>
                    <a:pt x="262" y="65"/>
                  </a:lnTo>
                  <a:lnTo>
                    <a:pt x="262" y="65"/>
                  </a:lnTo>
                  <a:lnTo>
                    <a:pt x="262" y="63"/>
                  </a:lnTo>
                  <a:lnTo>
                    <a:pt x="262" y="63"/>
                  </a:lnTo>
                  <a:lnTo>
                    <a:pt x="260" y="65"/>
                  </a:lnTo>
                  <a:lnTo>
                    <a:pt x="260" y="65"/>
                  </a:lnTo>
                  <a:lnTo>
                    <a:pt x="246" y="73"/>
                  </a:lnTo>
                  <a:lnTo>
                    <a:pt x="236" y="78"/>
                  </a:lnTo>
                  <a:lnTo>
                    <a:pt x="221" y="84"/>
                  </a:lnTo>
                  <a:lnTo>
                    <a:pt x="203" y="89"/>
                  </a:lnTo>
                  <a:lnTo>
                    <a:pt x="184" y="93"/>
                  </a:lnTo>
                  <a:lnTo>
                    <a:pt x="161" y="96"/>
                  </a:lnTo>
                  <a:lnTo>
                    <a:pt x="136" y="97"/>
                  </a:lnTo>
                  <a:lnTo>
                    <a:pt x="136" y="97"/>
                  </a:lnTo>
                  <a:lnTo>
                    <a:pt x="107" y="96"/>
                  </a:lnTo>
                  <a:lnTo>
                    <a:pt x="75" y="91"/>
                  </a:lnTo>
                  <a:lnTo>
                    <a:pt x="39" y="83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3" y="63"/>
                  </a:lnTo>
                  <a:lnTo>
                    <a:pt x="3" y="63"/>
                  </a:lnTo>
                  <a:lnTo>
                    <a:pt x="8" y="53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9" y="32"/>
                  </a:lnTo>
                  <a:lnTo>
                    <a:pt x="23" y="29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44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26" y="26"/>
                  </a:lnTo>
                  <a:lnTo>
                    <a:pt x="27" y="27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1" y="29"/>
                  </a:lnTo>
                  <a:lnTo>
                    <a:pt x="16" y="34"/>
                  </a:lnTo>
                  <a:lnTo>
                    <a:pt x="11" y="40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3" y="63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39" y="84"/>
                  </a:lnTo>
                  <a:lnTo>
                    <a:pt x="75" y="93"/>
                  </a:lnTo>
                  <a:lnTo>
                    <a:pt x="107" y="97"/>
                  </a:lnTo>
                  <a:lnTo>
                    <a:pt x="136" y="99"/>
                  </a:lnTo>
                  <a:lnTo>
                    <a:pt x="136" y="99"/>
                  </a:lnTo>
                  <a:lnTo>
                    <a:pt x="166" y="97"/>
                  </a:lnTo>
                  <a:lnTo>
                    <a:pt x="190" y="94"/>
                  </a:lnTo>
                  <a:lnTo>
                    <a:pt x="211" y="88"/>
                  </a:lnTo>
                  <a:lnTo>
                    <a:pt x="229" y="83"/>
                  </a:lnTo>
                  <a:lnTo>
                    <a:pt x="244" y="76"/>
                  </a:lnTo>
                  <a:lnTo>
                    <a:pt x="254" y="70"/>
                  </a:lnTo>
                  <a:lnTo>
                    <a:pt x="262" y="65"/>
                  </a:lnTo>
                  <a:lnTo>
                    <a:pt x="263" y="65"/>
                  </a:lnTo>
                  <a:lnTo>
                    <a:pt x="263" y="65"/>
                  </a:lnTo>
                  <a:lnTo>
                    <a:pt x="263" y="65"/>
                  </a:lnTo>
                  <a:lnTo>
                    <a:pt x="263" y="62"/>
                  </a:lnTo>
                  <a:lnTo>
                    <a:pt x="263" y="62"/>
                  </a:lnTo>
                  <a:lnTo>
                    <a:pt x="262" y="52"/>
                  </a:lnTo>
                  <a:lnTo>
                    <a:pt x="259" y="45"/>
                  </a:lnTo>
                  <a:lnTo>
                    <a:pt x="254" y="37"/>
                  </a:lnTo>
                  <a:lnTo>
                    <a:pt x="247" y="31"/>
                  </a:lnTo>
                  <a:lnTo>
                    <a:pt x="247" y="31"/>
                  </a:lnTo>
                  <a:lnTo>
                    <a:pt x="236" y="23"/>
                  </a:lnTo>
                  <a:lnTo>
                    <a:pt x="231" y="19"/>
                  </a:lnTo>
                  <a:lnTo>
                    <a:pt x="231" y="21"/>
                  </a:lnTo>
                  <a:lnTo>
                    <a:pt x="233" y="19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03" y="6"/>
                  </a:lnTo>
                  <a:lnTo>
                    <a:pt x="190" y="13"/>
                  </a:lnTo>
                  <a:lnTo>
                    <a:pt x="167" y="21"/>
                  </a:lnTo>
                  <a:lnTo>
                    <a:pt x="145" y="24"/>
                  </a:lnTo>
                  <a:lnTo>
                    <a:pt x="123" y="26"/>
                  </a:lnTo>
                  <a:lnTo>
                    <a:pt x="123" y="26"/>
                  </a:lnTo>
                  <a:lnTo>
                    <a:pt x="106" y="26"/>
                  </a:lnTo>
                  <a:lnTo>
                    <a:pt x="91" y="23"/>
                  </a:lnTo>
                  <a:lnTo>
                    <a:pt x="76" y="19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50" name="Freeform 33"/>
            <p:cNvSpPr>
              <a:spLocks/>
            </p:cNvSpPr>
            <p:nvPr/>
          </p:nvSpPr>
          <p:spPr bwMode="auto">
            <a:xfrm>
              <a:off x="2360613" y="4235451"/>
              <a:ext cx="417513" cy="157163"/>
            </a:xfrm>
            <a:custGeom>
              <a:avLst/>
              <a:gdLst>
                <a:gd name="T0" fmla="*/ 42 w 263"/>
                <a:gd name="T1" fmla="*/ 8 h 99"/>
                <a:gd name="T2" fmla="*/ 49 w 263"/>
                <a:gd name="T3" fmla="*/ 11 h 99"/>
                <a:gd name="T4" fmla="*/ 76 w 263"/>
                <a:gd name="T5" fmla="*/ 21 h 99"/>
                <a:gd name="T6" fmla="*/ 106 w 263"/>
                <a:gd name="T7" fmla="*/ 27 h 99"/>
                <a:gd name="T8" fmla="*/ 123 w 263"/>
                <a:gd name="T9" fmla="*/ 27 h 99"/>
                <a:gd name="T10" fmla="*/ 167 w 263"/>
                <a:gd name="T11" fmla="*/ 23 h 99"/>
                <a:gd name="T12" fmla="*/ 203 w 263"/>
                <a:gd name="T13" fmla="*/ 8 h 99"/>
                <a:gd name="T14" fmla="*/ 216 w 263"/>
                <a:gd name="T15" fmla="*/ 1 h 99"/>
                <a:gd name="T16" fmla="*/ 231 w 263"/>
                <a:gd name="T17" fmla="*/ 21 h 99"/>
                <a:gd name="T18" fmla="*/ 231 w 263"/>
                <a:gd name="T19" fmla="*/ 21 h 99"/>
                <a:gd name="T20" fmla="*/ 236 w 263"/>
                <a:gd name="T21" fmla="*/ 24 h 99"/>
                <a:gd name="T22" fmla="*/ 252 w 263"/>
                <a:gd name="T23" fmla="*/ 39 h 99"/>
                <a:gd name="T24" fmla="*/ 260 w 263"/>
                <a:gd name="T25" fmla="*/ 55 h 99"/>
                <a:gd name="T26" fmla="*/ 262 w 263"/>
                <a:gd name="T27" fmla="*/ 62 h 99"/>
                <a:gd name="T28" fmla="*/ 262 w 263"/>
                <a:gd name="T29" fmla="*/ 65 h 99"/>
                <a:gd name="T30" fmla="*/ 262 w 263"/>
                <a:gd name="T31" fmla="*/ 63 h 99"/>
                <a:gd name="T32" fmla="*/ 260 w 263"/>
                <a:gd name="T33" fmla="*/ 65 h 99"/>
                <a:gd name="T34" fmla="*/ 236 w 263"/>
                <a:gd name="T35" fmla="*/ 78 h 99"/>
                <a:gd name="T36" fmla="*/ 203 w 263"/>
                <a:gd name="T37" fmla="*/ 89 h 99"/>
                <a:gd name="T38" fmla="*/ 161 w 263"/>
                <a:gd name="T39" fmla="*/ 96 h 99"/>
                <a:gd name="T40" fmla="*/ 136 w 263"/>
                <a:gd name="T41" fmla="*/ 97 h 99"/>
                <a:gd name="T42" fmla="*/ 75 w 263"/>
                <a:gd name="T43" fmla="*/ 91 h 99"/>
                <a:gd name="T44" fmla="*/ 1 w 263"/>
                <a:gd name="T45" fmla="*/ 70 h 99"/>
                <a:gd name="T46" fmla="*/ 1 w 263"/>
                <a:gd name="T47" fmla="*/ 70 h 99"/>
                <a:gd name="T48" fmla="*/ 3 w 263"/>
                <a:gd name="T49" fmla="*/ 63 h 99"/>
                <a:gd name="T50" fmla="*/ 8 w 263"/>
                <a:gd name="T51" fmla="*/ 53 h 99"/>
                <a:gd name="T52" fmla="*/ 13 w 263"/>
                <a:gd name="T53" fmla="*/ 42 h 99"/>
                <a:gd name="T54" fmla="*/ 23 w 263"/>
                <a:gd name="T55" fmla="*/ 29 h 99"/>
                <a:gd name="T56" fmla="*/ 27 w 263"/>
                <a:gd name="T57" fmla="*/ 27 h 99"/>
                <a:gd name="T58" fmla="*/ 42 w 263"/>
                <a:gd name="T59" fmla="*/ 8 h 99"/>
                <a:gd name="T60" fmla="*/ 42 w 263"/>
                <a:gd name="T61" fmla="*/ 8 h 99"/>
                <a:gd name="T62" fmla="*/ 26 w 263"/>
                <a:gd name="T63" fmla="*/ 26 h 99"/>
                <a:gd name="T64" fmla="*/ 27 w 263"/>
                <a:gd name="T65" fmla="*/ 26 h 99"/>
                <a:gd name="T66" fmla="*/ 21 w 263"/>
                <a:gd name="T67" fmla="*/ 29 h 99"/>
                <a:gd name="T68" fmla="*/ 11 w 263"/>
                <a:gd name="T69" fmla="*/ 40 h 99"/>
                <a:gd name="T70" fmla="*/ 8 w 263"/>
                <a:gd name="T71" fmla="*/ 49 h 99"/>
                <a:gd name="T72" fmla="*/ 0 w 263"/>
                <a:gd name="T73" fmla="*/ 70 h 99"/>
                <a:gd name="T74" fmla="*/ 1 w 263"/>
                <a:gd name="T75" fmla="*/ 70 h 99"/>
                <a:gd name="T76" fmla="*/ 39 w 263"/>
                <a:gd name="T77" fmla="*/ 84 h 99"/>
                <a:gd name="T78" fmla="*/ 107 w 263"/>
                <a:gd name="T79" fmla="*/ 97 h 99"/>
                <a:gd name="T80" fmla="*/ 136 w 263"/>
                <a:gd name="T81" fmla="*/ 99 h 99"/>
                <a:gd name="T82" fmla="*/ 190 w 263"/>
                <a:gd name="T83" fmla="*/ 94 h 99"/>
                <a:gd name="T84" fmla="*/ 229 w 263"/>
                <a:gd name="T85" fmla="*/ 83 h 99"/>
                <a:gd name="T86" fmla="*/ 254 w 263"/>
                <a:gd name="T87" fmla="*/ 70 h 99"/>
                <a:gd name="T88" fmla="*/ 263 w 263"/>
                <a:gd name="T89" fmla="*/ 65 h 99"/>
                <a:gd name="T90" fmla="*/ 263 w 263"/>
                <a:gd name="T91" fmla="*/ 65 h 99"/>
                <a:gd name="T92" fmla="*/ 263 w 263"/>
                <a:gd name="T93" fmla="*/ 62 h 99"/>
                <a:gd name="T94" fmla="*/ 259 w 263"/>
                <a:gd name="T95" fmla="*/ 45 h 99"/>
                <a:gd name="T96" fmla="*/ 247 w 263"/>
                <a:gd name="T97" fmla="*/ 31 h 99"/>
                <a:gd name="T98" fmla="*/ 236 w 263"/>
                <a:gd name="T99" fmla="*/ 23 h 99"/>
                <a:gd name="T100" fmla="*/ 231 w 263"/>
                <a:gd name="T101" fmla="*/ 21 h 99"/>
                <a:gd name="T102" fmla="*/ 216 w 263"/>
                <a:gd name="T103" fmla="*/ 0 h 99"/>
                <a:gd name="T104" fmla="*/ 216 w 263"/>
                <a:gd name="T105" fmla="*/ 0 h 99"/>
                <a:gd name="T106" fmla="*/ 190 w 263"/>
                <a:gd name="T107" fmla="*/ 13 h 99"/>
                <a:gd name="T108" fmla="*/ 145 w 263"/>
                <a:gd name="T109" fmla="*/ 24 h 99"/>
                <a:gd name="T110" fmla="*/ 123 w 263"/>
                <a:gd name="T111" fmla="*/ 26 h 99"/>
                <a:gd name="T112" fmla="*/ 91 w 263"/>
                <a:gd name="T113" fmla="*/ 23 h 99"/>
                <a:gd name="T114" fmla="*/ 65 w 263"/>
                <a:gd name="T115" fmla="*/ 16 h 99"/>
                <a:gd name="T116" fmla="*/ 49 w 263"/>
                <a:gd name="T117" fmla="*/ 10 h 99"/>
                <a:gd name="T118" fmla="*/ 42 w 263"/>
                <a:gd name="T119" fmla="*/ 6 h 99"/>
                <a:gd name="T120" fmla="*/ 42 w 263"/>
                <a:gd name="T121" fmla="*/ 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99">
                  <a:moveTo>
                    <a:pt x="42" y="8"/>
                  </a:moveTo>
                  <a:lnTo>
                    <a:pt x="42" y="8"/>
                  </a:lnTo>
                  <a:lnTo>
                    <a:pt x="42" y="8"/>
                  </a:lnTo>
                  <a:lnTo>
                    <a:pt x="49" y="11"/>
                  </a:lnTo>
                  <a:lnTo>
                    <a:pt x="65" y="18"/>
                  </a:lnTo>
                  <a:lnTo>
                    <a:pt x="76" y="21"/>
                  </a:lnTo>
                  <a:lnTo>
                    <a:pt x="89" y="24"/>
                  </a:lnTo>
                  <a:lnTo>
                    <a:pt x="106" y="27"/>
                  </a:lnTo>
                  <a:lnTo>
                    <a:pt x="123" y="27"/>
                  </a:lnTo>
                  <a:lnTo>
                    <a:pt x="123" y="27"/>
                  </a:lnTo>
                  <a:lnTo>
                    <a:pt x="145" y="26"/>
                  </a:lnTo>
                  <a:lnTo>
                    <a:pt x="167" y="23"/>
                  </a:lnTo>
                  <a:lnTo>
                    <a:pt x="192" y="14"/>
                  </a:lnTo>
                  <a:lnTo>
                    <a:pt x="203" y="8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31" y="21"/>
                  </a:lnTo>
                  <a:lnTo>
                    <a:pt x="231" y="21"/>
                  </a:lnTo>
                  <a:lnTo>
                    <a:pt x="231" y="21"/>
                  </a:lnTo>
                  <a:lnTo>
                    <a:pt x="236" y="24"/>
                  </a:lnTo>
                  <a:lnTo>
                    <a:pt x="236" y="24"/>
                  </a:lnTo>
                  <a:lnTo>
                    <a:pt x="244" y="31"/>
                  </a:lnTo>
                  <a:lnTo>
                    <a:pt x="252" y="39"/>
                  </a:lnTo>
                  <a:lnTo>
                    <a:pt x="259" y="49"/>
                  </a:lnTo>
                  <a:lnTo>
                    <a:pt x="260" y="55"/>
                  </a:lnTo>
                  <a:lnTo>
                    <a:pt x="262" y="62"/>
                  </a:lnTo>
                  <a:lnTo>
                    <a:pt x="262" y="62"/>
                  </a:lnTo>
                  <a:lnTo>
                    <a:pt x="262" y="65"/>
                  </a:lnTo>
                  <a:lnTo>
                    <a:pt x="262" y="65"/>
                  </a:lnTo>
                  <a:lnTo>
                    <a:pt x="262" y="63"/>
                  </a:lnTo>
                  <a:lnTo>
                    <a:pt x="262" y="63"/>
                  </a:lnTo>
                  <a:lnTo>
                    <a:pt x="260" y="65"/>
                  </a:lnTo>
                  <a:lnTo>
                    <a:pt x="260" y="65"/>
                  </a:lnTo>
                  <a:lnTo>
                    <a:pt x="246" y="73"/>
                  </a:lnTo>
                  <a:lnTo>
                    <a:pt x="236" y="78"/>
                  </a:lnTo>
                  <a:lnTo>
                    <a:pt x="221" y="84"/>
                  </a:lnTo>
                  <a:lnTo>
                    <a:pt x="203" y="89"/>
                  </a:lnTo>
                  <a:lnTo>
                    <a:pt x="184" y="93"/>
                  </a:lnTo>
                  <a:lnTo>
                    <a:pt x="161" y="96"/>
                  </a:lnTo>
                  <a:lnTo>
                    <a:pt x="136" y="97"/>
                  </a:lnTo>
                  <a:lnTo>
                    <a:pt x="136" y="97"/>
                  </a:lnTo>
                  <a:lnTo>
                    <a:pt x="107" y="96"/>
                  </a:lnTo>
                  <a:lnTo>
                    <a:pt x="75" y="91"/>
                  </a:lnTo>
                  <a:lnTo>
                    <a:pt x="39" y="83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3" y="63"/>
                  </a:lnTo>
                  <a:lnTo>
                    <a:pt x="3" y="63"/>
                  </a:lnTo>
                  <a:lnTo>
                    <a:pt x="8" y="53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9" y="32"/>
                  </a:lnTo>
                  <a:lnTo>
                    <a:pt x="23" y="29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44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26" y="26"/>
                  </a:lnTo>
                  <a:lnTo>
                    <a:pt x="27" y="27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1" y="29"/>
                  </a:lnTo>
                  <a:lnTo>
                    <a:pt x="16" y="34"/>
                  </a:lnTo>
                  <a:lnTo>
                    <a:pt x="11" y="40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3" y="63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39" y="84"/>
                  </a:lnTo>
                  <a:lnTo>
                    <a:pt x="75" y="93"/>
                  </a:lnTo>
                  <a:lnTo>
                    <a:pt x="107" y="97"/>
                  </a:lnTo>
                  <a:lnTo>
                    <a:pt x="136" y="99"/>
                  </a:lnTo>
                  <a:lnTo>
                    <a:pt x="136" y="99"/>
                  </a:lnTo>
                  <a:lnTo>
                    <a:pt x="166" y="97"/>
                  </a:lnTo>
                  <a:lnTo>
                    <a:pt x="190" y="94"/>
                  </a:lnTo>
                  <a:lnTo>
                    <a:pt x="211" y="88"/>
                  </a:lnTo>
                  <a:lnTo>
                    <a:pt x="229" y="83"/>
                  </a:lnTo>
                  <a:lnTo>
                    <a:pt x="244" y="76"/>
                  </a:lnTo>
                  <a:lnTo>
                    <a:pt x="254" y="70"/>
                  </a:lnTo>
                  <a:lnTo>
                    <a:pt x="262" y="65"/>
                  </a:lnTo>
                  <a:lnTo>
                    <a:pt x="263" y="65"/>
                  </a:lnTo>
                  <a:lnTo>
                    <a:pt x="263" y="65"/>
                  </a:lnTo>
                  <a:lnTo>
                    <a:pt x="263" y="65"/>
                  </a:lnTo>
                  <a:lnTo>
                    <a:pt x="263" y="62"/>
                  </a:lnTo>
                  <a:lnTo>
                    <a:pt x="263" y="62"/>
                  </a:lnTo>
                  <a:lnTo>
                    <a:pt x="262" y="52"/>
                  </a:lnTo>
                  <a:lnTo>
                    <a:pt x="259" y="45"/>
                  </a:lnTo>
                  <a:lnTo>
                    <a:pt x="254" y="37"/>
                  </a:lnTo>
                  <a:lnTo>
                    <a:pt x="247" y="31"/>
                  </a:lnTo>
                  <a:lnTo>
                    <a:pt x="247" y="31"/>
                  </a:lnTo>
                  <a:lnTo>
                    <a:pt x="236" y="23"/>
                  </a:lnTo>
                  <a:lnTo>
                    <a:pt x="231" y="19"/>
                  </a:lnTo>
                  <a:lnTo>
                    <a:pt x="231" y="21"/>
                  </a:lnTo>
                  <a:lnTo>
                    <a:pt x="233" y="19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03" y="6"/>
                  </a:lnTo>
                  <a:lnTo>
                    <a:pt x="190" y="13"/>
                  </a:lnTo>
                  <a:lnTo>
                    <a:pt x="167" y="21"/>
                  </a:lnTo>
                  <a:lnTo>
                    <a:pt x="145" y="24"/>
                  </a:lnTo>
                  <a:lnTo>
                    <a:pt x="123" y="26"/>
                  </a:lnTo>
                  <a:lnTo>
                    <a:pt x="123" y="26"/>
                  </a:lnTo>
                  <a:lnTo>
                    <a:pt x="106" y="26"/>
                  </a:lnTo>
                  <a:lnTo>
                    <a:pt x="91" y="23"/>
                  </a:lnTo>
                  <a:lnTo>
                    <a:pt x="76" y="19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551" name="Picture 3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25" y="4154488"/>
              <a:ext cx="333375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2" name="Picture 3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3800" y="4195763"/>
              <a:ext cx="46038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" name="Picture 3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25" y="4157663"/>
              <a:ext cx="325438" cy="6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4" name="Picture 3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013" y="4251326"/>
              <a:ext cx="153988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5" name="Picture 3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588" y="4227513"/>
              <a:ext cx="295275" cy="6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6" name="Freeform 39"/>
            <p:cNvSpPr>
              <a:spLocks noEditPoints="1"/>
            </p:cNvSpPr>
            <p:nvPr/>
          </p:nvSpPr>
          <p:spPr bwMode="auto">
            <a:xfrm>
              <a:off x="2406650" y="4162426"/>
              <a:ext cx="312738" cy="85725"/>
            </a:xfrm>
            <a:custGeom>
              <a:avLst/>
              <a:gdLst>
                <a:gd name="T0" fmla="*/ 85 w 197"/>
                <a:gd name="T1" fmla="*/ 34 h 54"/>
                <a:gd name="T2" fmla="*/ 85 w 197"/>
                <a:gd name="T3" fmla="*/ 34 h 54"/>
                <a:gd name="T4" fmla="*/ 93 w 197"/>
                <a:gd name="T5" fmla="*/ 34 h 54"/>
                <a:gd name="T6" fmla="*/ 93 w 197"/>
                <a:gd name="T7" fmla="*/ 34 h 54"/>
                <a:gd name="T8" fmla="*/ 96 w 197"/>
                <a:gd name="T9" fmla="*/ 34 h 54"/>
                <a:gd name="T10" fmla="*/ 96 w 197"/>
                <a:gd name="T11" fmla="*/ 34 h 54"/>
                <a:gd name="T12" fmla="*/ 93 w 197"/>
                <a:gd name="T13" fmla="*/ 34 h 54"/>
                <a:gd name="T14" fmla="*/ 93 w 197"/>
                <a:gd name="T15" fmla="*/ 34 h 54"/>
                <a:gd name="T16" fmla="*/ 85 w 197"/>
                <a:gd name="T17" fmla="*/ 34 h 54"/>
                <a:gd name="T18" fmla="*/ 23 w 197"/>
                <a:gd name="T19" fmla="*/ 18 h 54"/>
                <a:gd name="T20" fmla="*/ 23 w 197"/>
                <a:gd name="T21" fmla="*/ 18 h 54"/>
                <a:gd name="T22" fmla="*/ 26 w 197"/>
                <a:gd name="T23" fmla="*/ 20 h 54"/>
                <a:gd name="T24" fmla="*/ 26 w 197"/>
                <a:gd name="T25" fmla="*/ 20 h 54"/>
                <a:gd name="T26" fmla="*/ 42 w 197"/>
                <a:gd name="T27" fmla="*/ 26 h 54"/>
                <a:gd name="T28" fmla="*/ 42 w 197"/>
                <a:gd name="T29" fmla="*/ 26 h 54"/>
                <a:gd name="T30" fmla="*/ 44 w 197"/>
                <a:gd name="T31" fmla="*/ 26 h 54"/>
                <a:gd name="T32" fmla="*/ 44 w 197"/>
                <a:gd name="T33" fmla="*/ 26 h 54"/>
                <a:gd name="T34" fmla="*/ 23 w 197"/>
                <a:gd name="T35" fmla="*/ 18 h 54"/>
                <a:gd name="T36" fmla="*/ 0 w 197"/>
                <a:gd name="T37" fmla="*/ 8 h 54"/>
                <a:gd name="T38" fmla="*/ 0 w 197"/>
                <a:gd name="T39" fmla="*/ 47 h 54"/>
                <a:gd name="T40" fmla="*/ 0 w 197"/>
                <a:gd name="T41" fmla="*/ 47 h 54"/>
                <a:gd name="T42" fmla="*/ 0 w 197"/>
                <a:gd name="T43" fmla="*/ 47 h 54"/>
                <a:gd name="T44" fmla="*/ 11 w 197"/>
                <a:gd name="T45" fmla="*/ 54 h 54"/>
                <a:gd name="T46" fmla="*/ 13 w 197"/>
                <a:gd name="T47" fmla="*/ 52 h 54"/>
                <a:gd name="T48" fmla="*/ 13 w 197"/>
                <a:gd name="T49" fmla="*/ 52 h 54"/>
                <a:gd name="T50" fmla="*/ 13 w 197"/>
                <a:gd name="T51" fmla="*/ 52 h 54"/>
                <a:gd name="T52" fmla="*/ 8 w 197"/>
                <a:gd name="T53" fmla="*/ 51 h 54"/>
                <a:gd name="T54" fmla="*/ 8 w 197"/>
                <a:gd name="T55" fmla="*/ 51 h 54"/>
                <a:gd name="T56" fmla="*/ 2 w 197"/>
                <a:gd name="T57" fmla="*/ 46 h 54"/>
                <a:gd name="T58" fmla="*/ 2 w 197"/>
                <a:gd name="T59" fmla="*/ 10 h 54"/>
                <a:gd name="T60" fmla="*/ 2 w 197"/>
                <a:gd name="T61" fmla="*/ 10 h 54"/>
                <a:gd name="T62" fmla="*/ 0 w 197"/>
                <a:gd name="T63" fmla="*/ 8 h 54"/>
                <a:gd name="T64" fmla="*/ 0 w 197"/>
                <a:gd name="T65" fmla="*/ 7 h 54"/>
                <a:gd name="T66" fmla="*/ 0 w 197"/>
                <a:gd name="T67" fmla="*/ 7 h 54"/>
                <a:gd name="T68" fmla="*/ 0 w 197"/>
                <a:gd name="T69" fmla="*/ 7 h 54"/>
                <a:gd name="T70" fmla="*/ 0 w 197"/>
                <a:gd name="T71" fmla="*/ 7 h 54"/>
                <a:gd name="T72" fmla="*/ 0 w 197"/>
                <a:gd name="T73" fmla="*/ 7 h 54"/>
                <a:gd name="T74" fmla="*/ 0 w 197"/>
                <a:gd name="T75" fmla="*/ 7 h 54"/>
                <a:gd name="T76" fmla="*/ 194 w 197"/>
                <a:gd name="T77" fmla="*/ 0 h 54"/>
                <a:gd name="T78" fmla="*/ 194 w 197"/>
                <a:gd name="T79" fmla="*/ 2 h 54"/>
                <a:gd name="T80" fmla="*/ 194 w 197"/>
                <a:gd name="T81" fmla="*/ 2 h 54"/>
                <a:gd name="T82" fmla="*/ 194 w 197"/>
                <a:gd name="T83" fmla="*/ 2 h 54"/>
                <a:gd name="T84" fmla="*/ 192 w 197"/>
                <a:gd name="T85" fmla="*/ 2 h 54"/>
                <a:gd name="T86" fmla="*/ 195 w 197"/>
                <a:gd name="T87" fmla="*/ 41 h 54"/>
                <a:gd name="T88" fmla="*/ 195 w 197"/>
                <a:gd name="T89" fmla="*/ 41 h 54"/>
                <a:gd name="T90" fmla="*/ 187 w 197"/>
                <a:gd name="T91" fmla="*/ 46 h 54"/>
                <a:gd name="T92" fmla="*/ 189 w 197"/>
                <a:gd name="T93" fmla="*/ 47 h 54"/>
                <a:gd name="T94" fmla="*/ 189 w 197"/>
                <a:gd name="T95" fmla="*/ 47 h 54"/>
                <a:gd name="T96" fmla="*/ 197 w 197"/>
                <a:gd name="T97" fmla="*/ 41 h 54"/>
                <a:gd name="T98" fmla="*/ 197 w 197"/>
                <a:gd name="T99" fmla="*/ 41 h 54"/>
                <a:gd name="T100" fmla="*/ 194 w 197"/>
                <a:gd name="T10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7" h="54">
                  <a:moveTo>
                    <a:pt x="85" y="34"/>
                  </a:moveTo>
                  <a:lnTo>
                    <a:pt x="85" y="34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85" y="34"/>
                  </a:lnTo>
                  <a:close/>
                  <a:moveTo>
                    <a:pt x="23" y="18"/>
                  </a:moveTo>
                  <a:lnTo>
                    <a:pt x="23" y="18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23" y="18"/>
                  </a:lnTo>
                  <a:close/>
                  <a:moveTo>
                    <a:pt x="0" y="8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1" y="54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2" y="4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8"/>
                  </a:lnTo>
                  <a:close/>
                  <a:moveTo>
                    <a:pt x="0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  <a:moveTo>
                    <a:pt x="194" y="0"/>
                  </a:move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2" y="2"/>
                  </a:lnTo>
                  <a:lnTo>
                    <a:pt x="195" y="41"/>
                  </a:lnTo>
                  <a:lnTo>
                    <a:pt x="195" y="41"/>
                  </a:lnTo>
                  <a:lnTo>
                    <a:pt x="187" y="46"/>
                  </a:lnTo>
                  <a:lnTo>
                    <a:pt x="189" y="47"/>
                  </a:lnTo>
                  <a:lnTo>
                    <a:pt x="189" y="47"/>
                  </a:lnTo>
                  <a:lnTo>
                    <a:pt x="197" y="41"/>
                  </a:lnTo>
                  <a:lnTo>
                    <a:pt x="197" y="4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57" name="Freeform 40"/>
            <p:cNvSpPr>
              <a:spLocks/>
            </p:cNvSpPr>
            <p:nvPr/>
          </p:nvSpPr>
          <p:spPr bwMode="auto">
            <a:xfrm>
              <a:off x="2541588" y="4216401"/>
              <a:ext cx="17463" cy="0"/>
            </a:xfrm>
            <a:custGeom>
              <a:avLst/>
              <a:gdLst>
                <a:gd name="T0" fmla="*/ 0 w 11"/>
                <a:gd name="T1" fmla="*/ 0 w 11"/>
                <a:gd name="T2" fmla="*/ 8 w 11"/>
                <a:gd name="T3" fmla="*/ 8 w 11"/>
                <a:gd name="T4" fmla="*/ 11 w 11"/>
                <a:gd name="T5" fmla="*/ 11 w 11"/>
                <a:gd name="T6" fmla="*/ 8 w 11"/>
                <a:gd name="T7" fmla="*/ 8 w 11"/>
                <a:gd name="T8" fmla="*/ 0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58" name="Freeform 41"/>
            <p:cNvSpPr>
              <a:spLocks/>
            </p:cNvSpPr>
            <p:nvPr/>
          </p:nvSpPr>
          <p:spPr bwMode="auto">
            <a:xfrm>
              <a:off x="2443163" y="4191001"/>
              <a:ext cx="33338" cy="12700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0 h 8"/>
                <a:gd name="T4" fmla="*/ 3 w 21"/>
                <a:gd name="T5" fmla="*/ 2 h 8"/>
                <a:gd name="T6" fmla="*/ 3 w 21"/>
                <a:gd name="T7" fmla="*/ 2 h 8"/>
                <a:gd name="T8" fmla="*/ 19 w 21"/>
                <a:gd name="T9" fmla="*/ 8 h 8"/>
                <a:gd name="T10" fmla="*/ 19 w 21"/>
                <a:gd name="T11" fmla="*/ 8 h 8"/>
                <a:gd name="T12" fmla="*/ 21 w 21"/>
                <a:gd name="T13" fmla="*/ 8 h 8"/>
                <a:gd name="T14" fmla="*/ 21 w 21"/>
                <a:gd name="T15" fmla="*/ 8 h 8"/>
                <a:gd name="T16" fmla="*/ 0 w 2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59" name="Freeform 42"/>
            <p:cNvSpPr>
              <a:spLocks/>
            </p:cNvSpPr>
            <p:nvPr/>
          </p:nvSpPr>
          <p:spPr bwMode="auto">
            <a:xfrm>
              <a:off x="2406650" y="4175126"/>
              <a:ext cx="20638" cy="73025"/>
            </a:xfrm>
            <a:custGeom>
              <a:avLst/>
              <a:gdLst>
                <a:gd name="T0" fmla="*/ 0 w 13"/>
                <a:gd name="T1" fmla="*/ 0 h 46"/>
                <a:gd name="T2" fmla="*/ 0 w 13"/>
                <a:gd name="T3" fmla="*/ 39 h 46"/>
                <a:gd name="T4" fmla="*/ 0 w 13"/>
                <a:gd name="T5" fmla="*/ 39 h 46"/>
                <a:gd name="T6" fmla="*/ 0 w 13"/>
                <a:gd name="T7" fmla="*/ 39 h 46"/>
                <a:gd name="T8" fmla="*/ 11 w 13"/>
                <a:gd name="T9" fmla="*/ 46 h 46"/>
                <a:gd name="T10" fmla="*/ 13 w 13"/>
                <a:gd name="T11" fmla="*/ 44 h 46"/>
                <a:gd name="T12" fmla="*/ 13 w 13"/>
                <a:gd name="T13" fmla="*/ 44 h 46"/>
                <a:gd name="T14" fmla="*/ 13 w 13"/>
                <a:gd name="T15" fmla="*/ 44 h 46"/>
                <a:gd name="T16" fmla="*/ 8 w 13"/>
                <a:gd name="T17" fmla="*/ 43 h 46"/>
                <a:gd name="T18" fmla="*/ 8 w 13"/>
                <a:gd name="T19" fmla="*/ 43 h 46"/>
                <a:gd name="T20" fmla="*/ 2 w 13"/>
                <a:gd name="T21" fmla="*/ 38 h 46"/>
                <a:gd name="T22" fmla="*/ 2 w 13"/>
                <a:gd name="T23" fmla="*/ 2 h 46"/>
                <a:gd name="T24" fmla="*/ 2 w 13"/>
                <a:gd name="T25" fmla="*/ 2 h 46"/>
                <a:gd name="T26" fmla="*/ 0 w 13"/>
                <a:gd name="T2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46">
                  <a:moveTo>
                    <a:pt x="0" y="0"/>
                  </a:move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11" y="46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2" y="38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60" name="Freeform 43"/>
            <p:cNvSpPr>
              <a:spLocks/>
            </p:cNvSpPr>
            <p:nvPr/>
          </p:nvSpPr>
          <p:spPr bwMode="auto">
            <a:xfrm>
              <a:off x="2406650" y="41735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61" name="Freeform 44"/>
            <p:cNvSpPr>
              <a:spLocks/>
            </p:cNvSpPr>
            <p:nvPr/>
          </p:nvSpPr>
          <p:spPr bwMode="auto">
            <a:xfrm>
              <a:off x="2703513" y="4162426"/>
              <a:ext cx="15875" cy="74613"/>
            </a:xfrm>
            <a:custGeom>
              <a:avLst/>
              <a:gdLst>
                <a:gd name="T0" fmla="*/ 7 w 10"/>
                <a:gd name="T1" fmla="*/ 0 h 47"/>
                <a:gd name="T2" fmla="*/ 7 w 10"/>
                <a:gd name="T3" fmla="*/ 2 h 47"/>
                <a:gd name="T4" fmla="*/ 7 w 10"/>
                <a:gd name="T5" fmla="*/ 2 h 47"/>
                <a:gd name="T6" fmla="*/ 7 w 10"/>
                <a:gd name="T7" fmla="*/ 2 h 47"/>
                <a:gd name="T8" fmla="*/ 5 w 10"/>
                <a:gd name="T9" fmla="*/ 2 h 47"/>
                <a:gd name="T10" fmla="*/ 8 w 10"/>
                <a:gd name="T11" fmla="*/ 41 h 47"/>
                <a:gd name="T12" fmla="*/ 8 w 10"/>
                <a:gd name="T13" fmla="*/ 41 h 47"/>
                <a:gd name="T14" fmla="*/ 0 w 10"/>
                <a:gd name="T15" fmla="*/ 46 h 47"/>
                <a:gd name="T16" fmla="*/ 2 w 10"/>
                <a:gd name="T17" fmla="*/ 47 h 47"/>
                <a:gd name="T18" fmla="*/ 2 w 10"/>
                <a:gd name="T19" fmla="*/ 47 h 47"/>
                <a:gd name="T20" fmla="*/ 10 w 10"/>
                <a:gd name="T21" fmla="*/ 41 h 47"/>
                <a:gd name="T22" fmla="*/ 10 w 10"/>
                <a:gd name="T23" fmla="*/ 41 h 47"/>
                <a:gd name="T24" fmla="*/ 7 w 10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47">
                  <a:moveTo>
                    <a:pt x="7" y="0"/>
                  </a:move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562" name="Picture 4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25" y="4154488"/>
              <a:ext cx="325438" cy="6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" name="Freeform 46"/>
            <p:cNvSpPr>
              <a:spLocks noEditPoints="1"/>
            </p:cNvSpPr>
            <p:nvPr/>
          </p:nvSpPr>
          <p:spPr bwMode="auto">
            <a:xfrm>
              <a:off x="2406650" y="4160838"/>
              <a:ext cx="307975" cy="55563"/>
            </a:xfrm>
            <a:custGeom>
              <a:avLst/>
              <a:gdLst>
                <a:gd name="T0" fmla="*/ 0 w 194"/>
                <a:gd name="T1" fmla="*/ 9 h 35"/>
                <a:gd name="T2" fmla="*/ 2 w 194"/>
                <a:gd name="T3" fmla="*/ 11 h 35"/>
                <a:gd name="T4" fmla="*/ 2 w 194"/>
                <a:gd name="T5" fmla="*/ 9 h 35"/>
                <a:gd name="T6" fmla="*/ 26 w 194"/>
                <a:gd name="T7" fmla="*/ 21 h 35"/>
                <a:gd name="T8" fmla="*/ 42 w 194"/>
                <a:gd name="T9" fmla="*/ 27 h 35"/>
                <a:gd name="T10" fmla="*/ 26 w 194"/>
                <a:gd name="T11" fmla="*/ 21 h 35"/>
                <a:gd name="T12" fmla="*/ 23 w 194"/>
                <a:gd name="T13" fmla="*/ 19 h 35"/>
                <a:gd name="T14" fmla="*/ 7 w 194"/>
                <a:gd name="T15" fmla="*/ 13 h 35"/>
                <a:gd name="T16" fmla="*/ 0 w 194"/>
                <a:gd name="T17" fmla="*/ 8 h 35"/>
                <a:gd name="T18" fmla="*/ 0 w 194"/>
                <a:gd name="T19" fmla="*/ 8 h 35"/>
                <a:gd name="T20" fmla="*/ 192 w 194"/>
                <a:gd name="T21" fmla="*/ 1 h 35"/>
                <a:gd name="T22" fmla="*/ 192 w 194"/>
                <a:gd name="T23" fmla="*/ 1 h 35"/>
                <a:gd name="T24" fmla="*/ 192 w 194"/>
                <a:gd name="T25" fmla="*/ 1 h 35"/>
                <a:gd name="T26" fmla="*/ 192 w 194"/>
                <a:gd name="T27" fmla="*/ 1 h 35"/>
                <a:gd name="T28" fmla="*/ 192 w 194"/>
                <a:gd name="T29" fmla="*/ 1 h 35"/>
                <a:gd name="T30" fmla="*/ 168 w 194"/>
                <a:gd name="T31" fmla="*/ 16 h 35"/>
                <a:gd name="T32" fmla="*/ 143 w 194"/>
                <a:gd name="T33" fmla="*/ 27 h 35"/>
                <a:gd name="T34" fmla="*/ 96 w 194"/>
                <a:gd name="T35" fmla="*/ 34 h 35"/>
                <a:gd name="T36" fmla="*/ 93 w 194"/>
                <a:gd name="T37" fmla="*/ 34 h 35"/>
                <a:gd name="T38" fmla="*/ 85 w 194"/>
                <a:gd name="T39" fmla="*/ 34 h 35"/>
                <a:gd name="T40" fmla="*/ 72 w 194"/>
                <a:gd name="T41" fmla="*/ 32 h 35"/>
                <a:gd name="T42" fmla="*/ 60 w 194"/>
                <a:gd name="T43" fmla="*/ 30 h 35"/>
                <a:gd name="T44" fmla="*/ 85 w 194"/>
                <a:gd name="T45" fmla="*/ 35 h 35"/>
                <a:gd name="T46" fmla="*/ 85 w 194"/>
                <a:gd name="T47" fmla="*/ 35 h 35"/>
                <a:gd name="T48" fmla="*/ 85 w 194"/>
                <a:gd name="T49" fmla="*/ 35 h 35"/>
                <a:gd name="T50" fmla="*/ 93 w 194"/>
                <a:gd name="T51" fmla="*/ 35 h 35"/>
                <a:gd name="T52" fmla="*/ 96 w 194"/>
                <a:gd name="T53" fmla="*/ 35 h 35"/>
                <a:gd name="T54" fmla="*/ 127 w 194"/>
                <a:gd name="T55" fmla="*/ 32 h 35"/>
                <a:gd name="T56" fmla="*/ 173 w 194"/>
                <a:gd name="T57" fmla="*/ 16 h 35"/>
                <a:gd name="T58" fmla="*/ 173 w 194"/>
                <a:gd name="T59" fmla="*/ 16 h 35"/>
                <a:gd name="T60" fmla="*/ 192 w 194"/>
                <a:gd name="T61" fmla="*/ 3 h 35"/>
                <a:gd name="T62" fmla="*/ 192 w 194"/>
                <a:gd name="T63" fmla="*/ 3 h 35"/>
                <a:gd name="T64" fmla="*/ 194 w 194"/>
                <a:gd name="T65" fmla="*/ 3 h 35"/>
                <a:gd name="T66" fmla="*/ 194 w 194"/>
                <a:gd name="T6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4" h="35">
                  <a:moveTo>
                    <a:pt x="0" y="6"/>
                  </a:moveTo>
                  <a:lnTo>
                    <a:pt x="0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9"/>
                  </a:lnTo>
                  <a:lnTo>
                    <a:pt x="13" y="16"/>
                  </a:lnTo>
                  <a:lnTo>
                    <a:pt x="26" y="21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close/>
                  <a:moveTo>
                    <a:pt x="192" y="1"/>
                  </a:moveTo>
                  <a:lnTo>
                    <a:pt x="194" y="1"/>
                  </a:lnTo>
                  <a:lnTo>
                    <a:pt x="192" y="1"/>
                  </a:lnTo>
                  <a:close/>
                  <a:moveTo>
                    <a:pt x="194" y="0"/>
                  </a:move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81" y="9"/>
                  </a:lnTo>
                  <a:lnTo>
                    <a:pt x="168" y="16"/>
                  </a:lnTo>
                  <a:lnTo>
                    <a:pt x="155" y="22"/>
                  </a:lnTo>
                  <a:lnTo>
                    <a:pt x="143" y="27"/>
                  </a:lnTo>
                  <a:lnTo>
                    <a:pt x="119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85" y="34"/>
                  </a:lnTo>
                  <a:lnTo>
                    <a:pt x="85" y="34"/>
                  </a:lnTo>
                  <a:lnTo>
                    <a:pt x="72" y="32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85" y="35"/>
                  </a:lnTo>
                  <a:lnTo>
                    <a:pt x="85" y="35"/>
                  </a:lnTo>
                  <a:lnTo>
                    <a:pt x="85" y="35"/>
                  </a:lnTo>
                  <a:lnTo>
                    <a:pt x="85" y="35"/>
                  </a:lnTo>
                  <a:lnTo>
                    <a:pt x="85" y="35"/>
                  </a:lnTo>
                  <a:lnTo>
                    <a:pt x="85" y="35"/>
                  </a:lnTo>
                  <a:lnTo>
                    <a:pt x="93" y="35"/>
                  </a:lnTo>
                  <a:lnTo>
                    <a:pt x="93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111" y="35"/>
                  </a:lnTo>
                  <a:lnTo>
                    <a:pt x="127" y="32"/>
                  </a:lnTo>
                  <a:lnTo>
                    <a:pt x="148" y="26"/>
                  </a:lnTo>
                  <a:lnTo>
                    <a:pt x="173" y="16"/>
                  </a:lnTo>
                  <a:lnTo>
                    <a:pt x="173" y="16"/>
                  </a:lnTo>
                  <a:lnTo>
                    <a:pt x="173" y="16"/>
                  </a:lnTo>
                  <a:lnTo>
                    <a:pt x="173" y="16"/>
                  </a:lnTo>
                  <a:lnTo>
                    <a:pt x="192" y="3"/>
                  </a:lnTo>
                  <a:lnTo>
                    <a:pt x="192" y="3"/>
                  </a:lnTo>
                  <a:lnTo>
                    <a:pt x="192" y="3"/>
                  </a:lnTo>
                  <a:lnTo>
                    <a:pt x="194" y="3"/>
                  </a:lnTo>
                  <a:lnTo>
                    <a:pt x="194" y="3"/>
                  </a:lnTo>
                  <a:lnTo>
                    <a:pt x="194" y="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0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64" name="Freeform 47"/>
            <p:cNvSpPr>
              <a:spLocks/>
            </p:cNvSpPr>
            <p:nvPr/>
          </p:nvSpPr>
          <p:spPr bwMode="auto">
            <a:xfrm>
              <a:off x="2406650" y="4170363"/>
              <a:ext cx="66675" cy="33338"/>
            </a:xfrm>
            <a:custGeom>
              <a:avLst/>
              <a:gdLst>
                <a:gd name="T0" fmla="*/ 0 w 42"/>
                <a:gd name="T1" fmla="*/ 0 h 21"/>
                <a:gd name="T2" fmla="*/ 0 w 42"/>
                <a:gd name="T3" fmla="*/ 3 h 21"/>
                <a:gd name="T4" fmla="*/ 0 w 42"/>
                <a:gd name="T5" fmla="*/ 3 h 21"/>
                <a:gd name="T6" fmla="*/ 2 w 42"/>
                <a:gd name="T7" fmla="*/ 5 h 21"/>
                <a:gd name="T8" fmla="*/ 2 w 42"/>
                <a:gd name="T9" fmla="*/ 3 h 21"/>
                <a:gd name="T10" fmla="*/ 2 w 42"/>
                <a:gd name="T11" fmla="*/ 3 h 21"/>
                <a:gd name="T12" fmla="*/ 13 w 42"/>
                <a:gd name="T13" fmla="*/ 10 h 21"/>
                <a:gd name="T14" fmla="*/ 26 w 42"/>
                <a:gd name="T15" fmla="*/ 15 h 21"/>
                <a:gd name="T16" fmla="*/ 42 w 42"/>
                <a:gd name="T17" fmla="*/ 21 h 21"/>
                <a:gd name="T18" fmla="*/ 42 w 42"/>
                <a:gd name="T19" fmla="*/ 21 h 21"/>
                <a:gd name="T20" fmla="*/ 26 w 42"/>
                <a:gd name="T21" fmla="*/ 15 h 21"/>
                <a:gd name="T22" fmla="*/ 26 w 42"/>
                <a:gd name="T23" fmla="*/ 15 h 21"/>
                <a:gd name="T24" fmla="*/ 23 w 42"/>
                <a:gd name="T25" fmla="*/ 13 h 21"/>
                <a:gd name="T26" fmla="*/ 23 w 42"/>
                <a:gd name="T27" fmla="*/ 13 h 21"/>
                <a:gd name="T28" fmla="*/ 7 w 42"/>
                <a:gd name="T29" fmla="*/ 7 h 21"/>
                <a:gd name="T30" fmla="*/ 7 w 42"/>
                <a:gd name="T31" fmla="*/ 7 h 21"/>
                <a:gd name="T32" fmla="*/ 0 w 42"/>
                <a:gd name="T33" fmla="*/ 2 h 21"/>
                <a:gd name="T34" fmla="*/ 0 w 42"/>
                <a:gd name="T35" fmla="*/ 2 h 21"/>
                <a:gd name="T36" fmla="*/ 0 w 42"/>
                <a:gd name="T37" fmla="*/ 2 h 21"/>
                <a:gd name="T38" fmla="*/ 0 w 42"/>
                <a:gd name="T39" fmla="*/ 2 h 21"/>
                <a:gd name="T40" fmla="*/ 0 w 42"/>
                <a:gd name="T4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21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13" y="10"/>
                  </a:lnTo>
                  <a:lnTo>
                    <a:pt x="26" y="15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7" y="7"/>
                  </a:lnTo>
                  <a:lnTo>
                    <a:pt x="7" y="7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65" name="Freeform 48"/>
            <p:cNvSpPr>
              <a:spLocks/>
            </p:cNvSpPr>
            <p:nvPr/>
          </p:nvSpPr>
          <p:spPr bwMode="auto">
            <a:xfrm>
              <a:off x="2711450" y="4162426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66" name="Freeform 49"/>
            <p:cNvSpPr>
              <a:spLocks/>
            </p:cNvSpPr>
            <p:nvPr/>
          </p:nvSpPr>
          <p:spPr bwMode="auto">
            <a:xfrm>
              <a:off x="2501900" y="4160838"/>
              <a:ext cx="212725" cy="55563"/>
            </a:xfrm>
            <a:custGeom>
              <a:avLst/>
              <a:gdLst>
                <a:gd name="T0" fmla="*/ 134 w 134"/>
                <a:gd name="T1" fmla="*/ 0 h 35"/>
                <a:gd name="T2" fmla="*/ 132 w 134"/>
                <a:gd name="T3" fmla="*/ 1 h 35"/>
                <a:gd name="T4" fmla="*/ 132 w 134"/>
                <a:gd name="T5" fmla="*/ 1 h 35"/>
                <a:gd name="T6" fmla="*/ 132 w 134"/>
                <a:gd name="T7" fmla="*/ 1 h 35"/>
                <a:gd name="T8" fmla="*/ 132 w 134"/>
                <a:gd name="T9" fmla="*/ 1 h 35"/>
                <a:gd name="T10" fmla="*/ 132 w 134"/>
                <a:gd name="T11" fmla="*/ 1 h 35"/>
                <a:gd name="T12" fmla="*/ 121 w 134"/>
                <a:gd name="T13" fmla="*/ 9 h 35"/>
                <a:gd name="T14" fmla="*/ 108 w 134"/>
                <a:gd name="T15" fmla="*/ 16 h 35"/>
                <a:gd name="T16" fmla="*/ 95 w 134"/>
                <a:gd name="T17" fmla="*/ 22 h 35"/>
                <a:gd name="T18" fmla="*/ 83 w 134"/>
                <a:gd name="T19" fmla="*/ 27 h 35"/>
                <a:gd name="T20" fmla="*/ 59 w 134"/>
                <a:gd name="T21" fmla="*/ 32 h 35"/>
                <a:gd name="T22" fmla="*/ 36 w 134"/>
                <a:gd name="T23" fmla="*/ 34 h 35"/>
                <a:gd name="T24" fmla="*/ 36 w 134"/>
                <a:gd name="T25" fmla="*/ 34 h 35"/>
                <a:gd name="T26" fmla="*/ 33 w 134"/>
                <a:gd name="T27" fmla="*/ 34 h 35"/>
                <a:gd name="T28" fmla="*/ 33 w 134"/>
                <a:gd name="T29" fmla="*/ 34 h 35"/>
                <a:gd name="T30" fmla="*/ 25 w 134"/>
                <a:gd name="T31" fmla="*/ 34 h 35"/>
                <a:gd name="T32" fmla="*/ 25 w 134"/>
                <a:gd name="T33" fmla="*/ 34 h 35"/>
                <a:gd name="T34" fmla="*/ 12 w 134"/>
                <a:gd name="T35" fmla="*/ 32 h 35"/>
                <a:gd name="T36" fmla="*/ 0 w 134"/>
                <a:gd name="T37" fmla="*/ 30 h 35"/>
                <a:gd name="T38" fmla="*/ 0 w 134"/>
                <a:gd name="T39" fmla="*/ 30 h 35"/>
                <a:gd name="T40" fmla="*/ 25 w 134"/>
                <a:gd name="T41" fmla="*/ 35 h 35"/>
                <a:gd name="T42" fmla="*/ 25 w 134"/>
                <a:gd name="T43" fmla="*/ 35 h 35"/>
                <a:gd name="T44" fmla="*/ 25 w 134"/>
                <a:gd name="T45" fmla="*/ 35 h 35"/>
                <a:gd name="T46" fmla="*/ 25 w 134"/>
                <a:gd name="T47" fmla="*/ 35 h 35"/>
                <a:gd name="T48" fmla="*/ 25 w 134"/>
                <a:gd name="T49" fmla="*/ 35 h 35"/>
                <a:gd name="T50" fmla="*/ 25 w 134"/>
                <a:gd name="T51" fmla="*/ 35 h 35"/>
                <a:gd name="T52" fmla="*/ 33 w 134"/>
                <a:gd name="T53" fmla="*/ 35 h 35"/>
                <a:gd name="T54" fmla="*/ 33 w 134"/>
                <a:gd name="T55" fmla="*/ 35 h 35"/>
                <a:gd name="T56" fmla="*/ 36 w 134"/>
                <a:gd name="T57" fmla="*/ 35 h 35"/>
                <a:gd name="T58" fmla="*/ 36 w 134"/>
                <a:gd name="T59" fmla="*/ 35 h 35"/>
                <a:gd name="T60" fmla="*/ 51 w 134"/>
                <a:gd name="T61" fmla="*/ 35 h 35"/>
                <a:gd name="T62" fmla="*/ 67 w 134"/>
                <a:gd name="T63" fmla="*/ 32 h 35"/>
                <a:gd name="T64" fmla="*/ 88 w 134"/>
                <a:gd name="T65" fmla="*/ 26 h 35"/>
                <a:gd name="T66" fmla="*/ 113 w 134"/>
                <a:gd name="T67" fmla="*/ 16 h 35"/>
                <a:gd name="T68" fmla="*/ 113 w 134"/>
                <a:gd name="T69" fmla="*/ 16 h 35"/>
                <a:gd name="T70" fmla="*/ 113 w 134"/>
                <a:gd name="T71" fmla="*/ 16 h 35"/>
                <a:gd name="T72" fmla="*/ 113 w 134"/>
                <a:gd name="T73" fmla="*/ 16 h 35"/>
                <a:gd name="T74" fmla="*/ 132 w 134"/>
                <a:gd name="T75" fmla="*/ 3 h 35"/>
                <a:gd name="T76" fmla="*/ 132 w 134"/>
                <a:gd name="T77" fmla="*/ 3 h 35"/>
                <a:gd name="T78" fmla="*/ 132 w 134"/>
                <a:gd name="T79" fmla="*/ 3 h 35"/>
                <a:gd name="T80" fmla="*/ 134 w 134"/>
                <a:gd name="T81" fmla="*/ 3 h 35"/>
                <a:gd name="T82" fmla="*/ 134 w 134"/>
                <a:gd name="T83" fmla="*/ 3 h 35"/>
                <a:gd name="T84" fmla="*/ 134 w 134"/>
                <a:gd name="T85" fmla="*/ 1 h 35"/>
                <a:gd name="T86" fmla="*/ 134 w 134"/>
                <a:gd name="T8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4" h="35">
                  <a:moveTo>
                    <a:pt x="134" y="0"/>
                  </a:moveTo>
                  <a:lnTo>
                    <a:pt x="132" y="1"/>
                  </a:lnTo>
                  <a:lnTo>
                    <a:pt x="132" y="1"/>
                  </a:lnTo>
                  <a:lnTo>
                    <a:pt x="132" y="1"/>
                  </a:lnTo>
                  <a:lnTo>
                    <a:pt x="132" y="1"/>
                  </a:lnTo>
                  <a:lnTo>
                    <a:pt x="132" y="1"/>
                  </a:lnTo>
                  <a:lnTo>
                    <a:pt x="121" y="9"/>
                  </a:lnTo>
                  <a:lnTo>
                    <a:pt x="108" y="16"/>
                  </a:lnTo>
                  <a:lnTo>
                    <a:pt x="95" y="22"/>
                  </a:lnTo>
                  <a:lnTo>
                    <a:pt x="83" y="27"/>
                  </a:lnTo>
                  <a:lnTo>
                    <a:pt x="59" y="32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12" y="3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51" y="35"/>
                  </a:lnTo>
                  <a:lnTo>
                    <a:pt x="67" y="32"/>
                  </a:lnTo>
                  <a:lnTo>
                    <a:pt x="88" y="26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4" y="3"/>
                  </a:lnTo>
                  <a:lnTo>
                    <a:pt x="134" y="3"/>
                  </a:lnTo>
                  <a:lnTo>
                    <a:pt x="134" y="1"/>
                  </a:lnTo>
                  <a:lnTo>
                    <a:pt x="1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567" name="Picture 50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7763" y="4230688"/>
              <a:ext cx="293688" cy="6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8" name="Freeform 51"/>
            <p:cNvSpPr>
              <a:spLocks noEditPoints="1"/>
            </p:cNvSpPr>
            <p:nvPr/>
          </p:nvSpPr>
          <p:spPr bwMode="auto">
            <a:xfrm>
              <a:off x="2424113" y="4235451"/>
              <a:ext cx="282575" cy="42863"/>
            </a:xfrm>
            <a:custGeom>
              <a:avLst/>
              <a:gdLst>
                <a:gd name="T0" fmla="*/ 2 w 178"/>
                <a:gd name="T1" fmla="*/ 8 h 27"/>
                <a:gd name="T2" fmla="*/ 2 w 178"/>
                <a:gd name="T3" fmla="*/ 8 h 27"/>
                <a:gd name="T4" fmla="*/ 2 w 178"/>
                <a:gd name="T5" fmla="*/ 8 h 27"/>
                <a:gd name="T6" fmla="*/ 2 w 178"/>
                <a:gd name="T7" fmla="*/ 6 h 27"/>
                <a:gd name="T8" fmla="*/ 2 w 178"/>
                <a:gd name="T9" fmla="*/ 6 h 27"/>
                <a:gd name="T10" fmla="*/ 0 w 178"/>
                <a:gd name="T11" fmla="*/ 8 h 27"/>
                <a:gd name="T12" fmla="*/ 0 w 178"/>
                <a:gd name="T13" fmla="*/ 8 h 27"/>
                <a:gd name="T14" fmla="*/ 2 w 178"/>
                <a:gd name="T15" fmla="*/ 10 h 27"/>
                <a:gd name="T16" fmla="*/ 2 w 178"/>
                <a:gd name="T17" fmla="*/ 8 h 27"/>
                <a:gd name="T18" fmla="*/ 2 w 178"/>
                <a:gd name="T19" fmla="*/ 8 h 27"/>
                <a:gd name="T20" fmla="*/ 9 w 178"/>
                <a:gd name="T21" fmla="*/ 11 h 27"/>
                <a:gd name="T22" fmla="*/ 22 w 178"/>
                <a:gd name="T23" fmla="*/ 18 h 27"/>
                <a:gd name="T24" fmla="*/ 40 w 178"/>
                <a:gd name="T25" fmla="*/ 23 h 27"/>
                <a:gd name="T26" fmla="*/ 64 w 178"/>
                <a:gd name="T27" fmla="*/ 27 h 27"/>
                <a:gd name="T28" fmla="*/ 64 w 178"/>
                <a:gd name="T29" fmla="*/ 27 h 27"/>
                <a:gd name="T30" fmla="*/ 51 w 178"/>
                <a:gd name="T31" fmla="*/ 24 h 27"/>
                <a:gd name="T32" fmla="*/ 38 w 178"/>
                <a:gd name="T33" fmla="*/ 21 h 27"/>
                <a:gd name="T34" fmla="*/ 17 w 178"/>
                <a:gd name="T35" fmla="*/ 14 h 27"/>
                <a:gd name="T36" fmla="*/ 17 w 178"/>
                <a:gd name="T37" fmla="*/ 14 h 27"/>
                <a:gd name="T38" fmla="*/ 2 w 178"/>
                <a:gd name="T39" fmla="*/ 6 h 27"/>
                <a:gd name="T40" fmla="*/ 176 w 178"/>
                <a:gd name="T41" fmla="*/ 0 h 27"/>
                <a:gd name="T42" fmla="*/ 176 w 178"/>
                <a:gd name="T43" fmla="*/ 0 h 27"/>
                <a:gd name="T44" fmla="*/ 163 w 178"/>
                <a:gd name="T45" fmla="*/ 8 h 27"/>
                <a:gd name="T46" fmla="*/ 150 w 178"/>
                <a:gd name="T47" fmla="*/ 14 h 27"/>
                <a:gd name="T48" fmla="*/ 150 w 178"/>
                <a:gd name="T49" fmla="*/ 14 h 27"/>
                <a:gd name="T50" fmla="*/ 163 w 178"/>
                <a:gd name="T51" fmla="*/ 10 h 27"/>
                <a:gd name="T52" fmla="*/ 176 w 178"/>
                <a:gd name="T53" fmla="*/ 1 h 27"/>
                <a:gd name="T54" fmla="*/ 176 w 178"/>
                <a:gd name="T55" fmla="*/ 3 h 27"/>
                <a:gd name="T56" fmla="*/ 176 w 178"/>
                <a:gd name="T57" fmla="*/ 3 h 27"/>
                <a:gd name="T58" fmla="*/ 178 w 178"/>
                <a:gd name="T59" fmla="*/ 1 h 27"/>
                <a:gd name="T60" fmla="*/ 176 w 178"/>
                <a:gd name="T6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27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2" y="6"/>
                  </a:moveTo>
                  <a:lnTo>
                    <a:pt x="2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9" y="11"/>
                  </a:lnTo>
                  <a:lnTo>
                    <a:pt x="22" y="18"/>
                  </a:lnTo>
                  <a:lnTo>
                    <a:pt x="40" y="23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51" y="24"/>
                  </a:lnTo>
                  <a:lnTo>
                    <a:pt x="38" y="21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2" y="6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63" y="8"/>
                  </a:lnTo>
                  <a:lnTo>
                    <a:pt x="150" y="14"/>
                  </a:lnTo>
                  <a:lnTo>
                    <a:pt x="150" y="14"/>
                  </a:lnTo>
                  <a:lnTo>
                    <a:pt x="163" y="10"/>
                  </a:lnTo>
                  <a:lnTo>
                    <a:pt x="176" y="1"/>
                  </a:lnTo>
                  <a:lnTo>
                    <a:pt x="176" y="3"/>
                  </a:lnTo>
                  <a:lnTo>
                    <a:pt x="176" y="3"/>
                  </a:lnTo>
                  <a:lnTo>
                    <a:pt x="178" y="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69" name="Freeform 52"/>
            <p:cNvSpPr>
              <a:spLocks/>
            </p:cNvSpPr>
            <p:nvPr/>
          </p:nvSpPr>
          <p:spPr bwMode="auto">
            <a:xfrm>
              <a:off x="2427288" y="42481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70" name="Freeform 53"/>
            <p:cNvSpPr>
              <a:spLocks/>
            </p:cNvSpPr>
            <p:nvPr/>
          </p:nvSpPr>
          <p:spPr bwMode="auto">
            <a:xfrm>
              <a:off x="2424113" y="4244976"/>
              <a:ext cx="101600" cy="33338"/>
            </a:xfrm>
            <a:custGeom>
              <a:avLst/>
              <a:gdLst>
                <a:gd name="T0" fmla="*/ 2 w 64"/>
                <a:gd name="T1" fmla="*/ 0 h 21"/>
                <a:gd name="T2" fmla="*/ 2 w 64"/>
                <a:gd name="T3" fmla="*/ 0 h 21"/>
                <a:gd name="T4" fmla="*/ 0 w 64"/>
                <a:gd name="T5" fmla="*/ 2 h 21"/>
                <a:gd name="T6" fmla="*/ 0 w 64"/>
                <a:gd name="T7" fmla="*/ 2 h 21"/>
                <a:gd name="T8" fmla="*/ 2 w 64"/>
                <a:gd name="T9" fmla="*/ 4 h 21"/>
                <a:gd name="T10" fmla="*/ 2 w 64"/>
                <a:gd name="T11" fmla="*/ 2 h 21"/>
                <a:gd name="T12" fmla="*/ 2 w 64"/>
                <a:gd name="T13" fmla="*/ 2 h 21"/>
                <a:gd name="T14" fmla="*/ 9 w 64"/>
                <a:gd name="T15" fmla="*/ 5 h 21"/>
                <a:gd name="T16" fmla="*/ 22 w 64"/>
                <a:gd name="T17" fmla="*/ 12 h 21"/>
                <a:gd name="T18" fmla="*/ 40 w 64"/>
                <a:gd name="T19" fmla="*/ 17 h 21"/>
                <a:gd name="T20" fmla="*/ 64 w 64"/>
                <a:gd name="T21" fmla="*/ 21 h 21"/>
                <a:gd name="T22" fmla="*/ 64 w 64"/>
                <a:gd name="T23" fmla="*/ 21 h 21"/>
                <a:gd name="T24" fmla="*/ 51 w 64"/>
                <a:gd name="T25" fmla="*/ 18 h 21"/>
                <a:gd name="T26" fmla="*/ 38 w 64"/>
                <a:gd name="T27" fmla="*/ 15 h 21"/>
                <a:gd name="T28" fmla="*/ 17 w 64"/>
                <a:gd name="T29" fmla="*/ 8 h 21"/>
                <a:gd name="T30" fmla="*/ 17 w 64"/>
                <a:gd name="T31" fmla="*/ 8 h 21"/>
                <a:gd name="T32" fmla="*/ 2 w 64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21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9" y="5"/>
                  </a:lnTo>
                  <a:lnTo>
                    <a:pt x="22" y="12"/>
                  </a:lnTo>
                  <a:lnTo>
                    <a:pt x="40" y="17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51" y="18"/>
                  </a:lnTo>
                  <a:lnTo>
                    <a:pt x="38" y="15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71" name="Freeform 54"/>
            <p:cNvSpPr>
              <a:spLocks/>
            </p:cNvSpPr>
            <p:nvPr/>
          </p:nvSpPr>
          <p:spPr bwMode="auto">
            <a:xfrm>
              <a:off x="2662238" y="4235451"/>
              <a:ext cx="44450" cy="22225"/>
            </a:xfrm>
            <a:custGeom>
              <a:avLst/>
              <a:gdLst>
                <a:gd name="T0" fmla="*/ 26 w 28"/>
                <a:gd name="T1" fmla="*/ 0 h 14"/>
                <a:gd name="T2" fmla="*/ 26 w 28"/>
                <a:gd name="T3" fmla="*/ 0 h 14"/>
                <a:gd name="T4" fmla="*/ 13 w 28"/>
                <a:gd name="T5" fmla="*/ 8 h 14"/>
                <a:gd name="T6" fmla="*/ 0 w 28"/>
                <a:gd name="T7" fmla="*/ 14 h 14"/>
                <a:gd name="T8" fmla="*/ 0 w 28"/>
                <a:gd name="T9" fmla="*/ 14 h 14"/>
                <a:gd name="T10" fmla="*/ 13 w 28"/>
                <a:gd name="T11" fmla="*/ 10 h 14"/>
                <a:gd name="T12" fmla="*/ 26 w 28"/>
                <a:gd name="T13" fmla="*/ 1 h 14"/>
                <a:gd name="T14" fmla="*/ 26 w 28"/>
                <a:gd name="T15" fmla="*/ 3 h 14"/>
                <a:gd name="T16" fmla="*/ 26 w 28"/>
                <a:gd name="T17" fmla="*/ 3 h 14"/>
                <a:gd name="T18" fmla="*/ 28 w 28"/>
                <a:gd name="T19" fmla="*/ 1 h 14"/>
                <a:gd name="T20" fmla="*/ 26 w 28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4">
                  <a:moveTo>
                    <a:pt x="26" y="0"/>
                  </a:moveTo>
                  <a:lnTo>
                    <a:pt x="26" y="0"/>
                  </a:lnTo>
                  <a:lnTo>
                    <a:pt x="13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3" y="1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8" y="1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572" name="Picture 5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500" y="4325938"/>
              <a:ext cx="434975" cy="41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" name="Freeform 56"/>
            <p:cNvSpPr>
              <a:spLocks/>
            </p:cNvSpPr>
            <p:nvPr/>
          </p:nvSpPr>
          <p:spPr bwMode="auto">
            <a:xfrm>
              <a:off x="2360613" y="4335463"/>
              <a:ext cx="417513" cy="349250"/>
            </a:xfrm>
            <a:custGeom>
              <a:avLst/>
              <a:gdLst>
                <a:gd name="T0" fmla="*/ 0 w 263"/>
                <a:gd name="T1" fmla="*/ 5 h 220"/>
                <a:gd name="T2" fmla="*/ 0 w 263"/>
                <a:gd name="T3" fmla="*/ 200 h 220"/>
                <a:gd name="T4" fmla="*/ 11 w 263"/>
                <a:gd name="T5" fmla="*/ 204 h 220"/>
                <a:gd name="T6" fmla="*/ 63 w 263"/>
                <a:gd name="T7" fmla="*/ 214 h 220"/>
                <a:gd name="T8" fmla="*/ 110 w 263"/>
                <a:gd name="T9" fmla="*/ 220 h 220"/>
                <a:gd name="T10" fmla="*/ 138 w 263"/>
                <a:gd name="T11" fmla="*/ 220 h 220"/>
                <a:gd name="T12" fmla="*/ 187 w 263"/>
                <a:gd name="T13" fmla="*/ 217 h 220"/>
                <a:gd name="T14" fmla="*/ 218 w 263"/>
                <a:gd name="T15" fmla="*/ 210 h 220"/>
                <a:gd name="T16" fmla="*/ 249 w 263"/>
                <a:gd name="T17" fmla="*/ 197 h 220"/>
                <a:gd name="T18" fmla="*/ 262 w 263"/>
                <a:gd name="T19" fmla="*/ 189 h 220"/>
                <a:gd name="T20" fmla="*/ 262 w 263"/>
                <a:gd name="T21" fmla="*/ 0 h 220"/>
                <a:gd name="T22" fmla="*/ 252 w 263"/>
                <a:gd name="T23" fmla="*/ 5 h 220"/>
                <a:gd name="T24" fmla="*/ 233 w 263"/>
                <a:gd name="T25" fmla="*/ 12 h 220"/>
                <a:gd name="T26" fmla="*/ 187 w 263"/>
                <a:gd name="T27" fmla="*/ 21 h 220"/>
                <a:gd name="T28" fmla="*/ 148 w 263"/>
                <a:gd name="T29" fmla="*/ 26 h 220"/>
                <a:gd name="T30" fmla="*/ 127 w 263"/>
                <a:gd name="T31" fmla="*/ 28 h 220"/>
                <a:gd name="T32" fmla="*/ 66 w 263"/>
                <a:gd name="T33" fmla="*/ 23 h 220"/>
                <a:gd name="T34" fmla="*/ 1 w 263"/>
                <a:gd name="T35" fmla="*/ 5 h 220"/>
                <a:gd name="T36" fmla="*/ 0 w 263"/>
                <a:gd name="T37" fmla="*/ 5 h 220"/>
                <a:gd name="T38" fmla="*/ 1 w 263"/>
                <a:gd name="T39" fmla="*/ 7 h 220"/>
                <a:gd name="T40" fmla="*/ 34 w 263"/>
                <a:gd name="T41" fmla="*/ 17 h 220"/>
                <a:gd name="T42" fmla="*/ 97 w 263"/>
                <a:gd name="T43" fmla="*/ 28 h 220"/>
                <a:gd name="T44" fmla="*/ 127 w 263"/>
                <a:gd name="T45" fmla="*/ 30 h 220"/>
                <a:gd name="T46" fmla="*/ 182 w 263"/>
                <a:gd name="T47" fmla="*/ 25 h 220"/>
                <a:gd name="T48" fmla="*/ 224 w 263"/>
                <a:gd name="T49" fmla="*/ 15 h 220"/>
                <a:gd name="T50" fmla="*/ 262 w 263"/>
                <a:gd name="T51" fmla="*/ 2 h 220"/>
                <a:gd name="T52" fmla="*/ 262 w 263"/>
                <a:gd name="T53" fmla="*/ 2 h 220"/>
                <a:gd name="T54" fmla="*/ 262 w 263"/>
                <a:gd name="T55" fmla="*/ 189 h 220"/>
                <a:gd name="T56" fmla="*/ 260 w 263"/>
                <a:gd name="T57" fmla="*/ 187 h 220"/>
                <a:gd name="T58" fmla="*/ 233 w 263"/>
                <a:gd name="T59" fmla="*/ 202 h 220"/>
                <a:gd name="T60" fmla="*/ 202 w 263"/>
                <a:gd name="T61" fmla="*/ 212 h 220"/>
                <a:gd name="T62" fmla="*/ 171 w 263"/>
                <a:gd name="T63" fmla="*/ 218 h 220"/>
                <a:gd name="T64" fmla="*/ 138 w 263"/>
                <a:gd name="T65" fmla="*/ 218 h 220"/>
                <a:gd name="T66" fmla="*/ 86 w 263"/>
                <a:gd name="T67" fmla="*/ 215 h 220"/>
                <a:gd name="T68" fmla="*/ 42 w 263"/>
                <a:gd name="T69" fmla="*/ 209 h 220"/>
                <a:gd name="T70" fmla="*/ 13 w 263"/>
                <a:gd name="T71" fmla="*/ 202 h 220"/>
                <a:gd name="T72" fmla="*/ 1 w 263"/>
                <a:gd name="T73" fmla="*/ 199 h 220"/>
                <a:gd name="T74" fmla="*/ 1 w 263"/>
                <a:gd name="T75" fmla="*/ 199 h 220"/>
                <a:gd name="T76" fmla="*/ 1 w 263"/>
                <a:gd name="T77" fmla="*/ 5 h 220"/>
                <a:gd name="T78" fmla="*/ 1 w 263"/>
                <a:gd name="T79" fmla="*/ 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3" h="220">
                  <a:moveTo>
                    <a:pt x="1" y="5"/>
                  </a:moveTo>
                  <a:lnTo>
                    <a:pt x="0" y="5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11" y="204"/>
                  </a:lnTo>
                  <a:lnTo>
                    <a:pt x="42" y="210"/>
                  </a:lnTo>
                  <a:lnTo>
                    <a:pt x="63" y="214"/>
                  </a:lnTo>
                  <a:lnTo>
                    <a:pt x="86" y="217"/>
                  </a:lnTo>
                  <a:lnTo>
                    <a:pt x="110" y="220"/>
                  </a:lnTo>
                  <a:lnTo>
                    <a:pt x="138" y="220"/>
                  </a:lnTo>
                  <a:lnTo>
                    <a:pt x="138" y="220"/>
                  </a:lnTo>
                  <a:lnTo>
                    <a:pt x="171" y="220"/>
                  </a:lnTo>
                  <a:lnTo>
                    <a:pt x="187" y="217"/>
                  </a:lnTo>
                  <a:lnTo>
                    <a:pt x="203" y="214"/>
                  </a:lnTo>
                  <a:lnTo>
                    <a:pt x="218" y="210"/>
                  </a:lnTo>
                  <a:lnTo>
                    <a:pt x="234" y="204"/>
                  </a:lnTo>
                  <a:lnTo>
                    <a:pt x="249" y="197"/>
                  </a:lnTo>
                  <a:lnTo>
                    <a:pt x="262" y="189"/>
                  </a:lnTo>
                  <a:lnTo>
                    <a:pt x="262" y="189"/>
                  </a:lnTo>
                  <a:lnTo>
                    <a:pt x="263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52" y="5"/>
                  </a:lnTo>
                  <a:lnTo>
                    <a:pt x="252" y="5"/>
                  </a:lnTo>
                  <a:lnTo>
                    <a:pt x="233" y="12"/>
                  </a:lnTo>
                  <a:lnTo>
                    <a:pt x="205" y="18"/>
                  </a:lnTo>
                  <a:lnTo>
                    <a:pt x="187" y="21"/>
                  </a:lnTo>
                  <a:lnTo>
                    <a:pt x="169" y="25"/>
                  </a:lnTo>
                  <a:lnTo>
                    <a:pt x="148" y="26"/>
                  </a:lnTo>
                  <a:lnTo>
                    <a:pt x="127" y="28"/>
                  </a:lnTo>
                  <a:lnTo>
                    <a:pt x="127" y="28"/>
                  </a:lnTo>
                  <a:lnTo>
                    <a:pt x="97" y="26"/>
                  </a:lnTo>
                  <a:lnTo>
                    <a:pt x="66" y="23"/>
                  </a:lnTo>
                  <a:lnTo>
                    <a:pt x="36" y="1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34" y="17"/>
                  </a:lnTo>
                  <a:lnTo>
                    <a:pt x="66" y="25"/>
                  </a:lnTo>
                  <a:lnTo>
                    <a:pt x="97" y="28"/>
                  </a:lnTo>
                  <a:lnTo>
                    <a:pt x="127" y="30"/>
                  </a:lnTo>
                  <a:lnTo>
                    <a:pt x="127" y="30"/>
                  </a:lnTo>
                  <a:lnTo>
                    <a:pt x="156" y="28"/>
                  </a:lnTo>
                  <a:lnTo>
                    <a:pt x="182" y="25"/>
                  </a:lnTo>
                  <a:lnTo>
                    <a:pt x="205" y="20"/>
                  </a:lnTo>
                  <a:lnTo>
                    <a:pt x="224" y="15"/>
                  </a:lnTo>
                  <a:lnTo>
                    <a:pt x="252" y="7"/>
                  </a:lnTo>
                  <a:lnTo>
                    <a:pt x="262" y="2"/>
                  </a:lnTo>
                  <a:lnTo>
                    <a:pt x="262" y="2"/>
                  </a:lnTo>
                  <a:lnTo>
                    <a:pt x="262" y="2"/>
                  </a:lnTo>
                  <a:lnTo>
                    <a:pt x="260" y="189"/>
                  </a:lnTo>
                  <a:lnTo>
                    <a:pt x="262" y="189"/>
                  </a:lnTo>
                  <a:lnTo>
                    <a:pt x="260" y="187"/>
                  </a:lnTo>
                  <a:lnTo>
                    <a:pt x="260" y="187"/>
                  </a:lnTo>
                  <a:lnTo>
                    <a:pt x="247" y="196"/>
                  </a:lnTo>
                  <a:lnTo>
                    <a:pt x="233" y="202"/>
                  </a:lnTo>
                  <a:lnTo>
                    <a:pt x="218" y="209"/>
                  </a:lnTo>
                  <a:lnTo>
                    <a:pt x="202" y="212"/>
                  </a:lnTo>
                  <a:lnTo>
                    <a:pt x="187" y="215"/>
                  </a:lnTo>
                  <a:lnTo>
                    <a:pt x="171" y="218"/>
                  </a:lnTo>
                  <a:lnTo>
                    <a:pt x="138" y="218"/>
                  </a:lnTo>
                  <a:lnTo>
                    <a:pt x="138" y="218"/>
                  </a:lnTo>
                  <a:lnTo>
                    <a:pt x="110" y="218"/>
                  </a:lnTo>
                  <a:lnTo>
                    <a:pt x="86" y="215"/>
                  </a:lnTo>
                  <a:lnTo>
                    <a:pt x="63" y="212"/>
                  </a:lnTo>
                  <a:lnTo>
                    <a:pt x="42" y="209"/>
                  </a:lnTo>
                  <a:lnTo>
                    <a:pt x="42" y="209"/>
                  </a:lnTo>
                  <a:lnTo>
                    <a:pt x="13" y="202"/>
                  </a:lnTo>
                  <a:lnTo>
                    <a:pt x="13" y="202"/>
                  </a:lnTo>
                  <a:lnTo>
                    <a:pt x="1" y="199"/>
                  </a:lnTo>
                  <a:lnTo>
                    <a:pt x="1" y="199"/>
                  </a:lnTo>
                  <a:lnTo>
                    <a:pt x="1" y="199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74" name="Freeform 57"/>
            <p:cNvSpPr>
              <a:spLocks/>
            </p:cNvSpPr>
            <p:nvPr/>
          </p:nvSpPr>
          <p:spPr bwMode="auto">
            <a:xfrm>
              <a:off x="2365375" y="4314826"/>
              <a:ext cx="411163" cy="74613"/>
            </a:xfrm>
            <a:custGeom>
              <a:avLst/>
              <a:gdLst>
                <a:gd name="T0" fmla="*/ 0 w 259"/>
                <a:gd name="T1" fmla="*/ 15 h 47"/>
                <a:gd name="T2" fmla="*/ 0 w 259"/>
                <a:gd name="T3" fmla="*/ 15 h 47"/>
                <a:gd name="T4" fmla="*/ 28 w 259"/>
                <a:gd name="T5" fmla="*/ 23 h 47"/>
                <a:gd name="T6" fmla="*/ 57 w 259"/>
                <a:gd name="T7" fmla="*/ 30 h 47"/>
                <a:gd name="T8" fmla="*/ 94 w 259"/>
                <a:gd name="T9" fmla="*/ 34 h 47"/>
                <a:gd name="T10" fmla="*/ 114 w 259"/>
                <a:gd name="T11" fmla="*/ 36 h 47"/>
                <a:gd name="T12" fmla="*/ 135 w 259"/>
                <a:gd name="T13" fmla="*/ 38 h 47"/>
                <a:gd name="T14" fmla="*/ 156 w 259"/>
                <a:gd name="T15" fmla="*/ 36 h 47"/>
                <a:gd name="T16" fmla="*/ 177 w 259"/>
                <a:gd name="T17" fmla="*/ 33 h 47"/>
                <a:gd name="T18" fmla="*/ 197 w 259"/>
                <a:gd name="T19" fmla="*/ 28 h 47"/>
                <a:gd name="T20" fmla="*/ 218 w 259"/>
                <a:gd name="T21" fmla="*/ 21 h 47"/>
                <a:gd name="T22" fmla="*/ 238 w 259"/>
                <a:gd name="T23" fmla="*/ 12 h 47"/>
                <a:gd name="T24" fmla="*/ 256 w 259"/>
                <a:gd name="T25" fmla="*/ 0 h 47"/>
                <a:gd name="T26" fmla="*/ 256 w 259"/>
                <a:gd name="T27" fmla="*/ 0 h 47"/>
                <a:gd name="T28" fmla="*/ 256 w 259"/>
                <a:gd name="T29" fmla="*/ 0 h 47"/>
                <a:gd name="T30" fmla="*/ 257 w 259"/>
                <a:gd name="T31" fmla="*/ 2 h 47"/>
                <a:gd name="T32" fmla="*/ 257 w 259"/>
                <a:gd name="T33" fmla="*/ 10 h 47"/>
                <a:gd name="T34" fmla="*/ 259 w 259"/>
                <a:gd name="T35" fmla="*/ 23 h 47"/>
                <a:gd name="T36" fmla="*/ 259 w 259"/>
                <a:gd name="T37" fmla="*/ 23 h 47"/>
                <a:gd name="T38" fmla="*/ 239 w 259"/>
                <a:gd name="T39" fmla="*/ 30 h 47"/>
                <a:gd name="T40" fmla="*/ 217 w 259"/>
                <a:gd name="T41" fmla="*/ 36 h 47"/>
                <a:gd name="T42" fmla="*/ 187 w 259"/>
                <a:gd name="T43" fmla="*/ 43 h 47"/>
                <a:gd name="T44" fmla="*/ 169 w 259"/>
                <a:gd name="T45" fmla="*/ 46 h 47"/>
                <a:gd name="T46" fmla="*/ 150 w 259"/>
                <a:gd name="T47" fmla="*/ 46 h 47"/>
                <a:gd name="T48" fmla="*/ 129 w 259"/>
                <a:gd name="T49" fmla="*/ 47 h 47"/>
                <a:gd name="T50" fmla="*/ 106 w 259"/>
                <a:gd name="T51" fmla="*/ 46 h 47"/>
                <a:gd name="T52" fmla="*/ 81 w 259"/>
                <a:gd name="T53" fmla="*/ 44 h 47"/>
                <a:gd name="T54" fmla="*/ 55 w 259"/>
                <a:gd name="T55" fmla="*/ 41 h 47"/>
                <a:gd name="T56" fmla="*/ 28 w 259"/>
                <a:gd name="T57" fmla="*/ 34 h 47"/>
                <a:gd name="T58" fmla="*/ 0 w 259"/>
                <a:gd name="T59" fmla="*/ 26 h 47"/>
                <a:gd name="T60" fmla="*/ 0 w 259"/>
                <a:gd name="T61" fmla="*/ 26 h 47"/>
                <a:gd name="T62" fmla="*/ 0 w 259"/>
                <a:gd name="T63" fmla="*/ 21 h 47"/>
                <a:gd name="T64" fmla="*/ 0 w 259"/>
                <a:gd name="T65" fmla="*/ 15 h 47"/>
                <a:gd name="T66" fmla="*/ 0 w 259"/>
                <a:gd name="T6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47">
                  <a:moveTo>
                    <a:pt x="0" y="15"/>
                  </a:moveTo>
                  <a:lnTo>
                    <a:pt x="0" y="15"/>
                  </a:lnTo>
                  <a:lnTo>
                    <a:pt x="28" y="23"/>
                  </a:lnTo>
                  <a:lnTo>
                    <a:pt x="57" y="30"/>
                  </a:lnTo>
                  <a:lnTo>
                    <a:pt x="94" y="34"/>
                  </a:lnTo>
                  <a:lnTo>
                    <a:pt x="114" y="36"/>
                  </a:lnTo>
                  <a:lnTo>
                    <a:pt x="135" y="38"/>
                  </a:lnTo>
                  <a:lnTo>
                    <a:pt x="156" y="36"/>
                  </a:lnTo>
                  <a:lnTo>
                    <a:pt x="177" y="33"/>
                  </a:lnTo>
                  <a:lnTo>
                    <a:pt x="197" y="28"/>
                  </a:lnTo>
                  <a:lnTo>
                    <a:pt x="218" y="21"/>
                  </a:lnTo>
                  <a:lnTo>
                    <a:pt x="238" y="12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57" y="2"/>
                  </a:lnTo>
                  <a:lnTo>
                    <a:pt x="257" y="10"/>
                  </a:lnTo>
                  <a:lnTo>
                    <a:pt x="259" y="23"/>
                  </a:lnTo>
                  <a:lnTo>
                    <a:pt x="259" y="23"/>
                  </a:lnTo>
                  <a:lnTo>
                    <a:pt x="239" y="30"/>
                  </a:lnTo>
                  <a:lnTo>
                    <a:pt x="217" y="36"/>
                  </a:lnTo>
                  <a:lnTo>
                    <a:pt x="187" y="43"/>
                  </a:lnTo>
                  <a:lnTo>
                    <a:pt x="169" y="46"/>
                  </a:lnTo>
                  <a:lnTo>
                    <a:pt x="150" y="46"/>
                  </a:lnTo>
                  <a:lnTo>
                    <a:pt x="129" y="47"/>
                  </a:lnTo>
                  <a:lnTo>
                    <a:pt x="106" y="46"/>
                  </a:lnTo>
                  <a:lnTo>
                    <a:pt x="81" y="44"/>
                  </a:lnTo>
                  <a:lnTo>
                    <a:pt x="55" y="41"/>
                  </a:lnTo>
                  <a:lnTo>
                    <a:pt x="28" y="3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575" name="Picture 58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500" y="3833813"/>
              <a:ext cx="403225" cy="31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6" name="Picture 5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500" y="3771901"/>
              <a:ext cx="403225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" name="Freeform 60"/>
            <p:cNvSpPr>
              <a:spLocks/>
            </p:cNvSpPr>
            <p:nvPr/>
          </p:nvSpPr>
          <p:spPr bwMode="auto">
            <a:xfrm>
              <a:off x="2443163" y="4064001"/>
              <a:ext cx="227013" cy="47625"/>
            </a:xfrm>
            <a:custGeom>
              <a:avLst/>
              <a:gdLst>
                <a:gd name="T0" fmla="*/ 0 w 143"/>
                <a:gd name="T1" fmla="*/ 30 h 30"/>
                <a:gd name="T2" fmla="*/ 0 w 143"/>
                <a:gd name="T3" fmla="*/ 30 h 30"/>
                <a:gd name="T4" fmla="*/ 1 w 143"/>
                <a:gd name="T5" fmla="*/ 28 h 30"/>
                <a:gd name="T6" fmla="*/ 1 w 143"/>
                <a:gd name="T7" fmla="*/ 28 h 30"/>
                <a:gd name="T8" fmla="*/ 10 w 143"/>
                <a:gd name="T9" fmla="*/ 21 h 30"/>
                <a:gd name="T10" fmla="*/ 24 w 143"/>
                <a:gd name="T11" fmla="*/ 13 h 30"/>
                <a:gd name="T12" fmla="*/ 34 w 143"/>
                <a:gd name="T13" fmla="*/ 8 h 30"/>
                <a:gd name="T14" fmla="*/ 44 w 143"/>
                <a:gd name="T15" fmla="*/ 5 h 30"/>
                <a:gd name="T16" fmla="*/ 57 w 143"/>
                <a:gd name="T17" fmla="*/ 2 h 30"/>
                <a:gd name="T18" fmla="*/ 70 w 143"/>
                <a:gd name="T19" fmla="*/ 2 h 30"/>
                <a:gd name="T20" fmla="*/ 70 w 143"/>
                <a:gd name="T21" fmla="*/ 2 h 30"/>
                <a:gd name="T22" fmla="*/ 86 w 143"/>
                <a:gd name="T23" fmla="*/ 4 h 30"/>
                <a:gd name="T24" fmla="*/ 104 w 143"/>
                <a:gd name="T25" fmla="*/ 7 h 30"/>
                <a:gd name="T26" fmla="*/ 122 w 143"/>
                <a:gd name="T27" fmla="*/ 15 h 30"/>
                <a:gd name="T28" fmla="*/ 141 w 143"/>
                <a:gd name="T29" fmla="*/ 26 h 30"/>
                <a:gd name="T30" fmla="*/ 143 w 143"/>
                <a:gd name="T31" fmla="*/ 25 h 30"/>
                <a:gd name="T32" fmla="*/ 143 w 143"/>
                <a:gd name="T33" fmla="*/ 25 h 30"/>
                <a:gd name="T34" fmla="*/ 124 w 143"/>
                <a:gd name="T35" fmla="*/ 13 h 30"/>
                <a:gd name="T36" fmla="*/ 104 w 143"/>
                <a:gd name="T37" fmla="*/ 5 h 30"/>
                <a:gd name="T38" fmla="*/ 86 w 143"/>
                <a:gd name="T39" fmla="*/ 2 h 30"/>
                <a:gd name="T40" fmla="*/ 70 w 143"/>
                <a:gd name="T41" fmla="*/ 0 h 30"/>
                <a:gd name="T42" fmla="*/ 70 w 143"/>
                <a:gd name="T43" fmla="*/ 0 h 30"/>
                <a:gd name="T44" fmla="*/ 55 w 143"/>
                <a:gd name="T45" fmla="*/ 2 h 30"/>
                <a:gd name="T46" fmla="*/ 41 w 143"/>
                <a:gd name="T47" fmla="*/ 5 h 30"/>
                <a:gd name="T48" fmla="*/ 29 w 143"/>
                <a:gd name="T49" fmla="*/ 8 h 30"/>
                <a:gd name="T50" fmla="*/ 18 w 143"/>
                <a:gd name="T51" fmla="*/ 15 h 30"/>
                <a:gd name="T52" fmla="*/ 5 w 143"/>
                <a:gd name="T53" fmla="*/ 25 h 30"/>
                <a:gd name="T54" fmla="*/ 0 w 143"/>
                <a:gd name="T55" fmla="*/ 28 h 30"/>
                <a:gd name="T56" fmla="*/ 0 w 143"/>
                <a:gd name="T5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3" h="30">
                  <a:moveTo>
                    <a:pt x="0" y="30"/>
                  </a:moveTo>
                  <a:lnTo>
                    <a:pt x="0" y="30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0" y="21"/>
                  </a:lnTo>
                  <a:lnTo>
                    <a:pt x="24" y="13"/>
                  </a:lnTo>
                  <a:lnTo>
                    <a:pt x="34" y="8"/>
                  </a:lnTo>
                  <a:lnTo>
                    <a:pt x="44" y="5"/>
                  </a:lnTo>
                  <a:lnTo>
                    <a:pt x="57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86" y="4"/>
                  </a:lnTo>
                  <a:lnTo>
                    <a:pt x="104" y="7"/>
                  </a:lnTo>
                  <a:lnTo>
                    <a:pt x="122" y="15"/>
                  </a:lnTo>
                  <a:lnTo>
                    <a:pt x="141" y="26"/>
                  </a:lnTo>
                  <a:lnTo>
                    <a:pt x="143" y="25"/>
                  </a:lnTo>
                  <a:lnTo>
                    <a:pt x="143" y="25"/>
                  </a:lnTo>
                  <a:lnTo>
                    <a:pt x="124" y="13"/>
                  </a:lnTo>
                  <a:lnTo>
                    <a:pt x="104" y="5"/>
                  </a:lnTo>
                  <a:lnTo>
                    <a:pt x="86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55" y="2"/>
                  </a:lnTo>
                  <a:lnTo>
                    <a:pt x="41" y="5"/>
                  </a:lnTo>
                  <a:lnTo>
                    <a:pt x="29" y="8"/>
                  </a:lnTo>
                  <a:lnTo>
                    <a:pt x="18" y="15"/>
                  </a:lnTo>
                  <a:lnTo>
                    <a:pt x="5" y="25"/>
                  </a:lnTo>
                  <a:lnTo>
                    <a:pt x="0" y="2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78" name="Freeform 61"/>
            <p:cNvSpPr>
              <a:spLocks/>
            </p:cNvSpPr>
            <p:nvPr/>
          </p:nvSpPr>
          <p:spPr bwMode="auto">
            <a:xfrm>
              <a:off x="2455863" y="4070351"/>
              <a:ext cx="57150" cy="49213"/>
            </a:xfrm>
            <a:custGeom>
              <a:avLst/>
              <a:gdLst>
                <a:gd name="T0" fmla="*/ 0 w 36"/>
                <a:gd name="T1" fmla="*/ 31 h 31"/>
                <a:gd name="T2" fmla="*/ 36 w 36"/>
                <a:gd name="T3" fmla="*/ 1 h 31"/>
                <a:gd name="T4" fmla="*/ 34 w 36"/>
                <a:gd name="T5" fmla="*/ 0 h 31"/>
                <a:gd name="T6" fmla="*/ 0 w 36"/>
                <a:gd name="T7" fmla="*/ 29 h 31"/>
                <a:gd name="T8" fmla="*/ 0 w 3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0" y="31"/>
                  </a:moveTo>
                  <a:lnTo>
                    <a:pt x="36" y="1"/>
                  </a:lnTo>
                  <a:lnTo>
                    <a:pt x="34" y="0"/>
                  </a:lnTo>
                  <a:lnTo>
                    <a:pt x="0" y="2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79" name="Freeform 62"/>
            <p:cNvSpPr>
              <a:spLocks/>
            </p:cNvSpPr>
            <p:nvPr/>
          </p:nvSpPr>
          <p:spPr bwMode="auto">
            <a:xfrm>
              <a:off x="2455863" y="4070351"/>
              <a:ext cx="57150" cy="49213"/>
            </a:xfrm>
            <a:custGeom>
              <a:avLst/>
              <a:gdLst>
                <a:gd name="T0" fmla="*/ 0 w 36"/>
                <a:gd name="T1" fmla="*/ 31 h 31"/>
                <a:gd name="T2" fmla="*/ 36 w 36"/>
                <a:gd name="T3" fmla="*/ 1 h 31"/>
                <a:gd name="T4" fmla="*/ 34 w 36"/>
                <a:gd name="T5" fmla="*/ 0 h 31"/>
                <a:gd name="T6" fmla="*/ 0 w 36"/>
                <a:gd name="T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1">
                  <a:moveTo>
                    <a:pt x="0" y="31"/>
                  </a:moveTo>
                  <a:lnTo>
                    <a:pt x="36" y="1"/>
                  </a:lnTo>
                  <a:lnTo>
                    <a:pt x="34" y="0"/>
                  </a:lnTo>
                  <a:lnTo>
                    <a:pt x="0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80" name="Freeform 63"/>
            <p:cNvSpPr>
              <a:spLocks/>
            </p:cNvSpPr>
            <p:nvPr/>
          </p:nvSpPr>
          <p:spPr bwMode="auto">
            <a:xfrm>
              <a:off x="2473325" y="4064001"/>
              <a:ext cx="80963" cy="60325"/>
            </a:xfrm>
            <a:custGeom>
              <a:avLst/>
              <a:gdLst>
                <a:gd name="T0" fmla="*/ 2 w 51"/>
                <a:gd name="T1" fmla="*/ 38 h 38"/>
                <a:gd name="T2" fmla="*/ 51 w 51"/>
                <a:gd name="T3" fmla="*/ 2 h 38"/>
                <a:gd name="T4" fmla="*/ 49 w 51"/>
                <a:gd name="T5" fmla="*/ 0 h 38"/>
                <a:gd name="T6" fmla="*/ 0 w 51"/>
                <a:gd name="T7" fmla="*/ 38 h 38"/>
                <a:gd name="T8" fmla="*/ 2 w 51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8">
                  <a:moveTo>
                    <a:pt x="2" y="38"/>
                  </a:moveTo>
                  <a:lnTo>
                    <a:pt x="51" y="2"/>
                  </a:lnTo>
                  <a:lnTo>
                    <a:pt x="49" y="0"/>
                  </a:lnTo>
                  <a:lnTo>
                    <a:pt x="0" y="38"/>
                  </a:lnTo>
                  <a:lnTo>
                    <a:pt x="2" y="38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81" name="Freeform 64"/>
            <p:cNvSpPr>
              <a:spLocks/>
            </p:cNvSpPr>
            <p:nvPr/>
          </p:nvSpPr>
          <p:spPr bwMode="auto">
            <a:xfrm>
              <a:off x="2473325" y="4064001"/>
              <a:ext cx="80963" cy="60325"/>
            </a:xfrm>
            <a:custGeom>
              <a:avLst/>
              <a:gdLst>
                <a:gd name="T0" fmla="*/ 2 w 51"/>
                <a:gd name="T1" fmla="*/ 38 h 38"/>
                <a:gd name="T2" fmla="*/ 51 w 51"/>
                <a:gd name="T3" fmla="*/ 2 h 38"/>
                <a:gd name="T4" fmla="*/ 49 w 51"/>
                <a:gd name="T5" fmla="*/ 0 h 38"/>
                <a:gd name="T6" fmla="*/ 0 w 51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38">
                  <a:moveTo>
                    <a:pt x="2" y="38"/>
                  </a:moveTo>
                  <a:lnTo>
                    <a:pt x="51" y="2"/>
                  </a:lnTo>
                  <a:lnTo>
                    <a:pt x="49" y="0"/>
                  </a:lnTo>
                  <a:lnTo>
                    <a:pt x="0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82" name="Freeform 65"/>
            <p:cNvSpPr>
              <a:spLocks/>
            </p:cNvSpPr>
            <p:nvPr/>
          </p:nvSpPr>
          <p:spPr bwMode="auto">
            <a:xfrm>
              <a:off x="2500313" y="4067176"/>
              <a:ext cx="90488" cy="65088"/>
            </a:xfrm>
            <a:custGeom>
              <a:avLst/>
              <a:gdLst>
                <a:gd name="T0" fmla="*/ 1 w 57"/>
                <a:gd name="T1" fmla="*/ 41 h 41"/>
                <a:gd name="T2" fmla="*/ 57 w 57"/>
                <a:gd name="T3" fmla="*/ 2 h 41"/>
                <a:gd name="T4" fmla="*/ 55 w 57"/>
                <a:gd name="T5" fmla="*/ 0 h 41"/>
                <a:gd name="T6" fmla="*/ 0 w 57"/>
                <a:gd name="T7" fmla="*/ 39 h 41"/>
                <a:gd name="T8" fmla="*/ 1 w 57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1">
                  <a:moveTo>
                    <a:pt x="1" y="41"/>
                  </a:moveTo>
                  <a:lnTo>
                    <a:pt x="57" y="2"/>
                  </a:lnTo>
                  <a:lnTo>
                    <a:pt x="55" y="0"/>
                  </a:lnTo>
                  <a:lnTo>
                    <a:pt x="0" y="39"/>
                  </a:lnTo>
                  <a:lnTo>
                    <a:pt x="1" y="41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83" name="Freeform 66"/>
            <p:cNvSpPr>
              <a:spLocks/>
            </p:cNvSpPr>
            <p:nvPr/>
          </p:nvSpPr>
          <p:spPr bwMode="auto">
            <a:xfrm>
              <a:off x="2500313" y="4067176"/>
              <a:ext cx="90488" cy="65088"/>
            </a:xfrm>
            <a:custGeom>
              <a:avLst/>
              <a:gdLst>
                <a:gd name="T0" fmla="*/ 1 w 57"/>
                <a:gd name="T1" fmla="*/ 41 h 41"/>
                <a:gd name="T2" fmla="*/ 57 w 57"/>
                <a:gd name="T3" fmla="*/ 2 h 41"/>
                <a:gd name="T4" fmla="*/ 55 w 57"/>
                <a:gd name="T5" fmla="*/ 0 h 41"/>
                <a:gd name="T6" fmla="*/ 0 w 57"/>
                <a:gd name="T7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41">
                  <a:moveTo>
                    <a:pt x="1" y="41"/>
                  </a:moveTo>
                  <a:lnTo>
                    <a:pt x="57" y="2"/>
                  </a:lnTo>
                  <a:lnTo>
                    <a:pt x="55" y="0"/>
                  </a:lnTo>
                  <a:lnTo>
                    <a:pt x="0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84" name="Freeform 67"/>
            <p:cNvSpPr>
              <a:spLocks/>
            </p:cNvSpPr>
            <p:nvPr/>
          </p:nvSpPr>
          <p:spPr bwMode="auto">
            <a:xfrm>
              <a:off x="2522538" y="4075113"/>
              <a:ext cx="88900" cy="58738"/>
            </a:xfrm>
            <a:custGeom>
              <a:avLst/>
              <a:gdLst>
                <a:gd name="T0" fmla="*/ 2 w 56"/>
                <a:gd name="T1" fmla="*/ 37 h 37"/>
                <a:gd name="T2" fmla="*/ 56 w 56"/>
                <a:gd name="T3" fmla="*/ 0 h 37"/>
                <a:gd name="T4" fmla="*/ 56 w 56"/>
                <a:gd name="T5" fmla="*/ 0 h 37"/>
                <a:gd name="T6" fmla="*/ 0 w 56"/>
                <a:gd name="T7" fmla="*/ 36 h 37"/>
                <a:gd name="T8" fmla="*/ 2 w 56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7">
                  <a:moveTo>
                    <a:pt x="2" y="37"/>
                  </a:moveTo>
                  <a:lnTo>
                    <a:pt x="56" y="0"/>
                  </a:lnTo>
                  <a:lnTo>
                    <a:pt x="56" y="0"/>
                  </a:lnTo>
                  <a:lnTo>
                    <a:pt x="0" y="36"/>
                  </a:lnTo>
                  <a:lnTo>
                    <a:pt x="2" y="37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85" name="Freeform 68"/>
            <p:cNvSpPr>
              <a:spLocks/>
            </p:cNvSpPr>
            <p:nvPr/>
          </p:nvSpPr>
          <p:spPr bwMode="auto">
            <a:xfrm>
              <a:off x="2522538" y="4075113"/>
              <a:ext cx="88900" cy="58738"/>
            </a:xfrm>
            <a:custGeom>
              <a:avLst/>
              <a:gdLst>
                <a:gd name="T0" fmla="*/ 2 w 56"/>
                <a:gd name="T1" fmla="*/ 37 h 37"/>
                <a:gd name="T2" fmla="*/ 56 w 56"/>
                <a:gd name="T3" fmla="*/ 0 h 37"/>
                <a:gd name="T4" fmla="*/ 56 w 56"/>
                <a:gd name="T5" fmla="*/ 0 h 37"/>
                <a:gd name="T6" fmla="*/ 0 w 56"/>
                <a:gd name="T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37">
                  <a:moveTo>
                    <a:pt x="2" y="37"/>
                  </a:moveTo>
                  <a:lnTo>
                    <a:pt x="56" y="0"/>
                  </a:lnTo>
                  <a:lnTo>
                    <a:pt x="56" y="0"/>
                  </a:lnTo>
                  <a:lnTo>
                    <a:pt x="0" y="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86" name="Freeform 69"/>
            <p:cNvSpPr>
              <a:spLocks/>
            </p:cNvSpPr>
            <p:nvPr/>
          </p:nvSpPr>
          <p:spPr bwMode="auto">
            <a:xfrm>
              <a:off x="2562225" y="4083051"/>
              <a:ext cx="69850" cy="50800"/>
            </a:xfrm>
            <a:custGeom>
              <a:avLst/>
              <a:gdLst>
                <a:gd name="T0" fmla="*/ 1 w 44"/>
                <a:gd name="T1" fmla="*/ 32 h 32"/>
                <a:gd name="T2" fmla="*/ 44 w 44"/>
                <a:gd name="T3" fmla="*/ 1 h 32"/>
                <a:gd name="T4" fmla="*/ 44 w 44"/>
                <a:gd name="T5" fmla="*/ 0 h 32"/>
                <a:gd name="T6" fmla="*/ 0 w 44"/>
                <a:gd name="T7" fmla="*/ 31 h 32"/>
                <a:gd name="T8" fmla="*/ 1 w 44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2">
                  <a:moveTo>
                    <a:pt x="1" y="32"/>
                  </a:moveTo>
                  <a:lnTo>
                    <a:pt x="44" y="1"/>
                  </a:lnTo>
                  <a:lnTo>
                    <a:pt x="44" y="0"/>
                  </a:lnTo>
                  <a:lnTo>
                    <a:pt x="0" y="31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87" name="Freeform 70"/>
            <p:cNvSpPr>
              <a:spLocks/>
            </p:cNvSpPr>
            <p:nvPr/>
          </p:nvSpPr>
          <p:spPr bwMode="auto">
            <a:xfrm>
              <a:off x="2562225" y="4083051"/>
              <a:ext cx="69850" cy="50800"/>
            </a:xfrm>
            <a:custGeom>
              <a:avLst/>
              <a:gdLst>
                <a:gd name="T0" fmla="*/ 1 w 44"/>
                <a:gd name="T1" fmla="*/ 32 h 32"/>
                <a:gd name="T2" fmla="*/ 44 w 44"/>
                <a:gd name="T3" fmla="*/ 1 h 32"/>
                <a:gd name="T4" fmla="*/ 44 w 44"/>
                <a:gd name="T5" fmla="*/ 0 h 32"/>
                <a:gd name="T6" fmla="*/ 0 w 44"/>
                <a:gd name="T7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2">
                  <a:moveTo>
                    <a:pt x="1" y="32"/>
                  </a:moveTo>
                  <a:lnTo>
                    <a:pt x="44" y="1"/>
                  </a:lnTo>
                  <a:lnTo>
                    <a:pt x="44" y="0"/>
                  </a:lnTo>
                  <a:lnTo>
                    <a:pt x="0" y="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88" name="Freeform 71"/>
            <p:cNvSpPr>
              <a:spLocks/>
            </p:cNvSpPr>
            <p:nvPr/>
          </p:nvSpPr>
          <p:spPr bwMode="auto">
            <a:xfrm>
              <a:off x="2616200" y="4090988"/>
              <a:ext cx="33338" cy="33338"/>
            </a:xfrm>
            <a:custGeom>
              <a:avLst/>
              <a:gdLst>
                <a:gd name="T0" fmla="*/ 2 w 21"/>
                <a:gd name="T1" fmla="*/ 21 h 21"/>
                <a:gd name="T2" fmla="*/ 21 w 21"/>
                <a:gd name="T3" fmla="*/ 1 h 21"/>
                <a:gd name="T4" fmla="*/ 19 w 21"/>
                <a:gd name="T5" fmla="*/ 0 h 21"/>
                <a:gd name="T6" fmla="*/ 0 w 21"/>
                <a:gd name="T7" fmla="*/ 21 h 21"/>
                <a:gd name="T8" fmla="*/ 2 w 2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1"/>
                  </a:moveTo>
                  <a:lnTo>
                    <a:pt x="21" y="1"/>
                  </a:lnTo>
                  <a:lnTo>
                    <a:pt x="19" y="0"/>
                  </a:lnTo>
                  <a:lnTo>
                    <a:pt x="0" y="21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89" name="Freeform 72"/>
            <p:cNvSpPr>
              <a:spLocks/>
            </p:cNvSpPr>
            <p:nvPr/>
          </p:nvSpPr>
          <p:spPr bwMode="auto">
            <a:xfrm>
              <a:off x="2616200" y="4090988"/>
              <a:ext cx="33338" cy="33338"/>
            </a:xfrm>
            <a:custGeom>
              <a:avLst/>
              <a:gdLst>
                <a:gd name="T0" fmla="*/ 2 w 21"/>
                <a:gd name="T1" fmla="*/ 21 h 21"/>
                <a:gd name="T2" fmla="*/ 21 w 21"/>
                <a:gd name="T3" fmla="*/ 1 h 21"/>
                <a:gd name="T4" fmla="*/ 19 w 21"/>
                <a:gd name="T5" fmla="*/ 0 h 21"/>
                <a:gd name="T6" fmla="*/ 0 w 21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1">
                  <a:moveTo>
                    <a:pt x="2" y="21"/>
                  </a:moveTo>
                  <a:lnTo>
                    <a:pt x="21" y="1"/>
                  </a:lnTo>
                  <a:lnTo>
                    <a:pt x="19" y="0"/>
                  </a:lnTo>
                  <a:lnTo>
                    <a:pt x="0" y="2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90" name="Freeform 73"/>
            <p:cNvSpPr>
              <a:spLocks/>
            </p:cNvSpPr>
            <p:nvPr/>
          </p:nvSpPr>
          <p:spPr bwMode="auto">
            <a:xfrm>
              <a:off x="2487613" y="4083051"/>
              <a:ext cx="174625" cy="25400"/>
            </a:xfrm>
            <a:custGeom>
              <a:avLst/>
              <a:gdLst>
                <a:gd name="T0" fmla="*/ 0 w 110"/>
                <a:gd name="T1" fmla="*/ 1 h 16"/>
                <a:gd name="T2" fmla="*/ 110 w 110"/>
                <a:gd name="T3" fmla="*/ 16 h 16"/>
                <a:gd name="T4" fmla="*/ 110 w 110"/>
                <a:gd name="T5" fmla="*/ 14 h 16"/>
                <a:gd name="T6" fmla="*/ 0 w 110"/>
                <a:gd name="T7" fmla="*/ 0 h 16"/>
                <a:gd name="T8" fmla="*/ 0 w 110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6">
                  <a:moveTo>
                    <a:pt x="0" y="1"/>
                  </a:moveTo>
                  <a:lnTo>
                    <a:pt x="110" y="16"/>
                  </a:lnTo>
                  <a:lnTo>
                    <a:pt x="110" y="14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91" name="Freeform 74"/>
            <p:cNvSpPr>
              <a:spLocks/>
            </p:cNvSpPr>
            <p:nvPr/>
          </p:nvSpPr>
          <p:spPr bwMode="auto">
            <a:xfrm>
              <a:off x="2487613" y="4083051"/>
              <a:ext cx="174625" cy="25400"/>
            </a:xfrm>
            <a:custGeom>
              <a:avLst/>
              <a:gdLst>
                <a:gd name="T0" fmla="*/ 0 w 110"/>
                <a:gd name="T1" fmla="*/ 1 h 16"/>
                <a:gd name="T2" fmla="*/ 110 w 110"/>
                <a:gd name="T3" fmla="*/ 16 h 16"/>
                <a:gd name="T4" fmla="*/ 110 w 110"/>
                <a:gd name="T5" fmla="*/ 14 h 16"/>
                <a:gd name="T6" fmla="*/ 0 w 110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6">
                  <a:moveTo>
                    <a:pt x="0" y="1"/>
                  </a:moveTo>
                  <a:lnTo>
                    <a:pt x="110" y="16"/>
                  </a:lnTo>
                  <a:lnTo>
                    <a:pt x="110" y="1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92" name="Freeform 75"/>
            <p:cNvSpPr>
              <a:spLocks/>
            </p:cNvSpPr>
            <p:nvPr/>
          </p:nvSpPr>
          <p:spPr bwMode="auto">
            <a:xfrm>
              <a:off x="2465388" y="4090988"/>
              <a:ext cx="168275" cy="28575"/>
            </a:xfrm>
            <a:custGeom>
              <a:avLst/>
              <a:gdLst>
                <a:gd name="T0" fmla="*/ 0 w 106"/>
                <a:gd name="T1" fmla="*/ 1 h 18"/>
                <a:gd name="T2" fmla="*/ 106 w 106"/>
                <a:gd name="T3" fmla="*/ 18 h 18"/>
                <a:gd name="T4" fmla="*/ 106 w 106"/>
                <a:gd name="T5" fmla="*/ 16 h 18"/>
                <a:gd name="T6" fmla="*/ 0 w 106"/>
                <a:gd name="T7" fmla="*/ 0 h 18"/>
                <a:gd name="T8" fmla="*/ 0 w 106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8">
                  <a:moveTo>
                    <a:pt x="0" y="1"/>
                  </a:moveTo>
                  <a:lnTo>
                    <a:pt x="106" y="18"/>
                  </a:lnTo>
                  <a:lnTo>
                    <a:pt x="106" y="16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93" name="Freeform 76"/>
            <p:cNvSpPr>
              <a:spLocks/>
            </p:cNvSpPr>
            <p:nvPr/>
          </p:nvSpPr>
          <p:spPr bwMode="auto">
            <a:xfrm>
              <a:off x="2465388" y="4090988"/>
              <a:ext cx="168275" cy="28575"/>
            </a:xfrm>
            <a:custGeom>
              <a:avLst/>
              <a:gdLst>
                <a:gd name="T0" fmla="*/ 0 w 106"/>
                <a:gd name="T1" fmla="*/ 1 h 18"/>
                <a:gd name="T2" fmla="*/ 106 w 106"/>
                <a:gd name="T3" fmla="*/ 18 h 18"/>
                <a:gd name="T4" fmla="*/ 106 w 106"/>
                <a:gd name="T5" fmla="*/ 16 h 18"/>
                <a:gd name="T6" fmla="*/ 0 w 10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8">
                  <a:moveTo>
                    <a:pt x="0" y="1"/>
                  </a:moveTo>
                  <a:lnTo>
                    <a:pt x="106" y="18"/>
                  </a:lnTo>
                  <a:lnTo>
                    <a:pt x="106" y="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94" name="Freeform 77"/>
            <p:cNvSpPr>
              <a:spLocks/>
            </p:cNvSpPr>
            <p:nvPr/>
          </p:nvSpPr>
          <p:spPr bwMode="auto">
            <a:xfrm>
              <a:off x="2451100" y="4100513"/>
              <a:ext cx="161925" cy="25400"/>
            </a:xfrm>
            <a:custGeom>
              <a:avLst/>
              <a:gdLst>
                <a:gd name="T0" fmla="*/ 0 w 102"/>
                <a:gd name="T1" fmla="*/ 2 h 16"/>
                <a:gd name="T2" fmla="*/ 102 w 102"/>
                <a:gd name="T3" fmla="*/ 16 h 16"/>
                <a:gd name="T4" fmla="*/ 102 w 102"/>
                <a:gd name="T5" fmla="*/ 15 h 16"/>
                <a:gd name="T6" fmla="*/ 0 w 102"/>
                <a:gd name="T7" fmla="*/ 0 h 16"/>
                <a:gd name="T8" fmla="*/ 0 w 102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6">
                  <a:moveTo>
                    <a:pt x="0" y="2"/>
                  </a:moveTo>
                  <a:lnTo>
                    <a:pt x="102" y="16"/>
                  </a:lnTo>
                  <a:lnTo>
                    <a:pt x="102" y="1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95" name="Freeform 78"/>
            <p:cNvSpPr>
              <a:spLocks/>
            </p:cNvSpPr>
            <p:nvPr/>
          </p:nvSpPr>
          <p:spPr bwMode="auto">
            <a:xfrm>
              <a:off x="2451100" y="4100513"/>
              <a:ext cx="161925" cy="25400"/>
            </a:xfrm>
            <a:custGeom>
              <a:avLst/>
              <a:gdLst>
                <a:gd name="T0" fmla="*/ 0 w 102"/>
                <a:gd name="T1" fmla="*/ 2 h 16"/>
                <a:gd name="T2" fmla="*/ 102 w 102"/>
                <a:gd name="T3" fmla="*/ 16 h 16"/>
                <a:gd name="T4" fmla="*/ 102 w 102"/>
                <a:gd name="T5" fmla="*/ 15 h 16"/>
                <a:gd name="T6" fmla="*/ 0 w 102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16">
                  <a:moveTo>
                    <a:pt x="0" y="2"/>
                  </a:moveTo>
                  <a:lnTo>
                    <a:pt x="102" y="16"/>
                  </a:lnTo>
                  <a:lnTo>
                    <a:pt x="102" y="1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96" name="Freeform 79"/>
            <p:cNvSpPr>
              <a:spLocks/>
            </p:cNvSpPr>
            <p:nvPr/>
          </p:nvSpPr>
          <p:spPr bwMode="auto">
            <a:xfrm>
              <a:off x="2443163" y="4108451"/>
              <a:ext cx="139700" cy="25400"/>
            </a:xfrm>
            <a:custGeom>
              <a:avLst/>
              <a:gdLst>
                <a:gd name="T0" fmla="*/ 0 w 88"/>
                <a:gd name="T1" fmla="*/ 2 h 16"/>
                <a:gd name="T2" fmla="*/ 88 w 88"/>
                <a:gd name="T3" fmla="*/ 16 h 16"/>
                <a:gd name="T4" fmla="*/ 88 w 88"/>
                <a:gd name="T5" fmla="*/ 15 h 16"/>
                <a:gd name="T6" fmla="*/ 1 w 88"/>
                <a:gd name="T7" fmla="*/ 0 h 16"/>
                <a:gd name="T8" fmla="*/ 0 w 88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6">
                  <a:moveTo>
                    <a:pt x="0" y="2"/>
                  </a:moveTo>
                  <a:lnTo>
                    <a:pt x="88" y="16"/>
                  </a:lnTo>
                  <a:lnTo>
                    <a:pt x="88" y="15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97" name="Freeform 80"/>
            <p:cNvSpPr>
              <a:spLocks/>
            </p:cNvSpPr>
            <p:nvPr/>
          </p:nvSpPr>
          <p:spPr bwMode="auto">
            <a:xfrm>
              <a:off x="2443163" y="4108451"/>
              <a:ext cx="139700" cy="25400"/>
            </a:xfrm>
            <a:custGeom>
              <a:avLst/>
              <a:gdLst>
                <a:gd name="T0" fmla="*/ 0 w 88"/>
                <a:gd name="T1" fmla="*/ 2 h 16"/>
                <a:gd name="T2" fmla="*/ 88 w 88"/>
                <a:gd name="T3" fmla="*/ 16 h 16"/>
                <a:gd name="T4" fmla="*/ 88 w 88"/>
                <a:gd name="T5" fmla="*/ 15 h 16"/>
                <a:gd name="T6" fmla="*/ 1 w 88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6">
                  <a:moveTo>
                    <a:pt x="0" y="2"/>
                  </a:moveTo>
                  <a:lnTo>
                    <a:pt x="88" y="16"/>
                  </a:lnTo>
                  <a:lnTo>
                    <a:pt x="88" y="1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98" name="Freeform 81"/>
            <p:cNvSpPr>
              <a:spLocks/>
            </p:cNvSpPr>
            <p:nvPr/>
          </p:nvSpPr>
          <p:spPr bwMode="auto">
            <a:xfrm>
              <a:off x="2505075" y="4071938"/>
              <a:ext cx="155575" cy="25400"/>
            </a:xfrm>
            <a:custGeom>
              <a:avLst/>
              <a:gdLst>
                <a:gd name="T0" fmla="*/ 0 w 98"/>
                <a:gd name="T1" fmla="*/ 2 h 16"/>
                <a:gd name="T2" fmla="*/ 98 w 98"/>
                <a:gd name="T3" fmla="*/ 16 h 16"/>
                <a:gd name="T4" fmla="*/ 98 w 98"/>
                <a:gd name="T5" fmla="*/ 15 h 16"/>
                <a:gd name="T6" fmla="*/ 0 w 98"/>
                <a:gd name="T7" fmla="*/ 0 h 16"/>
                <a:gd name="T8" fmla="*/ 0 w 98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6">
                  <a:moveTo>
                    <a:pt x="0" y="2"/>
                  </a:moveTo>
                  <a:lnTo>
                    <a:pt x="98" y="16"/>
                  </a:lnTo>
                  <a:lnTo>
                    <a:pt x="98" y="1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599" name="Freeform 82"/>
            <p:cNvSpPr>
              <a:spLocks/>
            </p:cNvSpPr>
            <p:nvPr/>
          </p:nvSpPr>
          <p:spPr bwMode="auto">
            <a:xfrm>
              <a:off x="2505075" y="4071938"/>
              <a:ext cx="155575" cy="25400"/>
            </a:xfrm>
            <a:custGeom>
              <a:avLst/>
              <a:gdLst>
                <a:gd name="T0" fmla="*/ 0 w 98"/>
                <a:gd name="T1" fmla="*/ 2 h 16"/>
                <a:gd name="T2" fmla="*/ 98 w 98"/>
                <a:gd name="T3" fmla="*/ 16 h 16"/>
                <a:gd name="T4" fmla="*/ 98 w 98"/>
                <a:gd name="T5" fmla="*/ 15 h 16"/>
                <a:gd name="T6" fmla="*/ 0 w 98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6">
                  <a:moveTo>
                    <a:pt x="0" y="2"/>
                  </a:moveTo>
                  <a:lnTo>
                    <a:pt x="98" y="16"/>
                  </a:lnTo>
                  <a:lnTo>
                    <a:pt x="98" y="1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00" name="Freeform 83"/>
            <p:cNvSpPr>
              <a:spLocks/>
            </p:cNvSpPr>
            <p:nvPr/>
          </p:nvSpPr>
          <p:spPr bwMode="auto">
            <a:xfrm>
              <a:off x="2530475" y="4067176"/>
              <a:ext cx="95250" cy="15875"/>
            </a:xfrm>
            <a:custGeom>
              <a:avLst/>
              <a:gdLst>
                <a:gd name="T0" fmla="*/ 0 w 60"/>
                <a:gd name="T1" fmla="*/ 2 h 10"/>
                <a:gd name="T2" fmla="*/ 60 w 60"/>
                <a:gd name="T3" fmla="*/ 10 h 10"/>
                <a:gd name="T4" fmla="*/ 60 w 60"/>
                <a:gd name="T5" fmla="*/ 8 h 10"/>
                <a:gd name="T6" fmla="*/ 2 w 60"/>
                <a:gd name="T7" fmla="*/ 0 h 10"/>
                <a:gd name="T8" fmla="*/ 0 w 6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0">
                  <a:moveTo>
                    <a:pt x="0" y="2"/>
                  </a:moveTo>
                  <a:lnTo>
                    <a:pt x="60" y="10"/>
                  </a:lnTo>
                  <a:lnTo>
                    <a:pt x="60" y="8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01" name="Freeform 84"/>
            <p:cNvSpPr>
              <a:spLocks/>
            </p:cNvSpPr>
            <p:nvPr/>
          </p:nvSpPr>
          <p:spPr bwMode="auto">
            <a:xfrm>
              <a:off x="2530475" y="4067176"/>
              <a:ext cx="95250" cy="15875"/>
            </a:xfrm>
            <a:custGeom>
              <a:avLst/>
              <a:gdLst>
                <a:gd name="T0" fmla="*/ 0 w 60"/>
                <a:gd name="T1" fmla="*/ 2 h 10"/>
                <a:gd name="T2" fmla="*/ 60 w 60"/>
                <a:gd name="T3" fmla="*/ 10 h 10"/>
                <a:gd name="T4" fmla="*/ 60 w 60"/>
                <a:gd name="T5" fmla="*/ 8 h 10"/>
                <a:gd name="T6" fmla="*/ 2 w 60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">
                  <a:moveTo>
                    <a:pt x="0" y="2"/>
                  </a:moveTo>
                  <a:lnTo>
                    <a:pt x="60" y="10"/>
                  </a:lnTo>
                  <a:lnTo>
                    <a:pt x="60" y="8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602" name="Picture 85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500" y="4573588"/>
              <a:ext cx="434975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3" name="Picture 86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500" y="4519613"/>
              <a:ext cx="434975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" name="Freeform 87"/>
            <p:cNvSpPr>
              <a:spLocks/>
            </p:cNvSpPr>
            <p:nvPr/>
          </p:nvSpPr>
          <p:spPr bwMode="auto">
            <a:xfrm>
              <a:off x="2476500" y="4281488"/>
              <a:ext cx="15875" cy="44450"/>
            </a:xfrm>
            <a:custGeom>
              <a:avLst/>
              <a:gdLst>
                <a:gd name="T0" fmla="*/ 5 w 10"/>
                <a:gd name="T1" fmla="*/ 0 h 28"/>
                <a:gd name="T2" fmla="*/ 5 w 10"/>
                <a:gd name="T3" fmla="*/ 0 h 28"/>
                <a:gd name="T4" fmla="*/ 2 w 10"/>
                <a:gd name="T5" fmla="*/ 10 h 28"/>
                <a:gd name="T6" fmla="*/ 0 w 10"/>
                <a:gd name="T7" fmla="*/ 20 h 28"/>
                <a:gd name="T8" fmla="*/ 0 w 10"/>
                <a:gd name="T9" fmla="*/ 24 h 28"/>
                <a:gd name="T10" fmla="*/ 2 w 10"/>
                <a:gd name="T11" fmla="*/ 28 h 28"/>
                <a:gd name="T12" fmla="*/ 8 w 10"/>
                <a:gd name="T13" fmla="*/ 28 h 28"/>
                <a:gd name="T14" fmla="*/ 8 w 10"/>
                <a:gd name="T15" fmla="*/ 28 h 28"/>
                <a:gd name="T16" fmla="*/ 10 w 10"/>
                <a:gd name="T17" fmla="*/ 20 h 28"/>
                <a:gd name="T18" fmla="*/ 8 w 10"/>
                <a:gd name="T19" fmla="*/ 10 h 28"/>
                <a:gd name="T20" fmla="*/ 5 w 10"/>
                <a:gd name="T21" fmla="*/ 0 h 28"/>
                <a:gd name="T22" fmla="*/ 5 w 10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8">
                  <a:moveTo>
                    <a:pt x="5" y="0"/>
                  </a:moveTo>
                  <a:lnTo>
                    <a:pt x="5" y="0"/>
                  </a:lnTo>
                  <a:lnTo>
                    <a:pt x="2" y="1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0" y="20"/>
                  </a:lnTo>
                  <a:lnTo>
                    <a:pt x="8" y="1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05" name="Freeform 88"/>
            <p:cNvSpPr>
              <a:spLocks/>
            </p:cNvSpPr>
            <p:nvPr/>
          </p:nvSpPr>
          <p:spPr bwMode="auto">
            <a:xfrm>
              <a:off x="2509838" y="4314826"/>
              <a:ext cx="15875" cy="44450"/>
            </a:xfrm>
            <a:custGeom>
              <a:avLst/>
              <a:gdLst>
                <a:gd name="T0" fmla="*/ 5 w 10"/>
                <a:gd name="T1" fmla="*/ 0 h 28"/>
                <a:gd name="T2" fmla="*/ 5 w 10"/>
                <a:gd name="T3" fmla="*/ 0 h 28"/>
                <a:gd name="T4" fmla="*/ 2 w 10"/>
                <a:gd name="T5" fmla="*/ 12 h 28"/>
                <a:gd name="T6" fmla="*/ 0 w 10"/>
                <a:gd name="T7" fmla="*/ 20 h 28"/>
                <a:gd name="T8" fmla="*/ 2 w 10"/>
                <a:gd name="T9" fmla="*/ 25 h 28"/>
                <a:gd name="T10" fmla="*/ 3 w 10"/>
                <a:gd name="T11" fmla="*/ 28 h 28"/>
                <a:gd name="T12" fmla="*/ 8 w 10"/>
                <a:gd name="T13" fmla="*/ 28 h 28"/>
                <a:gd name="T14" fmla="*/ 8 w 10"/>
                <a:gd name="T15" fmla="*/ 28 h 28"/>
                <a:gd name="T16" fmla="*/ 10 w 10"/>
                <a:gd name="T17" fmla="*/ 20 h 28"/>
                <a:gd name="T18" fmla="*/ 8 w 10"/>
                <a:gd name="T19" fmla="*/ 12 h 28"/>
                <a:gd name="T20" fmla="*/ 5 w 10"/>
                <a:gd name="T21" fmla="*/ 0 h 28"/>
                <a:gd name="T22" fmla="*/ 5 w 10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8">
                  <a:moveTo>
                    <a:pt x="5" y="0"/>
                  </a:moveTo>
                  <a:lnTo>
                    <a:pt x="5" y="0"/>
                  </a:lnTo>
                  <a:lnTo>
                    <a:pt x="2" y="12"/>
                  </a:lnTo>
                  <a:lnTo>
                    <a:pt x="0" y="20"/>
                  </a:lnTo>
                  <a:lnTo>
                    <a:pt x="2" y="25"/>
                  </a:lnTo>
                  <a:lnTo>
                    <a:pt x="3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0" y="20"/>
                  </a:lnTo>
                  <a:lnTo>
                    <a:pt x="8" y="12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06" name="Freeform 89"/>
            <p:cNvSpPr>
              <a:spLocks/>
            </p:cNvSpPr>
            <p:nvPr/>
          </p:nvSpPr>
          <p:spPr bwMode="auto">
            <a:xfrm>
              <a:off x="2509838" y="4449763"/>
              <a:ext cx="15875" cy="44450"/>
            </a:xfrm>
            <a:custGeom>
              <a:avLst/>
              <a:gdLst>
                <a:gd name="T0" fmla="*/ 5 w 10"/>
                <a:gd name="T1" fmla="*/ 0 h 28"/>
                <a:gd name="T2" fmla="*/ 5 w 10"/>
                <a:gd name="T3" fmla="*/ 0 h 28"/>
                <a:gd name="T4" fmla="*/ 2 w 10"/>
                <a:gd name="T5" fmla="*/ 11 h 28"/>
                <a:gd name="T6" fmla="*/ 0 w 10"/>
                <a:gd name="T7" fmla="*/ 19 h 28"/>
                <a:gd name="T8" fmla="*/ 2 w 10"/>
                <a:gd name="T9" fmla="*/ 24 h 28"/>
                <a:gd name="T10" fmla="*/ 3 w 10"/>
                <a:gd name="T11" fmla="*/ 28 h 28"/>
                <a:gd name="T12" fmla="*/ 8 w 10"/>
                <a:gd name="T13" fmla="*/ 28 h 28"/>
                <a:gd name="T14" fmla="*/ 8 w 10"/>
                <a:gd name="T15" fmla="*/ 28 h 28"/>
                <a:gd name="T16" fmla="*/ 10 w 10"/>
                <a:gd name="T17" fmla="*/ 19 h 28"/>
                <a:gd name="T18" fmla="*/ 8 w 10"/>
                <a:gd name="T19" fmla="*/ 10 h 28"/>
                <a:gd name="T20" fmla="*/ 5 w 10"/>
                <a:gd name="T21" fmla="*/ 0 h 28"/>
                <a:gd name="T22" fmla="*/ 5 w 10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8">
                  <a:moveTo>
                    <a:pt x="5" y="0"/>
                  </a:moveTo>
                  <a:lnTo>
                    <a:pt x="5" y="0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3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0" y="19"/>
                  </a:lnTo>
                  <a:lnTo>
                    <a:pt x="8" y="1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07" name="Freeform 90"/>
            <p:cNvSpPr>
              <a:spLocks/>
            </p:cNvSpPr>
            <p:nvPr/>
          </p:nvSpPr>
          <p:spPr bwMode="auto">
            <a:xfrm>
              <a:off x="2590800" y="4314826"/>
              <a:ext cx="14288" cy="44450"/>
            </a:xfrm>
            <a:custGeom>
              <a:avLst/>
              <a:gdLst>
                <a:gd name="T0" fmla="*/ 3 w 9"/>
                <a:gd name="T1" fmla="*/ 0 h 28"/>
                <a:gd name="T2" fmla="*/ 3 w 9"/>
                <a:gd name="T3" fmla="*/ 0 h 28"/>
                <a:gd name="T4" fmla="*/ 1 w 9"/>
                <a:gd name="T5" fmla="*/ 12 h 28"/>
                <a:gd name="T6" fmla="*/ 0 w 9"/>
                <a:gd name="T7" fmla="*/ 20 h 28"/>
                <a:gd name="T8" fmla="*/ 0 w 9"/>
                <a:gd name="T9" fmla="*/ 25 h 28"/>
                <a:gd name="T10" fmla="*/ 1 w 9"/>
                <a:gd name="T11" fmla="*/ 28 h 28"/>
                <a:gd name="T12" fmla="*/ 8 w 9"/>
                <a:gd name="T13" fmla="*/ 28 h 28"/>
                <a:gd name="T14" fmla="*/ 8 w 9"/>
                <a:gd name="T15" fmla="*/ 28 h 28"/>
                <a:gd name="T16" fmla="*/ 9 w 9"/>
                <a:gd name="T17" fmla="*/ 20 h 28"/>
                <a:gd name="T18" fmla="*/ 8 w 9"/>
                <a:gd name="T19" fmla="*/ 10 h 28"/>
                <a:gd name="T20" fmla="*/ 3 w 9"/>
                <a:gd name="T21" fmla="*/ 0 h 28"/>
                <a:gd name="T22" fmla="*/ 3 w 9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28">
                  <a:moveTo>
                    <a:pt x="3" y="0"/>
                  </a:moveTo>
                  <a:lnTo>
                    <a:pt x="3" y="0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1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9" y="20"/>
                  </a:lnTo>
                  <a:lnTo>
                    <a:pt x="8" y="1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08" name="Freeform 91"/>
            <p:cNvSpPr>
              <a:spLocks/>
            </p:cNvSpPr>
            <p:nvPr/>
          </p:nvSpPr>
          <p:spPr bwMode="auto">
            <a:xfrm>
              <a:off x="2682875" y="4257676"/>
              <a:ext cx="12700" cy="44450"/>
            </a:xfrm>
            <a:custGeom>
              <a:avLst/>
              <a:gdLst>
                <a:gd name="T0" fmla="*/ 3 w 8"/>
                <a:gd name="T1" fmla="*/ 0 h 28"/>
                <a:gd name="T2" fmla="*/ 3 w 8"/>
                <a:gd name="T3" fmla="*/ 0 h 28"/>
                <a:gd name="T4" fmla="*/ 0 w 8"/>
                <a:gd name="T5" fmla="*/ 10 h 28"/>
                <a:gd name="T6" fmla="*/ 0 w 8"/>
                <a:gd name="T7" fmla="*/ 20 h 28"/>
                <a:gd name="T8" fmla="*/ 0 w 8"/>
                <a:gd name="T9" fmla="*/ 25 h 28"/>
                <a:gd name="T10" fmla="*/ 2 w 8"/>
                <a:gd name="T11" fmla="*/ 28 h 28"/>
                <a:gd name="T12" fmla="*/ 8 w 8"/>
                <a:gd name="T13" fmla="*/ 28 h 28"/>
                <a:gd name="T14" fmla="*/ 8 w 8"/>
                <a:gd name="T15" fmla="*/ 28 h 28"/>
                <a:gd name="T16" fmla="*/ 8 w 8"/>
                <a:gd name="T17" fmla="*/ 20 h 28"/>
                <a:gd name="T18" fmla="*/ 8 w 8"/>
                <a:gd name="T19" fmla="*/ 10 h 28"/>
                <a:gd name="T20" fmla="*/ 3 w 8"/>
                <a:gd name="T21" fmla="*/ 0 h 28"/>
                <a:gd name="T22" fmla="*/ 3 w 8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8">
                  <a:moveTo>
                    <a:pt x="3" y="0"/>
                  </a:moveTo>
                  <a:lnTo>
                    <a:pt x="3" y="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2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0"/>
                  </a:lnTo>
                  <a:lnTo>
                    <a:pt x="8" y="1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09" name="Freeform 92"/>
            <p:cNvSpPr>
              <a:spLocks/>
            </p:cNvSpPr>
            <p:nvPr/>
          </p:nvSpPr>
          <p:spPr bwMode="auto">
            <a:xfrm>
              <a:off x="2674938" y="4473576"/>
              <a:ext cx="15875" cy="41275"/>
            </a:xfrm>
            <a:custGeom>
              <a:avLst/>
              <a:gdLst>
                <a:gd name="T0" fmla="*/ 5 w 10"/>
                <a:gd name="T1" fmla="*/ 0 h 26"/>
                <a:gd name="T2" fmla="*/ 5 w 10"/>
                <a:gd name="T3" fmla="*/ 0 h 26"/>
                <a:gd name="T4" fmla="*/ 2 w 10"/>
                <a:gd name="T5" fmla="*/ 9 h 26"/>
                <a:gd name="T6" fmla="*/ 0 w 10"/>
                <a:gd name="T7" fmla="*/ 19 h 26"/>
                <a:gd name="T8" fmla="*/ 0 w 10"/>
                <a:gd name="T9" fmla="*/ 22 h 26"/>
                <a:gd name="T10" fmla="*/ 2 w 10"/>
                <a:gd name="T11" fmla="*/ 26 h 26"/>
                <a:gd name="T12" fmla="*/ 8 w 10"/>
                <a:gd name="T13" fmla="*/ 26 h 26"/>
                <a:gd name="T14" fmla="*/ 8 w 10"/>
                <a:gd name="T15" fmla="*/ 26 h 26"/>
                <a:gd name="T16" fmla="*/ 10 w 10"/>
                <a:gd name="T17" fmla="*/ 17 h 26"/>
                <a:gd name="T18" fmla="*/ 8 w 10"/>
                <a:gd name="T19" fmla="*/ 9 h 26"/>
                <a:gd name="T20" fmla="*/ 5 w 10"/>
                <a:gd name="T21" fmla="*/ 0 h 26"/>
                <a:gd name="T22" fmla="*/ 5 w 10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6">
                  <a:moveTo>
                    <a:pt x="5" y="0"/>
                  </a:moveTo>
                  <a:lnTo>
                    <a:pt x="5" y="0"/>
                  </a:lnTo>
                  <a:lnTo>
                    <a:pt x="2" y="9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0" y="17"/>
                  </a:lnTo>
                  <a:lnTo>
                    <a:pt x="8" y="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10" name="Freeform 93"/>
            <p:cNvSpPr>
              <a:spLocks/>
            </p:cNvSpPr>
            <p:nvPr/>
          </p:nvSpPr>
          <p:spPr bwMode="auto">
            <a:xfrm>
              <a:off x="2582863" y="4413251"/>
              <a:ext cx="15875" cy="41275"/>
            </a:xfrm>
            <a:custGeom>
              <a:avLst/>
              <a:gdLst>
                <a:gd name="T0" fmla="*/ 5 w 10"/>
                <a:gd name="T1" fmla="*/ 0 h 26"/>
                <a:gd name="T2" fmla="*/ 5 w 10"/>
                <a:gd name="T3" fmla="*/ 0 h 26"/>
                <a:gd name="T4" fmla="*/ 1 w 10"/>
                <a:gd name="T5" fmla="*/ 10 h 26"/>
                <a:gd name="T6" fmla="*/ 0 w 10"/>
                <a:gd name="T7" fmla="*/ 20 h 26"/>
                <a:gd name="T8" fmla="*/ 0 w 10"/>
                <a:gd name="T9" fmla="*/ 23 h 26"/>
                <a:gd name="T10" fmla="*/ 1 w 10"/>
                <a:gd name="T11" fmla="*/ 26 h 26"/>
                <a:gd name="T12" fmla="*/ 8 w 10"/>
                <a:gd name="T13" fmla="*/ 26 h 26"/>
                <a:gd name="T14" fmla="*/ 8 w 10"/>
                <a:gd name="T15" fmla="*/ 26 h 26"/>
                <a:gd name="T16" fmla="*/ 10 w 10"/>
                <a:gd name="T17" fmla="*/ 18 h 26"/>
                <a:gd name="T18" fmla="*/ 8 w 10"/>
                <a:gd name="T19" fmla="*/ 10 h 26"/>
                <a:gd name="T20" fmla="*/ 5 w 10"/>
                <a:gd name="T21" fmla="*/ 0 h 26"/>
                <a:gd name="T22" fmla="*/ 5 w 10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6">
                  <a:moveTo>
                    <a:pt x="5" y="0"/>
                  </a:moveTo>
                  <a:lnTo>
                    <a:pt x="5" y="0"/>
                  </a:lnTo>
                  <a:lnTo>
                    <a:pt x="1" y="1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1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0" y="18"/>
                  </a:lnTo>
                  <a:lnTo>
                    <a:pt x="8" y="1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11" name="Freeform 94"/>
            <p:cNvSpPr>
              <a:spLocks/>
            </p:cNvSpPr>
            <p:nvPr/>
          </p:nvSpPr>
          <p:spPr bwMode="auto">
            <a:xfrm>
              <a:off x="2701925" y="4413251"/>
              <a:ext cx="14288" cy="41275"/>
            </a:xfrm>
            <a:custGeom>
              <a:avLst/>
              <a:gdLst>
                <a:gd name="T0" fmla="*/ 5 w 9"/>
                <a:gd name="T1" fmla="*/ 0 h 26"/>
                <a:gd name="T2" fmla="*/ 5 w 9"/>
                <a:gd name="T3" fmla="*/ 0 h 26"/>
                <a:gd name="T4" fmla="*/ 1 w 9"/>
                <a:gd name="T5" fmla="*/ 10 h 26"/>
                <a:gd name="T6" fmla="*/ 0 w 9"/>
                <a:gd name="T7" fmla="*/ 20 h 26"/>
                <a:gd name="T8" fmla="*/ 1 w 9"/>
                <a:gd name="T9" fmla="*/ 23 h 26"/>
                <a:gd name="T10" fmla="*/ 1 w 9"/>
                <a:gd name="T11" fmla="*/ 26 h 26"/>
                <a:gd name="T12" fmla="*/ 8 w 9"/>
                <a:gd name="T13" fmla="*/ 26 h 26"/>
                <a:gd name="T14" fmla="*/ 8 w 9"/>
                <a:gd name="T15" fmla="*/ 26 h 26"/>
                <a:gd name="T16" fmla="*/ 9 w 9"/>
                <a:gd name="T17" fmla="*/ 18 h 26"/>
                <a:gd name="T18" fmla="*/ 8 w 9"/>
                <a:gd name="T19" fmla="*/ 10 h 26"/>
                <a:gd name="T20" fmla="*/ 5 w 9"/>
                <a:gd name="T21" fmla="*/ 0 h 26"/>
                <a:gd name="T22" fmla="*/ 5 w 9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26">
                  <a:moveTo>
                    <a:pt x="5" y="0"/>
                  </a:moveTo>
                  <a:lnTo>
                    <a:pt x="5" y="0"/>
                  </a:lnTo>
                  <a:lnTo>
                    <a:pt x="1" y="10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9" y="18"/>
                  </a:lnTo>
                  <a:lnTo>
                    <a:pt x="8" y="1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12" name="Freeform 95"/>
            <p:cNvSpPr>
              <a:spLocks/>
            </p:cNvSpPr>
            <p:nvPr/>
          </p:nvSpPr>
          <p:spPr bwMode="auto">
            <a:xfrm>
              <a:off x="2619375" y="4314826"/>
              <a:ext cx="14288" cy="44450"/>
            </a:xfrm>
            <a:custGeom>
              <a:avLst/>
              <a:gdLst>
                <a:gd name="T0" fmla="*/ 4 w 9"/>
                <a:gd name="T1" fmla="*/ 0 h 28"/>
                <a:gd name="T2" fmla="*/ 4 w 9"/>
                <a:gd name="T3" fmla="*/ 0 h 28"/>
                <a:gd name="T4" fmla="*/ 1 w 9"/>
                <a:gd name="T5" fmla="*/ 12 h 28"/>
                <a:gd name="T6" fmla="*/ 0 w 9"/>
                <a:gd name="T7" fmla="*/ 20 h 28"/>
                <a:gd name="T8" fmla="*/ 1 w 9"/>
                <a:gd name="T9" fmla="*/ 25 h 28"/>
                <a:gd name="T10" fmla="*/ 3 w 9"/>
                <a:gd name="T11" fmla="*/ 28 h 28"/>
                <a:gd name="T12" fmla="*/ 8 w 9"/>
                <a:gd name="T13" fmla="*/ 28 h 28"/>
                <a:gd name="T14" fmla="*/ 8 w 9"/>
                <a:gd name="T15" fmla="*/ 28 h 28"/>
                <a:gd name="T16" fmla="*/ 9 w 9"/>
                <a:gd name="T17" fmla="*/ 20 h 28"/>
                <a:gd name="T18" fmla="*/ 8 w 9"/>
                <a:gd name="T19" fmla="*/ 12 h 28"/>
                <a:gd name="T20" fmla="*/ 4 w 9"/>
                <a:gd name="T21" fmla="*/ 0 h 28"/>
                <a:gd name="T22" fmla="*/ 4 w 9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28">
                  <a:moveTo>
                    <a:pt x="4" y="0"/>
                  </a:moveTo>
                  <a:lnTo>
                    <a:pt x="4" y="0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3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9" y="20"/>
                  </a:lnTo>
                  <a:lnTo>
                    <a:pt x="8" y="1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13" name="Freeform 96"/>
            <p:cNvSpPr>
              <a:spLocks/>
            </p:cNvSpPr>
            <p:nvPr/>
          </p:nvSpPr>
          <p:spPr bwMode="auto">
            <a:xfrm>
              <a:off x="2624138" y="4429126"/>
              <a:ext cx="15875" cy="44450"/>
            </a:xfrm>
            <a:custGeom>
              <a:avLst/>
              <a:gdLst>
                <a:gd name="T0" fmla="*/ 5 w 10"/>
                <a:gd name="T1" fmla="*/ 0 h 28"/>
                <a:gd name="T2" fmla="*/ 5 w 10"/>
                <a:gd name="T3" fmla="*/ 0 h 28"/>
                <a:gd name="T4" fmla="*/ 1 w 10"/>
                <a:gd name="T5" fmla="*/ 10 h 28"/>
                <a:gd name="T6" fmla="*/ 0 w 10"/>
                <a:gd name="T7" fmla="*/ 19 h 28"/>
                <a:gd name="T8" fmla="*/ 1 w 10"/>
                <a:gd name="T9" fmla="*/ 23 h 28"/>
                <a:gd name="T10" fmla="*/ 1 w 10"/>
                <a:gd name="T11" fmla="*/ 28 h 28"/>
                <a:gd name="T12" fmla="*/ 8 w 10"/>
                <a:gd name="T13" fmla="*/ 26 h 28"/>
                <a:gd name="T14" fmla="*/ 8 w 10"/>
                <a:gd name="T15" fmla="*/ 26 h 28"/>
                <a:gd name="T16" fmla="*/ 10 w 10"/>
                <a:gd name="T17" fmla="*/ 18 h 28"/>
                <a:gd name="T18" fmla="*/ 8 w 10"/>
                <a:gd name="T19" fmla="*/ 10 h 28"/>
                <a:gd name="T20" fmla="*/ 5 w 10"/>
                <a:gd name="T21" fmla="*/ 0 h 28"/>
                <a:gd name="T22" fmla="*/ 5 w 10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8">
                  <a:moveTo>
                    <a:pt x="5" y="0"/>
                  </a:moveTo>
                  <a:lnTo>
                    <a:pt x="5" y="0"/>
                  </a:lnTo>
                  <a:lnTo>
                    <a:pt x="1" y="10"/>
                  </a:lnTo>
                  <a:lnTo>
                    <a:pt x="0" y="19"/>
                  </a:lnTo>
                  <a:lnTo>
                    <a:pt x="1" y="23"/>
                  </a:lnTo>
                  <a:lnTo>
                    <a:pt x="1" y="28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0" y="18"/>
                  </a:lnTo>
                  <a:lnTo>
                    <a:pt x="8" y="1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14" name="Freeform 97"/>
            <p:cNvSpPr>
              <a:spLocks/>
            </p:cNvSpPr>
            <p:nvPr/>
          </p:nvSpPr>
          <p:spPr bwMode="auto">
            <a:xfrm>
              <a:off x="2543175" y="4302126"/>
              <a:ext cx="12700" cy="44450"/>
            </a:xfrm>
            <a:custGeom>
              <a:avLst/>
              <a:gdLst>
                <a:gd name="T0" fmla="*/ 4 w 8"/>
                <a:gd name="T1" fmla="*/ 0 h 28"/>
                <a:gd name="T2" fmla="*/ 4 w 8"/>
                <a:gd name="T3" fmla="*/ 0 h 28"/>
                <a:gd name="T4" fmla="*/ 0 w 8"/>
                <a:gd name="T5" fmla="*/ 11 h 28"/>
                <a:gd name="T6" fmla="*/ 0 w 8"/>
                <a:gd name="T7" fmla="*/ 20 h 28"/>
                <a:gd name="T8" fmla="*/ 0 w 8"/>
                <a:gd name="T9" fmla="*/ 25 h 28"/>
                <a:gd name="T10" fmla="*/ 2 w 8"/>
                <a:gd name="T11" fmla="*/ 28 h 28"/>
                <a:gd name="T12" fmla="*/ 8 w 8"/>
                <a:gd name="T13" fmla="*/ 28 h 28"/>
                <a:gd name="T14" fmla="*/ 8 w 8"/>
                <a:gd name="T15" fmla="*/ 28 h 28"/>
                <a:gd name="T16" fmla="*/ 8 w 8"/>
                <a:gd name="T17" fmla="*/ 20 h 28"/>
                <a:gd name="T18" fmla="*/ 8 w 8"/>
                <a:gd name="T19" fmla="*/ 11 h 28"/>
                <a:gd name="T20" fmla="*/ 4 w 8"/>
                <a:gd name="T21" fmla="*/ 0 h 28"/>
                <a:gd name="T22" fmla="*/ 4 w 8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8">
                  <a:moveTo>
                    <a:pt x="4" y="0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2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0"/>
                  </a:lnTo>
                  <a:lnTo>
                    <a:pt x="8" y="1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15" name="Freeform 98"/>
            <p:cNvSpPr>
              <a:spLocks/>
            </p:cNvSpPr>
            <p:nvPr/>
          </p:nvSpPr>
          <p:spPr bwMode="auto">
            <a:xfrm>
              <a:off x="2535238" y="4413251"/>
              <a:ext cx="15875" cy="41275"/>
            </a:xfrm>
            <a:custGeom>
              <a:avLst/>
              <a:gdLst>
                <a:gd name="T0" fmla="*/ 5 w 10"/>
                <a:gd name="T1" fmla="*/ 0 h 26"/>
                <a:gd name="T2" fmla="*/ 5 w 10"/>
                <a:gd name="T3" fmla="*/ 0 h 26"/>
                <a:gd name="T4" fmla="*/ 2 w 10"/>
                <a:gd name="T5" fmla="*/ 10 h 26"/>
                <a:gd name="T6" fmla="*/ 0 w 10"/>
                <a:gd name="T7" fmla="*/ 20 h 26"/>
                <a:gd name="T8" fmla="*/ 2 w 10"/>
                <a:gd name="T9" fmla="*/ 23 h 26"/>
                <a:gd name="T10" fmla="*/ 4 w 10"/>
                <a:gd name="T11" fmla="*/ 26 h 26"/>
                <a:gd name="T12" fmla="*/ 9 w 10"/>
                <a:gd name="T13" fmla="*/ 26 h 26"/>
                <a:gd name="T14" fmla="*/ 9 w 10"/>
                <a:gd name="T15" fmla="*/ 26 h 26"/>
                <a:gd name="T16" fmla="*/ 10 w 10"/>
                <a:gd name="T17" fmla="*/ 18 h 26"/>
                <a:gd name="T18" fmla="*/ 10 w 10"/>
                <a:gd name="T19" fmla="*/ 10 h 26"/>
                <a:gd name="T20" fmla="*/ 5 w 10"/>
                <a:gd name="T21" fmla="*/ 0 h 26"/>
                <a:gd name="T22" fmla="*/ 5 w 10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6">
                  <a:moveTo>
                    <a:pt x="5" y="0"/>
                  </a:moveTo>
                  <a:lnTo>
                    <a:pt x="5" y="0"/>
                  </a:lnTo>
                  <a:lnTo>
                    <a:pt x="2" y="10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10" y="18"/>
                  </a:lnTo>
                  <a:lnTo>
                    <a:pt x="10" y="1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16" name="Freeform 99"/>
            <p:cNvSpPr>
              <a:spLocks/>
            </p:cNvSpPr>
            <p:nvPr/>
          </p:nvSpPr>
          <p:spPr bwMode="auto">
            <a:xfrm>
              <a:off x="2468563" y="4368801"/>
              <a:ext cx="12700" cy="44450"/>
            </a:xfrm>
            <a:custGeom>
              <a:avLst/>
              <a:gdLst>
                <a:gd name="T0" fmla="*/ 3 w 8"/>
                <a:gd name="T1" fmla="*/ 0 h 28"/>
                <a:gd name="T2" fmla="*/ 3 w 8"/>
                <a:gd name="T3" fmla="*/ 0 h 28"/>
                <a:gd name="T4" fmla="*/ 0 w 8"/>
                <a:gd name="T5" fmla="*/ 10 h 28"/>
                <a:gd name="T6" fmla="*/ 0 w 8"/>
                <a:gd name="T7" fmla="*/ 20 h 28"/>
                <a:gd name="T8" fmla="*/ 0 w 8"/>
                <a:gd name="T9" fmla="*/ 25 h 28"/>
                <a:gd name="T10" fmla="*/ 2 w 8"/>
                <a:gd name="T11" fmla="*/ 28 h 28"/>
                <a:gd name="T12" fmla="*/ 7 w 8"/>
                <a:gd name="T13" fmla="*/ 28 h 28"/>
                <a:gd name="T14" fmla="*/ 7 w 8"/>
                <a:gd name="T15" fmla="*/ 28 h 28"/>
                <a:gd name="T16" fmla="*/ 8 w 8"/>
                <a:gd name="T17" fmla="*/ 20 h 28"/>
                <a:gd name="T18" fmla="*/ 8 w 8"/>
                <a:gd name="T19" fmla="*/ 10 h 28"/>
                <a:gd name="T20" fmla="*/ 3 w 8"/>
                <a:gd name="T21" fmla="*/ 0 h 28"/>
                <a:gd name="T22" fmla="*/ 3 w 8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8">
                  <a:moveTo>
                    <a:pt x="3" y="0"/>
                  </a:moveTo>
                  <a:lnTo>
                    <a:pt x="3" y="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2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0"/>
                  </a:lnTo>
                  <a:lnTo>
                    <a:pt x="8" y="1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617" name="Freeform 100"/>
            <p:cNvSpPr>
              <a:spLocks/>
            </p:cNvSpPr>
            <p:nvPr/>
          </p:nvSpPr>
          <p:spPr bwMode="auto">
            <a:xfrm>
              <a:off x="2566988" y="4508501"/>
              <a:ext cx="15875" cy="36513"/>
            </a:xfrm>
            <a:custGeom>
              <a:avLst/>
              <a:gdLst>
                <a:gd name="T0" fmla="*/ 5 w 10"/>
                <a:gd name="T1" fmla="*/ 0 h 23"/>
                <a:gd name="T2" fmla="*/ 5 w 10"/>
                <a:gd name="T3" fmla="*/ 0 h 23"/>
                <a:gd name="T4" fmla="*/ 2 w 10"/>
                <a:gd name="T5" fmla="*/ 8 h 23"/>
                <a:gd name="T6" fmla="*/ 0 w 10"/>
                <a:gd name="T7" fmla="*/ 17 h 23"/>
                <a:gd name="T8" fmla="*/ 2 w 10"/>
                <a:gd name="T9" fmla="*/ 20 h 23"/>
                <a:gd name="T10" fmla="*/ 3 w 10"/>
                <a:gd name="T11" fmla="*/ 23 h 23"/>
                <a:gd name="T12" fmla="*/ 8 w 10"/>
                <a:gd name="T13" fmla="*/ 23 h 23"/>
                <a:gd name="T14" fmla="*/ 8 w 10"/>
                <a:gd name="T15" fmla="*/ 23 h 23"/>
                <a:gd name="T16" fmla="*/ 10 w 10"/>
                <a:gd name="T17" fmla="*/ 17 h 23"/>
                <a:gd name="T18" fmla="*/ 10 w 10"/>
                <a:gd name="T19" fmla="*/ 8 h 23"/>
                <a:gd name="T20" fmla="*/ 5 w 10"/>
                <a:gd name="T21" fmla="*/ 0 h 23"/>
                <a:gd name="T22" fmla="*/ 5 w 10"/>
                <a:gd name="T2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3">
                  <a:moveTo>
                    <a:pt x="5" y="0"/>
                  </a:moveTo>
                  <a:lnTo>
                    <a:pt x="5" y="0"/>
                  </a:lnTo>
                  <a:lnTo>
                    <a:pt x="2" y="8"/>
                  </a:lnTo>
                  <a:lnTo>
                    <a:pt x="0" y="17"/>
                  </a:lnTo>
                  <a:lnTo>
                    <a:pt x="2" y="20"/>
                  </a:lnTo>
                  <a:lnTo>
                    <a:pt x="3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</p:grpSp>
      <p:pic>
        <p:nvPicPr>
          <p:cNvPr id="9" name="Picture 10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955" y="1603401"/>
            <a:ext cx="6746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30" y="1039838"/>
            <a:ext cx="4651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3783955" y="1047776"/>
            <a:ext cx="984250" cy="1101725"/>
            <a:chOff x="3784600" y="3302001"/>
            <a:chExt cx="984250" cy="1101725"/>
          </a:xfrm>
        </p:grpSpPr>
        <p:pic>
          <p:nvPicPr>
            <p:cNvPr id="446" name="Picture 10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3875" y="3395663"/>
              <a:ext cx="434975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47" name="组合 446"/>
            <p:cNvGrpSpPr/>
            <p:nvPr/>
          </p:nvGrpSpPr>
          <p:grpSpPr>
            <a:xfrm>
              <a:off x="3784600" y="3302001"/>
              <a:ext cx="976313" cy="1101725"/>
              <a:chOff x="3784600" y="3302001"/>
              <a:chExt cx="976313" cy="1101725"/>
            </a:xfrm>
          </p:grpSpPr>
          <p:sp>
            <p:nvSpPr>
              <p:cNvPr id="448" name="Freeform 102"/>
              <p:cNvSpPr>
                <a:spLocks/>
              </p:cNvSpPr>
              <p:nvPr/>
            </p:nvSpPr>
            <p:spPr bwMode="auto">
              <a:xfrm>
                <a:off x="3794125" y="3868738"/>
                <a:ext cx="658813" cy="407988"/>
              </a:xfrm>
              <a:custGeom>
                <a:avLst/>
                <a:gdLst>
                  <a:gd name="T0" fmla="*/ 414 w 415"/>
                  <a:gd name="T1" fmla="*/ 128 h 257"/>
                  <a:gd name="T2" fmla="*/ 404 w 415"/>
                  <a:gd name="T3" fmla="*/ 166 h 257"/>
                  <a:gd name="T4" fmla="*/ 378 w 415"/>
                  <a:gd name="T5" fmla="*/ 200 h 257"/>
                  <a:gd name="T6" fmla="*/ 353 w 415"/>
                  <a:gd name="T7" fmla="*/ 218 h 257"/>
                  <a:gd name="T8" fmla="*/ 306 w 415"/>
                  <a:gd name="T9" fmla="*/ 241 h 257"/>
                  <a:gd name="T10" fmla="*/ 251 w 415"/>
                  <a:gd name="T11" fmla="*/ 254 h 257"/>
                  <a:gd name="T12" fmla="*/ 210 w 415"/>
                  <a:gd name="T13" fmla="*/ 255 h 257"/>
                  <a:gd name="T14" fmla="*/ 148 w 415"/>
                  <a:gd name="T15" fmla="*/ 250 h 257"/>
                  <a:gd name="T16" fmla="*/ 95 w 415"/>
                  <a:gd name="T17" fmla="*/ 234 h 257"/>
                  <a:gd name="T18" fmla="*/ 64 w 415"/>
                  <a:gd name="T19" fmla="*/ 219 h 257"/>
                  <a:gd name="T20" fmla="*/ 26 w 415"/>
                  <a:gd name="T21" fmla="*/ 190 h 257"/>
                  <a:gd name="T22" fmla="*/ 5 w 415"/>
                  <a:gd name="T23" fmla="*/ 154 h 257"/>
                  <a:gd name="T24" fmla="*/ 2 w 415"/>
                  <a:gd name="T25" fmla="*/ 130 h 257"/>
                  <a:gd name="T26" fmla="*/ 10 w 415"/>
                  <a:gd name="T27" fmla="*/ 91 h 257"/>
                  <a:gd name="T28" fmla="*/ 38 w 415"/>
                  <a:gd name="T29" fmla="*/ 58 h 257"/>
                  <a:gd name="T30" fmla="*/ 64 w 415"/>
                  <a:gd name="T31" fmla="*/ 39 h 257"/>
                  <a:gd name="T32" fmla="*/ 111 w 415"/>
                  <a:gd name="T33" fmla="*/ 16 h 257"/>
                  <a:gd name="T34" fmla="*/ 168 w 415"/>
                  <a:gd name="T35" fmla="*/ 3 h 257"/>
                  <a:gd name="T36" fmla="*/ 210 w 415"/>
                  <a:gd name="T37" fmla="*/ 1 h 257"/>
                  <a:gd name="T38" fmla="*/ 270 w 415"/>
                  <a:gd name="T39" fmla="*/ 6 h 257"/>
                  <a:gd name="T40" fmla="*/ 324 w 415"/>
                  <a:gd name="T41" fmla="*/ 22 h 257"/>
                  <a:gd name="T42" fmla="*/ 353 w 415"/>
                  <a:gd name="T43" fmla="*/ 39 h 257"/>
                  <a:gd name="T44" fmla="*/ 389 w 415"/>
                  <a:gd name="T45" fmla="*/ 68 h 257"/>
                  <a:gd name="T46" fmla="*/ 409 w 415"/>
                  <a:gd name="T47" fmla="*/ 102 h 257"/>
                  <a:gd name="T48" fmla="*/ 414 w 415"/>
                  <a:gd name="T49" fmla="*/ 128 h 257"/>
                  <a:gd name="T50" fmla="*/ 414 w 415"/>
                  <a:gd name="T51" fmla="*/ 115 h 257"/>
                  <a:gd name="T52" fmla="*/ 399 w 415"/>
                  <a:gd name="T53" fmla="*/ 78 h 257"/>
                  <a:gd name="T54" fmla="*/ 368 w 415"/>
                  <a:gd name="T55" fmla="*/ 45 h 257"/>
                  <a:gd name="T56" fmla="*/ 340 w 415"/>
                  <a:gd name="T57" fmla="*/ 29 h 257"/>
                  <a:gd name="T58" fmla="*/ 290 w 415"/>
                  <a:gd name="T59" fmla="*/ 9 h 257"/>
                  <a:gd name="T60" fmla="*/ 231 w 415"/>
                  <a:gd name="T61" fmla="*/ 0 h 257"/>
                  <a:gd name="T62" fmla="*/ 189 w 415"/>
                  <a:gd name="T63" fmla="*/ 0 h 257"/>
                  <a:gd name="T64" fmla="*/ 129 w 415"/>
                  <a:gd name="T65" fmla="*/ 9 h 257"/>
                  <a:gd name="T66" fmla="*/ 77 w 415"/>
                  <a:gd name="T67" fmla="*/ 29 h 257"/>
                  <a:gd name="T68" fmla="*/ 49 w 415"/>
                  <a:gd name="T69" fmla="*/ 47 h 257"/>
                  <a:gd name="T70" fmla="*/ 16 w 415"/>
                  <a:gd name="T71" fmla="*/ 79 h 257"/>
                  <a:gd name="T72" fmla="*/ 0 w 415"/>
                  <a:gd name="T73" fmla="*/ 115 h 257"/>
                  <a:gd name="T74" fmla="*/ 0 w 415"/>
                  <a:gd name="T75" fmla="*/ 143 h 257"/>
                  <a:gd name="T76" fmla="*/ 16 w 415"/>
                  <a:gd name="T77" fmla="*/ 180 h 257"/>
                  <a:gd name="T78" fmla="*/ 49 w 415"/>
                  <a:gd name="T79" fmla="*/ 211 h 257"/>
                  <a:gd name="T80" fmla="*/ 77 w 415"/>
                  <a:gd name="T81" fmla="*/ 229 h 257"/>
                  <a:gd name="T82" fmla="*/ 129 w 415"/>
                  <a:gd name="T83" fmla="*/ 247 h 257"/>
                  <a:gd name="T84" fmla="*/ 189 w 415"/>
                  <a:gd name="T85" fmla="*/ 257 h 257"/>
                  <a:gd name="T86" fmla="*/ 231 w 415"/>
                  <a:gd name="T87" fmla="*/ 257 h 257"/>
                  <a:gd name="T88" fmla="*/ 290 w 415"/>
                  <a:gd name="T89" fmla="*/ 247 h 257"/>
                  <a:gd name="T90" fmla="*/ 340 w 415"/>
                  <a:gd name="T91" fmla="*/ 228 h 257"/>
                  <a:gd name="T92" fmla="*/ 368 w 415"/>
                  <a:gd name="T93" fmla="*/ 211 h 257"/>
                  <a:gd name="T94" fmla="*/ 399 w 415"/>
                  <a:gd name="T95" fmla="*/ 179 h 257"/>
                  <a:gd name="T96" fmla="*/ 414 w 415"/>
                  <a:gd name="T97" fmla="*/ 141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15" h="257">
                    <a:moveTo>
                      <a:pt x="414" y="128"/>
                    </a:moveTo>
                    <a:lnTo>
                      <a:pt x="414" y="128"/>
                    </a:lnTo>
                    <a:lnTo>
                      <a:pt x="414" y="128"/>
                    </a:lnTo>
                    <a:lnTo>
                      <a:pt x="412" y="141"/>
                    </a:lnTo>
                    <a:lnTo>
                      <a:pt x="409" y="154"/>
                    </a:lnTo>
                    <a:lnTo>
                      <a:pt x="404" y="166"/>
                    </a:lnTo>
                    <a:lnTo>
                      <a:pt x="397" y="177"/>
                    </a:lnTo>
                    <a:lnTo>
                      <a:pt x="389" y="188"/>
                    </a:lnTo>
                    <a:lnTo>
                      <a:pt x="378" y="200"/>
                    </a:lnTo>
                    <a:lnTo>
                      <a:pt x="366" y="210"/>
                    </a:lnTo>
                    <a:lnTo>
                      <a:pt x="353" y="218"/>
                    </a:lnTo>
                    <a:lnTo>
                      <a:pt x="353" y="218"/>
                    </a:lnTo>
                    <a:lnTo>
                      <a:pt x="339" y="226"/>
                    </a:lnTo>
                    <a:lnTo>
                      <a:pt x="324" y="234"/>
                    </a:lnTo>
                    <a:lnTo>
                      <a:pt x="306" y="241"/>
                    </a:lnTo>
                    <a:lnTo>
                      <a:pt x="288" y="245"/>
                    </a:lnTo>
                    <a:lnTo>
                      <a:pt x="270" y="250"/>
                    </a:lnTo>
                    <a:lnTo>
                      <a:pt x="251" y="254"/>
                    </a:lnTo>
                    <a:lnTo>
                      <a:pt x="231" y="255"/>
                    </a:lnTo>
                    <a:lnTo>
                      <a:pt x="210" y="255"/>
                    </a:lnTo>
                    <a:lnTo>
                      <a:pt x="210" y="255"/>
                    </a:lnTo>
                    <a:lnTo>
                      <a:pt x="189" y="255"/>
                    </a:lnTo>
                    <a:lnTo>
                      <a:pt x="168" y="254"/>
                    </a:lnTo>
                    <a:lnTo>
                      <a:pt x="148" y="250"/>
                    </a:lnTo>
                    <a:lnTo>
                      <a:pt x="130" y="245"/>
                    </a:lnTo>
                    <a:lnTo>
                      <a:pt x="111" y="241"/>
                    </a:lnTo>
                    <a:lnTo>
                      <a:pt x="95" y="234"/>
                    </a:lnTo>
                    <a:lnTo>
                      <a:pt x="78" y="228"/>
                    </a:lnTo>
                    <a:lnTo>
                      <a:pt x="64" y="219"/>
                    </a:lnTo>
                    <a:lnTo>
                      <a:pt x="64" y="219"/>
                    </a:lnTo>
                    <a:lnTo>
                      <a:pt x="49" y="210"/>
                    </a:lnTo>
                    <a:lnTo>
                      <a:pt x="38" y="200"/>
                    </a:lnTo>
                    <a:lnTo>
                      <a:pt x="26" y="190"/>
                    </a:lnTo>
                    <a:lnTo>
                      <a:pt x="18" y="179"/>
                    </a:lnTo>
                    <a:lnTo>
                      <a:pt x="10" y="167"/>
                    </a:lnTo>
                    <a:lnTo>
                      <a:pt x="5" y="154"/>
                    </a:lnTo>
                    <a:lnTo>
                      <a:pt x="2" y="143"/>
                    </a:lnTo>
                    <a:lnTo>
                      <a:pt x="2" y="130"/>
                    </a:lnTo>
                    <a:lnTo>
                      <a:pt x="2" y="130"/>
                    </a:lnTo>
                    <a:lnTo>
                      <a:pt x="2" y="117"/>
                    </a:lnTo>
                    <a:lnTo>
                      <a:pt x="5" y="104"/>
                    </a:lnTo>
                    <a:lnTo>
                      <a:pt x="10" y="91"/>
                    </a:lnTo>
                    <a:lnTo>
                      <a:pt x="18" y="79"/>
                    </a:lnTo>
                    <a:lnTo>
                      <a:pt x="26" y="68"/>
                    </a:lnTo>
                    <a:lnTo>
                      <a:pt x="38" y="58"/>
                    </a:lnTo>
                    <a:lnTo>
                      <a:pt x="49" y="48"/>
                    </a:lnTo>
                    <a:lnTo>
                      <a:pt x="64" y="39"/>
                    </a:lnTo>
                    <a:lnTo>
                      <a:pt x="64" y="39"/>
                    </a:lnTo>
                    <a:lnTo>
                      <a:pt x="78" y="31"/>
                    </a:lnTo>
                    <a:lnTo>
                      <a:pt x="95" y="22"/>
                    </a:lnTo>
                    <a:lnTo>
                      <a:pt x="111" y="16"/>
                    </a:lnTo>
                    <a:lnTo>
                      <a:pt x="130" y="11"/>
                    </a:lnTo>
                    <a:lnTo>
                      <a:pt x="148" y="6"/>
                    </a:lnTo>
                    <a:lnTo>
                      <a:pt x="168" y="3"/>
                    </a:lnTo>
                    <a:lnTo>
                      <a:pt x="189" y="1"/>
                    </a:lnTo>
                    <a:lnTo>
                      <a:pt x="210" y="1"/>
                    </a:lnTo>
                    <a:lnTo>
                      <a:pt x="210" y="1"/>
                    </a:lnTo>
                    <a:lnTo>
                      <a:pt x="231" y="1"/>
                    </a:lnTo>
                    <a:lnTo>
                      <a:pt x="251" y="3"/>
                    </a:lnTo>
                    <a:lnTo>
                      <a:pt x="270" y="6"/>
                    </a:lnTo>
                    <a:lnTo>
                      <a:pt x="288" y="11"/>
                    </a:lnTo>
                    <a:lnTo>
                      <a:pt x="306" y="16"/>
                    </a:lnTo>
                    <a:lnTo>
                      <a:pt x="324" y="22"/>
                    </a:lnTo>
                    <a:lnTo>
                      <a:pt x="339" y="31"/>
                    </a:lnTo>
                    <a:lnTo>
                      <a:pt x="353" y="39"/>
                    </a:lnTo>
                    <a:lnTo>
                      <a:pt x="353" y="39"/>
                    </a:lnTo>
                    <a:lnTo>
                      <a:pt x="366" y="47"/>
                    </a:lnTo>
                    <a:lnTo>
                      <a:pt x="378" y="57"/>
                    </a:lnTo>
                    <a:lnTo>
                      <a:pt x="389" y="68"/>
                    </a:lnTo>
                    <a:lnTo>
                      <a:pt x="397" y="79"/>
                    </a:lnTo>
                    <a:lnTo>
                      <a:pt x="404" y="91"/>
                    </a:lnTo>
                    <a:lnTo>
                      <a:pt x="409" y="102"/>
                    </a:lnTo>
                    <a:lnTo>
                      <a:pt x="412" y="115"/>
                    </a:lnTo>
                    <a:lnTo>
                      <a:pt x="414" y="128"/>
                    </a:lnTo>
                    <a:lnTo>
                      <a:pt x="414" y="128"/>
                    </a:lnTo>
                    <a:lnTo>
                      <a:pt x="415" y="128"/>
                    </a:lnTo>
                    <a:lnTo>
                      <a:pt x="415" y="128"/>
                    </a:lnTo>
                    <a:lnTo>
                      <a:pt x="414" y="115"/>
                    </a:lnTo>
                    <a:lnTo>
                      <a:pt x="410" y="102"/>
                    </a:lnTo>
                    <a:lnTo>
                      <a:pt x="406" y="89"/>
                    </a:lnTo>
                    <a:lnTo>
                      <a:pt x="399" y="78"/>
                    </a:lnTo>
                    <a:lnTo>
                      <a:pt x="389" y="66"/>
                    </a:lnTo>
                    <a:lnTo>
                      <a:pt x="380" y="57"/>
                    </a:lnTo>
                    <a:lnTo>
                      <a:pt x="368" y="45"/>
                    </a:lnTo>
                    <a:lnTo>
                      <a:pt x="355" y="37"/>
                    </a:lnTo>
                    <a:lnTo>
                      <a:pt x="355" y="37"/>
                    </a:lnTo>
                    <a:lnTo>
                      <a:pt x="340" y="29"/>
                    </a:lnTo>
                    <a:lnTo>
                      <a:pt x="324" y="21"/>
                    </a:lnTo>
                    <a:lnTo>
                      <a:pt x="308" y="14"/>
                    </a:lnTo>
                    <a:lnTo>
                      <a:pt x="290" y="9"/>
                    </a:lnTo>
                    <a:lnTo>
                      <a:pt x="270" y="4"/>
                    </a:lnTo>
                    <a:lnTo>
                      <a:pt x="251" y="1"/>
                    </a:lnTo>
                    <a:lnTo>
                      <a:pt x="231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189" y="0"/>
                    </a:lnTo>
                    <a:lnTo>
                      <a:pt x="168" y="1"/>
                    </a:lnTo>
                    <a:lnTo>
                      <a:pt x="148" y="4"/>
                    </a:lnTo>
                    <a:lnTo>
                      <a:pt x="129" y="9"/>
                    </a:lnTo>
                    <a:lnTo>
                      <a:pt x="111" y="14"/>
                    </a:lnTo>
                    <a:lnTo>
                      <a:pt x="93" y="21"/>
                    </a:lnTo>
                    <a:lnTo>
                      <a:pt x="77" y="29"/>
                    </a:lnTo>
                    <a:lnTo>
                      <a:pt x="62" y="37"/>
                    </a:lnTo>
                    <a:lnTo>
                      <a:pt x="62" y="37"/>
                    </a:lnTo>
                    <a:lnTo>
                      <a:pt x="49" y="47"/>
                    </a:lnTo>
                    <a:lnTo>
                      <a:pt x="36" y="57"/>
                    </a:lnTo>
                    <a:lnTo>
                      <a:pt x="26" y="68"/>
                    </a:lnTo>
                    <a:lnTo>
                      <a:pt x="16" y="79"/>
                    </a:lnTo>
                    <a:lnTo>
                      <a:pt x="10" y="91"/>
                    </a:lnTo>
                    <a:lnTo>
                      <a:pt x="3" y="104"/>
                    </a:lnTo>
                    <a:lnTo>
                      <a:pt x="0" y="115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43"/>
                    </a:lnTo>
                    <a:lnTo>
                      <a:pt x="3" y="156"/>
                    </a:lnTo>
                    <a:lnTo>
                      <a:pt x="10" y="167"/>
                    </a:lnTo>
                    <a:lnTo>
                      <a:pt x="16" y="180"/>
                    </a:lnTo>
                    <a:lnTo>
                      <a:pt x="26" y="190"/>
                    </a:lnTo>
                    <a:lnTo>
                      <a:pt x="36" y="201"/>
                    </a:lnTo>
                    <a:lnTo>
                      <a:pt x="49" y="211"/>
                    </a:lnTo>
                    <a:lnTo>
                      <a:pt x="62" y="221"/>
                    </a:lnTo>
                    <a:lnTo>
                      <a:pt x="62" y="221"/>
                    </a:lnTo>
                    <a:lnTo>
                      <a:pt x="77" y="229"/>
                    </a:lnTo>
                    <a:lnTo>
                      <a:pt x="93" y="236"/>
                    </a:lnTo>
                    <a:lnTo>
                      <a:pt x="111" y="242"/>
                    </a:lnTo>
                    <a:lnTo>
                      <a:pt x="129" y="247"/>
                    </a:lnTo>
                    <a:lnTo>
                      <a:pt x="148" y="252"/>
                    </a:lnTo>
                    <a:lnTo>
                      <a:pt x="168" y="255"/>
                    </a:lnTo>
                    <a:lnTo>
                      <a:pt x="189" y="257"/>
                    </a:lnTo>
                    <a:lnTo>
                      <a:pt x="210" y="257"/>
                    </a:lnTo>
                    <a:lnTo>
                      <a:pt x="210" y="257"/>
                    </a:lnTo>
                    <a:lnTo>
                      <a:pt x="231" y="257"/>
                    </a:lnTo>
                    <a:lnTo>
                      <a:pt x="251" y="255"/>
                    </a:lnTo>
                    <a:lnTo>
                      <a:pt x="270" y="252"/>
                    </a:lnTo>
                    <a:lnTo>
                      <a:pt x="290" y="247"/>
                    </a:lnTo>
                    <a:lnTo>
                      <a:pt x="308" y="242"/>
                    </a:lnTo>
                    <a:lnTo>
                      <a:pt x="324" y="236"/>
                    </a:lnTo>
                    <a:lnTo>
                      <a:pt x="340" y="228"/>
                    </a:lnTo>
                    <a:lnTo>
                      <a:pt x="355" y="219"/>
                    </a:lnTo>
                    <a:lnTo>
                      <a:pt x="355" y="219"/>
                    </a:lnTo>
                    <a:lnTo>
                      <a:pt x="368" y="211"/>
                    </a:lnTo>
                    <a:lnTo>
                      <a:pt x="380" y="200"/>
                    </a:lnTo>
                    <a:lnTo>
                      <a:pt x="389" y="190"/>
                    </a:lnTo>
                    <a:lnTo>
                      <a:pt x="399" y="179"/>
                    </a:lnTo>
                    <a:lnTo>
                      <a:pt x="406" y="167"/>
                    </a:lnTo>
                    <a:lnTo>
                      <a:pt x="410" y="154"/>
                    </a:lnTo>
                    <a:lnTo>
                      <a:pt x="414" y="141"/>
                    </a:lnTo>
                    <a:lnTo>
                      <a:pt x="415" y="128"/>
                    </a:lnTo>
                    <a:lnTo>
                      <a:pt x="414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49" name="Picture 103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3914776"/>
                <a:ext cx="612775" cy="395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0" name="Freeform 104"/>
              <p:cNvSpPr>
                <a:spLocks/>
              </p:cNvSpPr>
              <p:nvPr/>
            </p:nvSpPr>
            <p:spPr bwMode="auto">
              <a:xfrm>
                <a:off x="3819525" y="3924301"/>
                <a:ext cx="595313" cy="377825"/>
              </a:xfrm>
              <a:custGeom>
                <a:avLst/>
                <a:gdLst>
                  <a:gd name="T0" fmla="*/ 373 w 375"/>
                  <a:gd name="T1" fmla="*/ 119 h 238"/>
                  <a:gd name="T2" fmla="*/ 365 w 375"/>
                  <a:gd name="T3" fmla="*/ 153 h 238"/>
                  <a:gd name="T4" fmla="*/ 342 w 375"/>
                  <a:gd name="T5" fmla="*/ 184 h 238"/>
                  <a:gd name="T6" fmla="*/ 320 w 375"/>
                  <a:gd name="T7" fmla="*/ 202 h 238"/>
                  <a:gd name="T8" fmla="*/ 277 w 375"/>
                  <a:gd name="T9" fmla="*/ 222 h 238"/>
                  <a:gd name="T10" fmla="*/ 227 w 375"/>
                  <a:gd name="T11" fmla="*/ 233 h 238"/>
                  <a:gd name="T12" fmla="*/ 189 w 375"/>
                  <a:gd name="T13" fmla="*/ 236 h 238"/>
                  <a:gd name="T14" fmla="*/ 136 w 375"/>
                  <a:gd name="T15" fmla="*/ 232 h 238"/>
                  <a:gd name="T16" fmla="*/ 85 w 375"/>
                  <a:gd name="T17" fmla="*/ 217 h 238"/>
                  <a:gd name="T18" fmla="*/ 57 w 375"/>
                  <a:gd name="T19" fmla="*/ 202 h 238"/>
                  <a:gd name="T20" fmla="*/ 25 w 375"/>
                  <a:gd name="T21" fmla="*/ 176 h 238"/>
                  <a:gd name="T22" fmla="*/ 5 w 375"/>
                  <a:gd name="T23" fmla="*/ 144 h 238"/>
                  <a:gd name="T24" fmla="*/ 2 w 375"/>
                  <a:gd name="T25" fmla="*/ 121 h 238"/>
                  <a:gd name="T26" fmla="*/ 10 w 375"/>
                  <a:gd name="T27" fmla="*/ 85 h 238"/>
                  <a:gd name="T28" fmla="*/ 35 w 375"/>
                  <a:gd name="T29" fmla="*/ 54 h 238"/>
                  <a:gd name="T30" fmla="*/ 57 w 375"/>
                  <a:gd name="T31" fmla="*/ 38 h 238"/>
                  <a:gd name="T32" fmla="*/ 101 w 375"/>
                  <a:gd name="T33" fmla="*/ 17 h 238"/>
                  <a:gd name="T34" fmla="*/ 154 w 375"/>
                  <a:gd name="T35" fmla="*/ 5 h 238"/>
                  <a:gd name="T36" fmla="*/ 189 w 375"/>
                  <a:gd name="T37" fmla="*/ 2 h 238"/>
                  <a:gd name="T38" fmla="*/ 245 w 375"/>
                  <a:gd name="T39" fmla="*/ 9 h 238"/>
                  <a:gd name="T40" fmla="*/ 294 w 375"/>
                  <a:gd name="T41" fmla="*/ 23 h 238"/>
                  <a:gd name="T42" fmla="*/ 320 w 375"/>
                  <a:gd name="T43" fmla="*/ 36 h 238"/>
                  <a:gd name="T44" fmla="*/ 352 w 375"/>
                  <a:gd name="T45" fmla="*/ 64 h 238"/>
                  <a:gd name="T46" fmla="*/ 370 w 375"/>
                  <a:gd name="T47" fmla="*/ 96 h 238"/>
                  <a:gd name="T48" fmla="*/ 375 w 375"/>
                  <a:gd name="T49" fmla="*/ 119 h 238"/>
                  <a:gd name="T50" fmla="*/ 375 w 375"/>
                  <a:gd name="T51" fmla="*/ 108 h 238"/>
                  <a:gd name="T52" fmla="*/ 360 w 375"/>
                  <a:gd name="T53" fmla="*/ 74 h 238"/>
                  <a:gd name="T54" fmla="*/ 333 w 375"/>
                  <a:gd name="T55" fmla="*/ 44 h 238"/>
                  <a:gd name="T56" fmla="*/ 308 w 375"/>
                  <a:gd name="T57" fmla="*/ 28 h 238"/>
                  <a:gd name="T58" fmla="*/ 263 w 375"/>
                  <a:gd name="T59" fmla="*/ 10 h 238"/>
                  <a:gd name="T60" fmla="*/ 209 w 375"/>
                  <a:gd name="T61" fmla="*/ 2 h 238"/>
                  <a:gd name="T62" fmla="*/ 171 w 375"/>
                  <a:gd name="T63" fmla="*/ 2 h 238"/>
                  <a:gd name="T64" fmla="*/ 118 w 375"/>
                  <a:gd name="T65" fmla="*/ 10 h 238"/>
                  <a:gd name="T66" fmla="*/ 70 w 375"/>
                  <a:gd name="T67" fmla="*/ 28 h 238"/>
                  <a:gd name="T68" fmla="*/ 44 w 375"/>
                  <a:gd name="T69" fmla="*/ 44 h 238"/>
                  <a:gd name="T70" fmla="*/ 15 w 375"/>
                  <a:gd name="T71" fmla="*/ 74 h 238"/>
                  <a:gd name="T72" fmla="*/ 0 w 375"/>
                  <a:gd name="T73" fmla="*/ 108 h 238"/>
                  <a:gd name="T74" fmla="*/ 0 w 375"/>
                  <a:gd name="T75" fmla="*/ 132 h 238"/>
                  <a:gd name="T76" fmla="*/ 15 w 375"/>
                  <a:gd name="T77" fmla="*/ 166 h 238"/>
                  <a:gd name="T78" fmla="*/ 44 w 375"/>
                  <a:gd name="T79" fmla="*/ 196 h 238"/>
                  <a:gd name="T80" fmla="*/ 70 w 375"/>
                  <a:gd name="T81" fmla="*/ 210 h 238"/>
                  <a:gd name="T82" fmla="*/ 118 w 375"/>
                  <a:gd name="T83" fmla="*/ 228 h 238"/>
                  <a:gd name="T84" fmla="*/ 171 w 375"/>
                  <a:gd name="T85" fmla="*/ 236 h 238"/>
                  <a:gd name="T86" fmla="*/ 209 w 375"/>
                  <a:gd name="T87" fmla="*/ 236 h 238"/>
                  <a:gd name="T88" fmla="*/ 263 w 375"/>
                  <a:gd name="T89" fmla="*/ 228 h 238"/>
                  <a:gd name="T90" fmla="*/ 308 w 375"/>
                  <a:gd name="T91" fmla="*/ 210 h 238"/>
                  <a:gd name="T92" fmla="*/ 333 w 375"/>
                  <a:gd name="T93" fmla="*/ 194 h 238"/>
                  <a:gd name="T94" fmla="*/ 360 w 375"/>
                  <a:gd name="T95" fmla="*/ 165 h 238"/>
                  <a:gd name="T96" fmla="*/ 375 w 375"/>
                  <a:gd name="T97" fmla="*/ 131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75" h="238">
                    <a:moveTo>
                      <a:pt x="375" y="119"/>
                    </a:moveTo>
                    <a:lnTo>
                      <a:pt x="373" y="119"/>
                    </a:lnTo>
                    <a:lnTo>
                      <a:pt x="373" y="119"/>
                    </a:lnTo>
                    <a:lnTo>
                      <a:pt x="373" y="131"/>
                    </a:lnTo>
                    <a:lnTo>
                      <a:pt x="370" y="142"/>
                    </a:lnTo>
                    <a:lnTo>
                      <a:pt x="365" y="153"/>
                    </a:lnTo>
                    <a:lnTo>
                      <a:pt x="359" y="165"/>
                    </a:lnTo>
                    <a:lnTo>
                      <a:pt x="352" y="175"/>
                    </a:lnTo>
                    <a:lnTo>
                      <a:pt x="342" y="184"/>
                    </a:lnTo>
                    <a:lnTo>
                      <a:pt x="333" y="194"/>
                    </a:lnTo>
                    <a:lnTo>
                      <a:pt x="320" y="202"/>
                    </a:lnTo>
                    <a:lnTo>
                      <a:pt x="320" y="202"/>
                    </a:lnTo>
                    <a:lnTo>
                      <a:pt x="307" y="209"/>
                    </a:lnTo>
                    <a:lnTo>
                      <a:pt x="294" y="215"/>
                    </a:lnTo>
                    <a:lnTo>
                      <a:pt x="277" y="222"/>
                    </a:lnTo>
                    <a:lnTo>
                      <a:pt x="261" y="227"/>
                    </a:lnTo>
                    <a:lnTo>
                      <a:pt x="245" y="230"/>
                    </a:lnTo>
                    <a:lnTo>
                      <a:pt x="227" y="233"/>
                    </a:lnTo>
                    <a:lnTo>
                      <a:pt x="209" y="235"/>
                    </a:lnTo>
                    <a:lnTo>
                      <a:pt x="189" y="236"/>
                    </a:lnTo>
                    <a:lnTo>
                      <a:pt x="189" y="236"/>
                    </a:lnTo>
                    <a:lnTo>
                      <a:pt x="171" y="235"/>
                    </a:lnTo>
                    <a:lnTo>
                      <a:pt x="154" y="233"/>
                    </a:lnTo>
                    <a:lnTo>
                      <a:pt x="136" y="232"/>
                    </a:lnTo>
                    <a:lnTo>
                      <a:pt x="118" y="227"/>
                    </a:lnTo>
                    <a:lnTo>
                      <a:pt x="101" y="222"/>
                    </a:lnTo>
                    <a:lnTo>
                      <a:pt x="85" y="217"/>
                    </a:lnTo>
                    <a:lnTo>
                      <a:pt x="70" y="210"/>
                    </a:lnTo>
                    <a:lnTo>
                      <a:pt x="57" y="202"/>
                    </a:lnTo>
                    <a:lnTo>
                      <a:pt x="57" y="202"/>
                    </a:lnTo>
                    <a:lnTo>
                      <a:pt x="46" y="194"/>
                    </a:lnTo>
                    <a:lnTo>
                      <a:pt x="35" y="184"/>
                    </a:lnTo>
                    <a:lnTo>
                      <a:pt x="25" y="176"/>
                    </a:lnTo>
                    <a:lnTo>
                      <a:pt x="17" y="165"/>
                    </a:lnTo>
                    <a:lnTo>
                      <a:pt x="10" y="155"/>
                    </a:lnTo>
                    <a:lnTo>
                      <a:pt x="5" y="144"/>
                    </a:lnTo>
                    <a:lnTo>
                      <a:pt x="2" y="132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08"/>
                    </a:lnTo>
                    <a:lnTo>
                      <a:pt x="5" y="96"/>
                    </a:lnTo>
                    <a:lnTo>
                      <a:pt x="10" y="85"/>
                    </a:lnTo>
                    <a:lnTo>
                      <a:pt x="17" y="75"/>
                    </a:lnTo>
                    <a:lnTo>
                      <a:pt x="25" y="64"/>
                    </a:lnTo>
                    <a:lnTo>
                      <a:pt x="35" y="54"/>
                    </a:lnTo>
                    <a:lnTo>
                      <a:pt x="46" y="46"/>
                    </a:lnTo>
                    <a:lnTo>
                      <a:pt x="57" y="38"/>
                    </a:lnTo>
                    <a:lnTo>
                      <a:pt x="57" y="38"/>
                    </a:lnTo>
                    <a:lnTo>
                      <a:pt x="70" y="30"/>
                    </a:lnTo>
                    <a:lnTo>
                      <a:pt x="85" y="23"/>
                    </a:lnTo>
                    <a:lnTo>
                      <a:pt x="101" y="17"/>
                    </a:lnTo>
                    <a:lnTo>
                      <a:pt x="118" y="12"/>
                    </a:lnTo>
                    <a:lnTo>
                      <a:pt x="136" y="9"/>
                    </a:lnTo>
                    <a:lnTo>
                      <a:pt x="154" y="5"/>
                    </a:lnTo>
                    <a:lnTo>
                      <a:pt x="171" y="4"/>
                    </a:lnTo>
                    <a:lnTo>
                      <a:pt x="189" y="2"/>
                    </a:lnTo>
                    <a:lnTo>
                      <a:pt x="189" y="2"/>
                    </a:lnTo>
                    <a:lnTo>
                      <a:pt x="209" y="4"/>
                    </a:lnTo>
                    <a:lnTo>
                      <a:pt x="227" y="5"/>
                    </a:lnTo>
                    <a:lnTo>
                      <a:pt x="245" y="9"/>
                    </a:lnTo>
                    <a:lnTo>
                      <a:pt x="261" y="12"/>
                    </a:lnTo>
                    <a:lnTo>
                      <a:pt x="277" y="17"/>
                    </a:lnTo>
                    <a:lnTo>
                      <a:pt x="294" y="23"/>
                    </a:lnTo>
                    <a:lnTo>
                      <a:pt x="307" y="30"/>
                    </a:lnTo>
                    <a:lnTo>
                      <a:pt x="320" y="36"/>
                    </a:lnTo>
                    <a:lnTo>
                      <a:pt x="320" y="36"/>
                    </a:lnTo>
                    <a:lnTo>
                      <a:pt x="333" y="46"/>
                    </a:lnTo>
                    <a:lnTo>
                      <a:pt x="342" y="54"/>
                    </a:lnTo>
                    <a:lnTo>
                      <a:pt x="352" y="64"/>
                    </a:lnTo>
                    <a:lnTo>
                      <a:pt x="359" y="74"/>
                    </a:lnTo>
                    <a:lnTo>
                      <a:pt x="365" y="85"/>
                    </a:lnTo>
                    <a:lnTo>
                      <a:pt x="370" y="96"/>
                    </a:lnTo>
                    <a:lnTo>
                      <a:pt x="373" y="108"/>
                    </a:lnTo>
                    <a:lnTo>
                      <a:pt x="373" y="119"/>
                    </a:lnTo>
                    <a:lnTo>
                      <a:pt x="375" y="119"/>
                    </a:lnTo>
                    <a:lnTo>
                      <a:pt x="375" y="119"/>
                    </a:lnTo>
                    <a:lnTo>
                      <a:pt x="375" y="119"/>
                    </a:lnTo>
                    <a:lnTo>
                      <a:pt x="375" y="108"/>
                    </a:lnTo>
                    <a:lnTo>
                      <a:pt x="372" y="95"/>
                    </a:lnTo>
                    <a:lnTo>
                      <a:pt x="367" y="83"/>
                    </a:lnTo>
                    <a:lnTo>
                      <a:pt x="360" y="74"/>
                    </a:lnTo>
                    <a:lnTo>
                      <a:pt x="352" y="62"/>
                    </a:lnTo>
                    <a:lnTo>
                      <a:pt x="344" y="52"/>
                    </a:lnTo>
                    <a:lnTo>
                      <a:pt x="333" y="44"/>
                    </a:lnTo>
                    <a:lnTo>
                      <a:pt x="321" y="36"/>
                    </a:lnTo>
                    <a:lnTo>
                      <a:pt x="321" y="36"/>
                    </a:lnTo>
                    <a:lnTo>
                      <a:pt x="308" y="28"/>
                    </a:lnTo>
                    <a:lnTo>
                      <a:pt x="294" y="22"/>
                    </a:lnTo>
                    <a:lnTo>
                      <a:pt x="279" y="15"/>
                    </a:lnTo>
                    <a:lnTo>
                      <a:pt x="263" y="10"/>
                    </a:lnTo>
                    <a:lnTo>
                      <a:pt x="245" y="7"/>
                    </a:lnTo>
                    <a:lnTo>
                      <a:pt x="227" y="4"/>
                    </a:lnTo>
                    <a:lnTo>
                      <a:pt x="209" y="2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71" y="2"/>
                    </a:lnTo>
                    <a:lnTo>
                      <a:pt x="152" y="4"/>
                    </a:lnTo>
                    <a:lnTo>
                      <a:pt x="134" y="7"/>
                    </a:lnTo>
                    <a:lnTo>
                      <a:pt x="118" y="10"/>
                    </a:lnTo>
                    <a:lnTo>
                      <a:pt x="101" y="15"/>
                    </a:lnTo>
                    <a:lnTo>
                      <a:pt x="85" y="22"/>
                    </a:lnTo>
                    <a:lnTo>
                      <a:pt x="70" y="28"/>
                    </a:lnTo>
                    <a:lnTo>
                      <a:pt x="57" y="36"/>
                    </a:lnTo>
                    <a:lnTo>
                      <a:pt x="57" y="36"/>
                    </a:lnTo>
                    <a:lnTo>
                      <a:pt x="44" y="44"/>
                    </a:lnTo>
                    <a:lnTo>
                      <a:pt x="33" y="54"/>
                    </a:lnTo>
                    <a:lnTo>
                      <a:pt x="23" y="64"/>
                    </a:lnTo>
                    <a:lnTo>
                      <a:pt x="15" y="74"/>
                    </a:lnTo>
                    <a:lnTo>
                      <a:pt x="9" y="85"/>
                    </a:lnTo>
                    <a:lnTo>
                      <a:pt x="4" y="96"/>
                    </a:lnTo>
                    <a:lnTo>
                      <a:pt x="0" y="108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0" y="132"/>
                    </a:lnTo>
                    <a:lnTo>
                      <a:pt x="4" y="144"/>
                    </a:lnTo>
                    <a:lnTo>
                      <a:pt x="9" y="155"/>
                    </a:lnTo>
                    <a:lnTo>
                      <a:pt x="15" y="166"/>
                    </a:lnTo>
                    <a:lnTo>
                      <a:pt x="23" y="176"/>
                    </a:lnTo>
                    <a:lnTo>
                      <a:pt x="33" y="186"/>
                    </a:lnTo>
                    <a:lnTo>
                      <a:pt x="44" y="196"/>
                    </a:lnTo>
                    <a:lnTo>
                      <a:pt x="57" y="204"/>
                    </a:lnTo>
                    <a:lnTo>
                      <a:pt x="57" y="204"/>
                    </a:lnTo>
                    <a:lnTo>
                      <a:pt x="70" y="210"/>
                    </a:lnTo>
                    <a:lnTo>
                      <a:pt x="85" y="219"/>
                    </a:lnTo>
                    <a:lnTo>
                      <a:pt x="101" y="223"/>
                    </a:lnTo>
                    <a:lnTo>
                      <a:pt x="118" y="228"/>
                    </a:lnTo>
                    <a:lnTo>
                      <a:pt x="134" y="233"/>
                    </a:lnTo>
                    <a:lnTo>
                      <a:pt x="152" y="235"/>
                    </a:lnTo>
                    <a:lnTo>
                      <a:pt x="171" y="236"/>
                    </a:lnTo>
                    <a:lnTo>
                      <a:pt x="189" y="238"/>
                    </a:lnTo>
                    <a:lnTo>
                      <a:pt x="189" y="238"/>
                    </a:lnTo>
                    <a:lnTo>
                      <a:pt x="209" y="236"/>
                    </a:lnTo>
                    <a:lnTo>
                      <a:pt x="227" y="235"/>
                    </a:lnTo>
                    <a:lnTo>
                      <a:pt x="245" y="232"/>
                    </a:lnTo>
                    <a:lnTo>
                      <a:pt x="263" y="228"/>
                    </a:lnTo>
                    <a:lnTo>
                      <a:pt x="279" y="223"/>
                    </a:lnTo>
                    <a:lnTo>
                      <a:pt x="294" y="217"/>
                    </a:lnTo>
                    <a:lnTo>
                      <a:pt x="308" y="210"/>
                    </a:lnTo>
                    <a:lnTo>
                      <a:pt x="321" y="204"/>
                    </a:lnTo>
                    <a:lnTo>
                      <a:pt x="321" y="204"/>
                    </a:lnTo>
                    <a:lnTo>
                      <a:pt x="333" y="194"/>
                    </a:lnTo>
                    <a:lnTo>
                      <a:pt x="344" y="186"/>
                    </a:lnTo>
                    <a:lnTo>
                      <a:pt x="352" y="176"/>
                    </a:lnTo>
                    <a:lnTo>
                      <a:pt x="360" y="165"/>
                    </a:lnTo>
                    <a:lnTo>
                      <a:pt x="367" y="155"/>
                    </a:lnTo>
                    <a:lnTo>
                      <a:pt x="372" y="144"/>
                    </a:lnTo>
                    <a:lnTo>
                      <a:pt x="375" y="131"/>
                    </a:lnTo>
                    <a:lnTo>
                      <a:pt x="375" y="119"/>
                    </a:lnTo>
                    <a:lnTo>
                      <a:pt x="375" y="1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51" name="Freeform 105"/>
              <p:cNvSpPr>
                <a:spLocks/>
              </p:cNvSpPr>
              <p:nvPr/>
            </p:nvSpPr>
            <p:spPr bwMode="auto">
              <a:xfrm>
                <a:off x="3822700" y="3811588"/>
                <a:ext cx="617538" cy="495300"/>
              </a:xfrm>
              <a:custGeom>
                <a:avLst/>
                <a:gdLst>
                  <a:gd name="T0" fmla="*/ 386 w 389"/>
                  <a:gd name="T1" fmla="*/ 110 h 312"/>
                  <a:gd name="T2" fmla="*/ 388 w 389"/>
                  <a:gd name="T3" fmla="*/ 133 h 312"/>
                  <a:gd name="T4" fmla="*/ 381 w 389"/>
                  <a:gd name="T5" fmla="*/ 174 h 312"/>
                  <a:gd name="T6" fmla="*/ 362 w 389"/>
                  <a:gd name="T7" fmla="*/ 213 h 312"/>
                  <a:gd name="T8" fmla="*/ 329 w 389"/>
                  <a:gd name="T9" fmla="*/ 249 h 312"/>
                  <a:gd name="T10" fmla="*/ 288 w 389"/>
                  <a:gd name="T11" fmla="*/ 278 h 312"/>
                  <a:gd name="T12" fmla="*/ 239 w 389"/>
                  <a:gd name="T13" fmla="*/ 299 h 312"/>
                  <a:gd name="T14" fmla="*/ 194 w 389"/>
                  <a:gd name="T15" fmla="*/ 309 h 312"/>
                  <a:gd name="T16" fmla="*/ 150 w 389"/>
                  <a:gd name="T17" fmla="*/ 311 h 312"/>
                  <a:gd name="T18" fmla="*/ 108 w 389"/>
                  <a:gd name="T19" fmla="*/ 303 h 312"/>
                  <a:gd name="T20" fmla="*/ 70 w 389"/>
                  <a:gd name="T21" fmla="*/ 288 h 312"/>
                  <a:gd name="T22" fmla="*/ 39 w 389"/>
                  <a:gd name="T23" fmla="*/ 265 h 312"/>
                  <a:gd name="T24" fmla="*/ 16 w 389"/>
                  <a:gd name="T25" fmla="*/ 236 h 312"/>
                  <a:gd name="T26" fmla="*/ 3 w 389"/>
                  <a:gd name="T27" fmla="*/ 202 h 312"/>
                  <a:gd name="T28" fmla="*/ 2 w 389"/>
                  <a:gd name="T29" fmla="*/ 180 h 312"/>
                  <a:gd name="T30" fmla="*/ 5 w 389"/>
                  <a:gd name="T31" fmla="*/ 153 h 312"/>
                  <a:gd name="T32" fmla="*/ 20 w 389"/>
                  <a:gd name="T33" fmla="*/ 112 h 312"/>
                  <a:gd name="T34" fmla="*/ 47 w 389"/>
                  <a:gd name="T35" fmla="*/ 75 h 312"/>
                  <a:gd name="T36" fmla="*/ 86 w 389"/>
                  <a:gd name="T37" fmla="*/ 44 h 312"/>
                  <a:gd name="T38" fmla="*/ 132 w 389"/>
                  <a:gd name="T39" fmla="*/ 19 h 312"/>
                  <a:gd name="T40" fmla="*/ 166 w 389"/>
                  <a:gd name="T41" fmla="*/ 10 h 312"/>
                  <a:gd name="T42" fmla="*/ 225 w 389"/>
                  <a:gd name="T43" fmla="*/ 1 h 312"/>
                  <a:gd name="T44" fmla="*/ 269 w 389"/>
                  <a:gd name="T45" fmla="*/ 6 h 312"/>
                  <a:gd name="T46" fmla="*/ 308 w 389"/>
                  <a:gd name="T47" fmla="*/ 19 h 312"/>
                  <a:gd name="T48" fmla="*/ 342 w 389"/>
                  <a:gd name="T49" fmla="*/ 39 h 312"/>
                  <a:gd name="T50" fmla="*/ 366 w 389"/>
                  <a:gd name="T51" fmla="*/ 67 h 312"/>
                  <a:gd name="T52" fmla="*/ 383 w 389"/>
                  <a:gd name="T53" fmla="*/ 99 h 312"/>
                  <a:gd name="T54" fmla="*/ 388 w 389"/>
                  <a:gd name="T55" fmla="*/ 110 h 312"/>
                  <a:gd name="T56" fmla="*/ 379 w 389"/>
                  <a:gd name="T57" fmla="*/ 86 h 312"/>
                  <a:gd name="T58" fmla="*/ 360 w 389"/>
                  <a:gd name="T59" fmla="*/ 55 h 312"/>
                  <a:gd name="T60" fmla="*/ 332 w 389"/>
                  <a:gd name="T61" fmla="*/ 31 h 312"/>
                  <a:gd name="T62" fmla="*/ 296 w 389"/>
                  <a:gd name="T63" fmla="*/ 13 h 312"/>
                  <a:gd name="T64" fmla="*/ 254 w 389"/>
                  <a:gd name="T65" fmla="*/ 3 h 312"/>
                  <a:gd name="T66" fmla="*/ 225 w 389"/>
                  <a:gd name="T67" fmla="*/ 0 h 312"/>
                  <a:gd name="T68" fmla="*/ 166 w 389"/>
                  <a:gd name="T69" fmla="*/ 8 h 312"/>
                  <a:gd name="T70" fmla="*/ 116 w 389"/>
                  <a:gd name="T71" fmla="*/ 26 h 312"/>
                  <a:gd name="T72" fmla="*/ 72 w 389"/>
                  <a:gd name="T73" fmla="*/ 52 h 312"/>
                  <a:gd name="T74" fmla="*/ 36 w 389"/>
                  <a:gd name="T75" fmla="*/ 86 h 312"/>
                  <a:gd name="T76" fmla="*/ 12 w 389"/>
                  <a:gd name="T77" fmla="*/ 125 h 312"/>
                  <a:gd name="T78" fmla="*/ 0 w 389"/>
                  <a:gd name="T79" fmla="*/ 166 h 312"/>
                  <a:gd name="T80" fmla="*/ 0 w 389"/>
                  <a:gd name="T81" fmla="*/ 190 h 312"/>
                  <a:gd name="T82" fmla="*/ 5 w 389"/>
                  <a:gd name="T83" fmla="*/ 215 h 312"/>
                  <a:gd name="T84" fmla="*/ 21 w 389"/>
                  <a:gd name="T85" fmla="*/ 247 h 312"/>
                  <a:gd name="T86" fmla="*/ 47 w 389"/>
                  <a:gd name="T87" fmla="*/ 275 h 312"/>
                  <a:gd name="T88" fmla="*/ 80 w 389"/>
                  <a:gd name="T89" fmla="*/ 294 h 312"/>
                  <a:gd name="T90" fmla="*/ 121 w 389"/>
                  <a:gd name="T91" fmla="*/ 307 h 312"/>
                  <a:gd name="T92" fmla="*/ 165 w 389"/>
                  <a:gd name="T93" fmla="*/ 312 h 312"/>
                  <a:gd name="T94" fmla="*/ 223 w 389"/>
                  <a:gd name="T95" fmla="*/ 306 h 312"/>
                  <a:gd name="T96" fmla="*/ 257 w 389"/>
                  <a:gd name="T97" fmla="*/ 294 h 312"/>
                  <a:gd name="T98" fmla="*/ 305 w 389"/>
                  <a:gd name="T99" fmla="*/ 270 h 312"/>
                  <a:gd name="T100" fmla="*/ 342 w 389"/>
                  <a:gd name="T101" fmla="*/ 239 h 312"/>
                  <a:gd name="T102" fmla="*/ 370 w 389"/>
                  <a:gd name="T103" fmla="*/ 202 h 312"/>
                  <a:gd name="T104" fmla="*/ 386 w 389"/>
                  <a:gd name="T105" fmla="*/ 161 h 312"/>
                  <a:gd name="T106" fmla="*/ 389 w 389"/>
                  <a:gd name="T107" fmla="*/ 133 h 312"/>
                  <a:gd name="T108" fmla="*/ 386 w 389"/>
                  <a:gd name="T109" fmla="*/ 11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89" h="312">
                    <a:moveTo>
                      <a:pt x="386" y="110"/>
                    </a:moveTo>
                    <a:lnTo>
                      <a:pt x="386" y="110"/>
                    </a:lnTo>
                    <a:lnTo>
                      <a:pt x="386" y="110"/>
                    </a:lnTo>
                    <a:lnTo>
                      <a:pt x="388" y="122"/>
                    </a:lnTo>
                    <a:lnTo>
                      <a:pt x="388" y="133"/>
                    </a:lnTo>
                    <a:lnTo>
                      <a:pt x="388" y="133"/>
                    </a:lnTo>
                    <a:lnTo>
                      <a:pt x="388" y="146"/>
                    </a:lnTo>
                    <a:lnTo>
                      <a:pt x="384" y="161"/>
                    </a:lnTo>
                    <a:lnTo>
                      <a:pt x="381" y="174"/>
                    </a:lnTo>
                    <a:lnTo>
                      <a:pt x="376" y="187"/>
                    </a:lnTo>
                    <a:lnTo>
                      <a:pt x="368" y="200"/>
                    </a:lnTo>
                    <a:lnTo>
                      <a:pt x="362" y="213"/>
                    </a:lnTo>
                    <a:lnTo>
                      <a:pt x="352" y="226"/>
                    </a:lnTo>
                    <a:lnTo>
                      <a:pt x="340" y="237"/>
                    </a:lnTo>
                    <a:lnTo>
                      <a:pt x="329" y="249"/>
                    </a:lnTo>
                    <a:lnTo>
                      <a:pt x="318" y="259"/>
                    </a:lnTo>
                    <a:lnTo>
                      <a:pt x="303" y="268"/>
                    </a:lnTo>
                    <a:lnTo>
                      <a:pt x="288" y="278"/>
                    </a:lnTo>
                    <a:lnTo>
                      <a:pt x="274" y="286"/>
                    </a:lnTo>
                    <a:lnTo>
                      <a:pt x="257" y="293"/>
                    </a:lnTo>
                    <a:lnTo>
                      <a:pt x="239" y="299"/>
                    </a:lnTo>
                    <a:lnTo>
                      <a:pt x="223" y="304"/>
                    </a:lnTo>
                    <a:lnTo>
                      <a:pt x="223" y="304"/>
                    </a:lnTo>
                    <a:lnTo>
                      <a:pt x="194" y="309"/>
                    </a:lnTo>
                    <a:lnTo>
                      <a:pt x="165" y="311"/>
                    </a:lnTo>
                    <a:lnTo>
                      <a:pt x="165" y="311"/>
                    </a:lnTo>
                    <a:lnTo>
                      <a:pt x="150" y="311"/>
                    </a:lnTo>
                    <a:lnTo>
                      <a:pt x="135" y="309"/>
                    </a:lnTo>
                    <a:lnTo>
                      <a:pt x="121" y="306"/>
                    </a:lnTo>
                    <a:lnTo>
                      <a:pt x="108" y="303"/>
                    </a:lnTo>
                    <a:lnTo>
                      <a:pt x="95" y="299"/>
                    </a:lnTo>
                    <a:lnTo>
                      <a:pt x="82" y="294"/>
                    </a:lnTo>
                    <a:lnTo>
                      <a:pt x="70" y="288"/>
                    </a:lnTo>
                    <a:lnTo>
                      <a:pt x="59" y="281"/>
                    </a:lnTo>
                    <a:lnTo>
                      <a:pt x="47" y="273"/>
                    </a:lnTo>
                    <a:lnTo>
                      <a:pt x="39" y="265"/>
                    </a:lnTo>
                    <a:lnTo>
                      <a:pt x="29" y="257"/>
                    </a:lnTo>
                    <a:lnTo>
                      <a:pt x="23" y="247"/>
                    </a:lnTo>
                    <a:lnTo>
                      <a:pt x="16" y="236"/>
                    </a:lnTo>
                    <a:lnTo>
                      <a:pt x="10" y="226"/>
                    </a:lnTo>
                    <a:lnTo>
                      <a:pt x="7" y="215"/>
                    </a:lnTo>
                    <a:lnTo>
                      <a:pt x="3" y="202"/>
                    </a:lnTo>
                    <a:lnTo>
                      <a:pt x="3" y="202"/>
                    </a:lnTo>
                    <a:lnTo>
                      <a:pt x="2" y="190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66"/>
                    </a:lnTo>
                    <a:lnTo>
                      <a:pt x="5" y="153"/>
                    </a:lnTo>
                    <a:lnTo>
                      <a:pt x="8" y="138"/>
                    </a:lnTo>
                    <a:lnTo>
                      <a:pt x="13" y="125"/>
                    </a:lnTo>
                    <a:lnTo>
                      <a:pt x="20" y="112"/>
                    </a:lnTo>
                    <a:lnTo>
                      <a:pt x="28" y="99"/>
                    </a:lnTo>
                    <a:lnTo>
                      <a:pt x="38" y="86"/>
                    </a:lnTo>
                    <a:lnTo>
                      <a:pt x="47" y="75"/>
                    </a:lnTo>
                    <a:lnTo>
                      <a:pt x="60" y="63"/>
                    </a:lnTo>
                    <a:lnTo>
                      <a:pt x="72" y="53"/>
                    </a:lnTo>
                    <a:lnTo>
                      <a:pt x="86" y="44"/>
                    </a:lnTo>
                    <a:lnTo>
                      <a:pt x="101" y="36"/>
                    </a:lnTo>
                    <a:lnTo>
                      <a:pt x="116" y="27"/>
                    </a:lnTo>
                    <a:lnTo>
                      <a:pt x="132" y="19"/>
                    </a:lnTo>
                    <a:lnTo>
                      <a:pt x="148" y="14"/>
                    </a:lnTo>
                    <a:lnTo>
                      <a:pt x="166" y="10"/>
                    </a:lnTo>
                    <a:lnTo>
                      <a:pt x="166" y="10"/>
                    </a:lnTo>
                    <a:lnTo>
                      <a:pt x="195" y="3"/>
                    </a:lnTo>
                    <a:lnTo>
                      <a:pt x="225" y="1"/>
                    </a:lnTo>
                    <a:lnTo>
                      <a:pt x="225" y="1"/>
                    </a:lnTo>
                    <a:lnTo>
                      <a:pt x="239" y="3"/>
                    </a:lnTo>
                    <a:lnTo>
                      <a:pt x="254" y="5"/>
                    </a:lnTo>
                    <a:lnTo>
                      <a:pt x="269" y="6"/>
                    </a:lnTo>
                    <a:lnTo>
                      <a:pt x="282" y="10"/>
                    </a:lnTo>
                    <a:lnTo>
                      <a:pt x="295" y="14"/>
                    </a:lnTo>
                    <a:lnTo>
                      <a:pt x="308" y="19"/>
                    </a:lnTo>
                    <a:lnTo>
                      <a:pt x="319" y="24"/>
                    </a:lnTo>
                    <a:lnTo>
                      <a:pt x="331" y="32"/>
                    </a:lnTo>
                    <a:lnTo>
                      <a:pt x="342" y="39"/>
                    </a:lnTo>
                    <a:lnTo>
                      <a:pt x="350" y="47"/>
                    </a:lnTo>
                    <a:lnTo>
                      <a:pt x="360" y="57"/>
                    </a:lnTo>
                    <a:lnTo>
                      <a:pt x="366" y="67"/>
                    </a:lnTo>
                    <a:lnTo>
                      <a:pt x="373" y="76"/>
                    </a:lnTo>
                    <a:lnTo>
                      <a:pt x="378" y="88"/>
                    </a:lnTo>
                    <a:lnTo>
                      <a:pt x="383" y="99"/>
                    </a:lnTo>
                    <a:lnTo>
                      <a:pt x="386" y="110"/>
                    </a:lnTo>
                    <a:lnTo>
                      <a:pt x="386" y="110"/>
                    </a:lnTo>
                    <a:lnTo>
                      <a:pt x="388" y="110"/>
                    </a:lnTo>
                    <a:lnTo>
                      <a:pt x="388" y="110"/>
                    </a:lnTo>
                    <a:lnTo>
                      <a:pt x="384" y="99"/>
                    </a:lnTo>
                    <a:lnTo>
                      <a:pt x="379" y="86"/>
                    </a:lnTo>
                    <a:lnTo>
                      <a:pt x="375" y="76"/>
                    </a:lnTo>
                    <a:lnTo>
                      <a:pt x="368" y="65"/>
                    </a:lnTo>
                    <a:lnTo>
                      <a:pt x="360" y="55"/>
                    </a:lnTo>
                    <a:lnTo>
                      <a:pt x="352" y="47"/>
                    </a:lnTo>
                    <a:lnTo>
                      <a:pt x="342" y="37"/>
                    </a:lnTo>
                    <a:lnTo>
                      <a:pt x="332" y="31"/>
                    </a:lnTo>
                    <a:lnTo>
                      <a:pt x="321" y="24"/>
                    </a:lnTo>
                    <a:lnTo>
                      <a:pt x="308" y="18"/>
                    </a:lnTo>
                    <a:lnTo>
                      <a:pt x="296" y="13"/>
                    </a:lnTo>
                    <a:lnTo>
                      <a:pt x="283" y="8"/>
                    </a:lnTo>
                    <a:lnTo>
                      <a:pt x="269" y="5"/>
                    </a:lnTo>
                    <a:lnTo>
                      <a:pt x="254" y="3"/>
                    </a:lnTo>
                    <a:lnTo>
                      <a:pt x="239" y="1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195" y="1"/>
                    </a:lnTo>
                    <a:lnTo>
                      <a:pt x="166" y="8"/>
                    </a:lnTo>
                    <a:lnTo>
                      <a:pt x="166" y="8"/>
                    </a:lnTo>
                    <a:lnTo>
                      <a:pt x="148" y="13"/>
                    </a:lnTo>
                    <a:lnTo>
                      <a:pt x="132" y="18"/>
                    </a:lnTo>
                    <a:lnTo>
                      <a:pt x="116" y="26"/>
                    </a:lnTo>
                    <a:lnTo>
                      <a:pt x="99" y="34"/>
                    </a:lnTo>
                    <a:lnTo>
                      <a:pt x="85" y="42"/>
                    </a:lnTo>
                    <a:lnTo>
                      <a:pt x="72" y="52"/>
                    </a:lnTo>
                    <a:lnTo>
                      <a:pt x="59" y="63"/>
                    </a:lnTo>
                    <a:lnTo>
                      <a:pt x="47" y="75"/>
                    </a:lnTo>
                    <a:lnTo>
                      <a:pt x="36" y="86"/>
                    </a:lnTo>
                    <a:lnTo>
                      <a:pt x="28" y="97"/>
                    </a:lnTo>
                    <a:lnTo>
                      <a:pt x="20" y="110"/>
                    </a:lnTo>
                    <a:lnTo>
                      <a:pt x="12" y="125"/>
                    </a:lnTo>
                    <a:lnTo>
                      <a:pt x="7" y="138"/>
                    </a:lnTo>
                    <a:lnTo>
                      <a:pt x="3" y="151"/>
                    </a:lnTo>
                    <a:lnTo>
                      <a:pt x="0" y="166"/>
                    </a:lnTo>
                    <a:lnTo>
                      <a:pt x="0" y="180"/>
                    </a:lnTo>
                    <a:lnTo>
                      <a:pt x="0" y="180"/>
                    </a:lnTo>
                    <a:lnTo>
                      <a:pt x="0" y="190"/>
                    </a:lnTo>
                    <a:lnTo>
                      <a:pt x="2" y="202"/>
                    </a:lnTo>
                    <a:lnTo>
                      <a:pt x="2" y="202"/>
                    </a:lnTo>
                    <a:lnTo>
                      <a:pt x="5" y="215"/>
                    </a:lnTo>
                    <a:lnTo>
                      <a:pt x="10" y="226"/>
                    </a:lnTo>
                    <a:lnTo>
                      <a:pt x="15" y="237"/>
                    </a:lnTo>
                    <a:lnTo>
                      <a:pt x="21" y="247"/>
                    </a:lnTo>
                    <a:lnTo>
                      <a:pt x="29" y="257"/>
                    </a:lnTo>
                    <a:lnTo>
                      <a:pt x="38" y="267"/>
                    </a:lnTo>
                    <a:lnTo>
                      <a:pt x="47" y="275"/>
                    </a:lnTo>
                    <a:lnTo>
                      <a:pt x="57" y="283"/>
                    </a:lnTo>
                    <a:lnTo>
                      <a:pt x="68" y="290"/>
                    </a:lnTo>
                    <a:lnTo>
                      <a:pt x="80" y="294"/>
                    </a:lnTo>
                    <a:lnTo>
                      <a:pt x="93" y="301"/>
                    </a:lnTo>
                    <a:lnTo>
                      <a:pt x="106" y="304"/>
                    </a:lnTo>
                    <a:lnTo>
                      <a:pt x="121" y="307"/>
                    </a:lnTo>
                    <a:lnTo>
                      <a:pt x="135" y="311"/>
                    </a:lnTo>
                    <a:lnTo>
                      <a:pt x="150" y="312"/>
                    </a:lnTo>
                    <a:lnTo>
                      <a:pt x="165" y="312"/>
                    </a:lnTo>
                    <a:lnTo>
                      <a:pt x="165" y="312"/>
                    </a:lnTo>
                    <a:lnTo>
                      <a:pt x="194" y="311"/>
                    </a:lnTo>
                    <a:lnTo>
                      <a:pt x="223" y="306"/>
                    </a:lnTo>
                    <a:lnTo>
                      <a:pt x="223" y="306"/>
                    </a:lnTo>
                    <a:lnTo>
                      <a:pt x="241" y="301"/>
                    </a:lnTo>
                    <a:lnTo>
                      <a:pt x="257" y="294"/>
                    </a:lnTo>
                    <a:lnTo>
                      <a:pt x="274" y="288"/>
                    </a:lnTo>
                    <a:lnTo>
                      <a:pt x="290" y="280"/>
                    </a:lnTo>
                    <a:lnTo>
                      <a:pt x="305" y="270"/>
                    </a:lnTo>
                    <a:lnTo>
                      <a:pt x="318" y="260"/>
                    </a:lnTo>
                    <a:lnTo>
                      <a:pt x="331" y="250"/>
                    </a:lnTo>
                    <a:lnTo>
                      <a:pt x="342" y="239"/>
                    </a:lnTo>
                    <a:lnTo>
                      <a:pt x="353" y="226"/>
                    </a:lnTo>
                    <a:lnTo>
                      <a:pt x="362" y="215"/>
                    </a:lnTo>
                    <a:lnTo>
                      <a:pt x="370" y="202"/>
                    </a:lnTo>
                    <a:lnTo>
                      <a:pt x="376" y="189"/>
                    </a:lnTo>
                    <a:lnTo>
                      <a:pt x="383" y="174"/>
                    </a:lnTo>
                    <a:lnTo>
                      <a:pt x="386" y="161"/>
                    </a:lnTo>
                    <a:lnTo>
                      <a:pt x="389" y="146"/>
                    </a:lnTo>
                    <a:lnTo>
                      <a:pt x="389" y="133"/>
                    </a:lnTo>
                    <a:lnTo>
                      <a:pt x="389" y="133"/>
                    </a:lnTo>
                    <a:lnTo>
                      <a:pt x="389" y="122"/>
                    </a:lnTo>
                    <a:lnTo>
                      <a:pt x="388" y="110"/>
                    </a:lnTo>
                    <a:lnTo>
                      <a:pt x="386" y="1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52" name="Freeform 107"/>
              <p:cNvSpPr>
                <a:spLocks/>
              </p:cNvSpPr>
              <p:nvPr/>
            </p:nvSpPr>
            <p:spPr bwMode="auto">
              <a:xfrm>
                <a:off x="4291013" y="3302001"/>
                <a:ext cx="452438" cy="558800"/>
              </a:xfrm>
              <a:custGeom>
                <a:avLst/>
                <a:gdLst>
                  <a:gd name="T0" fmla="*/ 1 w 285"/>
                  <a:gd name="T1" fmla="*/ 334 h 352"/>
                  <a:gd name="T2" fmla="*/ 1 w 285"/>
                  <a:gd name="T3" fmla="*/ 335 h 352"/>
                  <a:gd name="T4" fmla="*/ 242 w 285"/>
                  <a:gd name="T5" fmla="*/ 2 h 352"/>
                  <a:gd name="T6" fmla="*/ 281 w 285"/>
                  <a:gd name="T7" fmla="*/ 34 h 352"/>
                  <a:gd name="T8" fmla="*/ 34 w 285"/>
                  <a:gd name="T9" fmla="*/ 350 h 352"/>
                  <a:gd name="T10" fmla="*/ 1 w 285"/>
                  <a:gd name="T11" fmla="*/ 334 h 352"/>
                  <a:gd name="T12" fmla="*/ 1 w 285"/>
                  <a:gd name="T13" fmla="*/ 334 h 352"/>
                  <a:gd name="T14" fmla="*/ 1 w 285"/>
                  <a:gd name="T15" fmla="*/ 335 h 352"/>
                  <a:gd name="T16" fmla="*/ 1 w 285"/>
                  <a:gd name="T17" fmla="*/ 334 h 352"/>
                  <a:gd name="T18" fmla="*/ 1 w 285"/>
                  <a:gd name="T19" fmla="*/ 335 h 352"/>
                  <a:gd name="T20" fmla="*/ 34 w 285"/>
                  <a:gd name="T21" fmla="*/ 352 h 352"/>
                  <a:gd name="T22" fmla="*/ 285 w 285"/>
                  <a:gd name="T23" fmla="*/ 34 h 352"/>
                  <a:gd name="T24" fmla="*/ 241 w 285"/>
                  <a:gd name="T25" fmla="*/ 0 h 352"/>
                  <a:gd name="T26" fmla="*/ 0 w 285"/>
                  <a:gd name="T27" fmla="*/ 335 h 352"/>
                  <a:gd name="T28" fmla="*/ 1 w 285"/>
                  <a:gd name="T29" fmla="*/ 335 h 352"/>
                  <a:gd name="T30" fmla="*/ 1 w 285"/>
                  <a:gd name="T31" fmla="*/ 334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5" h="352">
                    <a:moveTo>
                      <a:pt x="1" y="334"/>
                    </a:moveTo>
                    <a:lnTo>
                      <a:pt x="1" y="335"/>
                    </a:lnTo>
                    <a:lnTo>
                      <a:pt x="242" y="2"/>
                    </a:lnTo>
                    <a:lnTo>
                      <a:pt x="281" y="34"/>
                    </a:lnTo>
                    <a:lnTo>
                      <a:pt x="34" y="350"/>
                    </a:lnTo>
                    <a:lnTo>
                      <a:pt x="1" y="334"/>
                    </a:lnTo>
                    <a:lnTo>
                      <a:pt x="1" y="334"/>
                    </a:lnTo>
                    <a:lnTo>
                      <a:pt x="1" y="335"/>
                    </a:lnTo>
                    <a:lnTo>
                      <a:pt x="1" y="334"/>
                    </a:lnTo>
                    <a:lnTo>
                      <a:pt x="1" y="335"/>
                    </a:lnTo>
                    <a:lnTo>
                      <a:pt x="34" y="352"/>
                    </a:lnTo>
                    <a:lnTo>
                      <a:pt x="285" y="34"/>
                    </a:lnTo>
                    <a:lnTo>
                      <a:pt x="241" y="0"/>
                    </a:lnTo>
                    <a:lnTo>
                      <a:pt x="0" y="335"/>
                    </a:lnTo>
                    <a:lnTo>
                      <a:pt x="1" y="335"/>
                    </a:lnTo>
                    <a:lnTo>
                      <a:pt x="1" y="3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53" name="Freeform 109"/>
              <p:cNvSpPr>
                <a:spLocks/>
              </p:cNvSpPr>
              <p:nvPr/>
            </p:nvSpPr>
            <p:spPr bwMode="auto">
              <a:xfrm>
                <a:off x="4344988" y="3408363"/>
                <a:ext cx="415925" cy="452438"/>
              </a:xfrm>
              <a:custGeom>
                <a:avLst/>
                <a:gdLst>
                  <a:gd name="T0" fmla="*/ 2 w 262"/>
                  <a:gd name="T1" fmla="*/ 285 h 285"/>
                  <a:gd name="T2" fmla="*/ 262 w 262"/>
                  <a:gd name="T3" fmla="*/ 34 h 285"/>
                  <a:gd name="T4" fmla="*/ 223 w 262"/>
                  <a:gd name="T5" fmla="*/ 0 h 285"/>
                  <a:gd name="T6" fmla="*/ 223 w 262"/>
                  <a:gd name="T7" fmla="*/ 1 h 285"/>
                  <a:gd name="T8" fmla="*/ 260 w 262"/>
                  <a:gd name="T9" fmla="*/ 34 h 285"/>
                  <a:gd name="T10" fmla="*/ 0 w 262"/>
                  <a:gd name="T11" fmla="*/ 283 h 285"/>
                  <a:gd name="T12" fmla="*/ 2 w 262"/>
                  <a:gd name="T13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285">
                    <a:moveTo>
                      <a:pt x="2" y="285"/>
                    </a:moveTo>
                    <a:lnTo>
                      <a:pt x="262" y="34"/>
                    </a:lnTo>
                    <a:lnTo>
                      <a:pt x="223" y="0"/>
                    </a:lnTo>
                    <a:lnTo>
                      <a:pt x="223" y="1"/>
                    </a:lnTo>
                    <a:lnTo>
                      <a:pt x="260" y="34"/>
                    </a:lnTo>
                    <a:lnTo>
                      <a:pt x="0" y="283"/>
                    </a:lnTo>
                    <a:lnTo>
                      <a:pt x="2" y="2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54" name="Picture 110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3175" y="4090988"/>
                <a:ext cx="207963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5" name="Freeform 111"/>
              <p:cNvSpPr>
                <a:spLocks/>
              </p:cNvSpPr>
              <p:nvPr/>
            </p:nvSpPr>
            <p:spPr bwMode="auto">
              <a:xfrm>
                <a:off x="3822700" y="4103688"/>
                <a:ext cx="188913" cy="195263"/>
              </a:xfrm>
              <a:custGeom>
                <a:avLst/>
                <a:gdLst>
                  <a:gd name="T0" fmla="*/ 0 w 119"/>
                  <a:gd name="T1" fmla="*/ 0 h 123"/>
                  <a:gd name="T2" fmla="*/ 119 w 119"/>
                  <a:gd name="T3" fmla="*/ 123 h 123"/>
                  <a:gd name="T4" fmla="*/ 119 w 119"/>
                  <a:gd name="T5" fmla="*/ 122 h 123"/>
                  <a:gd name="T6" fmla="*/ 2 w 119"/>
                  <a:gd name="T7" fmla="*/ 0 h 123"/>
                  <a:gd name="T8" fmla="*/ 0 w 119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23">
                    <a:moveTo>
                      <a:pt x="0" y="0"/>
                    </a:moveTo>
                    <a:lnTo>
                      <a:pt x="119" y="123"/>
                    </a:lnTo>
                    <a:lnTo>
                      <a:pt x="119" y="12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56" name="Freeform 112"/>
              <p:cNvSpPr>
                <a:spLocks/>
              </p:cNvSpPr>
              <p:nvPr/>
            </p:nvSpPr>
            <p:spPr bwMode="auto">
              <a:xfrm>
                <a:off x="3822700" y="4103688"/>
                <a:ext cx="188913" cy="195263"/>
              </a:xfrm>
              <a:custGeom>
                <a:avLst/>
                <a:gdLst>
                  <a:gd name="T0" fmla="*/ 0 w 119"/>
                  <a:gd name="T1" fmla="*/ 0 h 123"/>
                  <a:gd name="T2" fmla="*/ 119 w 119"/>
                  <a:gd name="T3" fmla="*/ 123 h 123"/>
                  <a:gd name="T4" fmla="*/ 119 w 119"/>
                  <a:gd name="T5" fmla="*/ 122 h 123"/>
                  <a:gd name="T6" fmla="*/ 2 w 119"/>
                  <a:gd name="T7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23">
                    <a:moveTo>
                      <a:pt x="0" y="0"/>
                    </a:moveTo>
                    <a:lnTo>
                      <a:pt x="119" y="123"/>
                    </a:lnTo>
                    <a:lnTo>
                      <a:pt x="119" y="12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57" name="Picture 113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4763" y="4051301"/>
                <a:ext cx="263525" cy="26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8" name="Freeform 114"/>
              <p:cNvSpPr>
                <a:spLocks/>
              </p:cNvSpPr>
              <p:nvPr/>
            </p:nvSpPr>
            <p:spPr bwMode="auto">
              <a:xfrm>
                <a:off x="3825875" y="4064001"/>
                <a:ext cx="242888" cy="242888"/>
              </a:xfrm>
              <a:custGeom>
                <a:avLst/>
                <a:gdLst>
                  <a:gd name="T0" fmla="*/ 0 w 153"/>
                  <a:gd name="T1" fmla="*/ 0 h 153"/>
                  <a:gd name="T2" fmla="*/ 151 w 153"/>
                  <a:gd name="T3" fmla="*/ 153 h 153"/>
                  <a:gd name="T4" fmla="*/ 153 w 153"/>
                  <a:gd name="T5" fmla="*/ 152 h 153"/>
                  <a:gd name="T6" fmla="*/ 1 w 153"/>
                  <a:gd name="T7" fmla="*/ 0 h 153"/>
                  <a:gd name="T8" fmla="*/ 0 w 153"/>
                  <a:gd name="T9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0" y="0"/>
                    </a:moveTo>
                    <a:lnTo>
                      <a:pt x="151" y="153"/>
                    </a:lnTo>
                    <a:lnTo>
                      <a:pt x="153" y="15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59" name="Freeform 115"/>
              <p:cNvSpPr>
                <a:spLocks/>
              </p:cNvSpPr>
              <p:nvPr/>
            </p:nvSpPr>
            <p:spPr bwMode="auto">
              <a:xfrm>
                <a:off x="3825875" y="4064001"/>
                <a:ext cx="242888" cy="242888"/>
              </a:xfrm>
              <a:custGeom>
                <a:avLst/>
                <a:gdLst>
                  <a:gd name="T0" fmla="*/ 0 w 153"/>
                  <a:gd name="T1" fmla="*/ 0 h 153"/>
                  <a:gd name="T2" fmla="*/ 151 w 153"/>
                  <a:gd name="T3" fmla="*/ 153 h 153"/>
                  <a:gd name="T4" fmla="*/ 153 w 153"/>
                  <a:gd name="T5" fmla="*/ 152 h 153"/>
                  <a:gd name="T6" fmla="*/ 1 w 153"/>
                  <a:gd name="T7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3" h="153">
                    <a:moveTo>
                      <a:pt x="0" y="0"/>
                    </a:moveTo>
                    <a:lnTo>
                      <a:pt x="151" y="153"/>
                    </a:lnTo>
                    <a:lnTo>
                      <a:pt x="153" y="15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60" name="Picture 116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2700" y="4025901"/>
                <a:ext cx="295275" cy="27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" name="Freeform 117"/>
              <p:cNvSpPr>
                <a:spLocks/>
              </p:cNvSpPr>
              <p:nvPr/>
            </p:nvSpPr>
            <p:spPr bwMode="auto">
              <a:xfrm>
                <a:off x="3833813" y="4033838"/>
                <a:ext cx="277813" cy="263525"/>
              </a:xfrm>
              <a:custGeom>
                <a:avLst/>
                <a:gdLst>
                  <a:gd name="T0" fmla="*/ 0 w 175"/>
                  <a:gd name="T1" fmla="*/ 0 h 166"/>
                  <a:gd name="T2" fmla="*/ 174 w 175"/>
                  <a:gd name="T3" fmla="*/ 166 h 166"/>
                  <a:gd name="T4" fmla="*/ 175 w 175"/>
                  <a:gd name="T5" fmla="*/ 164 h 166"/>
                  <a:gd name="T6" fmla="*/ 1 w 175"/>
                  <a:gd name="T7" fmla="*/ 0 h 166"/>
                  <a:gd name="T8" fmla="*/ 0 w 175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66">
                    <a:moveTo>
                      <a:pt x="0" y="0"/>
                    </a:moveTo>
                    <a:lnTo>
                      <a:pt x="174" y="166"/>
                    </a:lnTo>
                    <a:lnTo>
                      <a:pt x="175" y="164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62" name="Freeform 118"/>
              <p:cNvSpPr>
                <a:spLocks/>
              </p:cNvSpPr>
              <p:nvPr/>
            </p:nvSpPr>
            <p:spPr bwMode="auto">
              <a:xfrm>
                <a:off x="3833813" y="4033838"/>
                <a:ext cx="277813" cy="263525"/>
              </a:xfrm>
              <a:custGeom>
                <a:avLst/>
                <a:gdLst>
                  <a:gd name="T0" fmla="*/ 0 w 175"/>
                  <a:gd name="T1" fmla="*/ 0 h 166"/>
                  <a:gd name="T2" fmla="*/ 174 w 175"/>
                  <a:gd name="T3" fmla="*/ 166 h 166"/>
                  <a:gd name="T4" fmla="*/ 175 w 175"/>
                  <a:gd name="T5" fmla="*/ 164 h 166"/>
                  <a:gd name="T6" fmla="*/ 1 w 175"/>
                  <a:gd name="T7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5" h="166">
                    <a:moveTo>
                      <a:pt x="0" y="0"/>
                    </a:moveTo>
                    <a:lnTo>
                      <a:pt x="174" y="166"/>
                    </a:lnTo>
                    <a:lnTo>
                      <a:pt x="175" y="164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63" name="Picture 119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5400" y="3989388"/>
                <a:ext cx="341313" cy="309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4" name="Freeform 120"/>
              <p:cNvSpPr>
                <a:spLocks/>
              </p:cNvSpPr>
              <p:nvPr/>
            </p:nvSpPr>
            <p:spPr bwMode="auto">
              <a:xfrm>
                <a:off x="3846513" y="4000501"/>
                <a:ext cx="320675" cy="292100"/>
              </a:xfrm>
              <a:custGeom>
                <a:avLst/>
                <a:gdLst>
                  <a:gd name="T0" fmla="*/ 0 w 202"/>
                  <a:gd name="T1" fmla="*/ 0 h 184"/>
                  <a:gd name="T2" fmla="*/ 202 w 202"/>
                  <a:gd name="T3" fmla="*/ 184 h 184"/>
                  <a:gd name="T4" fmla="*/ 202 w 202"/>
                  <a:gd name="T5" fmla="*/ 182 h 184"/>
                  <a:gd name="T6" fmla="*/ 1 w 202"/>
                  <a:gd name="T7" fmla="*/ 0 h 184"/>
                  <a:gd name="T8" fmla="*/ 0 w 202"/>
                  <a:gd name="T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" h="184">
                    <a:moveTo>
                      <a:pt x="0" y="0"/>
                    </a:moveTo>
                    <a:lnTo>
                      <a:pt x="202" y="184"/>
                    </a:lnTo>
                    <a:lnTo>
                      <a:pt x="202" y="18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65" name="Freeform 121"/>
              <p:cNvSpPr>
                <a:spLocks/>
              </p:cNvSpPr>
              <p:nvPr/>
            </p:nvSpPr>
            <p:spPr bwMode="auto">
              <a:xfrm>
                <a:off x="3846513" y="4000501"/>
                <a:ext cx="320675" cy="292100"/>
              </a:xfrm>
              <a:custGeom>
                <a:avLst/>
                <a:gdLst>
                  <a:gd name="T0" fmla="*/ 0 w 202"/>
                  <a:gd name="T1" fmla="*/ 0 h 184"/>
                  <a:gd name="T2" fmla="*/ 202 w 202"/>
                  <a:gd name="T3" fmla="*/ 184 h 184"/>
                  <a:gd name="T4" fmla="*/ 202 w 202"/>
                  <a:gd name="T5" fmla="*/ 182 h 184"/>
                  <a:gd name="T6" fmla="*/ 1 w 202"/>
                  <a:gd name="T7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184">
                    <a:moveTo>
                      <a:pt x="0" y="0"/>
                    </a:moveTo>
                    <a:lnTo>
                      <a:pt x="202" y="184"/>
                    </a:lnTo>
                    <a:lnTo>
                      <a:pt x="202" y="18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66" name="Picture 122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6038" y="3963988"/>
                <a:ext cx="365125" cy="325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7" name="Freeform 123"/>
              <p:cNvSpPr>
                <a:spLocks/>
              </p:cNvSpPr>
              <p:nvPr/>
            </p:nvSpPr>
            <p:spPr bwMode="auto">
              <a:xfrm>
                <a:off x="3867150" y="3971926"/>
                <a:ext cx="346075" cy="309563"/>
              </a:xfrm>
              <a:custGeom>
                <a:avLst/>
                <a:gdLst>
                  <a:gd name="T0" fmla="*/ 0 w 218"/>
                  <a:gd name="T1" fmla="*/ 1 h 195"/>
                  <a:gd name="T2" fmla="*/ 216 w 218"/>
                  <a:gd name="T3" fmla="*/ 195 h 195"/>
                  <a:gd name="T4" fmla="*/ 218 w 218"/>
                  <a:gd name="T5" fmla="*/ 193 h 195"/>
                  <a:gd name="T6" fmla="*/ 1 w 218"/>
                  <a:gd name="T7" fmla="*/ 0 h 195"/>
                  <a:gd name="T8" fmla="*/ 0 w 218"/>
                  <a:gd name="T9" fmla="*/ 1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195">
                    <a:moveTo>
                      <a:pt x="0" y="1"/>
                    </a:moveTo>
                    <a:lnTo>
                      <a:pt x="216" y="195"/>
                    </a:lnTo>
                    <a:lnTo>
                      <a:pt x="218" y="19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68" name="Freeform 124"/>
              <p:cNvSpPr>
                <a:spLocks/>
              </p:cNvSpPr>
              <p:nvPr/>
            </p:nvSpPr>
            <p:spPr bwMode="auto">
              <a:xfrm>
                <a:off x="3867150" y="3971926"/>
                <a:ext cx="346075" cy="309563"/>
              </a:xfrm>
              <a:custGeom>
                <a:avLst/>
                <a:gdLst>
                  <a:gd name="T0" fmla="*/ 0 w 218"/>
                  <a:gd name="T1" fmla="*/ 1 h 195"/>
                  <a:gd name="T2" fmla="*/ 216 w 218"/>
                  <a:gd name="T3" fmla="*/ 195 h 195"/>
                  <a:gd name="T4" fmla="*/ 218 w 218"/>
                  <a:gd name="T5" fmla="*/ 193 h 195"/>
                  <a:gd name="T6" fmla="*/ 1 w 218"/>
                  <a:gd name="T7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" h="195">
                    <a:moveTo>
                      <a:pt x="0" y="1"/>
                    </a:moveTo>
                    <a:lnTo>
                      <a:pt x="216" y="195"/>
                    </a:lnTo>
                    <a:lnTo>
                      <a:pt x="218" y="19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69" name="Picture 125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675" y="3930651"/>
                <a:ext cx="387350" cy="3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0" name="Freeform 126"/>
              <p:cNvSpPr>
                <a:spLocks/>
              </p:cNvSpPr>
              <p:nvPr/>
            </p:nvSpPr>
            <p:spPr bwMode="auto">
              <a:xfrm>
                <a:off x="3887788" y="3940176"/>
                <a:ext cx="366713" cy="323850"/>
              </a:xfrm>
              <a:custGeom>
                <a:avLst/>
                <a:gdLst>
                  <a:gd name="T0" fmla="*/ 0 w 231"/>
                  <a:gd name="T1" fmla="*/ 2 h 204"/>
                  <a:gd name="T2" fmla="*/ 231 w 231"/>
                  <a:gd name="T3" fmla="*/ 204 h 204"/>
                  <a:gd name="T4" fmla="*/ 231 w 231"/>
                  <a:gd name="T5" fmla="*/ 202 h 204"/>
                  <a:gd name="T6" fmla="*/ 0 w 231"/>
                  <a:gd name="T7" fmla="*/ 0 h 204"/>
                  <a:gd name="T8" fmla="*/ 0 w 231"/>
                  <a:gd name="T9" fmla="*/ 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204">
                    <a:moveTo>
                      <a:pt x="0" y="2"/>
                    </a:moveTo>
                    <a:lnTo>
                      <a:pt x="231" y="204"/>
                    </a:lnTo>
                    <a:lnTo>
                      <a:pt x="231" y="20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71" name="Freeform 127"/>
              <p:cNvSpPr>
                <a:spLocks/>
              </p:cNvSpPr>
              <p:nvPr/>
            </p:nvSpPr>
            <p:spPr bwMode="auto">
              <a:xfrm>
                <a:off x="3887788" y="3940176"/>
                <a:ext cx="366713" cy="323850"/>
              </a:xfrm>
              <a:custGeom>
                <a:avLst/>
                <a:gdLst>
                  <a:gd name="T0" fmla="*/ 0 w 231"/>
                  <a:gd name="T1" fmla="*/ 2 h 204"/>
                  <a:gd name="T2" fmla="*/ 231 w 231"/>
                  <a:gd name="T3" fmla="*/ 204 h 204"/>
                  <a:gd name="T4" fmla="*/ 231 w 231"/>
                  <a:gd name="T5" fmla="*/ 202 h 204"/>
                  <a:gd name="T6" fmla="*/ 0 w 231"/>
                  <a:gd name="T7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1" h="204">
                    <a:moveTo>
                      <a:pt x="0" y="2"/>
                    </a:moveTo>
                    <a:lnTo>
                      <a:pt x="231" y="204"/>
                    </a:lnTo>
                    <a:lnTo>
                      <a:pt x="231" y="20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72" name="Picture 128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5250" y="3902076"/>
                <a:ext cx="395288" cy="35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3" name="Freeform 129"/>
              <p:cNvSpPr>
                <a:spLocks/>
              </p:cNvSpPr>
              <p:nvPr/>
            </p:nvSpPr>
            <p:spPr bwMode="auto">
              <a:xfrm>
                <a:off x="3917950" y="3914776"/>
                <a:ext cx="374650" cy="333375"/>
              </a:xfrm>
              <a:custGeom>
                <a:avLst/>
                <a:gdLst>
                  <a:gd name="T0" fmla="*/ 0 w 236"/>
                  <a:gd name="T1" fmla="*/ 2 h 210"/>
                  <a:gd name="T2" fmla="*/ 235 w 236"/>
                  <a:gd name="T3" fmla="*/ 210 h 210"/>
                  <a:gd name="T4" fmla="*/ 236 w 236"/>
                  <a:gd name="T5" fmla="*/ 210 h 210"/>
                  <a:gd name="T6" fmla="*/ 0 w 236"/>
                  <a:gd name="T7" fmla="*/ 0 h 210"/>
                  <a:gd name="T8" fmla="*/ 0 w 236"/>
                  <a:gd name="T9" fmla="*/ 2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210">
                    <a:moveTo>
                      <a:pt x="0" y="2"/>
                    </a:moveTo>
                    <a:lnTo>
                      <a:pt x="235" y="210"/>
                    </a:lnTo>
                    <a:lnTo>
                      <a:pt x="236" y="21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74" name="Freeform 130"/>
              <p:cNvSpPr>
                <a:spLocks/>
              </p:cNvSpPr>
              <p:nvPr/>
            </p:nvSpPr>
            <p:spPr bwMode="auto">
              <a:xfrm>
                <a:off x="3917950" y="3914776"/>
                <a:ext cx="374650" cy="333375"/>
              </a:xfrm>
              <a:custGeom>
                <a:avLst/>
                <a:gdLst>
                  <a:gd name="T0" fmla="*/ 0 w 236"/>
                  <a:gd name="T1" fmla="*/ 2 h 210"/>
                  <a:gd name="T2" fmla="*/ 235 w 236"/>
                  <a:gd name="T3" fmla="*/ 210 h 210"/>
                  <a:gd name="T4" fmla="*/ 236 w 236"/>
                  <a:gd name="T5" fmla="*/ 210 h 210"/>
                  <a:gd name="T6" fmla="*/ 0 w 236"/>
                  <a:gd name="T7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6" h="210">
                    <a:moveTo>
                      <a:pt x="0" y="2"/>
                    </a:moveTo>
                    <a:lnTo>
                      <a:pt x="235" y="210"/>
                    </a:lnTo>
                    <a:lnTo>
                      <a:pt x="236" y="21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75" name="Picture 131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7000" y="3875088"/>
                <a:ext cx="395288" cy="357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6" name="Freeform 132"/>
              <p:cNvSpPr>
                <a:spLocks/>
              </p:cNvSpPr>
              <p:nvPr/>
            </p:nvSpPr>
            <p:spPr bwMode="auto">
              <a:xfrm>
                <a:off x="3946525" y="3889376"/>
                <a:ext cx="374650" cy="334963"/>
              </a:xfrm>
              <a:custGeom>
                <a:avLst/>
                <a:gdLst>
                  <a:gd name="T0" fmla="*/ 0 w 236"/>
                  <a:gd name="T1" fmla="*/ 1 h 211"/>
                  <a:gd name="T2" fmla="*/ 236 w 236"/>
                  <a:gd name="T3" fmla="*/ 211 h 211"/>
                  <a:gd name="T4" fmla="*/ 236 w 236"/>
                  <a:gd name="T5" fmla="*/ 211 h 211"/>
                  <a:gd name="T6" fmla="*/ 2 w 236"/>
                  <a:gd name="T7" fmla="*/ 0 h 211"/>
                  <a:gd name="T8" fmla="*/ 0 w 236"/>
                  <a:gd name="T9" fmla="*/ 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211">
                    <a:moveTo>
                      <a:pt x="0" y="1"/>
                    </a:moveTo>
                    <a:lnTo>
                      <a:pt x="236" y="211"/>
                    </a:lnTo>
                    <a:lnTo>
                      <a:pt x="236" y="21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77" name="Freeform 133"/>
              <p:cNvSpPr>
                <a:spLocks/>
              </p:cNvSpPr>
              <p:nvPr/>
            </p:nvSpPr>
            <p:spPr bwMode="auto">
              <a:xfrm>
                <a:off x="3946525" y="3889376"/>
                <a:ext cx="374650" cy="334963"/>
              </a:xfrm>
              <a:custGeom>
                <a:avLst/>
                <a:gdLst>
                  <a:gd name="T0" fmla="*/ 0 w 236"/>
                  <a:gd name="T1" fmla="*/ 1 h 211"/>
                  <a:gd name="T2" fmla="*/ 236 w 236"/>
                  <a:gd name="T3" fmla="*/ 211 h 211"/>
                  <a:gd name="T4" fmla="*/ 236 w 236"/>
                  <a:gd name="T5" fmla="*/ 211 h 211"/>
                  <a:gd name="T6" fmla="*/ 2 w 236"/>
                  <a:gd name="T7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6" h="211">
                    <a:moveTo>
                      <a:pt x="0" y="1"/>
                    </a:moveTo>
                    <a:lnTo>
                      <a:pt x="236" y="211"/>
                    </a:lnTo>
                    <a:lnTo>
                      <a:pt x="236" y="211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78" name="Picture 134"/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3513" y="3852863"/>
                <a:ext cx="387350" cy="35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9" name="Freeform 135"/>
              <p:cNvSpPr>
                <a:spLocks/>
              </p:cNvSpPr>
              <p:nvPr/>
            </p:nvSpPr>
            <p:spPr bwMode="auto">
              <a:xfrm>
                <a:off x="3983038" y="3860801"/>
                <a:ext cx="371475" cy="341313"/>
              </a:xfrm>
              <a:custGeom>
                <a:avLst/>
                <a:gdLst>
                  <a:gd name="T0" fmla="*/ 0 w 234"/>
                  <a:gd name="T1" fmla="*/ 1 h 215"/>
                  <a:gd name="T2" fmla="*/ 233 w 234"/>
                  <a:gd name="T3" fmla="*/ 215 h 215"/>
                  <a:gd name="T4" fmla="*/ 234 w 234"/>
                  <a:gd name="T5" fmla="*/ 213 h 215"/>
                  <a:gd name="T6" fmla="*/ 2 w 234"/>
                  <a:gd name="T7" fmla="*/ 0 h 215"/>
                  <a:gd name="T8" fmla="*/ 0 w 234"/>
                  <a:gd name="T9" fmla="*/ 1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15">
                    <a:moveTo>
                      <a:pt x="0" y="1"/>
                    </a:moveTo>
                    <a:lnTo>
                      <a:pt x="233" y="215"/>
                    </a:lnTo>
                    <a:lnTo>
                      <a:pt x="234" y="213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80" name="Freeform 136"/>
              <p:cNvSpPr>
                <a:spLocks/>
              </p:cNvSpPr>
              <p:nvPr/>
            </p:nvSpPr>
            <p:spPr bwMode="auto">
              <a:xfrm>
                <a:off x="3983038" y="3860801"/>
                <a:ext cx="371475" cy="341313"/>
              </a:xfrm>
              <a:custGeom>
                <a:avLst/>
                <a:gdLst>
                  <a:gd name="T0" fmla="*/ 0 w 234"/>
                  <a:gd name="T1" fmla="*/ 1 h 215"/>
                  <a:gd name="T2" fmla="*/ 233 w 234"/>
                  <a:gd name="T3" fmla="*/ 215 h 215"/>
                  <a:gd name="T4" fmla="*/ 234 w 234"/>
                  <a:gd name="T5" fmla="*/ 213 h 215"/>
                  <a:gd name="T6" fmla="*/ 2 w 234"/>
                  <a:gd name="T7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4" h="215">
                    <a:moveTo>
                      <a:pt x="0" y="1"/>
                    </a:moveTo>
                    <a:lnTo>
                      <a:pt x="233" y="215"/>
                    </a:lnTo>
                    <a:lnTo>
                      <a:pt x="234" y="21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81" name="Picture 137"/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1613" y="3840163"/>
                <a:ext cx="379413" cy="3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2" name="Freeform 138"/>
              <p:cNvSpPr>
                <a:spLocks/>
              </p:cNvSpPr>
              <p:nvPr/>
            </p:nvSpPr>
            <p:spPr bwMode="auto">
              <a:xfrm>
                <a:off x="4024313" y="3849688"/>
                <a:ext cx="357188" cy="323850"/>
              </a:xfrm>
              <a:custGeom>
                <a:avLst/>
                <a:gdLst>
                  <a:gd name="T0" fmla="*/ 0 w 225"/>
                  <a:gd name="T1" fmla="*/ 2 h 204"/>
                  <a:gd name="T2" fmla="*/ 225 w 225"/>
                  <a:gd name="T3" fmla="*/ 204 h 204"/>
                  <a:gd name="T4" fmla="*/ 225 w 225"/>
                  <a:gd name="T5" fmla="*/ 202 h 204"/>
                  <a:gd name="T6" fmla="*/ 0 w 225"/>
                  <a:gd name="T7" fmla="*/ 0 h 204"/>
                  <a:gd name="T8" fmla="*/ 0 w 225"/>
                  <a:gd name="T9" fmla="*/ 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204">
                    <a:moveTo>
                      <a:pt x="0" y="2"/>
                    </a:moveTo>
                    <a:lnTo>
                      <a:pt x="225" y="204"/>
                    </a:lnTo>
                    <a:lnTo>
                      <a:pt x="225" y="20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83" name="Freeform 139"/>
              <p:cNvSpPr>
                <a:spLocks/>
              </p:cNvSpPr>
              <p:nvPr/>
            </p:nvSpPr>
            <p:spPr bwMode="auto">
              <a:xfrm>
                <a:off x="4024313" y="3849688"/>
                <a:ext cx="357188" cy="323850"/>
              </a:xfrm>
              <a:custGeom>
                <a:avLst/>
                <a:gdLst>
                  <a:gd name="T0" fmla="*/ 0 w 225"/>
                  <a:gd name="T1" fmla="*/ 2 h 204"/>
                  <a:gd name="T2" fmla="*/ 225 w 225"/>
                  <a:gd name="T3" fmla="*/ 204 h 204"/>
                  <a:gd name="T4" fmla="*/ 225 w 225"/>
                  <a:gd name="T5" fmla="*/ 202 h 204"/>
                  <a:gd name="T6" fmla="*/ 0 w 225"/>
                  <a:gd name="T7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5" h="204">
                    <a:moveTo>
                      <a:pt x="0" y="2"/>
                    </a:moveTo>
                    <a:lnTo>
                      <a:pt x="225" y="204"/>
                    </a:lnTo>
                    <a:lnTo>
                      <a:pt x="225" y="20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84" name="Picture 140"/>
              <p:cNvPicPr>
                <a:picLocks noChangeAspect="1" noChangeArrowheads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8125" y="3821113"/>
                <a:ext cx="363538" cy="325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5" name="Freeform 141"/>
              <p:cNvSpPr>
                <a:spLocks/>
              </p:cNvSpPr>
              <p:nvPr/>
            </p:nvSpPr>
            <p:spPr bwMode="auto">
              <a:xfrm>
                <a:off x="4057650" y="3829051"/>
                <a:ext cx="346075" cy="311150"/>
              </a:xfrm>
              <a:custGeom>
                <a:avLst/>
                <a:gdLst>
                  <a:gd name="T0" fmla="*/ 0 w 218"/>
                  <a:gd name="T1" fmla="*/ 2 h 196"/>
                  <a:gd name="T2" fmla="*/ 217 w 218"/>
                  <a:gd name="T3" fmla="*/ 196 h 196"/>
                  <a:gd name="T4" fmla="*/ 218 w 218"/>
                  <a:gd name="T5" fmla="*/ 194 h 196"/>
                  <a:gd name="T6" fmla="*/ 2 w 218"/>
                  <a:gd name="T7" fmla="*/ 0 h 196"/>
                  <a:gd name="T8" fmla="*/ 0 w 218"/>
                  <a:gd name="T9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196">
                    <a:moveTo>
                      <a:pt x="0" y="2"/>
                    </a:moveTo>
                    <a:lnTo>
                      <a:pt x="217" y="196"/>
                    </a:lnTo>
                    <a:lnTo>
                      <a:pt x="218" y="194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86" name="Freeform 142"/>
              <p:cNvSpPr>
                <a:spLocks/>
              </p:cNvSpPr>
              <p:nvPr/>
            </p:nvSpPr>
            <p:spPr bwMode="auto">
              <a:xfrm>
                <a:off x="4057650" y="3829051"/>
                <a:ext cx="346075" cy="311150"/>
              </a:xfrm>
              <a:custGeom>
                <a:avLst/>
                <a:gdLst>
                  <a:gd name="T0" fmla="*/ 0 w 218"/>
                  <a:gd name="T1" fmla="*/ 2 h 196"/>
                  <a:gd name="T2" fmla="*/ 217 w 218"/>
                  <a:gd name="T3" fmla="*/ 196 h 196"/>
                  <a:gd name="T4" fmla="*/ 218 w 218"/>
                  <a:gd name="T5" fmla="*/ 194 h 196"/>
                  <a:gd name="T6" fmla="*/ 2 w 218"/>
                  <a:gd name="T7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" h="196">
                    <a:moveTo>
                      <a:pt x="0" y="2"/>
                    </a:moveTo>
                    <a:lnTo>
                      <a:pt x="217" y="196"/>
                    </a:lnTo>
                    <a:lnTo>
                      <a:pt x="218" y="194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87" name="Picture 143"/>
              <p:cNvPicPr>
                <a:picLocks noChangeAspect="1" noChangeArrowheads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7338" y="3808413"/>
                <a:ext cx="333375" cy="30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8" name="Freeform 144"/>
              <p:cNvSpPr>
                <a:spLocks/>
              </p:cNvSpPr>
              <p:nvPr/>
            </p:nvSpPr>
            <p:spPr bwMode="auto">
              <a:xfrm>
                <a:off x="4106863" y="3819526"/>
                <a:ext cx="317500" cy="284163"/>
              </a:xfrm>
              <a:custGeom>
                <a:avLst/>
                <a:gdLst>
                  <a:gd name="T0" fmla="*/ 0 w 200"/>
                  <a:gd name="T1" fmla="*/ 1 h 179"/>
                  <a:gd name="T2" fmla="*/ 199 w 200"/>
                  <a:gd name="T3" fmla="*/ 179 h 179"/>
                  <a:gd name="T4" fmla="*/ 200 w 200"/>
                  <a:gd name="T5" fmla="*/ 177 h 179"/>
                  <a:gd name="T6" fmla="*/ 2 w 200"/>
                  <a:gd name="T7" fmla="*/ 0 h 179"/>
                  <a:gd name="T8" fmla="*/ 0 w 200"/>
                  <a:gd name="T9" fmla="*/ 1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179">
                    <a:moveTo>
                      <a:pt x="0" y="1"/>
                    </a:moveTo>
                    <a:lnTo>
                      <a:pt x="199" y="179"/>
                    </a:lnTo>
                    <a:lnTo>
                      <a:pt x="200" y="177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89" name="Freeform 145"/>
              <p:cNvSpPr>
                <a:spLocks/>
              </p:cNvSpPr>
              <p:nvPr/>
            </p:nvSpPr>
            <p:spPr bwMode="auto">
              <a:xfrm>
                <a:off x="4106863" y="3819526"/>
                <a:ext cx="317500" cy="284163"/>
              </a:xfrm>
              <a:custGeom>
                <a:avLst/>
                <a:gdLst>
                  <a:gd name="T0" fmla="*/ 0 w 200"/>
                  <a:gd name="T1" fmla="*/ 1 h 179"/>
                  <a:gd name="T2" fmla="*/ 199 w 200"/>
                  <a:gd name="T3" fmla="*/ 179 h 179"/>
                  <a:gd name="T4" fmla="*/ 200 w 200"/>
                  <a:gd name="T5" fmla="*/ 177 h 179"/>
                  <a:gd name="T6" fmla="*/ 2 w 200"/>
                  <a:gd name="T7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" h="179">
                    <a:moveTo>
                      <a:pt x="0" y="1"/>
                    </a:moveTo>
                    <a:lnTo>
                      <a:pt x="199" y="179"/>
                    </a:lnTo>
                    <a:lnTo>
                      <a:pt x="200" y="177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90" name="Picture 146"/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0838" y="3806826"/>
                <a:ext cx="287338" cy="255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" name="Freeform 147"/>
              <p:cNvSpPr>
                <a:spLocks/>
              </p:cNvSpPr>
              <p:nvPr/>
            </p:nvSpPr>
            <p:spPr bwMode="auto">
              <a:xfrm>
                <a:off x="4171950" y="3816351"/>
                <a:ext cx="266700" cy="238125"/>
              </a:xfrm>
              <a:custGeom>
                <a:avLst/>
                <a:gdLst>
                  <a:gd name="T0" fmla="*/ 0 w 168"/>
                  <a:gd name="T1" fmla="*/ 0 h 150"/>
                  <a:gd name="T2" fmla="*/ 166 w 168"/>
                  <a:gd name="T3" fmla="*/ 150 h 150"/>
                  <a:gd name="T4" fmla="*/ 168 w 168"/>
                  <a:gd name="T5" fmla="*/ 150 h 150"/>
                  <a:gd name="T6" fmla="*/ 2 w 168"/>
                  <a:gd name="T7" fmla="*/ 0 h 150"/>
                  <a:gd name="T8" fmla="*/ 0 w 168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150">
                    <a:moveTo>
                      <a:pt x="0" y="0"/>
                    </a:moveTo>
                    <a:lnTo>
                      <a:pt x="166" y="150"/>
                    </a:lnTo>
                    <a:lnTo>
                      <a:pt x="168" y="15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92" name="Freeform 148"/>
              <p:cNvSpPr>
                <a:spLocks/>
              </p:cNvSpPr>
              <p:nvPr/>
            </p:nvSpPr>
            <p:spPr bwMode="auto">
              <a:xfrm>
                <a:off x="4171950" y="3816351"/>
                <a:ext cx="266700" cy="238125"/>
              </a:xfrm>
              <a:custGeom>
                <a:avLst/>
                <a:gdLst>
                  <a:gd name="T0" fmla="*/ 0 w 168"/>
                  <a:gd name="T1" fmla="*/ 0 h 150"/>
                  <a:gd name="T2" fmla="*/ 166 w 168"/>
                  <a:gd name="T3" fmla="*/ 150 h 150"/>
                  <a:gd name="T4" fmla="*/ 168 w 168"/>
                  <a:gd name="T5" fmla="*/ 150 h 150"/>
                  <a:gd name="T6" fmla="*/ 2 w 168"/>
                  <a:gd name="T7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8" h="150">
                    <a:moveTo>
                      <a:pt x="0" y="0"/>
                    </a:moveTo>
                    <a:lnTo>
                      <a:pt x="166" y="150"/>
                    </a:lnTo>
                    <a:lnTo>
                      <a:pt x="168" y="15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93" name="Picture 149"/>
              <p:cNvPicPr>
                <a:picLocks noChangeAspect="1" noChangeArrowheads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9100" y="3811588"/>
                <a:ext cx="215900" cy="19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4" name="Freeform 150"/>
              <p:cNvSpPr>
                <a:spLocks/>
              </p:cNvSpPr>
              <p:nvPr/>
            </p:nvSpPr>
            <p:spPr bwMode="auto">
              <a:xfrm>
                <a:off x="4238625" y="3819526"/>
                <a:ext cx="200025" cy="177800"/>
              </a:xfrm>
              <a:custGeom>
                <a:avLst/>
                <a:gdLst>
                  <a:gd name="T0" fmla="*/ 0 w 126"/>
                  <a:gd name="T1" fmla="*/ 1 h 112"/>
                  <a:gd name="T2" fmla="*/ 126 w 126"/>
                  <a:gd name="T3" fmla="*/ 112 h 112"/>
                  <a:gd name="T4" fmla="*/ 126 w 126"/>
                  <a:gd name="T5" fmla="*/ 110 h 112"/>
                  <a:gd name="T6" fmla="*/ 2 w 126"/>
                  <a:gd name="T7" fmla="*/ 0 h 112"/>
                  <a:gd name="T8" fmla="*/ 0 w 126"/>
                  <a:gd name="T9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12">
                    <a:moveTo>
                      <a:pt x="0" y="1"/>
                    </a:moveTo>
                    <a:lnTo>
                      <a:pt x="126" y="112"/>
                    </a:lnTo>
                    <a:lnTo>
                      <a:pt x="126" y="11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95" name="Freeform 151"/>
              <p:cNvSpPr>
                <a:spLocks/>
              </p:cNvSpPr>
              <p:nvPr/>
            </p:nvSpPr>
            <p:spPr bwMode="auto">
              <a:xfrm>
                <a:off x="4238625" y="3819526"/>
                <a:ext cx="200025" cy="177800"/>
              </a:xfrm>
              <a:custGeom>
                <a:avLst/>
                <a:gdLst>
                  <a:gd name="T0" fmla="*/ 0 w 126"/>
                  <a:gd name="T1" fmla="*/ 1 h 112"/>
                  <a:gd name="T2" fmla="*/ 126 w 126"/>
                  <a:gd name="T3" fmla="*/ 112 h 112"/>
                  <a:gd name="T4" fmla="*/ 126 w 126"/>
                  <a:gd name="T5" fmla="*/ 110 h 112"/>
                  <a:gd name="T6" fmla="*/ 2 w 126"/>
                  <a:gd name="T7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112">
                    <a:moveTo>
                      <a:pt x="0" y="1"/>
                    </a:moveTo>
                    <a:lnTo>
                      <a:pt x="126" y="112"/>
                    </a:lnTo>
                    <a:lnTo>
                      <a:pt x="126" y="11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96" name="Picture 152"/>
              <p:cNvPicPr>
                <a:picLocks noChangeAspect="1" noChangeArrowheads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4763" y="3816351"/>
                <a:ext cx="481013" cy="325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7" name="Freeform 153"/>
              <p:cNvSpPr>
                <a:spLocks/>
              </p:cNvSpPr>
              <p:nvPr/>
            </p:nvSpPr>
            <p:spPr bwMode="auto">
              <a:xfrm>
                <a:off x="3825875" y="3829051"/>
                <a:ext cx="460375" cy="304800"/>
              </a:xfrm>
              <a:custGeom>
                <a:avLst/>
                <a:gdLst>
                  <a:gd name="T0" fmla="*/ 290 w 290"/>
                  <a:gd name="T1" fmla="*/ 0 h 192"/>
                  <a:gd name="T2" fmla="*/ 0 w 290"/>
                  <a:gd name="T3" fmla="*/ 191 h 192"/>
                  <a:gd name="T4" fmla="*/ 1 w 290"/>
                  <a:gd name="T5" fmla="*/ 192 h 192"/>
                  <a:gd name="T6" fmla="*/ 290 w 290"/>
                  <a:gd name="T7" fmla="*/ 2 h 192"/>
                  <a:gd name="T8" fmla="*/ 290 w 290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" h="192">
                    <a:moveTo>
                      <a:pt x="290" y="0"/>
                    </a:moveTo>
                    <a:lnTo>
                      <a:pt x="0" y="191"/>
                    </a:lnTo>
                    <a:lnTo>
                      <a:pt x="1" y="192"/>
                    </a:lnTo>
                    <a:lnTo>
                      <a:pt x="290" y="2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498" name="Freeform 154"/>
              <p:cNvSpPr>
                <a:spLocks/>
              </p:cNvSpPr>
              <p:nvPr/>
            </p:nvSpPr>
            <p:spPr bwMode="auto">
              <a:xfrm>
                <a:off x="3825875" y="3829051"/>
                <a:ext cx="460375" cy="304800"/>
              </a:xfrm>
              <a:custGeom>
                <a:avLst/>
                <a:gdLst>
                  <a:gd name="T0" fmla="*/ 290 w 290"/>
                  <a:gd name="T1" fmla="*/ 0 h 192"/>
                  <a:gd name="T2" fmla="*/ 0 w 290"/>
                  <a:gd name="T3" fmla="*/ 191 h 192"/>
                  <a:gd name="T4" fmla="*/ 1 w 290"/>
                  <a:gd name="T5" fmla="*/ 192 h 192"/>
                  <a:gd name="T6" fmla="*/ 290 w 290"/>
                  <a:gd name="T7" fmla="*/ 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0" h="192">
                    <a:moveTo>
                      <a:pt x="290" y="0"/>
                    </a:moveTo>
                    <a:lnTo>
                      <a:pt x="0" y="191"/>
                    </a:lnTo>
                    <a:lnTo>
                      <a:pt x="1" y="192"/>
                    </a:lnTo>
                    <a:lnTo>
                      <a:pt x="290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499" name="Picture 155"/>
              <p:cNvPicPr>
                <a:picLocks noChangeAspect="1" noChangeArrowheads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8575" y="3844926"/>
                <a:ext cx="503238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0" name="Freeform 156"/>
              <p:cNvSpPr>
                <a:spLocks/>
              </p:cNvSpPr>
              <p:nvPr/>
            </p:nvSpPr>
            <p:spPr bwMode="auto">
              <a:xfrm>
                <a:off x="3848100" y="3852863"/>
                <a:ext cx="485775" cy="330200"/>
              </a:xfrm>
              <a:custGeom>
                <a:avLst/>
                <a:gdLst>
                  <a:gd name="T0" fmla="*/ 0 w 306"/>
                  <a:gd name="T1" fmla="*/ 208 h 208"/>
                  <a:gd name="T2" fmla="*/ 306 w 306"/>
                  <a:gd name="T3" fmla="*/ 1 h 208"/>
                  <a:gd name="T4" fmla="*/ 305 w 306"/>
                  <a:gd name="T5" fmla="*/ 0 h 208"/>
                  <a:gd name="T6" fmla="*/ 0 w 306"/>
                  <a:gd name="T7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" h="208">
                    <a:moveTo>
                      <a:pt x="0" y="208"/>
                    </a:moveTo>
                    <a:lnTo>
                      <a:pt x="306" y="1"/>
                    </a:lnTo>
                    <a:lnTo>
                      <a:pt x="305" y="0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501" name="Freeform 157"/>
              <p:cNvSpPr>
                <a:spLocks/>
              </p:cNvSpPr>
              <p:nvPr/>
            </p:nvSpPr>
            <p:spPr bwMode="auto">
              <a:xfrm>
                <a:off x="3848100" y="3852863"/>
                <a:ext cx="485775" cy="330200"/>
              </a:xfrm>
              <a:custGeom>
                <a:avLst/>
                <a:gdLst>
                  <a:gd name="T0" fmla="*/ 0 w 306"/>
                  <a:gd name="T1" fmla="*/ 208 h 208"/>
                  <a:gd name="T2" fmla="*/ 306 w 306"/>
                  <a:gd name="T3" fmla="*/ 1 h 208"/>
                  <a:gd name="T4" fmla="*/ 305 w 306"/>
                  <a:gd name="T5" fmla="*/ 0 h 208"/>
                  <a:gd name="T6" fmla="*/ 0 w 306"/>
                  <a:gd name="T7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" h="208">
                    <a:moveTo>
                      <a:pt x="0" y="208"/>
                    </a:moveTo>
                    <a:lnTo>
                      <a:pt x="306" y="1"/>
                    </a:lnTo>
                    <a:lnTo>
                      <a:pt x="305" y="0"/>
                    </a:lnTo>
                    <a:lnTo>
                      <a:pt x="0" y="20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502" name="Picture 158"/>
              <p:cNvPicPr>
                <a:picLocks noChangeAspect="1" noChangeArrowheads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3975" y="3862388"/>
                <a:ext cx="511175" cy="373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3" name="Freeform 159"/>
              <p:cNvSpPr>
                <a:spLocks/>
              </p:cNvSpPr>
              <p:nvPr/>
            </p:nvSpPr>
            <p:spPr bwMode="auto">
              <a:xfrm>
                <a:off x="3875088" y="3875088"/>
                <a:ext cx="495300" cy="352425"/>
              </a:xfrm>
              <a:custGeom>
                <a:avLst/>
                <a:gdLst>
                  <a:gd name="T0" fmla="*/ 1 w 312"/>
                  <a:gd name="T1" fmla="*/ 222 h 222"/>
                  <a:gd name="T2" fmla="*/ 312 w 312"/>
                  <a:gd name="T3" fmla="*/ 2 h 222"/>
                  <a:gd name="T4" fmla="*/ 311 w 312"/>
                  <a:gd name="T5" fmla="*/ 0 h 222"/>
                  <a:gd name="T6" fmla="*/ 0 w 312"/>
                  <a:gd name="T7" fmla="*/ 220 h 222"/>
                  <a:gd name="T8" fmla="*/ 1 w 312"/>
                  <a:gd name="T9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222">
                    <a:moveTo>
                      <a:pt x="1" y="222"/>
                    </a:moveTo>
                    <a:lnTo>
                      <a:pt x="312" y="2"/>
                    </a:lnTo>
                    <a:lnTo>
                      <a:pt x="311" y="0"/>
                    </a:lnTo>
                    <a:lnTo>
                      <a:pt x="0" y="220"/>
                    </a:lnTo>
                    <a:lnTo>
                      <a:pt x="1" y="2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504" name="Freeform 160"/>
              <p:cNvSpPr>
                <a:spLocks/>
              </p:cNvSpPr>
              <p:nvPr/>
            </p:nvSpPr>
            <p:spPr bwMode="auto">
              <a:xfrm>
                <a:off x="3875088" y="3875088"/>
                <a:ext cx="495300" cy="352425"/>
              </a:xfrm>
              <a:custGeom>
                <a:avLst/>
                <a:gdLst>
                  <a:gd name="T0" fmla="*/ 1 w 312"/>
                  <a:gd name="T1" fmla="*/ 222 h 222"/>
                  <a:gd name="T2" fmla="*/ 312 w 312"/>
                  <a:gd name="T3" fmla="*/ 2 h 222"/>
                  <a:gd name="T4" fmla="*/ 311 w 312"/>
                  <a:gd name="T5" fmla="*/ 0 h 222"/>
                  <a:gd name="T6" fmla="*/ 0 w 312"/>
                  <a:gd name="T7" fmla="*/ 22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2" h="222">
                    <a:moveTo>
                      <a:pt x="1" y="222"/>
                    </a:moveTo>
                    <a:lnTo>
                      <a:pt x="312" y="2"/>
                    </a:lnTo>
                    <a:lnTo>
                      <a:pt x="311" y="0"/>
                    </a:lnTo>
                    <a:lnTo>
                      <a:pt x="0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505" name="Picture 161"/>
              <p:cNvPicPr>
                <a:picLocks noChangeAspect="1" noChangeArrowheads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0488" y="3898901"/>
                <a:ext cx="511175" cy="373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6" name="Freeform 162"/>
              <p:cNvSpPr>
                <a:spLocks/>
              </p:cNvSpPr>
              <p:nvPr/>
            </p:nvSpPr>
            <p:spPr bwMode="auto">
              <a:xfrm>
                <a:off x="3910013" y="3910013"/>
                <a:ext cx="496888" cy="350838"/>
              </a:xfrm>
              <a:custGeom>
                <a:avLst/>
                <a:gdLst>
                  <a:gd name="T0" fmla="*/ 2 w 313"/>
                  <a:gd name="T1" fmla="*/ 221 h 221"/>
                  <a:gd name="T2" fmla="*/ 313 w 313"/>
                  <a:gd name="T3" fmla="*/ 1 h 221"/>
                  <a:gd name="T4" fmla="*/ 311 w 313"/>
                  <a:gd name="T5" fmla="*/ 0 h 221"/>
                  <a:gd name="T6" fmla="*/ 0 w 313"/>
                  <a:gd name="T7" fmla="*/ 221 h 221"/>
                  <a:gd name="T8" fmla="*/ 2 w 313"/>
                  <a:gd name="T9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221">
                    <a:moveTo>
                      <a:pt x="2" y="221"/>
                    </a:moveTo>
                    <a:lnTo>
                      <a:pt x="313" y="1"/>
                    </a:lnTo>
                    <a:lnTo>
                      <a:pt x="311" y="0"/>
                    </a:lnTo>
                    <a:lnTo>
                      <a:pt x="0" y="221"/>
                    </a:lnTo>
                    <a:lnTo>
                      <a:pt x="2" y="2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507" name="Freeform 163"/>
              <p:cNvSpPr>
                <a:spLocks/>
              </p:cNvSpPr>
              <p:nvPr/>
            </p:nvSpPr>
            <p:spPr bwMode="auto">
              <a:xfrm>
                <a:off x="3910013" y="3910013"/>
                <a:ext cx="496888" cy="350838"/>
              </a:xfrm>
              <a:custGeom>
                <a:avLst/>
                <a:gdLst>
                  <a:gd name="T0" fmla="*/ 2 w 313"/>
                  <a:gd name="T1" fmla="*/ 221 h 221"/>
                  <a:gd name="T2" fmla="*/ 313 w 313"/>
                  <a:gd name="T3" fmla="*/ 1 h 221"/>
                  <a:gd name="T4" fmla="*/ 311 w 313"/>
                  <a:gd name="T5" fmla="*/ 0 h 221"/>
                  <a:gd name="T6" fmla="*/ 0 w 313"/>
                  <a:gd name="T7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" h="221">
                    <a:moveTo>
                      <a:pt x="2" y="221"/>
                    </a:moveTo>
                    <a:lnTo>
                      <a:pt x="313" y="1"/>
                    </a:lnTo>
                    <a:lnTo>
                      <a:pt x="311" y="0"/>
                    </a:lnTo>
                    <a:lnTo>
                      <a:pt x="0" y="2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508" name="Picture 164"/>
              <p:cNvPicPr>
                <a:picLocks noChangeAspect="1" noChangeArrowheads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4463" y="3944938"/>
                <a:ext cx="481013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9" name="Freeform 165"/>
              <p:cNvSpPr>
                <a:spLocks/>
              </p:cNvSpPr>
              <p:nvPr/>
            </p:nvSpPr>
            <p:spPr bwMode="auto">
              <a:xfrm>
                <a:off x="3965575" y="3952876"/>
                <a:ext cx="465138" cy="333375"/>
              </a:xfrm>
              <a:custGeom>
                <a:avLst/>
                <a:gdLst>
                  <a:gd name="T0" fmla="*/ 1 w 293"/>
                  <a:gd name="T1" fmla="*/ 210 h 210"/>
                  <a:gd name="T2" fmla="*/ 293 w 293"/>
                  <a:gd name="T3" fmla="*/ 2 h 210"/>
                  <a:gd name="T4" fmla="*/ 293 w 293"/>
                  <a:gd name="T5" fmla="*/ 0 h 210"/>
                  <a:gd name="T6" fmla="*/ 0 w 293"/>
                  <a:gd name="T7" fmla="*/ 209 h 210"/>
                  <a:gd name="T8" fmla="*/ 1 w 293"/>
                  <a:gd name="T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" h="210">
                    <a:moveTo>
                      <a:pt x="1" y="210"/>
                    </a:moveTo>
                    <a:lnTo>
                      <a:pt x="293" y="2"/>
                    </a:lnTo>
                    <a:lnTo>
                      <a:pt x="293" y="0"/>
                    </a:lnTo>
                    <a:lnTo>
                      <a:pt x="0" y="209"/>
                    </a:lnTo>
                    <a:lnTo>
                      <a:pt x="1" y="2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510" name="Freeform 166"/>
              <p:cNvSpPr>
                <a:spLocks/>
              </p:cNvSpPr>
              <p:nvPr/>
            </p:nvSpPr>
            <p:spPr bwMode="auto">
              <a:xfrm>
                <a:off x="3965575" y="3952876"/>
                <a:ext cx="465138" cy="333375"/>
              </a:xfrm>
              <a:custGeom>
                <a:avLst/>
                <a:gdLst>
                  <a:gd name="T0" fmla="*/ 1 w 293"/>
                  <a:gd name="T1" fmla="*/ 210 h 210"/>
                  <a:gd name="T2" fmla="*/ 293 w 293"/>
                  <a:gd name="T3" fmla="*/ 2 h 210"/>
                  <a:gd name="T4" fmla="*/ 293 w 293"/>
                  <a:gd name="T5" fmla="*/ 0 h 210"/>
                  <a:gd name="T6" fmla="*/ 0 w 293"/>
                  <a:gd name="T7" fmla="*/ 20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" h="210">
                    <a:moveTo>
                      <a:pt x="1" y="210"/>
                    </a:moveTo>
                    <a:lnTo>
                      <a:pt x="293" y="2"/>
                    </a:lnTo>
                    <a:lnTo>
                      <a:pt x="293" y="0"/>
                    </a:lnTo>
                    <a:lnTo>
                      <a:pt x="0" y="20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511" name="Picture 167"/>
              <p:cNvPicPr>
                <a:picLocks noChangeAspect="1" noChangeArrowheads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6850" y="3992563"/>
                <a:ext cx="441325" cy="31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2" name="Freeform 168"/>
              <p:cNvSpPr>
                <a:spLocks/>
              </p:cNvSpPr>
              <p:nvPr/>
            </p:nvSpPr>
            <p:spPr bwMode="auto">
              <a:xfrm>
                <a:off x="4019550" y="4000501"/>
                <a:ext cx="420688" cy="301625"/>
              </a:xfrm>
              <a:custGeom>
                <a:avLst/>
                <a:gdLst>
                  <a:gd name="T0" fmla="*/ 0 w 265"/>
                  <a:gd name="T1" fmla="*/ 190 h 190"/>
                  <a:gd name="T2" fmla="*/ 265 w 265"/>
                  <a:gd name="T3" fmla="*/ 1 h 190"/>
                  <a:gd name="T4" fmla="*/ 264 w 265"/>
                  <a:gd name="T5" fmla="*/ 0 h 190"/>
                  <a:gd name="T6" fmla="*/ 0 w 265"/>
                  <a:gd name="T7" fmla="*/ 188 h 190"/>
                  <a:gd name="T8" fmla="*/ 0 w 265"/>
                  <a:gd name="T9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190">
                    <a:moveTo>
                      <a:pt x="0" y="190"/>
                    </a:moveTo>
                    <a:lnTo>
                      <a:pt x="265" y="1"/>
                    </a:lnTo>
                    <a:lnTo>
                      <a:pt x="264" y="0"/>
                    </a:lnTo>
                    <a:lnTo>
                      <a:pt x="0" y="188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513" name="Freeform 169"/>
              <p:cNvSpPr>
                <a:spLocks/>
              </p:cNvSpPr>
              <p:nvPr/>
            </p:nvSpPr>
            <p:spPr bwMode="auto">
              <a:xfrm>
                <a:off x="4019550" y="4000501"/>
                <a:ext cx="420688" cy="301625"/>
              </a:xfrm>
              <a:custGeom>
                <a:avLst/>
                <a:gdLst>
                  <a:gd name="T0" fmla="*/ 0 w 265"/>
                  <a:gd name="T1" fmla="*/ 190 h 190"/>
                  <a:gd name="T2" fmla="*/ 265 w 265"/>
                  <a:gd name="T3" fmla="*/ 1 h 190"/>
                  <a:gd name="T4" fmla="*/ 264 w 265"/>
                  <a:gd name="T5" fmla="*/ 0 h 190"/>
                  <a:gd name="T6" fmla="*/ 0 w 265"/>
                  <a:gd name="T7" fmla="*/ 18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5" h="190">
                    <a:moveTo>
                      <a:pt x="0" y="190"/>
                    </a:moveTo>
                    <a:lnTo>
                      <a:pt x="265" y="1"/>
                    </a:lnTo>
                    <a:lnTo>
                      <a:pt x="264" y="0"/>
                    </a:lnTo>
                    <a:lnTo>
                      <a:pt x="0" y="18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514" name="Picture 170"/>
              <p:cNvPicPr>
                <a:picLocks noChangeAspect="1" noChangeArrowheads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6063" y="4035426"/>
                <a:ext cx="387350" cy="27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5" name="Freeform 171"/>
              <p:cNvSpPr>
                <a:spLocks/>
              </p:cNvSpPr>
              <p:nvPr/>
            </p:nvSpPr>
            <p:spPr bwMode="auto">
              <a:xfrm>
                <a:off x="4068763" y="4041776"/>
                <a:ext cx="369888" cy="265113"/>
              </a:xfrm>
              <a:custGeom>
                <a:avLst/>
                <a:gdLst>
                  <a:gd name="T0" fmla="*/ 0 w 233"/>
                  <a:gd name="T1" fmla="*/ 167 h 167"/>
                  <a:gd name="T2" fmla="*/ 233 w 233"/>
                  <a:gd name="T3" fmla="*/ 1 h 167"/>
                  <a:gd name="T4" fmla="*/ 233 w 233"/>
                  <a:gd name="T5" fmla="*/ 0 h 167"/>
                  <a:gd name="T6" fmla="*/ 0 w 233"/>
                  <a:gd name="T7" fmla="*/ 166 h 167"/>
                  <a:gd name="T8" fmla="*/ 0 w 233"/>
                  <a:gd name="T9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167">
                    <a:moveTo>
                      <a:pt x="0" y="167"/>
                    </a:moveTo>
                    <a:lnTo>
                      <a:pt x="233" y="1"/>
                    </a:lnTo>
                    <a:lnTo>
                      <a:pt x="233" y="0"/>
                    </a:lnTo>
                    <a:lnTo>
                      <a:pt x="0" y="166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516" name="Freeform 172"/>
              <p:cNvSpPr>
                <a:spLocks/>
              </p:cNvSpPr>
              <p:nvPr/>
            </p:nvSpPr>
            <p:spPr bwMode="auto">
              <a:xfrm>
                <a:off x="4068763" y="4041776"/>
                <a:ext cx="369888" cy="265113"/>
              </a:xfrm>
              <a:custGeom>
                <a:avLst/>
                <a:gdLst>
                  <a:gd name="T0" fmla="*/ 0 w 233"/>
                  <a:gd name="T1" fmla="*/ 167 h 167"/>
                  <a:gd name="T2" fmla="*/ 233 w 233"/>
                  <a:gd name="T3" fmla="*/ 1 h 167"/>
                  <a:gd name="T4" fmla="*/ 233 w 233"/>
                  <a:gd name="T5" fmla="*/ 0 h 167"/>
                  <a:gd name="T6" fmla="*/ 0 w 233"/>
                  <a:gd name="T7" fmla="*/ 166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167">
                    <a:moveTo>
                      <a:pt x="0" y="167"/>
                    </a:moveTo>
                    <a:lnTo>
                      <a:pt x="233" y="1"/>
                    </a:lnTo>
                    <a:lnTo>
                      <a:pt x="233" y="0"/>
                    </a:lnTo>
                    <a:lnTo>
                      <a:pt x="0" y="1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517" name="Picture 173"/>
              <p:cNvPicPr>
                <a:picLocks noChangeAspect="1" noChangeArrowheads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3803651"/>
                <a:ext cx="411163" cy="293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8" name="Freeform 174"/>
              <p:cNvSpPr>
                <a:spLocks/>
              </p:cNvSpPr>
              <p:nvPr/>
            </p:nvSpPr>
            <p:spPr bwMode="auto">
              <a:xfrm>
                <a:off x="3819525" y="3813176"/>
                <a:ext cx="396875" cy="277813"/>
              </a:xfrm>
              <a:custGeom>
                <a:avLst/>
                <a:gdLst>
                  <a:gd name="T0" fmla="*/ 2 w 250"/>
                  <a:gd name="T1" fmla="*/ 175 h 175"/>
                  <a:gd name="T2" fmla="*/ 250 w 250"/>
                  <a:gd name="T3" fmla="*/ 2 h 175"/>
                  <a:gd name="T4" fmla="*/ 248 w 250"/>
                  <a:gd name="T5" fmla="*/ 0 h 175"/>
                  <a:gd name="T6" fmla="*/ 0 w 250"/>
                  <a:gd name="T7" fmla="*/ 173 h 175"/>
                  <a:gd name="T8" fmla="*/ 2 w 250"/>
                  <a:gd name="T9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175">
                    <a:moveTo>
                      <a:pt x="2" y="175"/>
                    </a:moveTo>
                    <a:lnTo>
                      <a:pt x="250" y="2"/>
                    </a:lnTo>
                    <a:lnTo>
                      <a:pt x="248" y="0"/>
                    </a:lnTo>
                    <a:lnTo>
                      <a:pt x="0" y="173"/>
                    </a:lnTo>
                    <a:lnTo>
                      <a:pt x="2" y="1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519" name="Freeform 175"/>
              <p:cNvSpPr>
                <a:spLocks/>
              </p:cNvSpPr>
              <p:nvPr/>
            </p:nvSpPr>
            <p:spPr bwMode="auto">
              <a:xfrm>
                <a:off x="3819525" y="3813176"/>
                <a:ext cx="396875" cy="277813"/>
              </a:xfrm>
              <a:custGeom>
                <a:avLst/>
                <a:gdLst>
                  <a:gd name="T0" fmla="*/ 2 w 250"/>
                  <a:gd name="T1" fmla="*/ 175 h 175"/>
                  <a:gd name="T2" fmla="*/ 250 w 250"/>
                  <a:gd name="T3" fmla="*/ 2 h 175"/>
                  <a:gd name="T4" fmla="*/ 248 w 250"/>
                  <a:gd name="T5" fmla="*/ 0 h 175"/>
                  <a:gd name="T6" fmla="*/ 0 w 250"/>
                  <a:gd name="T7" fmla="*/ 17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0" h="175">
                    <a:moveTo>
                      <a:pt x="2" y="175"/>
                    </a:moveTo>
                    <a:lnTo>
                      <a:pt x="250" y="2"/>
                    </a:lnTo>
                    <a:lnTo>
                      <a:pt x="248" y="0"/>
                    </a:lnTo>
                    <a:lnTo>
                      <a:pt x="0" y="17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520" name="Picture 176"/>
              <p:cNvPicPr>
                <a:picLocks noChangeAspect="1" noChangeArrowheads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3813" y="3808413"/>
                <a:ext cx="285750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1" name="Freeform 177"/>
              <p:cNvSpPr>
                <a:spLocks/>
              </p:cNvSpPr>
              <p:nvPr/>
            </p:nvSpPr>
            <p:spPr bwMode="auto">
              <a:xfrm>
                <a:off x="3843338" y="3819526"/>
                <a:ext cx="266700" cy="190500"/>
              </a:xfrm>
              <a:custGeom>
                <a:avLst/>
                <a:gdLst>
                  <a:gd name="T0" fmla="*/ 0 w 168"/>
                  <a:gd name="T1" fmla="*/ 120 h 120"/>
                  <a:gd name="T2" fmla="*/ 168 w 168"/>
                  <a:gd name="T3" fmla="*/ 1 h 120"/>
                  <a:gd name="T4" fmla="*/ 166 w 168"/>
                  <a:gd name="T5" fmla="*/ 0 h 120"/>
                  <a:gd name="T6" fmla="*/ 0 w 168"/>
                  <a:gd name="T7" fmla="*/ 118 h 120"/>
                  <a:gd name="T8" fmla="*/ 0 w 168"/>
                  <a:gd name="T9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120">
                    <a:moveTo>
                      <a:pt x="0" y="120"/>
                    </a:moveTo>
                    <a:lnTo>
                      <a:pt x="168" y="1"/>
                    </a:lnTo>
                    <a:lnTo>
                      <a:pt x="166" y="0"/>
                    </a:lnTo>
                    <a:lnTo>
                      <a:pt x="0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522" name="Freeform 178"/>
              <p:cNvSpPr>
                <a:spLocks/>
              </p:cNvSpPr>
              <p:nvPr/>
            </p:nvSpPr>
            <p:spPr bwMode="auto">
              <a:xfrm>
                <a:off x="3843338" y="3819526"/>
                <a:ext cx="266700" cy="190500"/>
              </a:xfrm>
              <a:custGeom>
                <a:avLst/>
                <a:gdLst>
                  <a:gd name="T0" fmla="*/ 0 w 168"/>
                  <a:gd name="T1" fmla="*/ 120 h 120"/>
                  <a:gd name="T2" fmla="*/ 168 w 168"/>
                  <a:gd name="T3" fmla="*/ 1 h 120"/>
                  <a:gd name="T4" fmla="*/ 166 w 168"/>
                  <a:gd name="T5" fmla="*/ 0 h 120"/>
                  <a:gd name="T6" fmla="*/ 0 w 168"/>
                  <a:gd name="T7" fmla="*/ 11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8" h="120">
                    <a:moveTo>
                      <a:pt x="0" y="120"/>
                    </a:moveTo>
                    <a:lnTo>
                      <a:pt x="168" y="1"/>
                    </a:lnTo>
                    <a:lnTo>
                      <a:pt x="166" y="0"/>
                    </a:lnTo>
                    <a:lnTo>
                      <a:pt x="0" y="1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523" name="Picture 179"/>
              <p:cNvPicPr>
                <a:picLocks noChangeAspect="1" noChangeArrowheads="1"/>
              </p:cNvPicPr>
              <p:nvPr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4600" y="4070351"/>
                <a:ext cx="674688" cy="333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2" name="Rectangle 180"/>
          <p:cNvSpPr>
            <a:spLocks noChangeArrowheads="1"/>
          </p:cNvSpPr>
          <p:nvPr/>
        </p:nvSpPr>
        <p:spPr bwMode="auto">
          <a:xfrm>
            <a:off x="1451918" y="1430363"/>
            <a:ext cx="61074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Membrane</a:t>
            </a:r>
            <a:endParaRPr kumimoji="0" lang="zh-CN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3" name="Rectangle 181"/>
          <p:cNvSpPr>
            <a:spLocks noChangeArrowheads="1"/>
          </p:cNvSpPr>
          <p:nvPr/>
        </p:nvSpPr>
        <p:spPr bwMode="auto">
          <a:xfrm>
            <a:off x="1451918" y="1528788"/>
            <a:ext cx="52418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filter on a</a:t>
            </a:r>
            <a:endParaRPr kumimoji="0" lang="zh-CN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4" name="Rectangle 182"/>
          <p:cNvSpPr>
            <a:spLocks noChangeArrowheads="1"/>
          </p:cNvSpPr>
          <p:nvPr/>
        </p:nvSpPr>
        <p:spPr bwMode="auto">
          <a:xfrm>
            <a:off x="1451918" y="1630388"/>
            <a:ext cx="70211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filter support</a:t>
            </a:r>
            <a:endParaRPr kumimoji="0" lang="zh-CN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5" name="Rectangle 184"/>
          <p:cNvSpPr>
            <a:spLocks noChangeArrowheads="1"/>
          </p:cNvSpPr>
          <p:nvPr/>
        </p:nvSpPr>
        <p:spPr bwMode="auto">
          <a:xfrm>
            <a:off x="2963776" y="1301776"/>
            <a:ext cx="78867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dirty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W</a:t>
            </a: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ater sample</a:t>
            </a:r>
            <a:endParaRPr kumimoji="0" lang="zh-CN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6" name="Rectangle 185"/>
          <p:cNvSpPr>
            <a:spLocks noChangeArrowheads="1"/>
          </p:cNvSpPr>
          <p:nvPr/>
        </p:nvSpPr>
        <p:spPr bwMode="auto">
          <a:xfrm>
            <a:off x="2961630" y="1425601"/>
            <a:ext cx="70852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filter through</a:t>
            </a:r>
            <a:endParaRPr kumimoji="0" lang="zh-CN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7" name="Rectangle 186"/>
          <p:cNvSpPr>
            <a:spLocks noChangeArrowheads="1"/>
          </p:cNvSpPr>
          <p:nvPr/>
        </p:nvSpPr>
        <p:spPr bwMode="auto">
          <a:xfrm>
            <a:off x="2961630" y="1524026"/>
            <a:ext cx="8880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membrane filter</a:t>
            </a:r>
            <a:endParaRPr kumimoji="0" lang="en-US" altLang="zh-CN" sz="1000" b="0" i="0" u="none" strike="noStrike" cap="none" normalizeH="0" baseline="0" dirty="0" smtClean="0">
              <a:ln>
                <a:noFill/>
              </a:ln>
              <a:solidFill>
                <a:srgbClr val="0D2B6A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0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  <a:cs typeface="宋体" pitchFamily="2" charset="-122"/>
              </a:rPr>
              <a:t>0.45 um</a:t>
            </a:r>
            <a:endParaRPr kumimoji="0" lang="zh-CN" altLang="zh-CN" sz="1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8" name="Rectangle 195"/>
          <p:cNvSpPr>
            <a:spLocks noChangeArrowheads="1"/>
          </p:cNvSpPr>
          <p:nvPr/>
        </p:nvSpPr>
        <p:spPr bwMode="auto">
          <a:xfrm>
            <a:off x="4834880" y="1192238"/>
            <a:ext cx="88806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Membrane filter</a:t>
            </a:r>
            <a:endParaRPr kumimoji="0" lang="zh-CN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9" name="Rectangle 196"/>
          <p:cNvSpPr>
            <a:spLocks noChangeArrowheads="1"/>
          </p:cNvSpPr>
          <p:nvPr/>
        </p:nvSpPr>
        <p:spPr bwMode="auto">
          <a:xfrm>
            <a:off x="4834880" y="1290663"/>
            <a:ext cx="74379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removed and</a:t>
            </a:r>
            <a:endParaRPr kumimoji="0" lang="zh-CN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0" name="Rectangle 197"/>
          <p:cNvSpPr>
            <a:spLocks noChangeArrowheads="1"/>
          </p:cNvSpPr>
          <p:nvPr/>
        </p:nvSpPr>
        <p:spPr bwMode="auto">
          <a:xfrm>
            <a:off x="4834880" y="1389088"/>
            <a:ext cx="75020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place in plate</a:t>
            </a:r>
            <a:endParaRPr kumimoji="0" lang="zh-CN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1" name="Rectangle 198"/>
          <p:cNvSpPr>
            <a:spLocks noChangeArrowheads="1"/>
          </p:cNvSpPr>
          <p:nvPr/>
        </p:nvSpPr>
        <p:spPr bwMode="auto">
          <a:xfrm>
            <a:off x="4834880" y="1490688"/>
            <a:ext cx="79188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containing the</a:t>
            </a:r>
            <a:endParaRPr kumimoji="0" lang="zh-CN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2" name="Rectangle 199"/>
          <p:cNvSpPr>
            <a:spLocks noChangeArrowheads="1"/>
          </p:cNvSpPr>
          <p:nvPr/>
        </p:nvSpPr>
        <p:spPr bwMode="auto">
          <a:xfrm>
            <a:off x="4834880" y="1589113"/>
            <a:ext cx="64440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appropriate</a:t>
            </a:r>
            <a:endParaRPr kumimoji="0" lang="zh-CN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3" name="Rectangle 200"/>
          <p:cNvSpPr>
            <a:spLocks noChangeArrowheads="1"/>
          </p:cNvSpPr>
          <p:nvPr/>
        </p:nvSpPr>
        <p:spPr bwMode="auto">
          <a:xfrm>
            <a:off x="4834880" y="1689126"/>
            <a:ext cx="45525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medium</a:t>
            </a:r>
            <a:endParaRPr kumimoji="0" lang="zh-CN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4" name="Rectangle 201"/>
          <p:cNvSpPr>
            <a:spLocks noChangeArrowheads="1"/>
          </p:cNvSpPr>
          <p:nvPr/>
        </p:nvSpPr>
        <p:spPr bwMode="auto">
          <a:xfrm>
            <a:off x="6662093" y="1539901"/>
            <a:ext cx="58669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Incubation</a:t>
            </a:r>
            <a:endParaRPr kumimoji="0" lang="zh-CN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5" name="Rectangle 202"/>
          <p:cNvSpPr>
            <a:spLocks noChangeArrowheads="1"/>
          </p:cNvSpPr>
          <p:nvPr/>
        </p:nvSpPr>
        <p:spPr bwMode="auto">
          <a:xfrm>
            <a:off x="6662093" y="1636738"/>
            <a:ext cx="6796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for 24 hours</a:t>
            </a:r>
            <a:endParaRPr kumimoji="0" lang="zh-CN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6" name="Rectangle 203"/>
          <p:cNvSpPr>
            <a:spLocks noChangeArrowheads="1"/>
          </p:cNvSpPr>
          <p:nvPr/>
        </p:nvSpPr>
        <p:spPr bwMode="auto">
          <a:xfrm>
            <a:off x="8249593" y="1797076"/>
            <a:ext cx="7854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T</a:t>
            </a:r>
            <a:endParaRPr kumimoji="0" lang="zh-CN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7" name="Rectangle 204"/>
          <p:cNvSpPr>
            <a:spLocks noChangeArrowheads="1"/>
          </p:cNvSpPr>
          <p:nvPr/>
        </p:nvSpPr>
        <p:spPr bwMode="auto">
          <a:xfrm>
            <a:off x="8292455" y="1797076"/>
            <a:ext cx="32701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ypical</a:t>
            </a:r>
            <a:endParaRPr kumimoji="0" lang="zh-CN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8" name="Rectangle 205"/>
          <p:cNvSpPr>
            <a:spLocks noChangeArrowheads="1"/>
          </p:cNvSpPr>
          <p:nvPr/>
        </p:nvSpPr>
        <p:spPr bwMode="auto">
          <a:xfrm>
            <a:off x="8249593" y="1895501"/>
            <a:ext cx="46807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colo</a:t>
            </a:r>
            <a:r>
              <a:rPr kumimoji="0" lang="en-US" altLang="zh-CN" sz="1000" b="0" i="0" u="none" strike="noStrike" cap="none" normalizeH="0" baseline="0" dirty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n</a:t>
            </a: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0D2B6A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ies</a:t>
            </a:r>
            <a:endParaRPr kumimoji="0" lang="zh-CN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9" name="Freeform 207"/>
          <p:cNvSpPr>
            <a:spLocks/>
          </p:cNvSpPr>
          <p:nvPr/>
        </p:nvSpPr>
        <p:spPr bwMode="auto">
          <a:xfrm>
            <a:off x="1369368" y="1779613"/>
            <a:ext cx="860425" cy="119063"/>
          </a:xfrm>
          <a:custGeom>
            <a:avLst/>
            <a:gdLst>
              <a:gd name="T0" fmla="*/ 542 w 542"/>
              <a:gd name="T1" fmla="*/ 37 h 75"/>
              <a:gd name="T2" fmla="*/ 477 w 542"/>
              <a:gd name="T3" fmla="*/ 0 h 75"/>
              <a:gd name="T4" fmla="*/ 477 w 542"/>
              <a:gd name="T5" fmla="*/ 34 h 75"/>
              <a:gd name="T6" fmla="*/ 0 w 542"/>
              <a:gd name="T7" fmla="*/ 34 h 75"/>
              <a:gd name="T8" fmla="*/ 0 w 542"/>
              <a:gd name="T9" fmla="*/ 40 h 75"/>
              <a:gd name="T10" fmla="*/ 477 w 542"/>
              <a:gd name="T11" fmla="*/ 40 h 75"/>
              <a:gd name="T12" fmla="*/ 477 w 542"/>
              <a:gd name="T13" fmla="*/ 75 h 75"/>
              <a:gd name="T14" fmla="*/ 542 w 542"/>
              <a:gd name="T15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2" h="75">
                <a:moveTo>
                  <a:pt x="542" y="37"/>
                </a:moveTo>
                <a:lnTo>
                  <a:pt x="477" y="0"/>
                </a:lnTo>
                <a:lnTo>
                  <a:pt x="477" y="34"/>
                </a:lnTo>
                <a:lnTo>
                  <a:pt x="0" y="34"/>
                </a:lnTo>
                <a:lnTo>
                  <a:pt x="0" y="40"/>
                </a:lnTo>
                <a:lnTo>
                  <a:pt x="477" y="40"/>
                </a:lnTo>
                <a:lnTo>
                  <a:pt x="477" y="75"/>
                </a:lnTo>
                <a:lnTo>
                  <a:pt x="542" y="37"/>
                </a:lnTo>
                <a:close/>
              </a:path>
            </a:pathLst>
          </a:custGeom>
          <a:solidFill>
            <a:srgbClr val="0D2B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30" name="Freeform 208"/>
          <p:cNvSpPr>
            <a:spLocks/>
          </p:cNvSpPr>
          <p:nvPr/>
        </p:nvSpPr>
        <p:spPr bwMode="auto">
          <a:xfrm>
            <a:off x="2840980" y="1779613"/>
            <a:ext cx="860425" cy="119063"/>
          </a:xfrm>
          <a:custGeom>
            <a:avLst/>
            <a:gdLst>
              <a:gd name="T0" fmla="*/ 542 w 542"/>
              <a:gd name="T1" fmla="*/ 37 h 75"/>
              <a:gd name="T2" fmla="*/ 477 w 542"/>
              <a:gd name="T3" fmla="*/ 0 h 75"/>
              <a:gd name="T4" fmla="*/ 477 w 542"/>
              <a:gd name="T5" fmla="*/ 34 h 75"/>
              <a:gd name="T6" fmla="*/ 0 w 542"/>
              <a:gd name="T7" fmla="*/ 34 h 75"/>
              <a:gd name="T8" fmla="*/ 0 w 542"/>
              <a:gd name="T9" fmla="*/ 40 h 75"/>
              <a:gd name="T10" fmla="*/ 477 w 542"/>
              <a:gd name="T11" fmla="*/ 40 h 75"/>
              <a:gd name="T12" fmla="*/ 477 w 542"/>
              <a:gd name="T13" fmla="*/ 75 h 75"/>
              <a:gd name="T14" fmla="*/ 542 w 542"/>
              <a:gd name="T15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2" h="75">
                <a:moveTo>
                  <a:pt x="542" y="37"/>
                </a:moveTo>
                <a:lnTo>
                  <a:pt x="477" y="0"/>
                </a:lnTo>
                <a:lnTo>
                  <a:pt x="477" y="34"/>
                </a:lnTo>
                <a:lnTo>
                  <a:pt x="0" y="34"/>
                </a:lnTo>
                <a:lnTo>
                  <a:pt x="0" y="40"/>
                </a:lnTo>
                <a:lnTo>
                  <a:pt x="477" y="40"/>
                </a:lnTo>
                <a:lnTo>
                  <a:pt x="477" y="75"/>
                </a:lnTo>
                <a:lnTo>
                  <a:pt x="542" y="37"/>
                </a:lnTo>
                <a:close/>
              </a:path>
            </a:pathLst>
          </a:custGeom>
          <a:solidFill>
            <a:srgbClr val="0D2B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31" name="Freeform 209"/>
          <p:cNvSpPr>
            <a:spLocks/>
          </p:cNvSpPr>
          <p:nvPr/>
        </p:nvSpPr>
        <p:spPr bwMode="auto">
          <a:xfrm>
            <a:off x="4726930" y="1779613"/>
            <a:ext cx="860425" cy="119063"/>
          </a:xfrm>
          <a:custGeom>
            <a:avLst/>
            <a:gdLst>
              <a:gd name="T0" fmla="*/ 542 w 542"/>
              <a:gd name="T1" fmla="*/ 37 h 75"/>
              <a:gd name="T2" fmla="*/ 477 w 542"/>
              <a:gd name="T3" fmla="*/ 0 h 75"/>
              <a:gd name="T4" fmla="*/ 477 w 542"/>
              <a:gd name="T5" fmla="*/ 34 h 75"/>
              <a:gd name="T6" fmla="*/ 0 w 542"/>
              <a:gd name="T7" fmla="*/ 34 h 75"/>
              <a:gd name="T8" fmla="*/ 0 w 542"/>
              <a:gd name="T9" fmla="*/ 40 h 75"/>
              <a:gd name="T10" fmla="*/ 477 w 542"/>
              <a:gd name="T11" fmla="*/ 40 h 75"/>
              <a:gd name="T12" fmla="*/ 477 w 542"/>
              <a:gd name="T13" fmla="*/ 75 h 75"/>
              <a:gd name="T14" fmla="*/ 542 w 542"/>
              <a:gd name="T15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2" h="75">
                <a:moveTo>
                  <a:pt x="542" y="37"/>
                </a:moveTo>
                <a:lnTo>
                  <a:pt x="477" y="0"/>
                </a:lnTo>
                <a:lnTo>
                  <a:pt x="477" y="34"/>
                </a:lnTo>
                <a:lnTo>
                  <a:pt x="0" y="34"/>
                </a:lnTo>
                <a:lnTo>
                  <a:pt x="0" y="40"/>
                </a:lnTo>
                <a:lnTo>
                  <a:pt x="477" y="40"/>
                </a:lnTo>
                <a:lnTo>
                  <a:pt x="477" y="75"/>
                </a:lnTo>
                <a:lnTo>
                  <a:pt x="542" y="37"/>
                </a:lnTo>
                <a:close/>
              </a:path>
            </a:pathLst>
          </a:custGeom>
          <a:solidFill>
            <a:srgbClr val="0D2B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32" name="Freeform 210"/>
          <p:cNvSpPr>
            <a:spLocks/>
          </p:cNvSpPr>
          <p:nvPr/>
        </p:nvSpPr>
        <p:spPr bwMode="auto">
          <a:xfrm>
            <a:off x="6514455" y="1779613"/>
            <a:ext cx="860425" cy="119063"/>
          </a:xfrm>
          <a:custGeom>
            <a:avLst/>
            <a:gdLst>
              <a:gd name="T0" fmla="*/ 542 w 542"/>
              <a:gd name="T1" fmla="*/ 37 h 75"/>
              <a:gd name="T2" fmla="*/ 477 w 542"/>
              <a:gd name="T3" fmla="*/ 0 h 75"/>
              <a:gd name="T4" fmla="*/ 477 w 542"/>
              <a:gd name="T5" fmla="*/ 34 h 75"/>
              <a:gd name="T6" fmla="*/ 0 w 542"/>
              <a:gd name="T7" fmla="*/ 34 h 75"/>
              <a:gd name="T8" fmla="*/ 0 w 542"/>
              <a:gd name="T9" fmla="*/ 40 h 75"/>
              <a:gd name="T10" fmla="*/ 477 w 542"/>
              <a:gd name="T11" fmla="*/ 40 h 75"/>
              <a:gd name="T12" fmla="*/ 477 w 542"/>
              <a:gd name="T13" fmla="*/ 75 h 75"/>
              <a:gd name="T14" fmla="*/ 542 w 542"/>
              <a:gd name="T15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2" h="75">
                <a:moveTo>
                  <a:pt x="542" y="37"/>
                </a:moveTo>
                <a:lnTo>
                  <a:pt x="477" y="0"/>
                </a:lnTo>
                <a:lnTo>
                  <a:pt x="477" y="34"/>
                </a:lnTo>
                <a:lnTo>
                  <a:pt x="0" y="34"/>
                </a:lnTo>
                <a:lnTo>
                  <a:pt x="0" y="40"/>
                </a:lnTo>
                <a:lnTo>
                  <a:pt x="477" y="40"/>
                </a:lnTo>
                <a:lnTo>
                  <a:pt x="477" y="75"/>
                </a:lnTo>
                <a:lnTo>
                  <a:pt x="542" y="37"/>
                </a:lnTo>
                <a:close/>
              </a:path>
            </a:pathLst>
          </a:custGeom>
          <a:solidFill>
            <a:srgbClr val="0D2B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33" name="Picture 218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055" y="1603400"/>
            <a:ext cx="6746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Freeform 219"/>
          <p:cNvSpPr>
            <a:spLocks/>
          </p:cNvSpPr>
          <p:nvPr/>
        </p:nvSpPr>
        <p:spPr bwMode="auto">
          <a:xfrm>
            <a:off x="7514580" y="1614513"/>
            <a:ext cx="658813" cy="407988"/>
          </a:xfrm>
          <a:custGeom>
            <a:avLst/>
            <a:gdLst>
              <a:gd name="T0" fmla="*/ 414 w 415"/>
              <a:gd name="T1" fmla="*/ 128 h 257"/>
              <a:gd name="T2" fmla="*/ 406 w 415"/>
              <a:gd name="T3" fmla="*/ 166 h 257"/>
              <a:gd name="T4" fmla="*/ 380 w 415"/>
              <a:gd name="T5" fmla="*/ 200 h 257"/>
              <a:gd name="T6" fmla="*/ 355 w 415"/>
              <a:gd name="T7" fmla="*/ 218 h 257"/>
              <a:gd name="T8" fmla="*/ 308 w 415"/>
              <a:gd name="T9" fmla="*/ 241 h 257"/>
              <a:gd name="T10" fmla="*/ 253 w 415"/>
              <a:gd name="T11" fmla="*/ 254 h 257"/>
              <a:gd name="T12" fmla="*/ 210 w 415"/>
              <a:gd name="T13" fmla="*/ 255 h 257"/>
              <a:gd name="T14" fmla="*/ 150 w 415"/>
              <a:gd name="T15" fmla="*/ 250 h 257"/>
              <a:gd name="T16" fmla="*/ 95 w 415"/>
              <a:gd name="T17" fmla="*/ 234 h 257"/>
              <a:gd name="T18" fmla="*/ 64 w 415"/>
              <a:gd name="T19" fmla="*/ 219 h 257"/>
              <a:gd name="T20" fmla="*/ 28 w 415"/>
              <a:gd name="T21" fmla="*/ 190 h 257"/>
              <a:gd name="T22" fmla="*/ 7 w 415"/>
              <a:gd name="T23" fmla="*/ 154 h 257"/>
              <a:gd name="T24" fmla="*/ 2 w 415"/>
              <a:gd name="T25" fmla="*/ 130 h 257"/>
              <a:gd name="T26" fmla="*/ 12 w 415"/>
              <a:gd name="T27" fmla="*/ 91 h 257"/>
              <a:gd name="T28" fmla="*/ 39 w 415"/>
              <a:gd name="T29" fmla="*/ 58 h 257"/>
              <a:gd name="T30" fmla="*/ 64 w 415"/>
              <a:gd name="T31" fmla="*/ 39 h 257"/>
              <a:gd name="T32" fmla="*/ 113 w 415"/>
              <a:gd name="T33" fmla="*/ 16 h 257"/>
              <a:gd name="T34" fmla="*/ 170 w 415"/>
              <a:gd name="T35" fmla="*/ 3 h 257"/>
              <a:gd name="T36" fmla="*/ 210 w 415"/>
              <a:gd name="T37" fmla="*/ 1 h 257"/>
              <a:gd name="T38" fmla="*/ 272 w 415"/>
              <a:gd name="T39" fmla="*/ 6 h 257"/>
              <a:gd name="T40" fmla="*/ 324 w 415"/>
              <a:gd name="T41" fmla="*/ 22 h 257"/>
              <a:gd name="T42" fmla="*/ 355 w 415"/>
              <a:gd name="T43" fmla="*/ 39 h 257"/>
              <a:gd name="T44" fmla="*/ 389 w 415"/>
              <a:gd name="T45" fmla="*/ 68 h 257"/>
              <a:gd name="T46" fmla="*/ 411 w 415"/>
              <a:gd name="T47" fmla="*/ 102 h 257"/>
              <a:gd name="T48" fmla="*/ 415 w 415"/>
              <a:gd name="T49" fmla="*/ 128 h 257"/>
              <a:gd name="T50" fmla="*/ 415 w 415"/>
              <a:gd name="T51" fmla="*/ 115 h 257"/>
              <a:gd name="T52" fmla="*/ 399 w 415"/>
              <a:gd name="T53" fmla="*/ 78 h 257"/>
              <a:gd name="T54" fmla="*/ 368 w 415"/>
              <a:gd name="T55" fmla="*/ 45 h 257"/>
              <a:gd name="T56" fmla="*/ 341 w 415"/>
              <a:gd name="T57" fmla="*/ 29 h 257"/>
              <a:gd name="T58" fmla="*/ 290 w 415"/>
              <a:gd name="T59" fmla="*/ 9 h 257"/>
              <a:gd name="T60" fmla="*/ 231 w 415"/>
              <a:gd name="T61" fmla="*/ 0 h 257"/>
              <a:gd name="T62" fmla="*/ 191 w 415"/>
              <a:gd name="T63" fmla="*/ 0 h 257"/>
              <a:gd name="T64" fmla="*/ 131 w 415"/>
              <a:gd name="T65" fmla="*/ 9 h 257"/>
              <a:gd name="T66" fmla="*/ 78 w 415"/>
              <a:gd name="T67" fmla="*/ 29 h 257"/>
              <a:gd name="T68" fmla="*/ 49 w 415"/>
              <a:gd name="T69" fmla="*/ 47 h 257"/>
              <a:gd name="T70" fmla="*/ 18 w 415"/>
              <a:gd name="T71" fmla="*/ 79 h 257"/>
              <a:gd name="T72" fmla="*/ 2 w 415"/>
              <a:gd name="T73" fmla="*/ 115 h 257"/>
              <a:gd name="T74" fmla="*/ 2 w 415"/>
              <a:gd name="T75" fmla="*/ 143 h 257"/>
              <a:gd name="T76" fmla="*/ 18 w 415"/>
              <a:gd name="T77" fmla="*/ 180 h 257"/>
              <a:gd name="T78" fmla="*/ 49 w 415"/>
              <a:gd name="T79" fmla="*/ 211 h 257"/>
              <a:gd name="T80" fmla="*/ 78 w 415"/>
              <a:gd name="T81" fmla="*/ 229 h 257"/>
              <a:gd name="T82" fmla="*/ 131 w 415"/>
              <a:gd name="T83" fmla="*/ 247 h 257"/>
              <a:gd name="T84" fmla="*/ 191 w 415"/>
              <a:gd name="T85" fmla="*/ 257 h 257"/>
              <a:gd name="T86" fmla="*/ 231 w 415"/>
              <a:gd name="T87" fmla="*/ 257 h 257"/>
              <a:gd name="T88" fmla="*/ 290 w 415"/>
              <a:gd name="T89" fmla="*/ 247 h 257"/>
              <a:gd name="T90" fmla="*/ 341 w 415"/>
              <a:gd name="T91" fmla="*/ 228 h 257"/>
              <a:gd name="T92" fmla="*/ 368 w 415"/>
              <a:gd name="T93" fmla="*/ 211 h 257"/>
              <a:gd name="T94" fmla="*/ 399 w 415"/>
              <a:gd name="T95" fmla="*/ 179 h 257"/>
              <a:gd name="T96" fmla="*/ 415 w 415"/>
              <a:gd name="T97" fmla="*/ 141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15" h="257">
                <a:moveTo>
                  <a:pt x="415" y="128"/>
                </a:moveTo>
                <a:lnTo>
                  <a:pt x="414" y="128"/>
                </a:lnTo>
                <a:lnTo>
                  <a:pt x="414" y="128"/>
                </a:lnTo>
                <a:lnTo>
                  <a:pt x="414" y="141"/>
                </a:lnTo>
                <a:lnTo>
                  <a:pt x="411" y="154"/>
                </a:lnTo>
                <a:lnTo>
                  <a:pt x="406" y="166"/>
                </a:lnTo>
                <a:lnTo>
                  <a:pt x="398" y="177"/>
                </a:lnTo>
                <a:lnTo>
                  <a:pt x="389" y="188"/>
                </a:lnTo>
                <a:lnTo>
                  <a:pt x="380" y="200"/>
                </a:lnTo>
                <a:lnTo>
                  <a:pt x="368" y="210"/>
                </a:lnTo>
                <a:lnTo>
                  <a:pt x="355" y="218"/>
                </a:lnTo>
                <a:lnTo>
                  <a:pt x="355" y="218"/>
                </a:lnTo>
                <a:lnTo>
                  <a:pt x="341" y="226"/>
                </a:lnTo>
                <a:lnTo>
                  <a:pt x="324" y="234"/>
                </a:lnTo>
                <a:lnTo>
                  <a:pt x="308" y="241"/>
                </a:lnTo>
                <a:lnTo>
                  <a:pt x="290" y="245"/>
                </a:lnTo>
                <a:lnTo>
                  <a:pt x="272" y="250"/>
                </a:lnTo>
                <a:lnTo>
                  <a:pt x="253" y="254"/>
                </a:lnTo>
                <a:lnTo>
                  <a:pt x="231" y="255"/>
                </a:lnTo>
                <a:lnTo>
                  <a:pt x="210" y="255"/>
                </a:lnTo>
                <a:lnTo>
                  <a:pt x="210" y="255"/>
                </a:lnTo>
                <a:lnTo>
                  <a:pt x="191" y="255"/>
                </a:lnTo>
                <a:lnTo>
                  <a:pt x="170" y="254"/>
                </a:lnTo>
                <a:lnTo>
                  <a:pt x="150" y="250"/>
                </a:lnTo>
                <a:lnTo>
                  <a:pt x="131" y="245"/>
                </a:lnTo>
                <a:lnTo>
                  <a:pt x="113" y="241"/>
                </a:lnTo>
                <a:lnTo>
                  <a:pt x="95" y="234"/>
                </a:lnTo>
                <a:lnTo>
                  <a:pt x="80" y="228"/>
                </a:lnTo>
                <a:lnTo>
                  <a:pt x="64" y="219"/>
                </a:lnTo>
                <a:lnTo>
                  <a:pt x="64" y="219"/>
                </a:lnTo>
                <a:lnTo>
                  <a:pt x="51" y="210"/>
                </a:lnTo>
                <a:lnTo>
                  <a:pt x="39" y="200"/>
                </a:lnTo>
                <a:lnTo>
                  <a:pt x="28" y="190"/>
                </a:lnTo>
                <a:lnTo>
                  <a:pt x="18" y="179"/>
                </a:lnTo>
                <a:lnTo>
                  <a:pt x="12" y="167"/>
                </a:lnTo>
                <a:lnTo>
                  <a:pt x="7" y="154"/>
                </a:lnTo>
                <a:lnTo>
                  <a:pt x="4" y="143"/>
                </a:lnTo>
                <a:lnTo>
                  <a:pt x="2" y="130"/>
                </a:lnTo>
                <a:lnTo>
                  <a:pt x="2" y="130"/>
                </a:lnTo>
                <a:lnTo>
                  <a:pt x="4" y="117"/>
                </a:lnTo>
                <a:lnTo>
                  <a:pt x="7" y="104"/>
                </a:lnTo>
                <a:lnTo>
                  <a:pt x="12" y="91"/>
                </a:lnTo>
                <a:lnTo>
                  <a:pt x="18" y="79"/>
                </a:lnTo>
                <a:lnTo>
                  <a:pt x="28" y="68"/>
                </a:lnTo>
                <a:lnTo>
                  <a:pt x="39" y="58"/>
                </a:lnTo>
                <a:lnTo>
                  <a:pt x="51" y="48"/>
                </a:lnTo>
                <a:lnTo>
                  <a:pt x="64" y="39"/>
                </a:lnTo>
                <a:lnTo>
                  <a:pt x="64" y="39"/>
                </a:lnTo>
                <a:lnTo>
                  <a:pt x="80" y="31"/>
                </a:lnTo>
                <a:lnTo>
                  <a:pt x="95" y="22"/>
                </a:lnTo>
                <a:lnTo>
                  <a:pt x="113" y="16"/>
                </a:lnTo>
                <a:lnTo>
                  <a:pt x="131" y="11"/>
                </a:lnTo>
                <a:lnTo>
                  <a:pt x="150" y="6"/>
                </a:lnTo>
                <a:lnTo>
                  <a:pt x="170" y="3"/>
                </a:lnTo>
                <a:lnTo>
                  <a:pt x="191" y="1"/>
                </a:lnTo>
                <a:lnTo>
                  <a:pt x="210" y="1"/>
                </a:lnTo>
                <a:lnTo>
                  <a:pt x="210" y="1"/>
                </a:lnTo>
                <a:lnTo>
                  <a:pt x="231" y="1"/>
                </a:lnTo>
                <a:lnTo>
                  <a:pt x="253" y="3"/>
                </a:lnTo>
                <a:lnTo>
                  <a:pt x="272" y="6"/>
                </a:lnTo>
                <a:lnTo>
                  <a:pt x="290" y="11"/>
                </a:lnTo>
                <a:lnTo>
                  <a:pt x="308" y="16"/>
                </a:lnTo>
                <a:lnTo>
                  <a:pt x="324" y="22"/>
                </a:lnTo>
                <a:lnTo>
                  <a:pt x="341" y="31"/>
                </a:lnTo>
                <a:lnTo>
                  <a:pt x="355" y="39"/>
                </a:lnTo>
                <a:lnTo>
                  <a:pt x="355" y="39"/>
                </a:lnTo>
                <a:lnTo>
                  <a:pt x="368" y="47"/>
                </a:lnTo>
                <a:lnTo>
                  <a:pt x="380" y="57"/>
                </a:lnTo>
                <a:lnTo>
                  <a:pt x="389" y="68"/>
                </a:lnTo>
                <a:lnTo>
                  <a:pt x="398" y="79"/>
                </a:lnTo>
                <a:lnTo>
                  <a:pt x="406" y="91"/>
                </a:lnTo>
                <a:lnTo>
                  <a:pt x="411" y="102"/>
                </a:lnTo>
                <a:lnTo>
                  <a:pt x="414" y="115"/>
                </a:lnTo>
                <a:lnTo>
                  <a:pt x="414" y="128"/>
                </a:lnTo>
                <a:lnTo>
                  <a:pt x="415" y="128"/>
                </a:lnTo>
                <a:lnTo>
                  <a:pt x="415" y="128"/>
                </a:lnTo>
                <a:lnTo>
                  <a:pt x="415" y="128"/>
                </a:lnTo>
                <a:lnTo>
                  <a:pt x="415" y="115"/>
                </a:lnTo>
                <a:lnTo>
                  <a:pt x="412" y="102"/>
                </a:lnTo>
                <a:lnTo>
                  <a:pt x="406" y="89"/>
                </a:lnTo>
                <a:lnTo>
                  <a:pt x="399" y="78"/>
                </a:lnTo>
                <a:lnTo>
                  <a:pt x="391" y="66"/>
                </a:lnTo>
                <a:lnTo>
                  <a:pt x="381" y="57"/>
                </a:lnTo>
                <a:lnTo>
                  <a:pt x="368" y="45"/>
                </a:lnTo>
                <a:lnTo>
                  <a:pt x="355" y="37"/>
                </a:lnTo>
                <a:lnTo>
                  <a:pt x="355" y="37"/>
                </a:lnTo>
                <a:lnTo>
                  <a:pt x="341" y="29"/>
                </a:lnTo>
                <a:lnTo>
                  <a:pt x="326" y="21"/>
                </a:lnTo>
                <a:lnTo>
                  <a:pt x="308" y="14"/>
                </a:lnTo>
                <a:lnTo>
                  <a:pt x="290" y="9"/>
                </a:lnTo>
                <a:lnTo>
                  <a:pt x="272" y="4"/>
                </a:lnTo>
                <a:lnTo>
                  <a:pt x="253" y="1"/>
                </a:lnTo>
                <a:lnTo>
                  <a:pt x="231" y="0"/>
                </a:lnTo>
                <a:lnTo>
                  <a:pt x="210" y="0"/>
                </a:lnTo>
                <a:lnTo>
                  <a:pt x="210" y="0"/>
                </a:lnTo>
                <a:lnTo>
                  <a:pt x="191" y="0"/>
                </a:lnTo>
                <a:lnTo>
                  <a:pt x="170" y="1"/>
                </a:lnTo>
                <a:lnTo>
                  <a:pt x="150" y="4"/>
                </a:lnTo>
                <a:lnTo>
                  <a:pt x="131" y="9"/>
                </a:lnTo>
                <a:lnTo>
                  <a:pt x="113" y="14"/>
                </a:lnTo>
                <a:lnTo>
                  <a:pt x="95" y="21"/>
                </a:lnTo>
                <a:lnTo>
                  <a:pt x="78" y="29"/>
                </a:lnTo>
                <a:lnTo>
                  <a:pt x="64" y="37"/>
                </a:lnTo>
                <a:lnTo>
                  <a:pt x="64" y="37"/>
                </a:lnTo>
                <a:lnTo>
                  <a:pt x="49" y="47"/>
                </a:lnTo>
                <a:lnTo>
                  <a:pt x="38" y="57"/>
                </a:lnTo>
                <a:lnTo>
                  <a:pt x="26" y="68"/>
                </a:lnTo>
                <a:lnTo>
                  <a:pt x="18" y="79"/>
                </a:lnTo>
                <a:lnTo>
                  <a:pt x="10" y="91"/>
                </a:lnTo>
                <a:lnTo>
                  <a:pt x="5" y="104"/>
                </a:lnTo>
                <a:lnTo>
                  <a:pt x="2" y="115"/>
                </a:lnTo>
                <a:lnTo>
                  <a:pt x="0" y="130"/>
                </a:lnTo>
                <a:lnTo>
                  <a:pt x="0" y="130"/>
                </a:lnTo>
                <a:lnTo>
                  <a:pt x="2" y="143"/>
                </a:lnTo>
                <a:lnTo>
                  <a:pt x="5" y="156"/>
                </a:lnTo>
                <a:lnTo>
                  <a:pt x="10" y="167"/>
                </a:lnTo>
                <a:lnTo>
                  <a:pt x="18" y="180"/>
                </a:lnTo>
                <a:lnTo>
                  <a:pt x="26" y="190"/>
                </a:lnTo>
                <a:lnTo>
                  <a:pt x="38" y="201"/>
                </a:lnTo>
                <a:lnTo>
                  <a:pt x="49" y="211"/>
                </a:lnTo>
                <a:lnTo>
                  <a:pt x="64" y="221"/>
                </a:lnTo>
                <a:lnTo>
                  <a:pt x="64" y="221"/>
                </a:lnTo>
                <a:lnTo>
                  <a:pt x="78" y="229"/>
                </a:lnTo>
                <a:lnTo>
                  <a:pt x="95" y="236"/>
                </a:lnTo>
                <a:lnTo>
                  <a:pt x="113" y="242"/>
                </a:lnTo>
                <a:lnTo>
                  <a:pt x="131" y="247"/>
                </a:lnTo>
                <a:lnTo>
                  <a:pt x="150" y="252"/>
                </a:lnTo>
                <a:lnTo>
                  <a:pt x="170" y="255"/>
                </a:lnTo>
                <a:lnTo>
                  <a:pt x="191" y="257"/>
                </a:lnTo>
                <a:lnTo>
                  <a:pt x="210" y="257"/>
                </a:lnTo>
                <a:lnTo>
                  <a:pt x="210" y="257"/>
                </a:lnTo>
                <a:lnTo>
                  <a:pt x="231" y="257"/>
                </a:lnTo>
                <a:lnTo>
                  <a:pt x="253" y="255"/>
                </a:lnTo>
                <a:lnTo>
                  <a:pt x="272" y="252"/>
                </a:lnTo>
                <a:lnTo>
                  <a:pt x="290" y="247"/>
                </a:lnTo>
                <a:lnTo>
                  <a:pt x="308" y="242"/>
                </a:lnTo>
                <a:lnTo>
                  <a:pt x="326" y="236"/>
                </a:lnTo>
                <a:lnTo>
                  <a:pt x="341" y="228"/>
                </a:lnTo>
                <a:lnTo>
                  <a:pt x="355" y="219"/>
                </a:lnTo>
                <a:lnTo>
                  <a:pt x="355" y="219"/>
                </a:lnTo>
                <a:lnTo>
                  <a:pt x="368" y="211"/>
                </a:lnTo>
                <a:lnTo>
                  <a:pt x="381" y="200"/>
                </a:lnTo>
                <a:lnTo>
                  <a:pt x="391" y="190"/>
                </a:lnTo>
                <a:lnTo>
                  <a:pt x="399" y="179"/>
                </a:lnTo>
                <a:lnTo>
                  <a:pt x="406" y="167"/>
                </a:lnTo>
                <a:lnTo>
                  <a:pt x="412" y="154"/>
                </a:lnTo>
                <a:lnTo>
                  <a:pt x="415" y="141"/>
                </a:lnTo>
                <a:lnTo>
                  <a:pt x="415" y="128"/>
                </a:lnTo>
                <a:lnTo>
                  <a:pt x="415" y="1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35" name="Picture 220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43" y="1631975"/>
            <a:ext cx="67468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 221"/>
          <p:cNvSpPr>
            <a:spLocks/>
          </p:cNvSpPr>
          <p:nvPr/>
        </p:nvSpPr>
        <p:spPr bwMode="auto">
          <a:xfrm>
            <a:off x="7517755" y="1641500"/>
            <a:ext cx="658813" cy="377825"/>
          </a:xfrm>
          <a:custGeom>
            <a:avLst/>
            <a:gdLst>
              <a:gd name="T0" fmla="*/ 413 w 415"/>
              <a:gd name="T1" fmla="*/ 119 h 238"/>
              <a:gd name="T2" fmla="*/ 404 w 415"/>
              <a:gd name="T3" fmla="*/ 154 h 238"/>
              <a:gd name="T4" fmla="*/ 379 w 415"/>
              <a:gd name="T5" fmla="*/ 184 h 238"/>
              <a:gd name="T6" fmla="*/ 355 w 415"/>
              <a:gd name="T7" fmla="*/ 201 h 238"/>
              <a:gd name="T8" fmla="*/ 308 w 415"/>
              <a:gd name="T9" fmla="*/ 222 h 238"/>
              <a:gd name="T10" fmla="*/ 252 w 415"/>
              <a:gd name="T11" fmla="*/ 233 h 238"/>
              <a:gd name="T12" fmla="*/ 210 w 415"/>
              <a:gd name="T13" fmla="*/ 237 h 238"/>
              <a:gd name="T14" fmla="*/ 150 w 415"/>
              <a:gd name="T15" fmla="*/ 230 h 238"/>
              <a:gd name="T16" fmla="*/ 96 w 415"/>
              <a:gd name="T17" fmla="*/ 215 h 238"/>
              <a:gd name="T18" fmla="*/ 63 w 415"/>
              <a:gd name="T19" fmla="*/ 202 h 238"/>
              <a:gd name="T20" fmla="*/ 28 w 415"/>
              <a:gd name="T21" fmla="*/ 175 h 238"/>
              <a:gd name="T22" fmla="*/ 6 w 415"/>
              <a:gd name="T23" fmla="*/ 144 h 238"/>
              <a:gd name="T24" fmla="*/ 2 w 415"/>
              <a:gd name="T25" fmla="*/ 119 h 238"/>
              <a:gd name="T26" fmla="*/ 11 w 415"/>
              <a:gd name="T27" fmla="*/ 85 h 238"/>
              <a:gd name="T28" fmla="*/ 39 w 415"/>
              <a:gd name="T29" fmla="*/ 54 h 238"/>
              <a:gd name="T30" fmla="*/ 63 w 415"/>
              <a:gd name="T31" fmla="*/ 38 h 238"/>
              <a:gd name="T32" fmla="*/ 112 w 415"/>
              <a:gd name="T33" fmla="*/ 17 h 238"/>
              <a:gd name="T34" fmla="*/ 169 w 415"/>
              <a:gd name="T35" fmla="*/ 5 h 238"/>
              <a:gd name="T36" fmla="*/ 210 w 415"/>
              <a:gd name="T37" fmla="*/ 2 h 238"/>
              <a:gd name="T38" fmla="*/ 272 w 415"/>
              <a:gd name="T39" fmla="*/ 7 h 238"/>
              <a:gd name="T40" fmla="*/ 324 w 415"/>
              <a:gd name="T41" fmla="*/ 22 h 238"/>
              <a:gd name="T42" fmla="*/ 355 w 415"/>
              <a:gd name="T43" fmla="*/ 36 h 238"/>
              <a:gd name="T44" fmla="*/ 389 w 415"/>
              <a:gd name="T45" fmla="*/ 64 h 238"/>
              <a:gd name="T46" fmla="*/ 410 w 415"/>
              <a:gd name="T47" fmla="*/ 97 h 238"/>
              <a:gd name="T48" fmla="*/ 415 w 415"/>
              <a:gd name="T49" fmla="*/ 119 h 238"/>
              <a:gd name="T50" fmla="*/ 413 w 415"/>
              <a:gd name="T51" fmla="*/ 106 h 238"/>
              <a:gd name="T52" fmla="*/ 399 w 415"/>
              <a:gd name="T53" fmla="*/ 72 h 238"/>
              <a:gd name="T54" fmla="*/ 368 w 415"/>
              <a:gd name="T55" fmla="*/ 44 h 238"/>
              <a:gd name="T56" fmla="*/ 340 w 415"/>
              <a:gd name="T57" fmla="*/ 28 h 238"/>
              <a:gd name="T58" fmla="*/ 290 w 415"/>
              <a:gd name="T59" fmla="*/ 10 h 238"/>
              <a:gd name="T60" fmla="*/ 231 w 415"/>
              <a:gd name="T61" fmla="*/ 2 h 238"/>
              <a:gd name="T62" fmla="*/ 190 w 415"/>
              <a:gd name="T63" fmla="*/ 2 h 238"/>
              <a:gd name="T64" fmla="*/ 130 w 415"/>
              <a:gd name="T65" fmla="*/ 10 h 238"/>
              <a:gd name="T66" fmla="*/ 78 w 415"/>
              <a:gd name="T67" fmla="*/ 28 h 238"/>
              <a:gd name="T68" fmla="*/ 50 w 415"/>
              <a:gd name="T69" fmla="*/ 44 h 238"/>
              <a:gd name="T70" fmla="*/ 18 w 415"/>
              <a:gd name="T71" fmla="*/ 74 h 238"/>
              <a:gd name="T72" fmla="*/ 2 w 415"/>
              <a:gd name="T73" fmla="*/ 108 h 238"/>
              <a:gd name="T74" fmla="*/ 2 w 415"/>
              <a:gd name="T75" fmla="*/ 132 h 238"/>
              <a:gd name="T76" fmla="*/ 18 w 415"/>
              <a:gd name="T77" fmla="*/ 167 h 238"/>
              <a:gd name="T78" fmla="*/ 50 w 415"/>
              <a:gd name="T79" fmla="*/ 196 h 238"/>
              <a:gd name="T80" fmla="*/ 78 w 415"/>
              <a:gd name="T81" fmla="*/ 211 h 238"/>
              <a:gd name="T82" fmla="*/ 130 w 415"/>
              <a:gd name="T83" fmla="*/ 228 h 238"/>
              <a:gd name="T84" fmla="*/ 190 w 415"/>
              <a:gd name="T85" fmla="*/ 237 h 238"/>
              <a:gd name="T86" fmla="*/ 231 w 415"/>
              <a:gd name="T87" fmla="*/ 237 h 238"/>
              <a:gd name="T88" fmla="*/ 290 w 415"/>
              <a:gd name="T89" fmla="*/ 228 h 238"/>
              <a:gd name="T90" fmla="*/ 340 w 415"/>
              <a:gd name="T91" fmla="*/ 211 h 238"/>
              <a:gd name="T92" fmla="*/ 368 w 415"/>
              <a:gd name="T93" fmla="*/ 194 h 238"/>
              <a:gd name="T94" fmla="*/ 399 w 415"/>
              <a:gd name="T95" fmla="*/ 165 h 238"/>
              <a:gd name="T96" fmla="*/ 413 w 415"/>
              <a:gd name="T97" fmla="*/ 13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15" h="238">
                <a:moveTo>
                  <a:pt x="415" y="119"/>
                </a:moveTo>
                <a:lnTo>
                  <a:pt x="413" y="119"/>
                </a:lnTo>
                <a:lnTo>
                  <a:pt x="413" y="119"/>
                </a:lnTo>
                <a:lnTo>
                  <a:pt x="412" y="131"/>
                </a:lnTo>
                <a:lnTo>
                  <a:pt x="410" y="142"/>
                </a:lnTo>
                <a:lnTo>
                  <a:pt x="404" y="154"/>
                </a:lnTo>
                <a:lnTo>
                  <a:pt x="397" y="165"/>
                </a:lnTo>
                <a:lnTo>
                  <a:pt x="389" y="175"/>
                </a:lnTo>
                <a:lnTo>
                  <a:pt x="379" y="184"/>
                </a:lnTo>
                <a:lnTo>
                  <a:pt x="368" y="193"/>
                </a:lnTo>
                <a:lnTo>
                  <a:pt x="355" y="201"/>
                </a:lnTo>
                <a:lnTo>
                  <a:pt x="355" y="201"/>
                </a:lnTo>
                <a:lnTo>
                  <a:pt x="340" y="209"/>
                </a:lnTo>
                <a:lnTo>
                  <a:pt x="324" y="215"/>
                </a:lnTo>
                <a:lnTo>
                  <a:pt x="308" y="222"/>
                </a:lnTo>
                <a:lnTo>
                  <a:pt x="290" y="227"/>
                </a:lnTo>
                <a:lnTo>
                  <a:pt x="272" y="230"/>
                </a:lnTo>
                <a:lnTo>
                  <a:pt x="252" y="233"/>
                </a:lnTo>
                <a:lnTo>
                  <a:pt x="231" y="235"/>
                </a:lnTo>
                <a:lnTo>
                  <a:pt x="210" y="237"/>
                </a:lnTo>
                <a:lnTo>
                  <a:pt x="210" y="237"/>
                </a:lnTo>
                <a:lnTo>
                  <a:pt x="190" y="235"/>
                </a:lnTo>
                <a:lnTo>
                  <a:pt x="169" y="233"/>
                </a:lnTo>
                <a:lnTo>
                  <a:pt x="150" y="230"/>
                </a:lnTo>
                <a:lnTo>
                  <a:pt x="130" y="227"/>
                </a:lnTo>
                <a:lnTo>
                  <a:pt x="112" y="222"/>
                </a:lnTo>
                <a:lnTo>
                  <a:pt x="96" y="215"/>
                </a:lnTo>
                <a:lnTo>
                  <a:pt x="80" y="209"/>
                </a:lnTo>
                <a:lnTo>
                  <a:pt x="63" y="202"/>
                </a:lnTo>
                <a:lnTo>
                  <a:pt x="63" y="202"/>
                </a:lnTo>
                <a:lnTo>
                  <a:pt x="50" y="194"/>
                </a:lnTo>
                <a:lnTo>
                  <a:pt x="39" y="184"/>
                </a:lnTo>
                <a:lnTo>
                  <a:pt x="28" y="175"/>
                </a:lnTo>
                <a:lnTo>
                  <a:pt x="20" y="165"/>
                </a:lnTo>
                <a:lnTo>
                  <a:pt x="11" y="155"/>
                </a:lnTo>
                <a:lnTo>
                  <a:pt x="6" y="144"/>
                </a:lnTo>
                <a:lnTo>
                  <a:pt x="3" y="132"/>
                </a:lnTo>
                <a:lnTo>
                  <a:pt x="2" y="119"/>
                </a:lnTo>
                <a:lnTo>
                  <a:pt x="2" y="119"/>
                </a:lnTo>
                <a:lnTo>
                  <a:pt x="3" y="108"/>
                </a:lnTo>
                <a:lnTo>
                  <a:pt x="6" y="97"/>
                </a:lnTo>
                <a:lnTo>
                  <a:pt x="11" y="85"/>
                </a:lnTo>
                <a:lnTo>
                  <a:pt x="20" y="75"/>
                </a:lnTo>
                <a:lnTo>
                  <a:pt x="28" y="64"/>
                </a:lnTo>
                <a:lnTo>
                  <a:pt x="39" y="54"/>
                </a:lnTo>
                <a:lnTo>
                  <a:pt x="50" y="46"/>
                </a:lnTo>
                <a:lnTo>
                  <a:pt x="63" y="38"/>
                </a:lnTo>
                <a:lnTo>
                  <a:pt x="63" y="38"/>
                </a:lnTo>
                <a:lnTo>
                  <a:pt x="80" y="30"/>
                </a:lnTo>
                <a:lnTo>
                  <a:pt x="96" y="23"/>
                </a:lnTo>
                <a:lnTo>
                  <a:pt x="112" y="17"/>
                </a:lnTo>
                <a:lnTo>
                  <a:pt x="130" y="12"/>
                </a:lnTo>
                <a:lnTo>
                  <a:pt x="150" y="7"/>
                </a:lnTo>
                <a:lnTo>
                  <a:pt x="169" y="5"/>
                </a:lnTo>
                <a:lnTo>
                  <a:pt x="190" y="4"/>
                </a:lnTo>
                <a:lnTo>
                  <a:pt x="210" y="2"/>
                </a:lnTo>
                <a:lnTo>
                  <a:pt x="210" y="2"/>
                </a:lnTo>
                <a:lnTo>
                  <a:pt x="231" y="4"/>
                </a:lnTo>
                <a:lnTo>
                  <a:pt x="252" y="5"/>
                </a:lnTo>
                <a:lnTo>
                  <a:pt x="272" y="7"/>
                </a:lnTo>
                <a:lnTo>
                  <a:pt x="290" y="12"/>
                </a:lnTo>
                <a:lnTo>
                  <a:pt x="308" y="17"/>
                </a:lnTo>
                <a:lnTo>
                  <a:pt x="324" y="22"/>
                </a:lnTo>
                <a:lnTo>
                  <a:pt x="340" y="30"/>
                </a:lnTo>
                <a:lnTo>
                  <a:pt x="355" y="36"/>
                </a:lnTo>
                <a:lnTo>
                  <a:pt x="355" y="36"/>
                </a:lnTo>
                <a:lnTo>
                  <a:pt x="368" y="44"/>
                </a:lnTo>
                <a:lnTo>
                  <a:pt x="379" y="54"/>
                </a:lnTo>
                <a:lnTo>
                  <a:pt x="389" y="64"/>
                </a:lnTo>
                <a:lnTo>
                  <a:pt x="397" y="74"/>
                </a:lnTo>
                <a:lnTo>
                  <a:pt x="404" y="85"/>
                </a:lnTo>
                <a:lnTo>
                  <a:pt x="410" y="97"/>
                </a:lnTo>
                <a:lnTo>
                  <a:pt x="412" y="108"/>
                </a:lnTo>
                <a:lnTo>
                  <a:pt x="413" y="119"/>
                </a:lnTo>
                <a:lnTo>
                  <a:pt x="415" y="119"/>
                </a:lnTo>
                <a:lnTo>
                  <a:pt x="415" y="119"/>
                </a:lnTo>
                <a:lnTo>
                  <a:pt x="415" y="119"/>
                </a:lnTo>
                <a:lnTo>
                  <a:pt x="413" y="106"/>
                </a:lnTo>
                <a:lnTo>
                  <a:pt x="410" y="95"/>
                </a:lnTo>
                <a:lnTo>
                  <a:pt x="405" y="84"/>
                </a:lnTo>
                <a:lnTo>
                  <a:pt x="399" y="72"/>
                </a:lnTo>
                <a:lnTo>
                  <a:pt x="391" y="62"/>
                </a:lnTo>
                <a:lnTo>
                  <a:pt x="381" y="53"/>
                </a:lnTo>
                <a:lnTo>
                  <a:pt x="368" y="44"/>
                </a:lnTo>
                <a:lnTo>
                  <a:pt x="355" y="35"/>
                </a:lnTo>
                <a:lnTo>
                  <a:pt x="355" y="35"/>
                </a:lnTo>
                <a:lnTo>
                  <a:pt x="340" y="28"/>
                </a:lnTo>
                <a:lnTo>
                  <a:pt x="326" y="22"/>
                </a:lnTo>
                <a:lnTo>
                  <a:pt x="308" y="15"/>
                </a:lnTo>
                <a:lnTo>
                  <a:pt x="290" y="10"/>
                </a:lnTo>
                <a:lnTo>
                  <a:pt x="272" y="5"/>
                </a:lnTo>
                <a:lnTo>
                  <a:pt x="252" y="4"/>
                </a:lnTo>
                <a:lnTo>
                  <a:pt x="231" y="2"/>
                </a:lnTo>
                <a:lnTo>
                  <a:pt x="210" y="0"/>
                </a:lnTo>
                <a:lnTo>
                  <a:pt x="210" y="0"/>
                </a:lnTo>
                <a:lnTo>
                  <a:pt x="190" y="2"/>
                </a:lnTo>
                <a:lnTo>
                  <a:pt x="169" y="4"/>
                </a:lnTo>
                <a:lnTo>
                  <a:pt x="150" y="7"/>
                </a:lnTo>
                <a:lnTo>
                  <a:pt x="130" y="10"/>
                </a:lnTo>
                <a:lnTo>
                  <a:pt x="112" y="15"/>
                </a:lnTo>
                <a:lnTo>
                  <a:pt x="94" y="22"/>
                </a:lnTo>
                <a:lnTo>
                  <a:pt x="78" y="28"/>
                </a:lnTo>
                <a:lnTo>
                  <a:pt x="63" y="36"/>
                </a:lnTo>
                <a:lnTo>
                  <a:pt x="63" y="36"/>
                </a:lnTo>
                <a:lnTo>
                  <a:pt x="50" y="44"/>
                </a:lnTo>
                <a:lnTo>
                  <a:pt x="37" y="54"/>
                </a:lnTo>
                <a:lnTo>
                  <a:pt x="26" y="64"/>
                </a:lnTo>
                <a:lnTo>
                  <a:pt x="18" y="74"/>
                </a:lnTo>
                <a:lnTo>
                  <a:pt x="10" y="85"/>
                </a:lnTo>
                <a:lnTo>
                  <a:pt x="5" y="97"/>
                </a:lnTo>
                <a:lnTo>
                  <a:pt x="2" y="108"/>
                </a:lnTo>
                <a:lnTo>
                  <a:pt x="0" y="119"/>
                </a:lnTo>
                <a:lnTo>
                  <a:pt x="0" y="119"/>
                </a:lnTo>
                <a:lnTo>
                  <a:pt x="2" y="132"/>
                </a:lnTo>
                <a:lnTo>
                  <a:pt x="5" y="144"/>
                </a:lnTo>
                <a:lnTo>
                  <a:pt x="10" y="155"/>
                </a:lnTo>
                <a:lnTo>
                  <a:pt x="18" y="167"/>
                </a:lnTo>
                <a:lnTo>
                  <a:pt x="26" y="176"/>
                </a:lnTo>
                <a:lnTo>
                  <a:pt x="37" y="186"/>
                </a:lnTo>
                <a:lnTo>
                  <a:pt x="50" y="196"/>
                </a:lnTo>
                <a:lnTo>
                  <a:pt x="63" y="204"/>
                </a:lnTo>
                <a:lnTo>
                  <a:pt x="63" y="204"/>
                </a:lnTo>
                <a:lnTo>
                  <a:pt x="78" y="211"/>
                </a:lnTo>
                <a:lnTo>
                  <a:pt x="94" y="217"/>
                </a:lnTo>
                <a:lnTo>
                  <a:pt x="112" y="224"/>
                </a:lnTo>
                <a:lnTo>
                  <a:pt x="130" y="228"/>
                </a:lnTo>
                <a:lnTo>
                  <a:pt x="150" y="232"/>
                </a:lnTo>
                <a:lnTo>
                  <a:pt x="169" y="235"/>
                </a:lnTo>
                <a:lnTo>
                  <a:pt x="190" y="237"/>
                </a:lnTo>
                <a:lnTo>
                  <a:pt x="210" y="238"/>
                </a:lnTo>
                <a:lnTo>
                  <a:pt x="210" y="238"/>
                </a:lnTo>
                <a:lnTo>
                  <a:pt x="231" y="237"/>
                </a:lnTo>
                <a:lnTo>
                  <a:pt x="252" y="235"/>
                </a:lnTo>
                <a:lnTo>
                  <a:pt x="272" y="232"/>
                </a:lnTo>
                <a:lnTo>
                  <a:pt x="290" y="228"/>
                </a:lnTo>
                <a:lnTo>
                  <a:pt x="308" y="224"/>
                </a:lnTo>
                <a:lnTo>
                  <a:pt x="326" y="217"/>
                </a:lnTo>
                <a:lnTo>
                  <a:pt x="340" y="211"/>
                </a:lnTo>
                <a:lnTo>
                  <a:pt x="355" y="202"/>
                </a:lnTo>
                <a:lnTo>
                  <a:pt x="355" y="202"/>
                </a:lnTo>
                <a:lnTo>
                  <a:pt x="368" y="194"/>
                </a:lnTo>
                <a:lnTo>
                  <a:pt x="381" y="186"/>
                </a:lnTo>
                <a:lnTo>
                  <a:pt x="391" y="176"/>
                </a:lnTo>
                <a:lnTo>
                  <a:pt x="399" y="165"/>
                </a:lnTo>
                <a:lnTo>
                  <a:pt x="405" y="155"/>
                </a:lnTo>
                <a:lnTo>
                  <a:pt x="410" y="144"/>
                </a:lnTo>
                <a:lnTo>
                  <a:pt x="413" y="131"/>
                </a:lnTo>
                <a:lnTo>
                  <a:pt x="415" y="119"/>
                </a:lnTo>
                <a:lnTo>
                  <a:pt x="415" y="11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37" name="Freeform 222"/>
          <p:cNvSpPr>
            <a:spLocks/>
          </p:cNvSpPr>
          <p:nvPr/>
        </p:nvSpPr>
        <p:spPr bwMode="auto">
          <a:xfrm>
            <a:off x="7517755" y="1641500"/>
            <a:ext cx="658813" cy="377825"/>
          </a:xfrm>
          <a:custGeom>
            <a:avLst/>
            <a:gdLst>
              <a:gd name="T0" fmla="*/ 413 w 415"/>
              <a:gd name="T1" fmla="*/ 119 h 238"/>
              <a:gd name="T2" fmla="*/ 410 w 415"/>
              <a:gd name="T3" fmla="*/ 142 h 238"/>
              <a:gd name="T4" fmla="*/ 389 w 415"/>
              <a:gd name="T5" fmla="*/ 175 h 238"/>
              <a:gd name="T6" fmla="*/ 353 w 415"/>
              <a:gd name="T7" fmla="*/ 201 h 238"/>
              <a:gd name="T8" fmla="*/ 324 w 415"/>
              <a:gd name="T9" fmla="*/ 215 h 238"/>
              <a:gd name="T10" fmla="*/ 270 w 415"/>
              <a:gd name="T11" fmla="*/ 230 h 238"/>
              <a:gd name="T12" fmla="*/ 208 w 415"/>
              <a:gd name="T13" fmla="*/ 237 h 238"/>
              <a:gd name="T14" fmla="*/ 207 w 415"/>
              <a:gd name="T15" fmla="*/ 237 h 238"/>
              <a:gd name="T16" fmla="*/ 145 w 415"/>
              <a:gd name="T17" fmla="*/ 232 h 238"/>
              <a:gd name="T18" fmla="*/ 93 w 415"/>
              <a:gd name="T19" fmla="*/ 217 h 238"/>
              <a:gd name="T20" fmla="*/ 62 w 415"/>
              <a:gd name="T21" fmla="*/ 202 h 238"/>
              <a:gd name="T22" fmla="*/ 28 w 415"/>
              <a:gd name="T23" fmla="*/ 176 h 238"/>
              <a:gd name="T24" fmla="*/ 6 w 415"/>
              <a:gd name="T25" fmla="*/ 144 h 238"/>
              <a:gd name="T26" fmla="*/ 2 w 415"/>
              <a:gd name="T27" fmla="*/ 121 h 238"/>
              <a:gd name="T28" fmla="*/ 6 w 415"/>
              <a:gd name="T29" fmla="*/ 97 h 238"/>
              <a:gd name="T30" fmla="*/ 26 w 415"/>
              <a:gd name="T31" fmla="*/ 64 h 238"/>
              <a:gd name="T32" fmla="*/ 62 w 415"/>
              <a:gd name="T33" fmla="*/ 38 h 238"/>
              <a:gd name="T34" fmla="*/ 93 w 415"/>
              <a:gd name="T35" fmla="*/ 23 h 238"/>
              <a:gd name="T36" fmla="*/ 146 w 415"/>
              <a:gd name="T37" fmla="*/ 9 h 238"/>
              <a:gd name="T38" fmla="*/ 207 w 415"/>
              <a:gd name="T39" fmla="*/ 2 h 238"/>
              <a:gd name="T40" fmla="*/ 210 w 415"/>
              <a:gd name="T41" fmla="*/ 2 h 238"/>
              <a:gd name="T42" fmla="*/ 270 w 415"/>
              <a:gd name="T43" fmla="*/ 7 h 238"/>
              <a:gd name="T44" fmla="*/ 324 w 415"/>
              <a:gd name="T45" fmla="*/ 22 h 238"/>
              <a:gd name="T46" fmla="*/ 353 w 415"/>
              <a:gd name="T47" fmla="*/ 36 h 238"/>
              <a:gd name="T48" fmla="*/ 389 w 415"/>
              <a:gd name="T49" fmla="*/ 62 h 238"/>
              <a:gd name="T50" fmla="*/ 410 w 415"/>
              <a:gd name="T51" fmla="*/ 95 h 238"/>
              <a:gd name="T52" fmla="*/ 415 w 415"/>
              <a:gd name="T53" fmla="*/ 118 h 238"/>
              <a:gd name="T54" fmla="*/ 413 w 415"/>
              <a:gd name="T55" fmla="*/ 106 h 238"/>
              <a:gd name="T56" fmla="*/ 399 w 415"/>
              <a:gd name="T57" fmla="*/ 72 h 238"/>
              <a:gd name="T58" fmla="*/ 368 w 415"/>
              <a:gd name="T59" fmla="*/ 43 h 238"/>
              <a:gd name="T60" fmla="*/ 340 w 415"/>
              <a:gd name="T61" fmla="*/ 28 h 238"/>
              <a:gd name="T62" fmla="*/ 290 w 415"/>
              <a:gd name="T63" fmla="*/ 10 h 238"/>
              <a:gd name="T64" fmla="*/ 231 w 415"/>
              <a:gd name="T65" fmla="*/ 2 h 238"/>
              <a:gd name="T66" fmla="*/ 207 w 415"/>
              <a:gd name="T67" fmla="*/ 0 h 238"/>
              <a:gd name="T68" fmla="*/ 166 w 415"/>
              <a:gd name="T69" fmla="*/ 4 h 238"/>
              <a:gd name="T70" fmla="*/ 109 w 415"/>
              <a:gd name="T71" fmla="*/ 15 h 238"/>
              <a:gd name="T72" fmla="*/ 62 w 415"/>
              <a:gd name="T73" fmla="*/ 36 h 238"/>
              <a:gd name="T74" fmla="*/ 36 w 415"/>
              <a:gd name="T75" fmla="*/ 54 h 238"/>
              <a:gd name="T76" fmla="*/ 10 w 415"/>
              <a:gd name="T77" fmla="*/ 85 h 238"/>
              <a:gd name="T78" fmla="*/ 0 w 415"/>
              <a:gd name="T79" fmla="*/ 121 h 238"/>
              <a:gd name="T80" fmla="*/ 2 w 415"/>
              <a:gd name="T81" fmla="*/ 132 h 238"/>
              <a:gd name="T82" fmla="*/ 16 w 415"/>
              <a:gd name="T83" fmla="*/ 167 h 238"/>
              <a:gd name="T84" fmla="*/ 47 w 415"/>
              <a:gd name="T85" fmla="*/ 196 h 238"/>
              <a:gd name="T86" fmla="*/ 76 w 415"/>
              <a:gd name="T87" fmla="*/ 212 h 238"/>
              <a:gd name="T88" fmla="*/ 127 w 415"/>
              <a:gd name="T89" fmla="*/ 228 h 238"/>
              <a:gd name="T90" fmla="*/ 186 w 415"/>
              <a:gd name="T91" fmla="*/ 238 h 238"/>
              <a:gd name="T92" fmla="*/ 208 w 415"/>
              <a:gd name="T93" fmla="*/ 238 h 238"/>
              <a:gd name="T94" fmla="*/ 251 w 415"/>
              <a:gd name="T95" fmla="*/ 235 h 238"/>
              <a:gd name="T96" fmla="*/ 308 w 415"/>
              <a:gd name="T97" fmla="*/ 224 h 238"/>
              <a:gd name="T98" fmla="*/ 355 w 415"/>
              <a:gd name="T99" fmla="*/ 202 h 238"/>
              <a:gd name="T100" fmla="*/ 379 w 415"/>
              <a:gd name="T101" fmla="*/ 184 h 238"/>
              <a:gd name="T102" fmla="*/ 405 w 415"/>
              <a:gd name="T103" fmla="*/ 154 h 238"/>
              <a:gd name="T104" fmla="*/ 415 w 415"/>
              <a:gd name="T105" fmla="*/ 119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15" h="238">
                <a:moveTo>
                  <a:pt x="415" y="118"/>
                </a:moveTo>
                <a:lnTo>
                  <a:pt x="413" y="118"/>
                </a:lnTo>
                <a:lnTo>
                  <a:pt x="413" y="119"/>
                </a:lnTo>
                <a:lnTo>
                  <a:pt x="413" y="119"/>
                </a:lnTo>
                <a:lnTo>
                  <a:pt x="412" y="131"/>
                </a:lnTo>
                <a:lnTo>
                  <a:pt x="410" y="142"/>
                </a:lnTo>
                <a:lnTo>
                  <a:pt x="404" y="154"/>
                </a:lnTo>
                <a:lnTo>
                  <a:pt x="397" y="163"/>
                </a:lnTo>
                <a:lnTo>
                  <a:pt x="389" y="175"/>
                </a:lnTo>
                <a:lnTo>
                  <a:pt x="379" y="184"/>
                </a:lnTo>
                <a:lnTo>
                  <a:pt x="366" y="193"/>
                </a:lnTo>
                <a:lnTo>
                  <a:pt x="353" y="201"/>
                </a:lnTo>
                <a:lnTo>
                  <a:pt x="353" y="201"/>
                </a:lnTo>
                <a:lnTo>
                  <a:pt x="339" y="209"/>
                </a:lnTo>
                <a:lnTo>
                  <a:pt x="324" y="215"/>
                </a:lnTo>
                <a:lnTo>
                  <a:pt x="306" y="222"/>
                </a:lnTo>
                <a:lnTo>
                  <a:pt x="288" y="227"/>
                </a:lnTo>
                <a:lnTo>
                  <a:pt x="270" y="230"/>
                </a:lnTo>
                <a:lnTo>
                  <a:pt x="251" y="233"/>
                </a:lnTo>
                <a:lnTo>
                  <a:pt x="229" y="235"/>
                </a:lnTo>
                <a:lnTo>
                  <a:pt x="208" y="237"/>
                </a:lnTo>
                <a:lnTo>
                  <a:pt x="208" y="237"/>
                </a:lnTo>
                <a:lnTo>
                  <a:pt x="207" y="237"/>
                </a:lnTo>
                <a:lnTo>
                  <a:pt x="207" y="237"/>
                </a:lnTo>
                <a:lnTo>
                  <a:pt x="186" y="237"/>
                </a:lnTo>
                <a:lnTo>
                  <a:pt x="164" y="235"/>
                </a:lnTo>
                <a:lnTo>
                  <a:pt x="145" y="232"/>
                </a:lnTo>
                <a:lnTo>
                  <a:pt x="127" y="227"/>
                </a:lnTo>
                <a:lnTo>
                  <a:pt x="109" y="222"/>
                </a:lnTo>
                <a:lnTo>
                  <a:pt x="93" y="217"/>
                </a:lnTo>
                <a:lnTo>
                  <a:pt x="76" y="211"/>
                </a:lnTo>
                <a:lnTo>
                  <a:pt x="62" y="202"/>
                </a:lnTo>
                <a:lnTo>
                  <a:pt x="62" y="202"/>
                </a:lnTo>
                <a:lnTo>
                  <a:pt x="49" y="194"/>
                </a:lnTo>
                <a:lnTo>
                  <a:pt x="37" y="186"/>
                </a:lnTo>
                <a:lnTo>
                  <a:pt x="28" y="176"/>
                </a:lnTo>
                <a:lnTo>
                  <a:pt x="18" y="167"/>
                </a:lnTo>
                <a:lnTo>
                  <a:pt x="11" y="155"/>
                </a:lnTo>
                <a:lnTo>
                  <a:pt x="6" y="144"/>
                </a:lnTo>
                <a:lnTo>
                  <a:pt x="3" y="132"/>
                </a:lnTo>
                <a:lnTo>
                  <a:pt x="2" y="121"/>
                </a:lnTo>
                <a:lnTo>
                  <a:pt x="2" y="121"/>
                </a:lnTo>
                <a:lnTo>
                  <a:pt x="2" y="121"/>
                </a:lnTo>
                <a:lnTo>
                  <a:pt x="3" y="108"/>
                </a:lnTo>
                <a:lnTo>
                  <a:pt x="6" y="97"/>
                </a:lnTo>
                <a:lnTo>
                  <a:pt x="11" y="85"/>
                </a:lnTo>
                <a:lnTo>
                  <a:pt x="18" y="75"/>
                </a:lnTo>
                <a:lnTo>
                  <a:pt x="26" y="64"/>
                </a:lnTo>
                <a:lnTo>
                  <a:pt x="37" y="56"/>
                </a:lnTo>
                <a:lnTo>
                  <a:pt x="49" y="46"/>
                </a:lnTo>
                <a:lnTo>
                  <a:pt x="62" y="38"/>
                </a:lnTo>
                <a:lnTo>
                  <a:pt x="62" y="38"/>
                </a:lnTo>
                <a:lnTo>
                  <a:pt x="76" y="30"/>
                </a:lnTo>
                <a:lnTo>
                  <a:pt x="93" y="23"/>
                </a:lnTo>
                <a:lnTo>
                  <a:pt x="109" y="17"/>
                </a:lnTo>
                <a:lnTo>
                  <a:pt x="127" y="12"/>
                </a:lnTo>
                <a:lnTo>
                  <a:pt x="146" y="9"/>
                </a:lnTo>
                <a:lnTo>
                  <a:pt x="166" y="5"/>
                </a:lnTo>
                <a:lnTo>
                  <a:pt x="186" y="4"/>
                </a:lnTo>
                <a:lnTo>
                  <a:pt x="207" y="2"/>
                </a:lnTo>
                <a:lnTo>
                  <a:pt x="207" y="2"/>
                </a:lnTo>
                <a:lnTo>
                  <a:pt x="210" y="2"/>
                </a:lnTo>
                <a:lnTo>
                  <a:pt x="210" y="2"/>
                </a:lnTo>
                <a:lnTo>
                  <a:pt x="231" y="4"/>
                </a:lnTo>
                <a:lnTo>
                  <a:pt x="251" y="5"/>
                </a:lnTo>
                <a:lnTo>
                  <a:pt x="270" y="7"/>
                </a:lnTo>
                <a:lnTo>
                  <a:pt x="290" y="12"/>
                </a:lnTo>
                <a:lnTo>
                  <a:pt x="306" y="17"/>
                </a:lnTo>
                <a:lnTo>
                  <a:pt x="324" y="22"/>
                </a:lnTo>
                <a:lnTo>
                  <a:pt x="339" y="28"/>
                </a:lnTo>
                <a:lnTo>
                  <a:pt x="353" y="36"/>
                </a:lnTo>
                <a:lnTo>
                  <a:pt x="353" y="36"/>
                </a:lnTo>
                <a:lnTo>
                  <a:pt x="366" y="44"/>
                </a:lnTo>
                <a:lnTo>
                  <a:pt x="379" y="54"/>
                </a:lnTo>
                <a:lnTo>
                  <a:pt x="389" y="62"/>
                </a:lnTo>
                <a:lnTo>
                  <a:pt x="397" y="74"/>
                </a:lnTo>
                <a:lnTo>
                  <a:pt x="404" y="84"/>
                </a:lnTo>
                <a:lnTo>
                  <a:pt x="410" y="95"/>
                </a:lnTo>
                <a:lnTo>
                  <a:pt x="412" y="106"/>
                </a:lnTo>
                <a:lnTo>
                  <a:pt x="413" y="118"/>
                </a:lnTo>
                <a:lnTo>
                  <a:pt x="415" y="118"/>
                </a:lnTo>
                <a:lnTo>
                  <a:pt x="415" y="118"/>
                </a:lnTo>
                <a:lnTo>
                  <a:pt x="415" y="118"/>
                </a:lnTo>
                <a:lnTo>
                  <a:pt x="413" y="106"/>
                </a:lnTo>
                <a:lnTo>
                  <a:pt x="410" y="95"/>
                </a:lnTo>
                <a:lnTo>
                  <a:pt x="405" y="84"/>
                </a:lnTo>
                <a:lnTo>
                  <a:pt x="399" y="72"/>
                </a:lnTo>
                <a:lnTo>
                  <a:pt x="391" y="62"/>
                </a:lnTo>
                <a:lnTo>
                  <a:pt x="379" y="53"/>
                </a:lnTo>
                <a:lnTo>
                  <a:pt x="368" y="43"/>
                </a:lnTo>
                <a:lnTo>
                  <a:pt x="355" y="35"/>
                </a:lnTo>
                <a:lnTo>
                  <a:pt x="355" y="35"/>
                </a:lnTo>
                <a:lnTo>
                  <a:pt x="340" y="28"/>
                </a:lnTo>
                <a:lnTo>
                  <a:pt x="324" y="20"/>
                </a:lnTo>
                <a:lnTo>
                  <a:pt x="308" y="15"/>
                </a:lnTo>
                <a:lnTo>
                  <a:pt x="290" y="10"/>
                </a:lnTo>
                <a:lnTo>
                  <a:pt x="270" y="5"/>
                </a:lnTo>
                <a:lnTo>
                  <a:pt x="251" y="4"/>
                </a:lnTo>
                <a:lnTo>
                  <a:pt x="231" y="2"/>
                </a:lnTo>
                <a:lnTo>
                  <a:pt x="210" y="0"/>
                </a:lnTo>
                <a:lnTo>
                  <a:pt x="210" y="0"/>
                </a:lnTo>
                <a:lnTo>
                  <a:pt x="207" y="0"/>
                </a:lnTo>
                <a:lnTo>
                  <a:pt x="207" y="0"/>
                </a:lnTo>
                <a:lnTo>
                  <a:pt x="186" y="2"/>
                </a:lnTo>
                <a:lnTo>
                  <a:pt x="166" y="4"/>
                </a:lnTo>
                <a:lnTo>
                  <a:pt x="146" y="7"/>
                </a:lnTo>
                <a:lnTo>
                  <a:pt x="127" y="10"/>
                </a:lnTo>
                <a:lnTo>
                  <a:pt x="109" y="15"/>
                </a:lnTo>
                <a:lnTo>
                  <a:pt x="91" y="22"/>
                </a:lnTo>
                <a:lnTo>
                  <a:pt x="76" y="28"/>
                </a:lnTo>
                <a:lnTo>
                  <a:pt x="62" y="36"/>
                </a:lnTo>
                <a:lnTo>
                  <a:pt x="62" y="36"/>
                </a:lnTo>
                <a:lnTo>
                  <a:pt x="47" y="44"/>
                </a:lnTo>
                <a:lnTo>
                  <a:pt x="36" y="54"/>
                </a:lnTo>
                <a:lnTo>
                  <a:pt x="26" y="64"/>
                </a:lnTo>
                <a:lnTo>
                  <a:pt x="16" y="74"/>
                </a:lnTo>
                <a:lnTo>
                  <a:pt x="10" y="85"/>
                </a:lnTo>
                <a:lnTo>
                  <a:pt x="5" y="97"/>
                </a:lnTo>
                <a:lnTo>
                  <a:pt x="2" y="108"/>
                </a:lnTo>
                <a:lnTo>
                  <a:pt x="0" y="121"/>
                </a:lnTo>
                <a:lnTo>
                  <a:pt x="0" y="121"/>
                </a:lnTo>
                <a:lnTo>
                  <a:pt x="0" y="121"/>
                </a:lnTo>
                <a:lnTo>
                  <a:pt x="2" y="132"/>
                </a:lnTo>
                <a:lnTo>
                  <a:pt x="5" y="145"/>
                </a:lnTo>
                <a:lnTo>
                  <a:pt x="10" y="155"/>
                </a:lnTo>
                <a:lnTo>
                  <a:pt x="16" y="167"/>
                </a:lnTo>
                <a:lnTo>
                  <a:pt x="26" y="176"/>
                </a:lnTo>
                <a:lnTo>
                  <a:pt x="36" y="186"/>
                </a:lnTo>
                <a:lnTo>
                  <a:pt x="47" y="196"/>
                </a:lnTo>
                <a:lnTo>
                  <a:pt x="62" y="204"/>
                </a:lnTo>
                <a:lnTo>
                  <a:pt x="62" y="204"/>
                </a:lnTo>
                <a:lnTo>
                  <a:pt x="76" y="212"/>
                </a:lnTo>
                <a:lnTo>
                  <a:pt x="91" y="219"/>
                </a:lnTo>
                <a:lnTo>
                  <a:pt x="109" y="224"/>
                </a:lnTo>
                <a:lnTo>
                  <a:pt x="127" y="228"/>
                </a:lnTo>
                <a:lnTo>
                  <a:pt x="145" y="233"/>
                </a:lnTo>
                <a:lnTo>
                  <a:pt x="164" y="235"/>
                </a:lnTo>
                <a:lnTo>
                  <a:pt x="186" y="238"/>
                </a:lnTo>
                <a:lnTo>
                  <a:pt x="207" y="238"/>
                </a:lnTo>
                <a:lnTo>
                  <a:pt x="207" y="238"/>
                </a:lnTo>
                <a:lnTo>
                  <a:pt x="208" y="238"/>
                </a:lnTo>
                <a:lnTo>
                  <a:pt x="208" y="238"/>
                </a:lnTo>
                <a:lnTo>
                  <a:pt x="229" y="237"/>
                </a:lnTo>
                <a:lnTo>
                  <a:pt x="251" y="235"/>
                </a:lnTo>
                <a:lnTo>
                  <a:pt x="270" y="232"/>
                </a:lnTo>
                <a:lnTo>
                  <a:pt x="288" y="228"/>
                </a:lnTo>
                <a:lnTo>
                  <a:pt x="308" y="224"/>
                </a:lnTo>
                <a:lnTo>
                  <a:pt x="324" y="217"/>
                </a:lnTo>
                <a:lnTo>
                  <a:pt x="340" y="211"/>
                </a:lnTo>
                <a:lnTo>
                  <a:pt x="355" y="202"/>
                </a:lnTo>
                <a:lnTo>
                  <a:pt x="355" y="202"/>
                </a:lnTo>
                <a:lnTo>
                  <a:pt x="368" y="194"/>
                </a:lnTo>
                <a:lnTo>
                  <a:pt x="379" y="184"/>
                </a:lnTo>
                <a:lnTo>
                  <a:pt x="391" y="175"/>
                </a:lnTo>
                <a:lnTo>
                  <a:pt x="399" y="165"/>
                </a:lnTo>
                <a:lnTo>
                  <a:pt x="405" y="154"/>
                </a:lnTo>
                <a:lnTo>
                  <a:pt x="410" y="142"/>
                </a:lnTo>
                <a:lnTo>
                  <a:pt x="413" y="131"/>
                </a:lnTo>
                <a:lnTo>
                  <a:pt x="415" y="119"/>
                </a:lnTo>
                <a:lnTo>
                  <a:pt x="415" y="118"/>
                </a:lnTo>
                <a:lnTo>
                  <a:pt x="415" y="1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38" name="Picture 223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818" y="1800250"/>
            <a:ext cx="1778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Freeform 224"/>
          <p:cNvSpPr>
            <a:spLocks/>
          </p:cNvSpPr>
          <p:nvPr/>
        </p:nvSpPr>
        <p:spPr bwMode="auto">
          <a:xfrm>
            <a:off x="7520930" y="1809775"/>
            <a:ext cx="160338" cy="184150"/>
          </a:xfrm>
          <a:custGeom>
            <a:avLst/>
            <a:gdLst>
              <a:gd name="T0" fmla="*/ 0 w 101"/>
              <a:gd name="T1" fmla="*/ 0 h 116"/>
              <a:gd name="T2" fmla="*/ 99 w 101"/>
              <a:gd name="T3" fmla="*/ 116 h 116"/>
              <a:gd name="T4" fmla="*/ 101 w 101"/>
              <a:gd name="T5" fmla="*/ 114 h 116"/>
              <a:gd name="T6" fmla="*/ 1 w 101"/>
              <a:gd name="T7" fmla="*/ 0 h 116"/>
              <a:gd name="T8" fmla="*/ 0 w 101"/>
              <a:gd name="T9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" h="116">
                <a:moveTo>
                  <a:pt x="0" y="0"/>
                </a:moveTo>
                <a:lnTo>
                  <a:pt x="99" y="116"/>
                </a:lnTo>
                <a:lnTo>
                  <a:pt x="101" y="114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40" name="Freeform 225"/>
          <p:cNvSpPr>
            <a:spLocks/>
          </p:cNvSpPr>
          <p:nvPr/>
        </p:nvSpPr>
        <p:spPr bwMode="auto">
          <a:xfrm>
            <a:off x="7520930" y="1809775"/>
            <a:ext cx="160338" cy="184150"/>
          </a:xfrm>
          <a:custGeom>
            <a:avLst/>
            <a:gdLst>
              <a:gd name="T0" fmla="*/ 0 w 101"/>
              <a:gd name="T1" fmla="*/ 0 h 116"/>
              <a:gd name="T2" fmla="*/ 99 w 101"/>
              <a:gd name="T3" fmla="*/ 116 h 116"/>
              <a:gd name="T4" fmla="*/ 101 w 101"/>
              <a:gd name="T5" fmla="*/ 114 h 116"/>
              <a:gd name="T6" fmla="*/ 1 w 101"/>
              <a:gd name="T7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" h="116">
                <a:moveTo>
                  <a:pt x="0" y="0"/>
                </a:moveTo>
                <a:lnTo>
                  <a:pt x="99" y="116"/>
                </a:lnTo>
                <a:lnTo>
                  <a:pt x="101" y="114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41" name="Picture 226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30" y="1768500"/>
            <a:ext cx="223838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reeform 227"/>
          <p:cNvSpPr>
            <a:spLocks/>
          </p:cNvSpPr>
          <p:nvPr/>
        </p:nvSpPr>
        <p:spPr bwMode="auto">
          <a:xfrm>
            <a:off x="7530455" y="1781200"/>
            <a:ext cx="206375" cy="228600"/>
          </a:xfrm>
          <a:custGeom>
            <a:avLst/>
            <a:gdLst>
              <a:gd name="T0" fmla="*/ 0 w 130"/>
              <a:gd name="T1" fmla="*/ 0 h 144"/>
              <a:gd name="T2" fmla="*/ 129 w 130"/>
              <a:gd name="T3" fmla="*/ 144 h 144"/>
              <a:gd name="T4" fmla="*/ 130 w 130"/>
              <a:gd name="T5" fmla="*/ 142 h 144"/>
              <a:gd name="T6" fmla="*/ 2 w 130"/>
              <a:gd name="T7" fmla="*/ 0 h 144"/>
              <a:gd name="T8" fmla="*/ 0 w 130"/>
              <a:gd name="T9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44">
                <a:moveTo>
                  <a:pt x="0" y="0"/>
                </a:moveTo>
                <a:lnTo>
                  <a:pt x="129" y="144"/>
                </a:lnTo>
                <a:lnTo>
                  <a:pt x="130" y="14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43" name="Freeform 228"/>
          <p:cNvSpPr>
            <a:spLocks/>
          </p:cNvSpPr>
          <p:nvPr/>
        </p:nvSpPr>
        <p:spPr bwMode="auto">
          <a:xfrm>
            <a:off x="7530455" y="1781200"/>
            <a:ext cx="206375" cy="228600"/>
          </a:xfrm>
          <a:custGeom>
            <a:avLst/>
            <a:gdLst>
              <a:gd name="T0" fmla="*/ 0 w 130"/>
              <a:gd name="T1" fmla="*/ 0 h 144"/>
              <a:gd name="T2" fmla="*/ 129 w 130"/>
              <a:gd name="T3" fmla="*/ 144 h 144"/>
              <a:gd name="T4" fmla="*/ 130 w 130"/>
              <a:gd name="T5" fmla="*/ 142 h 144"/>
              <a:gd name="T6" fmla="*/ 2 w 130"/>
              <a:gd name="T7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0" h="144">
                <a:moveTo>
                  <a:pt x="0" y="0"/>
                </a:moveTo>
                <a:lnTo>
                  <a:pt x="129" y="144"/>
                </a:lnTo>
                <a:lnTo>
                  <a:pt x="130" y="14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44" name="Picture 229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630" y="1746275"/>
            <a:ext cx="25558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Freeform 230"/>
          <p:cNvSpPr>
            <a:spLocks/>
          </p:cNvSpPr>
          <p:nvPr/>
        </p:nvSpPr>
        <p:spPr bwMode="auto">
          <a:xfrm>
            <a:off x="7546330" y="1758975"/>
            <a:ext cx="238125" cy="247650"/>
          </a:xfrm>
          <a:custGeom>
            <a:avLst/>
            <a:gdLst>
              <a:gd name="T0" fmla="*/ 0 w 150"/>
              <a:gd name="T1" fmla="*/ 1 h 156"/>
              <a:gd name="T2" fmla="*/ 148 w 150"/>
              <a:gd name="T3" fmla="*/ 156 h 156"/>
              <a:gd name="T4" fmla="*/ 150 w 150"/>
              <a:gd name="T5" fmla="*/ 156 h 156"/>
              <a:gd name="T6" fmla="*/ 0 w 150"/>
              <a:gd name="T7" fmla="*/ 0 h 156"/>
              <a:gd name="T8" fmla="*/ 0 w 150"/>
              <a:gd name="T9" fmla="*/ 1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" h="156">
                <a:moveTo>
                  <a:pt x="0" y="1"/>
                </a:moveTo>
                <a:lnTo>
                  <a:pt x="148" y="156"/>
                </a:lnTo>
                <a:lnTo>
                  <a:pt x="150" y="156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46" name="Freeform 231"/>
          <p:cNvSpPr>
            <a:spLocks/>
          </p:cNvSpPr>
          <p:nvPr/>
        </p:nvSpPr>
        <p:spPr bwMode="auto">
          <a:xfrm>
            <a:off x="7546330" y="1758975"/>
            <a:ext cx="238125" cy="247650"/>
          </a:xfrm>
          <a:custGeom>
            <a:avLst/>
            <a:gdLst>
              <a:gd name="T0" fmla="*/ 0 w 150"/>
              <a:gd name="T1" fmla="*/ 1 h 156"/>
              <a:gd name="T2" fmla="*/ 148 w 150"/>
              <a:gd name="T3" fmla="*/ 156 h 156"/>
              <a:gd name="T4" fmla="*/ 150 w 150"/>
              <a:gd name="T5" fmla="*/ 156 h 156"/>
              <a:gd name="T6" fmla="*/ 0 w 150"/>
              <a:gd name="T7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0" h="156">
                <a:moveTo>
                  <a:pt x="0" y="1"/>
                </a:moveTo>
                <a:lnTo>
                  <a:pt x="148" y="156"/>
                </a:lnTo>
                <a:lnTo>
                  <a:pt x="150" y="15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47" name="Picture 232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268" y="1727225"/>
            <a:ext cx="29368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59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743" y="1641500"/>
            <a:ext cx="24765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62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18" y="1657375"/>
            <a:ext cx="195263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Freeform 263"/>
          <p:cNvSpPr>
            <a:spLocks/>
          </p:cNvSpPr>
          <p:nvPr/>
        </p:nvSpPr>
        <p:spPr bwMode="auto">
          <a:xfrm>
            <a:off x="8003530" y="1665313"/>
            <a:ext cx="173038" cy="171450"/>
          </a:xfrm>
          <a:custGeom>
            <a:avLst/>
            <a:gdLst>
              <a:gd name="T0" fmla="*/ 0 w 109"/>
              <a:gd name="T1" fmla="*/ 2 h 108"/>
              <a:gd name="T2" fmla="*/ 107 w 109"/>
              <a:gd name="T3" fmla="*/ 108 h 108"/>
              <a:gd name="T4" fmla="*/ 109 w 109"/>
              <a:gd name="T5" fmla="*/ 106 h 108"/>
              <a:gd name="T6" fmla="*/ 2 w 109"/>
              <a:gd name="T7" fmla="*/ 0 h 108"/>
              <a:gd name="T8" fmla="*/ 0 w 109"/>
              <a:gd name="T9" fmla="*/ 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" h="108">
                <a:moveTo>
                  <a:pt x="0" y="2"/>
                </a:moveTo>
                <a:lnTo>
                  <a:pt x="107" y="108"/>
                </a:lnTo>
                <a:lnTo>
                  <a:pt x="109" y="106"/>
                </a:lnTo>
                <a:lnTo>
                  <a:pt x="2" y="0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51" name="Freeform 264"/>
          <p:cNvSpPr>
            <a:spLocks/>
          </p:cNvSpPr>
          <p:nvPr/>
        </p:nvSpPr>
        <p:spPr bwMode="auto">
          <a:xfrm>
            <a:off x="8003530" y="1665313"/>
            <a:ext cx="173038" cy="171450"/>
          </a:xfrm>
          <a:custGeom>
            <a:avLst/>
            <a:gdLst>
              <a:gd name="T0" fmla="*/ 0 w 109"/>
              <a:gd name="T1" fmla="*/ 2 h 108"/>
              <a:gd name="T2" fmla="*/ 107 w 109"/>
              <a:gd name="T3" fmla="*/ 108 h 108"/>
              <a:gd name="T4" fmla="*/ 109 w 109"/>
              <a:gd name="T5" fmla="*/ 106 h 108"/>
              <a:gd name="T6" fmla="*/ 2 w 109"/>
              <a:gd name="T7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9" h="108">
                <a:moveTo>
                  <a:pt x="0" y="2"/>
                </a:moveTo>
                <a:lnTo>
                  <a:pt x="107" y="108"/>
                </a:lnTo>
                <a:lnTo>
                  <a:pt x="109" y="106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52" name="Picture 265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43" y="1670075"/>
            <a:ext cx="55086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Freeform 266"/>
          <p:cNvSpPr>
            <a:spLocks/>
          </p:cNvSpPr>
          <p:nvPr/>
        </p:nvSpPr>
        <p:spPr bwMode="auto">
          <a:xfrm>
            <a:off x="7520930" y="1681188"/>
            <a:ext cx="528638" cy="152400"/>
          </a:xfrm>
          <a:custGeom>
            <a:avLst/>
            <a:gdLst>
              <a:gd name="T0" fmla="*/ 333 w 333"/>
              <a:gd name="T1" fmla="*/ 0 h 96"/>
              <a:gd name="T2" fmla="*/ 0 w 333"/>
              <a:gd name="T3" fmla="*/ 94 h 96"/>
              <a:gd name="T4" fmla="*/ 0 w 333"/>
              <a:gd name="T5" fmla="*/ 96 h 96"/>
              <a:gd name="T6" fmla="*/ 333 w 333"/>
              <a:gd name="T7" fmla="*/ 2 h 96"/>
              <a:gd name="T8" fmla="*/ 333 w 333"/>
              <a:gd name="T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3" h="96">
                <a:moveTo>
                  <a:pt x="333" y="0"/>
                </a:moveTo>
                <a:lnTo>
                  <a:pt x="0" y="94"/>
                </a:lnTo>
                <a:lnTo>
                  <a:pt x="0" y="96"/>
                </a:lnTo>
                <a:lnTo>
                  <a:pt x="333" y="2"/>
                </a:lnTo>
                <a:lnTo>
                  <a:pt x="33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54" name="Freeform 267"/>
          <p:cNvSpPr>
            <a:spLocks/>
          </p:cNvSpPr>
          <p:nvPr/>
        </p:nvSpPr>
        <p:spPr bwMode="auto">
          <a:xfrm>
            <a:off x="7520930" y="1681188"/>
            <a:ext cx="528638" cy="152400"/>
          </a:xfrm>
          <a:custGeom>
            <a:avLst/>
            <a:gdLst>
              <a:gd name="T0" fmla="*/ 333 w 333"/>
              <a:gd name="T1" fmla="*/ 0 h 96"/>
              <a:gd name="T2" fmla="*/ 0 w 333"/>
              <a:gd name="T3" fmla="*/ 94 h 96"/>
              <a:gd name="T4" fmla="*/ 0 w 333"/>
              <a:gd name="T5" fmla="*/ 96 h 96"/>
              <a:gd name="T6" fmla="*/ 333 w 333"/>
              <a:gd name="T7" fmla="*/ 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3" h="96">
                <a:moveTo>
                  <a:pt x="333" y="0"/>
                </a:moveTo>
                <a:lnTo>
                  <a:pt x="0" y="94"/>
                </a:lnTo>
                <a:lnTo>
                  <a:pt x="0" y="96"/>
                </a:lnTo>
                <a:lnTo>
                  <a:pt x="333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55" name="Picture 268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30" y="1698650"/>
            <a:ext cx="5810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Freeform 269"/>
          <p:cNvSpPr>
            <a:spLocks/>
          </p:cNvSpPr>
          <p:nvPr/>
        </p:nvSpPr>
        <p:spPr bwMode="auto">
          <a:xfrm>
            <a:off x="7533630" y="1706588"/>
            <a:ext cx="560388" cy="171450"/>
          </a:xfrm>
          <a:custGeom>
            <a:avLst/>
            <a:gdLst>
              <a:gd name="T0" fmla="*/ 0 w 353"/>
              <a:gd name="T1" fmla="*/ 108 h 108"/>
              <a:gd name="T2" fmla="*/ 353 w 353"/>
              <a:gd name="T3" fmla="*/ 2 h 108"/>
              <a:gd name="T4" fmla="*/ 353 w 353"/>
              <a:gd name="T5" fmla="*/ 0 h 108"/>
              <a:gd name="T6" fmla="*/ 0 w 353"/>
              <a:gd name="T7" fmla="*/ 106 h 108"/>
              <a:gd name="T8" fmla="*/ 0 w 353"/>
              <a:gd name="T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3" h="108">
                <a:moveTo>
                  <a:pt x="0" y="108"/>
                </a:moveTo>
                <a:lnTo>
                  <a:pt x="353" y="2"/>
                </a:lnTo>
                <a:lnTo>
                  <a:pt x="353" y="0"/>
                </a:lnTo>
                <a:lnTo>
                  <a:pt x="0" y="106"/>
                </a:lnTo>
                <a:lnTo>
                  <a:pt x="0" y="1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57" name="Freeform 270"/>
          <p:cNvSpPr>
            <a:spLocks/>
          </p:cNvSpPr>
          <p:nvPr/>
        </p:nvSpPr>
        <p:spPr bwMode="auto">
          <a:xfrm>
            <a:off x="7533630" y="1706588"/>
            <a:ext cx="560388" cy="171450"/>
          </a:xfrm>
          <a:custGeom>
            <a:avLst/>
            <a:gdLst>
              <a:gd name="T0" fmla="*/ 0 w 353"/>
              <a:gd name="T1" fmla="*/ 108 h 108"/>
              <a:gd name="T2" fmla="*/ 353 w 353"/>
              <a:gd name="T3" fmla="*/ 2 h 108"/>
              <a:gd name="T4" fmla="*/ 353 w 353"/>
              <a:gd name="T5" fmla="*/ 0 h 108"/>
              <a:gd name="T6" fmla="*/ 0 w 353"/>
              <a:gd name="T7" fmla="*/ 10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3" h="108">
                <a:moveTo>
                  <a:pt x="0" y="108"/>
                </a:moveTo>
                <a:lnTo>
                  <a:pt x="353" y="2"/>
                </a:lnTo>
                <a:lnTo>
                  <a:pt x="353" y="0"/>
                </a:lnTo>
                <a:lnTo>
                  <a:pt x="0" y="10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58" name="Picture 271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568" y="1719288"/>
            <a:ext cx="5969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Freeform 272"/>
          <p:cNvSpPr>
            <a:spLocks/>
          </p:cNvSpPr>
          <p:nvPr/>
        </p:nvSpPr>
        <p:spPr bwMode="auto">
          <a:xfrm>
            <a:off x="7551093" y="1731988"/>
            <a:ext cx="576263" cy="180975"/>
          </a:xfrm>
          <a:custGeom>
            <a:avLst/>
            <a:gdLst>
              <a:gd name="T0" fmla="*/ 0 w 363"/>
              <a:gd name="T1" fmla="*/ 114 h 114"/>
              <a:gd name="T2" fmla="*/ 363 w 363"/>
              <a:gd name="T3" fmla="*/ 0 h 114"/>
              <a:gd name="T4" fmla="*/ 363 w 363"/>
              <a:gd name="T5" fmla="*/ 0 h 114"/>
              <a:gd name="T6" fmla="*/ 0 w 363"/>
              <a:gd name="T7" fmla="*/ 113 h 114"/>
              <a:gd name="T8" fmla="*/ 0 w 363"/>
              <a:gd name="T9" fmla="*/ 11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3" h="114">
                <a:moveTo>
                  <a:pt x="0" y="114"/>
                </a:moveTo>
                <a:lnTo>
                  <a:pt x="363" y="0"/>
                </a:lnTo>
                <a:lnTo>
                  <a:pt x="363" y="0"/>
                </a:lnTo>
                <a:lnTo>
                  <a:pt x="0" y="113"/>
                </a:lnTo>
                <a:lnTo>
                  <a:pt x="0" y="1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60" name="Freeform 273"/>
          <p:cNvSpPr>
            <a:spLocks/>
          </p:cNvSpPr>
          <p:nvPr/>
        </p:nvSpPr>
        <p:spPr bwMode="auto">
          <a:xfrm>
            <a:off x="7551093" y="1731988"/>
            <a:ext cx="576263" cy="180975"/>
          </a:xfrm>
          <a:custGeom>
            <a:avLst/>
            <a:gdLst>
              <a:gd name="T0" fmla="*/ 0 w 363"/>
              <a:gd name="T1" fmla="*/ 114 h 114"/>
              <a:gd name="T2" fmla="*/ 363 w 363"/>
              <a:gd name="T3" fmla="*/ 0 h 114"/>
              <a:gd name="T4" fmla="*/ 363 w 363"/>
              <a:gd name="T5" fmla="*/ 0 h 114"/>
              <a:gd name="T6" fmla="*/ 0 w 363"/>
              <a:gd name="T7" fmla="*/ 11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3" h="114">
                <a:moveTo>
                  <a:pt x="0" y="114"/>
                </a:moveTo>
                <a:lnTo>
                  <a:pt x="363" y="0"/>
                </a:lnTo>
                <a:lnTo>
                  <a:pt x="363" y="0"/>
                </a:lnTo>
                <a:lnTo>
                  <a:pt x="0" y="11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61" name="Picture 277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18" y="1789138"/>
            <a:ext cx="55721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Freeform 278"/>
          <p:cNvSpPr>
            <a:spLocks/>
          </p:cNvSpPr>
          <p:nvPr/>
        </p:nvSpPr>
        <p:spPr bwMode="auto">
          <a:xfrm>
            <a:off x="7633643" y="1801838"/>
            <a:ext cx="542925" cy="174625"/>
          </a:xfrm>
          <a:custGeom>
            <a:avLst/>
            <a:gdLst>
              <a:gd name="T0" fmla="*/ 0 w 342"/>
              <a:gd name="T1" fmla="*/ 110 h 110"/>
              <a:gd name="T2" fmla="*/ 342 w 342"/>
              <a:gd name="T3" fmla="*/ 2 h 110"/>
              <a:gd name="T4" fmla="*/ 340 w 342"/>
              <a:gd name="T5" fmla="*/ 0 h 110"/>
              <a:gd name="T6" fmla="*/ 0 w 342"/>
              <a:gd name="T7" fmla="*/ 108 h 110"/>
              <a:gd name="T8" fmla="*/ 0 w 342"/>
              <a:gd name="T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2" h="110">
                <a:moveTo>
                  <a:pt x="0" y="110"/>
                </a:moveTo>
                <a:lnTo>
                  <a:pt x="342" y="2"/>
                </a:lnTo>
                <a:lnTo>
                  <a:pt x="340" y="0"/>
                </a:lnTo>
                <a:lnTo>
                  <a:pt x="0" y="108"/>
                </a:lnTo>
                <a:lnTo>
                  <a:pt x="0" y="1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63" name="Freeform 279"/>
          <p:cNvSpPr>
            <a:spLocks/>
          </p:cNvSpPr>
          <p:nvPr/>
        </p:nvSpPr>
        <p:spPr bwMode="auto">
          <a:xfrm>
            <a:off x="7633643" y="1801838"/>
            <a:ext cx="542925" cy="174625"/>
          </a:xfrm>
          <a:custGeom>
            <a:avLst/>
            <a:gdLst>
              <a:gd name="T0" fmla="*/ 0 w 342"/>
              <a:gd name="T1" fmla="*/ 110 h 110"/>
              <a:gd name="T2" fmla="*/ 342 w 342"/>
              <a:gd name="T3" fmla="*/ 2 h 110"/>
              <a:gd name="T4" fmla="*/ 340 w 342"/>
              <a:gd name="T5" fmla="*/ 0 h 110"/>
              <a:gd name="T6" fmla="*/ 0 w 342"/>
              <a:gd name="T7" fmla="*/ 108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2" h="110">
                <a:moveTo>
                  <a:pt x="0" y="110"/>
                </a:moveTo>
                <a:lnTo>
                  <a:pt x="342" y="2"/>
                </a:lnTo>
                <a:lnTo>
                  <a:pt x="340" y="0"/>
                </a:lnTo>
                <a:lnTo>
                  <a:pt x="0" y="10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64" name="Picture 280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918" y="1833588"/>
            <a:ext cx="512763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Freeform 281"/>
          <p:cNvSpPr>
            <a:spLocks/>
          </p:cNvSpPr>
          <p:nvPr/>
        </p:nvSpPr>
        <p:spPr bwMode="auto">
          <a:xfrm>
            <a:off x="7686030" y="1838350"/>
            <a:ext cx="490538" cy="158750"/>
          </a:xfrm>
          <a:custGeom>
            <a:avLst/>
            <a:gdLst>
              <a:gd name="T0" fmla="*/ 0 w 309"/>
              <a:gd name="T1" fmla="*/ 100 h 100"/>
              <a:gd name="T2" fmla="*/ 309 w 309"/>
              <a:gd name="T3" fmla="*/ 2 h 100"/>
              <a:gd name="T4" fmla="*/ 307 w 309"/>
              <a:gd name="T5" fmla="*/ 0 h 100"/>
              <a:gd name="T6" fmla="*/ 0 w 309"/>
              <a:gd name="T7" fmla="*/ 98 h 100"/>
              <a:gd name="T8" fmla="*/ 0 w 309"/>
              <a:gd name="T9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100">
                <a:moveTo>
                  <a:pt x="0" y="100"/>
                </a:moveTo>
                <a:lnTo>
                  <a:pt x="309" y="2"/>
                </a:lnTo>
                <a:lnTo>
                  <a:pt x="307" y="0"/>
                </a:lnTo>
                <a:lnTo>
                  <a:pt x="0" y="98"/>
                </a:lnTo>
                <a:lnTo>
                  <a:pt x="0" y="1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66" name="Freeform 282"/>
          <p:cNvSpPr>
            <a:spLocks/>
          </p:cNvSpPr>
          <p:nvPr/>
        </p:nvSpPr>
        <p:spPr bwMode="auto">
          <a:xfrm>
            <a:off x="7686030" y="1838350"/>
            <a:ext cx="490538" cy="158750"/>
          </a:xfrm>
          <a:custGeom>
            <a:avLst/>
            <a:gdLst>
              <a:gd name="T0" fmla="*/ 0 w 309"/>
              <a:gd name="T1" fmla="*/ 100 h 100"/>
              <a:gd name="T2" fmla="*/ 309 w 309"/>
              <a:gd name="T3" fmla="*/ 2 h 100"/>
              <a:gd name="T4" fmla="*/ 307 w 309"/>
              <a:gd name="T5" fmla="*/ 0 h 100"/>
              <a:gd name="T6" fmla="*/ 0 w 309"/>
              <a:gd name="T7" fmla="*/ 9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9" h="100">
                <a:moveTo>
                  <a:pt x="0" y="100"/>
                </a:moveTo>
                <a:lnTo>
                  <a:pt x="309" y="2"/>
                </a:lnTo>
                <a:lnTo>
                  <a:pt x="307" y="0"/>
                </a:lnTo>
                <a:lnTo>
                  <a:pt x="0" y="9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67" name="Picture 283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30" y="1862163"/>
            <a:ext cx="449263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86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818" y="1644675"/>
            <a:ext cx="48101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Freeform 287"/>
          <p:cNvSpPr>
            <a:spLocks/>
          </p:cNvSpPr>
          <p:nvPr/>
        </p:nvSpPr>
        <p:spPr bwMode="auto">
          <a:xfrm>
            <a:off x="7522518" y="1657375"/>
            <a:ext cx="457200" cy="142875"/>
          </a:xfrm>
          <a:custGeom>
            <a:avLst/>
            <a:gdLst>
              <a:gd name="T0" fmla="*/ 0 w 288"/>
              <a:gd name="T1" fmla="*/ 90 h 90"/>
              <a:gd name="T2" fmla="*/ 288 w 288"/>
              <a:gd name="T3" fmla="*/ 2 h 90"/>
              <a:gd name="T4" fmla="*/ 288 w 288"/>
              <a:gd name="T5" fmla="*/ 0 h 90"/>
              <a:gd name="T6" fmla="*/ 0 w 288"/>
              <a:gd name="T7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8" h="90">
                <a:moveTo>
                  <a:pt x="0" y="90"/>
                </a:moveTo>
                <a:lnTo>
                  <a:pt x="288" y="2"/>
                </a:lnTo>
                <a:lnTo>
                  <a:pt x="288" y="0"/>
                </a:lnTo>
                <a:lnTo>
                  <a:pt x="0" y="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70" name="Freeform 288"/>
          <p:cNvSpPr>
            <a:spLocks/>
          </p:cNvSpPr>
          <p:nvPr/>
        </p:nvSpPr>
        <p:spPr bwMode="auto">
          <a:xfrm>
            <a:off x="7522518" y="1657375"/>
            <a:ext cx="457200" cy="142875"/>
          </a:xfrm>
          <a:custGeom>
            <a:avLst/>
            <a:gdLst>
              <a:gd name="T0" fmla="*/ 0 w 288"/>
              <a:gd name="T1" fmla="*/ 90 h 90"/>
              <a:gd name="T2" fmla="*/ 288 w 288"/>
              <a:gd name="T3" fmla="*/ 2 h 90"/>
              <a:gd name="T4" fmla="*/ 288 w 288"/>
              <a:gd name="T5" fmla="*/ 0 h 90"/>
              <a:gd name="T6" fmla="*/ 0 w 288"/>
              <a:gd name="T7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8" h="90">
                <a:moveTo>
                  <a:pt x="0" y="90"/>
                </a:moveTo>
                <a:lnTo>
                  <a:pt x="288" y="2"/>
                </a:lnTo>
                <a:lnTo>
                  <a:pt x="288" y="0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71" name="Picture 289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505" y="1635150"/>
            <a:ext cx="325438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组合 71"/>
          <p:cNvGrpSpPr/>
          <p:nvPr/>
        </p:nvGrpSpPr>
        <p:grpSpPr>
          <a:xfrm>
            <a:off x="7505055" y="1628800"/>
            <a:ext cx="674688" cy="520700"/>
            <a:chOff x="7505700" y="3883025"/>
            <a:chExt cx="674688" cy="520700"/>
          </a:xfrm>
        </p:grpSpPr>
        <p:sp>
          <p:nvSpPr>
            <p:cNvPr id="402" name="Freeform 233"/>
            <p:cNvSpPr>
              <a:spLocks/>
            </p:cNvSpPr>
            <p:nvPr/>
          </p:nvSpPr>
          <p:spPr bwMode="auto">
            <a:xfrm>
              <a:off x="7567613" y="3989388"/>
              <a:ext cx="273050" cy="279400"/>
            </a:xfrm>
            <a:custGeom>
              <a:avLst/>
              <a:gdLst>
                <a:gd name="T0" fmla="*/ 0 w 172"/>
                <a:gd name="T1" fmla="*/ 2 h 176"/>
                <a:gd name="T2" fmla="*/ 171 w 172"/>
                <a:gd name="T3" fmla="*/ 176 h 176"/>
                <a:gd name="T4" fmla="*/ 172 w 172"/>
                <a:gd name="T5" fmla="*/ 174 h 176"/>
                <a:gd name="T6" fmla="*/ 0 w 172"/>
                <a:gd name="T7" fmla="*/ 0 h 176"/>
                <a:gd name="T8" fmla="*/ 0 w 172"/>
                <a:gd name="T9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76">
                  <a:moveTo>
                    <a:pt x="0" y="2"/>
                  </a:moveTo>
                  <a:lnTo>
                    <a:pt x="171" y="176"/>
                  </a:lnTo>
                  <a:lnTo>
                    <a:pt x="172" y="174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03" name="Freeform 234"/>
            <p:cNvSpPr>
              <a:spLocks/>
            </p:cNvSpPr>
            <p:nvPr/>
          </p:nvSpPr>
          <p:spPr bwMode="auto">
            <a:xfrm>
              <a:off x="7567613" y="3989388"/>
              <a:ext cx="273050" cy="279400"/>
            </a:xfrm>
            <a:custGeom>
              <a:avLst/>
              <a:gdLst>
                <a:gd name="T0" fmla="*/ 0 w 172"/>
                <a:gd name="T1" fmla="*/ 2 h 176"/>
                <a:gd name="T2" fmla="*/ 171 w 172"/>
                <a:gd name="T3" fmla="*/ 176 h 176"/>
                <a:gd name="T4" fmla="*/ 172 w 172"/>
                <a:gd name="T5" fmla="*/ 174 h 176"/>
                <a:gd name="T6" fmla="*/ 0 w 172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6">
                  <a:moveTo>
                    <a:pt x="0" y="2"/>
                  </a:moveTo>
                  <a:lnTo>
                    <a:pt x="171" y="176"/>
                  </a:lnTo>
                  <a:lnTo>
                    <a:pt x="172" y="17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404" name="Picture 235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3488" y="3959225"/>
              <a:ext cx="3175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5" name="Freeform 236"/>
            <p:cNvSpPr>
              <a:spLocks/>
            </p:cNvSpPr>
            <p:nvPr/>
          </p:nvSpPr>
          <p:spPr bwMode="auto">
            <a:xfrm>
              <a:off x="7593013" y="3971925"/>
              <a:ext cx="296863" cy="296863"/>
            </a:xfrm>
            <a:custGeom>
              <a:avLst/>
              <a:gdLst>
                <a:gd name="T0" fmla="*/ 0 w 187"/>
                <a:gd name="T1" fmla="*/ 1 h 187"/>
                <a:gd name="T2" fmla="*/ 186 w 187"/>
                <a:gd name="T3" fmla="*/ 187 h 187"/>
                <a:gd name="T4" fmla="*/ 187 w 187"/>
                <a:gd name="T5" fmla="*/ 185 h 187"/>
                <a:gd name="T6" fmla="*/ 2 w 187"/>
                <a:gd name="T7" fmla="*/ 0 h 187"/>
                <a:gd name="T8" fmla="*/ 0 w 187"/>
                <a:gd name="T9" fmla="*/ 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0" y="1"/>
                  </a:moveTo>
                  <a:lnTo>
                    <a:pt x="186" y="187"/>
                  </a:lnTo>
                  <a:lnTo>
                    <a:pt x="187" y="185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06" name="Freeform 237"/>
            <p:cNvSpPr>
              <a:spLocks/>
            </p:cNvSpPr>
            <p:nvPr/>
          </p:nvSpPr>
          <p:spPr bwMode="auto">
            <a:xfrm>
              <a:off x="7593013" y="3971925"/>
              <a:ext cx="296863" cy="296863"/>
            </a:xfrm>
            <a:custGeom>
              <a:avLst/>
              <a:gdLst>
                <a:gd name="T0" fmla="*/ 0 w 187"/>
                <a:gd name="T1" fmla="*/ 1 h 187"/>
                <a:gd name="T2" fmla="*/ 186 w 187"/>
                <a:gd name="T3" fmla="*/ 187 h 187"/>
                <a:gd name="T4" fmla="*/ 187 w 187"/>
                <a:gd name="T5" fmla="*/ 185 h 187"/>
                <a:gd name="T6" fmla="*/ 2 w 187"/>
                <a:gd name="T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7">
                  <a:moveTo>
                    <a:pt x="0" y="1"/>
                  </a:moveTo>
                  <a:lnTo>
                    <a:pt x="186" y="187"/>
                  </a:lnTo>
                  <a:lnTo>
                    <a:pt x="187" y="185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407" name="Picture 238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888" y="3943350"/>
              <a:ext cx="333375" cy="32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8" name="Freeform 239"/>
            <p:cNvSpPr>
              <a:spLocks/>
            </p:cNvSpPr>
            <p:nvPr/>
          </p:nvSpPr>
          <p:spPr bwMode="auto">
            <a:xfrm>
              <a:off x="7618413" y="3951288"/>
              <a:ext cx="319088" cy="309563"/>
            </a:xfrm>
            <a:custGeom>
              <a:avLst/>
              <a:gdLst>
                <a:gd name="T0" fmla="*/ 0 w 201"/>
                <a:gd name="T1" fmla="*/ 1 h 195"/>
                <a:gd name="T2" fmla="*/ 199 w 201"/>
                <a:gd name="T3" fmla="*/ 195 h 195"/>
                <a:gd name="T4" fmla="*/ 201 w 201"/>
                <a:gd name="T5" fmla="*/ 193 h 195"/>
                <a:gd name="T6" fmla="*/ 2 w 201"/>
                <a:gd name="T7" fmla="*/ 0 h 195"/>
                <a:gd name="T8" fmla="*/ 0 w 201"/>
                <a:gd name="T9" fmla="*/ 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95">
                  <a:moveTo>
                    <a:pt x="0" y="1"/>
                  </a:moveTo>
                  <a:lnTo>
                    <a:pt x="199" y="195"/>
                  </a:lnTo>
                  <a:lnTo>
                    <a:pt x="201" y="193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09" name="Freeform 240"/>
            <p:cNvSpPr>
              <a:spLocks/>
            </p:cNvSpPr>
            <p:nvPr/>
          </p:nvSpPr>
          <p:spPr bwMode="auto">
            <a:xfrm>
              <a:off x="7618413" y="3951288"/>
              <a:ext cx="319088" cy="309563"/>
            </a:xfrm>
            <a:custGeom>
              <a:avLst/>
              <a:gdLst>
                <a:gd name="T0" fmla="*/ 0 w 201"/>
                <a:gd name="T1" fmla="*/ 1 h 195"/>
                <a:gd name="T2" fmla="*/ 199 w 201"/>
                <a:gd name="T3" fmla="*/ 195 h 195"/>
                <a:gd name="T4" fmla="*/ 201 w 201"/>
                <a:gd name="T5" fmla="*/ 193 h 195"/>
                <a:gd name="T6" fmla="*/ 2 w 201"/>
                <a:gd name="T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1" h="195">
                  <a:moveTo>
                    <a:pt x="0" y="1"/>
                  </a:moveTo>
                  <a:lnTo>
                    <a:pt x="199" y="195"/>
                  </a:lnTo>
                  <a:lnTo>
                    <a:pt x="201" y="193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410" name="Picture 241"/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400" y="3924300"/>
              <a:ext cx="341313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" name="Freeform 242"/>
            <p:cNvSpPr>
              <a:spLocks/>
            </p:cNvSpPr>
            <p:nvPr/>
          </p:nvSpPr>
          <p:spPr bwMode="auto">
            <a:xfrm>
              <a:off x="7654925" y="3938588"/>
              <a:ext cx="323850" cy="319088"/>
            </a:xfrm>
            <a:custGeom>
              <a:avLst/>
              <a:gdLst>
                <a:gd name="T0" fmla="*/ 0 w 204"/>
                <a:gd name="T1" fmla="*/ 1 h 201"/>
                <a:gd name="T2" fmla="*/ 202 w 204"/>
                <a:gd name="T3" fmla="*/ 201 h 201"/>
                <a:gd name="T4" fmla="*/ 204 w 204"/>
                <a:gd name="T5" fmla="*/ 200 h 201"/>
                <a:gd name="T6" fmla="*/ 2 w 204"/>
                <a:gd name="T7" fmla="*/ 0 h 201"/>
                <a:gd name="T8" fmla="*/ 0 w 204"/>
                <a:gd name="T9" fmla="*/ 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201">
                  <a:moveTo>
                    <a:pt x="0" y="1"/>
                  </a:moveTo>
                  <a:lnTo>
                    <a:pt x="202" y="201"/>
                  </a:lnTo>
                  <a:lnTo>
                    <a:pt x="204" y="20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12" name="Freeform 243"/>
            <p:cNvSpPr>
              <a:spLocks/>
            </p:cNvSpPr>
            <p:nvPr/>
          </p:nvSpPr>
          <p:spPr bwMode="auto">
            <a:xfrm>
              <a:off x="7654925" y="3938588"/>
              <a:ext cx="323850" cy="319088"/>
            </a:xfrm>
            <a:custGeom>
              <a:avLst/>
              <a:gdLst>
                <a:gd name="T0" fmla="*/ 0 w 204"/>
                <a:gd name="T1" fmla="*/ 1 h 201"/>
                <a:gd name="T2" fmla="*/ 202 w 204"/>
                <a:gd name="T3" fmla="*/ 201 h 201"/>
                <a:gd name="T4" fmla="*/ 204 w 204"/>
                <a:gd name="T5" fmla="*/ 200 h 201"/>
                <a:gd name="T6" fmla="*/ 2 w 204"/>
                <a:gd name="T7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201">
                  <a:moveTo>
                    <a:pt x="0" y="1"/>
                  </a:moveTo>
                  <a:lnTo>
                    <a:pt x="202" y="201"/>
                  </a:lnTo>
                  <a:lnTo>
                    <a:pt x="204" y="20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413" name="Picture 244"/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8738" y="3911600"/>
              <a:ext cx="341313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4" name="Freeform 245"/>
            <p:cNvSpPr>
              <a:spLocks/>
            </p:cNvSpPr>
            <p:nvPr/>
          </p:nvSpPr>
          <p:spPr bwMode="auto">
            <a:xfrm>
              <a:off x="7691438" y="3922713"/>
              <a:ext cx="323850" cy="322263"/>
            </a:xfrm>
            <a:custGeom>
              <a:avLst/>
              <a:gdLst>
                <a:gd name="T0" fmla="*/ 0 w 204"/>
                <a:gd name="T1" fmla="*/ 1 h 203"/>
                <a:gd name="T2" fmla="*/ 202 w 204"/>
                <a:gd name="T3" fmla="*/ 203 h 203"/>
                <a:gd name="T4" fmla="*/ 204 w 204"/>
                <a:gd name="T5" fmla="*/ 202 h 203"/>
                <a:gd name="T6" fmla="*/ 0 w 204"/>
                <a:gd name="T7" fmla="*/ 0 h 203"/>
                <a:gd name="T8" fmla="*/ 0 w 204"/>
                <a:gd name="T9" fmla="*/ 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203">
                  <a:moveTo>
                    <a:pt x="0" y="1"/>
                  </a:moveTo>
                  <a:lnTo>
                    <a:pt x="202" y="203"/>
                  </a:lnTo>
                  <a:lnTo>
                    <a:pt x="204" y="20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15" name="Freeform 246"/>
            <p:cNvSpPr>
              <a:spLocks/>
            </p:cNvSpPr>
            <p:nvPr/>
          </p:nvSpPr>
          <p:spPr bwMode="auto">
            <a:xfrm>
              <a:off x="7691438" y="3922713"/>
              <a:ext cx="323850" cy="322263"/>
            </a:xfrm>
            <a:custGeom>
              <a:avLst/>
              <a:gdLst>
                <a:gd name="T0" fmla="*/ 0 w 204"/>
                <a:gd name="T1" fmla="*/ 1 h 203"/>
                <a:gd name="T2" fmla="*/ 202 w 204"/>
                <a:gd name="T3" fmla="*/ 203 h 203"/>
                <a:gd name="T4" fmla="*/ 204 w 204"/>
                <a:gd name="T5" fmla="*/ 202 h 203"/>
                <a:gd name="T6" fmla="*/ 0 w 204"/>
                <a:gd name="T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203">
                  <a:moveTo>
                    <a:pt x="0" y="1"/>
                  </a:moveTo>
                  <a:lnTo>
                    <a:pt x="202" y="203"/>
                  </a:lnTo>
                  <a:lnTo>
                    <a:pt x="204" y="20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416" name="Picture 247"/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3188" y="3898900"/>
              <a:ext cx="339725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7" name="Freeform 248"/>
            <p:cNvSpPr>
              <a:spLocks/>
            </p:cNvSpPr>
            <p:nvPr/>
          </p:nvSpPr>
          <p:spPr bwMode="auto">
            <a:xfrm>
              <a:off x="7732713" y="3906838"/>
              <a:ext cx="320675" cy="325438"/>
            </a:xfrm>
            <a:custGeom>
              <a:avLst/>
              <a:gdLst>
                <a:gd name="T0" fmla="*/ 0 w 202"/>
                <a:gd name="T1" fmla="*/ 2 h 205"/>
                <a:gd name="T2" fmla="*/ 200 w 202"/>
                <a:gd name="T3" fmla="*/ 205 h 205"/>
                <a:gd name="T4" fmla="*/ 202 w 202"/>
                <a:gd name="T5" fmla="*/ 204 h 205"/>
                <a:gd name="T6" fmla="*/ 2 w 202"/>
                <a:gd name="T7" fmla="*/ 0 h 205"/>
                <a:gd name="T8" fmla="*/ 0 w 202"/>
                <a:gd name="T9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05">
                  <a:moveTo>
                    <a:pt x="0" y="2"/>
                  </a:moveTo>
                  <a:lnTo>
                    <a:pt x="200" y="205"/>
                  </a:lnTo>
                  <a:lnTo>
                    <a:pt x="202" y="204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18" name="Freeform 249"/>
            <p:cNvSpPr>
              <a:spLocks/>
            </p:cNvSpPr>
            <p:nvPr/>
          </p:nvSpPr>
          <p:spPr bwMode="auto">
            <a:xfrm>
              <a:off x="7732713" y="3906838"/>
              <a:ext cx="320675" cy="325438"/>
            </a:xfrm>
            <a:custGeom>
              <a:avLst/>
              <a:gdLst>
                <a:gd name="T0" fmla="*/ 0 w 202"/>
                <a:gd name="T1" fmla="*/ 2 h 205"/>
                <a:gd name="T2" fmla="*/ 200 w 202"/>
                <a:gd name="T3" fmla="*/ 205 h 205"/>
                <a:gd name="T4" fmla="*/ 202 w 202"/>
                <a:gd name="T5" fmla="*/ 204 h 205"/>
                <a:gd name="T6" fmla="*/ 2 w 202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205">
                  <a:moveTo>
                    <a:pt x="0" y="2"/>
                  </a:moveTo>
                  <a:lnTo>
                    <a:pt x="200" y="205"/>
                  </a:lnTo>
                  <a:lnTo>
                    <a:pt x="202" y="204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419" name="Picture 250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6050" y="3895725"/>
              <a:ext cx="325438" cy="32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" name="Freeform 251"/>
            <p:cNvSpPr>
              <a:spLocks/>
            </p:cNvSpPr>
            <p:nvPr/>
          </p:nvSpPr>
          <p:spPr bwMode="auto">
            <a:xfrm>
              <a:off x="7777163" y="3906838"/>
              <a:ext cx="306388" cy="307975"/>
            </a:xfrm>
            <a:custGeom>
              <a:avLst/>
              <a:gdLst>
                <a:gd name="T0" fmla="*/ 0 w 193"/>
                <a:gd name="T1" fmla="*/ 2 h 194"/>
                <a:gd name="T2" fmla="*/ 193 w 193"/>
                <a:gd name="T3" fmla="*/ 194 h 194"/>
                <a:gd name="T4" fmla="*/ 193 w 193"/>
                <a:gd name="T5" fmla="*/ 194 h 194"/>
                <a:gd name="T6" fmla="*/ 1 w 193"/>
                <a:gd name="T7" fmla="*/ 0 h 194"/>
                <a:gd name="T8" fmla="*/ 0 w 193"/>
                <a:gd name="T9" fmla="*/ 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4">
                  <a:moveTo>
                    <a:pt x="0" y="2"/>
                  </a:moveTo>
                  <a:lnTo>
                    <a:pt x="193" y="194"/>
                  </a:lnTo>
                  <a:lnTo>
                    <a:pt x="193" y="194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21" name="Freeform 252"/>
            <p:cNvSpPr>
              <a:spLocks/>
            </p:cNvSpPr>
            <p:nvPr/>
          </p:nvSpPr>
          <p:spPr bwMode="auto">
            <a:xfrm>
              <a:off x="7777163" y="3906838"/>
              <a:ext cx="306388" cy="307975"/>
            </a:xfrm>
            <a:custGeom>
              <a:avLst/>
              <a:gdLst>
                <a:gd name="T0" fmla="*/ 0 w 193"/>
                <a:gd name="T1" fmla="*/ 2 h 194"/>
                <a:gd name="T2" fmla="*/ 193 w 193"/>
                <a:gd name="T3" fmla="*/ 194 h 194"/>
                <a:gd name="T4" fmla="*/ 193 w 193"/>
                <a:gd name="T5" fmla="*/ 194 h 194"/>
                <a:gd name="T6" fmla="*/ 1 w 193"/>
                <a:gd name="T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" h="194">
                  <a:moveTo>
                    <a:pt x="0" y="2"/>
                  </a:moveTo>
                  <a:lnTo>
                    <a:pt x="193" y="194"/>
                  </a:lnTo>
                  <a:lnTo>
                    <a:pt x="193" y="19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422" name="Picture 253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738" y="3883025"/>
              <a:ext cx="317500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3" name="Freeform 254"/>
            <p:cNvSpPr>
              <a:spLocks/>
            </p:cNvSpPr>
            <p:nvPr/>
          </p:nvSpPr>
          <p:spPr bwMode="auto">
            <a:xfrm>
              <a:off x="7815263" y="3895725"/>
              <a:ext cx="296863" cy="298450"/>
            </a:xfrm>
            <a:custGeom>
              <a:avLst/>
              <a:gdLst>
                <a:gd name="T0" fmla="*/ 0 w 187"/>
                <a:gd name="T1" fmla="*/ 2 h 188"/>
                <a:gd name="T2" fmla="*/ 187 w 187"/>
                <a:gd name="T3" fmla="*/ 188 h 188"/>
                <a:gd name="T4" fmla="*/ 187 w 187"/>
                <a:gd name="T5" fmla="*/ 186 h 188"/>
                <a:gd name="T6" fmla="*/ 2 w 187"/>
                <a:gd name="T7" fmla="*/ 0 h 188"/>
                <a:gd name="T8" fmla="*/ 0 w 187"/>
                <a:gd name="T9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8">
                  <a:moveTo>
                    <a:pt x="0" y="2"/>
                  </a:moveTo>
                  <a:lnTo>
                    <a:pt x="187" y="188"/>
                  </a:lnTo>
                  <a:lnTo>
                    <a:pt x="187" y="186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24" name="Freeform 255"/>
            <p:cNvSpPr>
              <a:spLocks/>
            </p:cNvSpPr>
            <p:nvPr/>
          </p:nvSpPr>
          <p:spPr bwMode="auto">
            <a:xfrm>
              <a:off x="7815263" y="3895725"/>
              <a:ext cx="296863" cy="298450"/>
            </a:xfrm>
            <a:custGeom>
              <a:avLst/>
              <a:gdLst>
                <a:gd name="T0" fmla="*/ 0 w 187"/>
                <a:gd name="T1" fmla="*/ 2 h 188"/>
                <a:gd name="T2" fmla="*/ 187 w 187"/>
                <a:gd name="T3" fmla="*/ 188 h 188"/>
                <a:gd name="T4" fmla="*/ 187 w 187"/>
                <a:gd name="T5" fmla="*/ 186 h 188"/>
                <a:gd name="T6" fmla="*/ 2 w 187"/>
                <a:gd name="T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8">
                  <a:moveTo>
                    <a:pt x="0" y="2"/>
                  </a:moveTo>
                  <a:lnTo>
                    <a:pt x="187" y="188"/>
                  </a:lnTo>
                  <a:lnTo>
                    <a:pt x="187" y="186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425" name="Picture 256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9713" y="3883025"/>
              <a:ext cx="293688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6" name="Freeform 257"/>
            <p:cNvSpPr>
              <a:spLocks/>
            </p:cNvSpPr>
            <p:nvPr/>
          </p:nvSpPr>
          <p:spPr bwMode="auto">
            <a:xfrm>
              <a:off x="7869238" y="3895725"/>
              <a:ext cx="274638" cy="274638"/>
            </a:xfrm>
            <a:custGeom>
              <a:avLst/>
              <a:gdLst>
                <a:gd name="T0" fmla="*/ 0 w 173"/>
                <a:gd name="T1" fmla="*/ 2 h 173"/>
                <a:gd name="T2" fmla="*/ 171 w 173"/>
                <a:gd name="T3" fmla="*/ 173 h 173"/>
                <a:gd name="T4" fmla="*/ 173 w 173"/>
                <a:gd name="T5" fmla="*/ 171 h 173"/>
                <a:gd name="T6" fmla="*/ 0 w 173"/>
                <a:gd name="T7" fmla="*/ 0 h 173"/>
                <a:gd name="T8" fmla="*/ 0 w 173"/>
                <a:gd name="T9" fmla="*/ 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73">
                  <a:moveTo>
                    <a:pt x="0" y="2"/>
                  </a:moveTo>
                  <a:lnTo>
                    <a:pt x="171" y="173"/>
                  </a:lnTo>
                  <a:lnTo>
                    <a:pt x="173" y="171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27" name="Freeform 258"/>
            <p:cNvSpPr>
              <a:spLocks/>
            </p:cNvSpPr>
            <p:nvPr/>
          </p:nvSpPr>
          <p:spPr bwMode="auto">
            <a:xfrm>
              <a:off x="7869238" y="3895725"/>
              <a:ext cx="274638" cy="274638"/>
            </a:xfrm>
            <a:custGeom>
              <a:avLst/>
              <a:gdLst>
                <a:gd name="T0" fmla="*/ 0 w 173"/>
                <a:gd name="T1" fmla="*/ 2 h 173"/>
                <a:gd name="T2" fmla="*/ 171 w 173"/>
                <a:gd name="T3" fmla="*/ 173 h 173"/>
                <a:gd name="T4" fmla="*/ 173 w 173"/>
                <a:gd name="T5" fmla="*/ 171 h 173"/>
                <a:gd name="T6" fmla="*/ 0 w 173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" h="173">
                  <a:moveTo>
                    <a:pt x="0" y="2"/>
                  </a:moveTo>
                  <a:lnTo>
                    <a:pt x="171" y="173"/>
                  </a:lnTo>
                  <a:lnTo>
                    <a:pt x="173" y="17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28" name="Freeform 260"/>
            <p:cNvSpPr>
              <a:spLocks/>
            </p:cNvSpPr>
            <p:nvPr/>
          </p:nvSpPr>
          <p:spPr bwMode="auto">
            <a:xfrm>
              <a:off x="7937500" y="3906838"/>
              <a:ext cx="227013" cy="227013"/>
            </a:xfrm>
            <a:custGeom>
              <a:avLst/>
              <a:gdLst>
                <a:gd name="T0" fmla="*/ 0 w 143"/>
                <a:gd name="T1" fmla="*/ 0 h 143"/>
                <a:gd name="T2" fmla="*/ 143 w 143"/>
                <a:gd name="T3" fmla="*/ 143 h 143"/>
                <a:gd name="T4" fmla="*/ 143 w 143"/>
                <a:gd name="T5" fmla="*/ 143 h 143"/>
                <a:gd name="T6" fmla="*/ 1 w 143"/>
                <a:gd name="T7" fmla="*/ 0 h 143"/>
                <a:gd name="T8" fmla="*/ 0 w 14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3">
                  <a:moveTo>
                    <a:pt x="0" y="0"/>
                  </a:moveTo>
                  <a:lnTo>
                    <a:pt x="143" y="143"/>
                  </a:lnTo>
                  <a:lnTo>
                    <a:pt x="143" y="143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29" name="Freeform 261"/>
            <p:cNvSpPr>
              <a:spLocks/>
            </p:cNvSpPr>
            <p:nvPr/>
          </p:nvSpPr>
          <p:spPr bwMode="auto">
            <a:xfrm>
              <a:off x="7937500" y="3906838"/>
              <a:ext cx="227013" cy="227013"/>
            </a:xfrm>
            <a:custGeom>
              <a:avLst/>
              <a:gdLst>
                <a:gd name="T0" fmla="*/ 0 w 143"/>
                <a:gd name="T1" fmla="*/ 0 h 143"/>
                <a:gd name="T2" fmla="*/ 143 w 143"/>
                <a:gd name="T3" fmla="*/ 143 h 143"/>
                <a:gd name="T4" fmla="*/ 143 w 143"/>
                <a:gd name="T5" fmla="*/ 143 h 143"/>
                <a:gd name="T6" fmla="*/ 1 w 143"/>
                <a:gd name="T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143">
                  <a:moveTo>
                    <a:pt x="0" y="0"/>
                  </a:moveTo>
                  <a:lnTo>
                    <a:pt x="143" y="143"/>
                  </a:lnTo>
                  <a:lnTo>
                    <a:pt x="143" y="14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430" name="Picture 274"/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75" y="4006850"/>
              <a:ext cx="596900" cy="20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1" name="Freeform 275"/>
            <p:cNvSpPr>
              <a:spLocks/>
            </p:cNvSpPr>
            <p:nvPr/>
          </p:nvSpPr>
          <p:spPr bwMode="auto">
            <a:xfrm>
              <a:off x="7583488" y="4017963"/>
              <a:ext cx="576263" cy="184150"/>
            </a:xfrm>
            <a:custGeom>
              <a:avLst/>
              <a:gdLst>
                <a:gd name="T0" fmla="*/ 0 w 363"/>
                <a:gd name="T1" fmla="*/ 116 h 116"/>
                <a:gd name="T2" fmla="*/ 363 w 363"/>
                <a:gd name="T3" fmla="*/ 2 h 116"/>
                <a:gd name="T4" fmla="*/ 363 w 363"/>
                <a:gd name="T5" fmla="*/ 0 h 116"/>
                <a:gd name="T6" fmla="*/ 0 w 363"/>
                <a:gd name="T7" fmla="*/ 114 h 116"/>
                <a:gd name="T8" fmla="*/ 0 w 363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116">
                  <a:moveTo>
                    <a:pt x="0" y="116"/>
                  </a:moveTo>
                  <a:lnTo>
                    <a:pt x="363" y="2"/>
                  </a:lnTo>
                  <a:lnTo>
                    <a:pt x="363" y="0"/>
                  </a:lnTo>
                  <a:lnTo>
                    <a:pt x="0" y="114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32" name="Freeform 276"/>
            <p:cNvSpPr>
              <a:spLocks/>
            </p:cNvSpPr>
            <p:nvPr/>
          </p:nvSpPr>
          <p:spPr bwMode="auto">
            <a:xfrm>
              <a:off x="7583488" y="4017963"/>
              <a:ext cx="576263" cy="184150"/>
            </a:xfrm>
            <a:custGeom>
              <a:avLst/>
              <a:gdLst>
                <a:gd name="T0" fmla="*/ 0 w 363"/>
                <a:gd name="T1" fmla="*/ 116 h 116"/>
                <a:gd name="T2" fmla="*/ 363 w 363"/>
                <a:gd name="T3" fmla="*/ 2 h 116"/>
                <a:gd name="T4" fmla="*/ 363 w 363"/>
                <a:gd name="T5" fmla="*/ 0 h 116"/>
                <a:gd name="T6" fmla="*/ 0 w 363"/>
                <a:gd name="T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116">
                  <a:moveTo>
                    <a:pt x="0" y="116"/>
                  </a:moveTo>
                  <a:lnTo>
                    <a:pt x="363" y="2"/>
                  </a:lnTo>
                  <a:lnTo>
                    <a:pt x="363" y="0"/>
                  </a:lnTo>
                  <a:lnTo>
                    <a:pt x="0" y="1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33" name="Freeform 284"/>
            <p:cNvSpPr>
              <a:spLocks/>
            </p:cNvSpPr>
            <p:nvPr/>
          </p:nvSpPr>
          <p:spPr bwMode="auto">
            <a:xfrm>
              <a:off x="7735888" y="4124325"/>
              <a:ext cx="431800" cy="139700"/>
            </a:xfrm>
            <a:custGeom>
              <a:avLst/>
              <a:gdLst>
                <a:gd name="T0" fmla="*/ 0 w 272"/>
                <a:gd name="T1" fmla="*/ 88 h 88"/>
                <a:gd name="T2" fmla="*/ 272 w 272"/>
                <a:gd name="T3" fmla="*/ 1 h 88"/>
                <a:gd name="T4" fmla="*/ 272 w 272"/>
                <a:gd name="T5" fmla="*/ 0 h 88"/>
                <a:gd name="T6" fmla="*/ 0 w 272"/>
                <a:gd name="T7" fmla="*/ 86 h 88"/>
                <a:gd name="T8" fmla="*/ 0 w 272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88">
                  <a:moveTo>
                    <a:pt x="0" y="88"/>
                  </a:moveTo>
                  <a:lnTo>
                    <a:pt x="272" y="1"/>
                  </a:lnTo>
                  <a:lnTo>
                    <a:pt x="272" y="0"/>
                  </a:lnTo>
                  <a:lnTo>
                    <a:pt x="0" y="86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34" name="Freeform 285"/>
            <p:cNvSpPr>
              <a:spLocks/>
            </p:cNvSpPr>
            <p:nvPr/>
          </p:nvSpPr>
          <p:spPr bwMode="auto">
            <a:xfrm>
              <a:off x="7735888" y="4124325"/>
              <a:ext cx="431800" cy="139700"/>
            </a:xfrm>
            <a:custGeom>
              <a:avLst/>
              <a:gdLst>
                <a:gd name="T0" fmla="*/ 0 w 272"/>
                <a:gd name="T1" fmla="*/ 88 h 88"/>
                <a:gd name="T2" fmla="*/ 272 w 272"/>
                <a:gd name="T3" fmla="*/ 1 h 88"/>
                <a:gd name="T4" fmla="*/ 272 w 272"/>
                <a:gd name="T5" fmla="*/ 0 h 88"/>
                <a:gd name="T6" fmla="*/ 0 w 272"/>
                <a:gd name="T7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88">
                  <a:moveTo>
                    <a:pt x="0" y="88"/>
                  </a:moveTo>
                  <a:lnTo>
                    <a:pt x="272" y="1"/>
                  </a:lnTo>
                  <a:lnTo>
                    <a:pt x="272" y="0"/>
                  </a:lnTo>
                  <a:lnTo>
                    <a:pt x="0" y="8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35" name="Freeform 290"/>
            <p:cNvSpPr>
              <a:spLocks/>
            </p:cNvSpPr>
            <p:nvPr/>
          </p:nvSpPr>
          <p:spPr bwMode="auto">
            <a:xfrm>
              <a:off x="7562850" y="3895725"/>
              <a:ext cx="306388" cy="101600"/>
            </a:xfrm>
            <a:custGeom>
              <a:avLst/>
              <a:gdLst>
                <a:gd name="T0" fmla="*/ 0 w 193"/>
                <a:gd name="T1" fmla="*/ 64 h 64"/>
                <a:gd name="T2" fmla="*/ 193 w 193"/>
                <a:gd name="T3" fmla="*/ 2 h 64"/>
                <a:gd name="T4" fmla="*/ 193 w 193"/>
                <a:gd name="T5" fmla="*/ 0 h 64"/>
                <a:gd name="T6" fmla="*/ 0 w 193"/>
                <a:gd name="T7" fmla="*/ 62 h 64"/>
                <a:gd name="T8" fmla="*/ 0 w 193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64">
                  <a:moveTo>
                    <a:pt x="0" y="64"/>
                  </a:moveTo>
                  <a:lnTo>
                    <a:pt x="193" y="2"/>
                  </a:lnTo>
                  <a:lnTo>
                    <a:pt x="193" y="0"/>
                  </a:lnTo>
                  <a:lnTo>
                    <a:pt x="0" y="62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36" name="Freeform 291"/>
            <p:cNvSpPr>
              <a:spLocks/>
            </p:cNvSpPr>
            <p:nvPr/>
          </p:nvSpPr>
          <p:spPr bwMode="auto">
            <a:xfrm>
              <a:off x="7562850" y="3895725"/>
              <a:ext cx="306388" cy="101600"/>
            </a:xfrm>
            <a:custGeom>
              <a:avLst/>
              <a:gdLst>
                <a:gd name="T0" fmla="*/ 0 w 193"/>
                <a:gd name="T1" fmla="*/ 64 h 64"/>
                <a:gd name="T2" fmla="*/ 193 w 193"/>
                <a:gd name="T3" fmla="*/ 2 h 64"/>
                <a:gd name="T4" fmla="*/ 193 w 193"/>
                <a:gd name="T5" fmla="*/ 0 h 64"/>
                <a:gd name="T6" fmla="*/ 0 w 193"/>
                <a:gd name="T7" fmla="*/ 6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" h="64">
                  <a:moveTo>
                    <a:pt x="0" y="64"/>
                  </a:moveTo>
                  <a:lnTo>
                    <a:pt x="193" y="2"/>
                  </a:lnTo>
                  <a:lnTo>
                    <a:pt x="193" y="0"/>
                  </a:lnTo>
                  <a:lnTo>
                    <a:pt x="0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437" name="Picture 292"/>
            <p:cNvPicPr>
              <a:picLocks noChangeAspect="1"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8738" y="4030663"/>
              <a:ext cx="69850" cy="7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8" name="Picture 293"/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0175" y="3948113"/>
              <a:ext cx="69850" cy="7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9" name="Picture 294"/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538" y="3956050"/>
              <a:ext cx="69850" cy="7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" name="Picture 295"/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5288" y="3989388"/>
              <a:ext cx="68263" cy="7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1" name="Picture 296"/>
            <p:cNvPicPr>
              <a:picLocks noChangeAspect="1" noChangeArrowheads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1138" y="4030663"/>
              <a:ext cx="69850" cy="7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2" name="Picture 297"/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138" y="4140200"/>
              <a:ext cx="6985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3" name="Picture 298"/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313" y="4167188"/>
              <a:ext cx="69850" cy="7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4" name="Picture 299"/>
            <p:cNvPicPr>
              <a:picLocks noChangeAspect="1" noChangeArrowheads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0350" y="4097338"/>
              <a:ext cx="69850" cy="7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5" name="Picture 300"/>
            <p:cNvPicPr>
              <a:picLocks noChangeAspect="1" noChangeArrowheads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700" y="4070350"/>
              <a:ext cx="674688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" name="Picture 301"/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093" y="1603400"/>
            <a:ext cx="6746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Freeform 302"/>
          <p:cNvSpPr>
            <a:spLocks/>
          </p:cNvSpPr>
          <p:nvPr/>
        </p:nvSpPr>
        <p:spPr bwMode="auto">
          <a:xfrm>
            <a:off x="5657205" y="1614513"/>
            <a:ext cx="658813" cy="407988"/>
          </a:xfrm>
          <a:custGeom>
            <a:avLst/>
            <a:gdLst>
              <a:gd name="T0" fmla="*/ 413 w 415"/>
              <a:gd name="T1" fmla="*/ 128 h 257"/>
              <a:gd name="T2" fmla="*/ 405 w 415"/>
              <a:gd name="T3" fmla="*/ 166 h 257"/>
              <a:gd name="T4" fmla="*/ 379 w 415"/>
              <a:gd name="T5" fmla="*/ 200 h 257"/>
              <a:gd name="T6" fmla="*/ 355 w 415"/>
              <a:gd name="T7" fmla="*/ 218 h 257"/>
              <a:gd name="T8" fmla="*/ 308 w 415"/>
              <a:gd name="T9" fmla="*/ 241 h 257"/>
              <a:gd name="T10" fmla="*/ 252 w 415"/>
              <a:gd name="T11" fmla="*/ 254 h 257"/>
              <a:gd name="T12" fmla="*/ 210 w 415"/>
              <a:gd name="T13" fmla="*/ 255 h 257"/>
              <a:gd name="T14" fmla="*/ 150 w 415"/>
              <a:gd name="T15" fmla="*/ 250 h 257"/>
              <a:gd name="T16" fmla="*/ 94 w 415"/>
              <a:gd name="T17" fmla="*/ 234 h 257"/>
              <a:gd name="T18" fmla="*/ 63 w 415"/>
              <a:gd name="T19" fmla="*/ 219 h 257"/>
              <a:gd name="T20" fmla="*/ 28 w 415"/>
              <a:gd name="T21" fmla="*/ 190 h 257"/>
              <a:gd name="T22" fmla="*/ 6 w 415"/>
              <a:gd name="T23" fmla="*/ 154 h 257"/>
              <a:gd name="T24" fmla="*/ 2 w 415"/>
              <a:gd name="T25" fmla="*/ 130 h 257"/>
              <a:gd name="T26" fmla="*/ 11 w 415"/>
              <a:gd name="T27" fmla="*/ 91 h 257"/>
              <a:gd name="T28" fmla="*/ 37 w 415"/>
              <a:gd name="T29" fmla="*/ 58 h 257"/>
              <a:gd name="T30" fmla="*/ 63 w 415"/>
              <a:gd name="T31" fmla="*/ 39 h 257"/>
              <a:gd name="T32" fmla="*/ 112 w 415"/>
              <a:gd name="T33" fmla="*/ 16 h 257"/>
              <a:gd name="T34" fmla="*/ 169 w 415"/>
              <a:gd name="T35" fmla="*/ 3 h 257"/>
              <a:gd name="T36" fmla="*/ 210 w 415"/>
              <a:gd name="T37" fmla="*/ 1 h 257"/>
              <a:gd name="T38" fmla="*/ 272 w 415"/>
              <a:gd name="T39" fmla="*/ 6 h 257"/>
              <a:gd name="T40" fmla="*/ 324 w 415"/>
              <a:gd name="T41" fmla="*/ 22 h 257"/>
              <a:gd name="T42" fmla="*/ 355 w 415"/>
              <a:gd name="T43" fmla="*/ 39 h 257"/>
              <a:gd name="T44" fmla="*/ 389 w 415"/>
              <a:gd name="T45" fmla="*/ 68 h 257"/>
              <a:gd name="T46" fmla="*/ 410 w 415"/>
              <a:gd name="T47" fmla="*/ 102 h 257"/>
              <a:gd name="T48" fmla="*/ 415 w 415"/>
              <a:gd name="T49" fmla="*/ 128 h 257"/>
              <a:gd name="T50" fmla="*/ 413 w 415"/>
              <a:gd name="T51" fmla="*/ 115 h 257"/>
              <a:gd name="T52" fmla="*/ 399 w 415"/>
              <a:gd name="T53" fmla="*/ 78 h 257"/>
              <a:gd name="T54" fmla="*/ 368 w 415"/>
              <a:gd name="T55" fmla="*/ 45 h 257"/>
              <a:gd name="T56" fmla="*/ 340 w 415"/>
              <a:gd name="T57" fmla="*/ 29 h 257"/>
              <a:gd name="T58" fmla="*/ 290 w 415"/>
              <a:gd name="T59" fmla="*/ 9 h 257"/>
              <a:gd name="T60" fmla="*/ 231 w 415"/>
              <a:gd name="T61" fmla="*/ 0 h 257"/>
              <a:gd name="T62" fmla="*/ 190 w 415"/>
              <a:gd name="T63" fmla="*/ 0 h 257"/>
              <a:gd name="T64" fmla="*/ 130 w 415"/>
              <a:gd name="T65" fmla="*/ 9 h 257"/>
              <a:gd name="T66" fmla="*/ 78 w 415"/>
              <a:gd name="T67" fmla="*/ 29 h 257"/>
              <a:gd name="T68" fmla="*/ 49 w 415"/>
              <a:gd name="T69" fmla="*/ 47 h 257"/>
              <a:gd name="T70" fmla="*/ 18 w 415"/>
              <a:gd name="T71" fmla="*/ 79 h 257"/>
              <a:gd name="T72" fmla="*/ 2 w 415"/>
              <a:gd name="T73" fmla="*/ 115 h 257"/>
              <a:gd name="T74" fmla="*/ 2 w 415"/>
              <a:gd name="T75" fmla="*/ 143 h 257"/>
              <a:gd name="T76" fmla="*/ 18 w 415"/>
              <a:gd name="T77" fmla="*/ 180 h 257"/>
              <a:gd name="T78" fmla="*/ 49 w 415"/>
              <a:gd name="T79" fmla="*/ 211 h 257"/>
              <a:gd name="T80" fmla="*/ 78 w 415"/>
              <a:gd name="T81" fmla="*/ 229 h 257"/>
              <a:gd name="T82" fmla="*/ 130 w 415"/>
              <a:gd name="T83" fmla="*/ 247 h 257"/>
              <a:gd name="T84" fmla="*/ 190 w 415"/>
              <a:gd name="T85" fmla="*/ 257 h 257"/>
              <a:gd name="T86" fmla="*/ 231 w 415"/>
              <a:gd name="T87" fmla="*/ 257 h 257"/>
              <a:gd name="T88" fmla="*/ 290 w 415"/>
              <a:gd name="T89" fmla="*/ 247 h 257"/>
              <a:gd name="T90" fmla="*/ 340 w 415"/>
              <a:gd name="T91" fmla="*/ 228 h 257"/>
              <a:gd name="T92" fmla="*/ 368 w 415"/>
              <a:gd name="T93" fmla="*/ 211 h 257"/>
              <a:gd name="T94" fmla="*/ 399 w 415"/>
              <a:gd name="T95" fmla="*/ 179 h 257"/>
              <a:gd name="T96" fmla="*/ 413 w 415"/>
              <a:gd name="T97" fmla="*/ 141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15" h="257">
                <a:moveTo>
                  <a:pt x="415" y="128"/>
                </a:moveTo>
                <a:lnTo>
                  <a:pt x="413" y="128"/>
                </a:lnTo>
                <a:lnTo>
                  <a:pt x="413" y="128"/>
                </a:lnTo>
                <a:lnTo>
                  <a:pt x="413" y="141"/>
                </a:lnTo>
                <a:lnTo>
                  <a:pt x="410" y="154"/>
                </a:lnTo>
                <a:lnTo>
                  <a:pt x="405" y="166"/>
                </a:lnTo>
                <a:lnTo>
                  <a:pt x="397" y="177"/>
                </a:lnTo>
                <a:lnTo>
                  <a:pt x="389" y="188"/>
                </a:lnTo>
                <a:lnTo>
                  <a:pt x="379" y="200"/>
                </a:lnTo>
                <a:lnTo>
                  <a:pt x="368" y="210"/>
                </a:lnTo>
                <a:lnTo>
                  <a:pt x="355" y="218"/>
                </a:lnTo>
                <a:lnTo>
                  <a:pt x="355" y="218"/>
                </a:lnTo>
                <a:lnTo>
                  <a:pt x="340" y="226"/>
                </a:lnTo>
                <a:lnTo>
                  <a:pt x="324" y="234"/>
                </a:lnTo>
                <a:lnTo>
                  <a:pt x="308" y="241"/>
                </a:lnTo>
                <a:lnTo>
                  <a:pt x="290" y="245"/>
                </a:lnTo>
                <a:lnTo>
                  <a:pt x="272" y="250"/>
                </a:lnTo>
                <a:lnTo>
                  <a:pt x="252" y="254"/>
                </a:lnTo>
                <a:lnTo>
                  <a:pt x="231" y="255"/>
                </a:lnTo>
                <a:lnTo>
                  <a:pt x="210" y="255"/>
                </a:lnTo>
                <a:lnTo>
                  <a:pt x="210" y="255"/>
                </a:lnTo>
                <a:lnTo>
                  <a:pt x="190" y="255"/>
                </a:lnTo>
                <a:lnTo>
                  <a:pt x="169" y="254"/>
                </a:lnTo>
                <a:lnTo>
                  <a:pt x="150" y="250"/>
                </a:lnTo>
                <a:lnTo>
                  <a:pt x="130" y="245"/>
                </a:lnTo>
                <a:lnTo>
                  <a:pt x="112" y="241"/>
                </a:lnTo>
                <a:lnTo>
                  <a:pt x="94" y="234"/>
                </a:lnTo>
                <a:lnTo>
                  <a:pt x="80" y="228"/>
                </a:lnTo>
                <a:lnTo>
                  <a:pt x="63" y="219"/>
                </a:lnTo>
                <a:lnTo>
                  <a:pt x="63" y="219"/>
                </a:lnTo>
                <a:lnTo>
                  <a:pt x="50" y="210"/>
                </a:lnTo>
                <a:lnTo>
                  <a:pt x="37" y="200"/>
                </a:lnTo>
                <a:lnTo>
                  <a:pt x="28" y="190"/>
                </a:lnTo>
                <a:lnTo>
                  <a:pt x="18" y="179"/>
                </a:lnTo>
                <a:lnTo>
                  <a:pt x="11" y="167"/>
                </a:lnTo>
                <a:lnTo>
                  <a:pt x="6" y="154"/>
                </a:lnTo>
                <a:lnTo>
                  <a:pt x="3" y="143"/>
                </a:lnTo>
                <a:lnTo>
                  <a:pt x="2" y="130"/>
                </a:lnTo>
                <a:lnTo>
                  <a:pt x="2" y="130"/>
                </a:lnTo>
                <a:lnTo>
                  <a:pt x="3" y="117"/>
                </a:lnTo>
                <a:lnTo>
                  <a:pt x="6" y="104"/>
                </a:lnTo>
                <a:lnTo>
                  <a:pt x="11" y="91"/>
                </a:lnTo>
                <a:lnTo>
                  <a:pt x="18" y="79"/>
                </a:lnTo>
                <a:lnTo>
                  <a:pt x="28" y="68"/>
                </a:lnTo>
                <a:lnTo>
                  <a:pt x="37" y="58"/>
                </a:lnTo>
                <a:lnTo>
                  <a:pt x="50" y="48"/>
                </a:lnTo>
                <a:lnTo>
                  <a:pt x="63" y="39"/>
                </a:lnTo>
                <a:lnTo>
                  <a:pt x="63" y="39"/>
                </a:lnTo>
                <a:lnTo>
                  <a:pt x="80" y="31"/>
                </a:lnTo>
                <a:lnTo>
                  <a:pt x="94" y="22"/>
                </a:lnTo>
                <a:lnTo>
                  <a:pt x="112" y="16"/>
                </a:lnTo>
                <a:lnTo>
                  <a:pt x="130" y="11"/>
                </a:lnTo>
                <a:lnTo>
                  <a:pt x="150" y="6"/>
                </a:lnTo>
                <a:lnTo>
                  <a:pt x="169" y="3"/>
                </a:lnTo>
                <a:lnTo>
                  <a:pt x="190" y="1"/>
                </a:lnTo>
                <a:lnTo>
                  <a:pt x="210" y="1"/>
                </a:lnTo>
                <a:lnTo>
                  <a:pt x="210" y="1"/>
                </a:lnTo>
                <a:lnTo>
                  <a:pt x="231" y="1"/>
                </a:lnTo>
                <a:lnTo>
                  <a:pt x="252" y="3"/>
                </a:lnTo>
                <a:lnTo>
                  <a:pt x="272" y="6"/>
                </a:lnTo>
                <a:lnTo>
                  <a:pt x="290" y="11"/>
                </a:lnTo>
                <a:lnTo>
                  <a:pt x="308" y="16"/>
                </a:lnTo>
                <a:lnTo>
                  <a:pt x="324" y="22"/>
                </a:lnTo>
                <a:lnTo>
                  <a:pt x="340" y="31"/>
                </a:lnTo>
                <a:lnTo>
                  <a:pt x="355" y="39"/>
                </a:lnTo>
                <a:lnTo>
                  <a:pt x="355" y="39"/>
                </a:lnTo>
                <a:lnTo>
                  <a:pt x="368" y="47"/>
                </a:lnTo>
                <a:lnTo>
                  <a:pt x="379" y="57"/>
                </a:lnTo>
                <a:lnTo>
                  <a:pt x="389" y="68"/>
                </a:lnTo>
                <a:lnTo>
                  <a:pt x="397" y="79"/>
                </a:lnTo>
                <a:lnTo>
                  <a:pt x="405" y="91"/>
                </a:lnTo>
                <a:lnTo>
                  <a:pt x="410" y="102"/>
                </a:lnTo>
                <a:lnTo>
                  <a:pt x="413" y="115"/>
                </a:lnTo>
                <a:lnTo>
                  <a:pt x="413" y="128"/>
                </a:lnTo>
                <a:lnTo>
                  <a:pt x="415" y="128"/>
                </a:lnTo>
                <a:lnTo>
                  <a:pt x="415" y="128"/>
                </a:lnTo>
                <a:lnTo>
                  <a:pt x="415" y="128"/>
                </a:lnTo>
                <a:lnTo>
                  <a:pt x="413" y="115"/>
                </a:lnTo>
                <a:lnTo>
                  <a:pt x="412" y="102"/>
                </a:lnTo>
                <a:lnTo>
                  <a:pt x="405" y="89"/>
                </a:lnTo>
                <a:lnTo>
                  <a:pt x="399" y="78"/>
                </a:lnTo>
                <a:lnTo>
                  <a:pt x="391" y="66"/>
                </a:lnTo>
                <a:lnTo>
                  <a:pt x="381" y="57"/>
                </a:lnTo>
                <a:lnTo>
                  <a:pt x="368" y="45"/>
                </a:lnTo>
                <a:lnTo>
                  <a:pt x="355" y="37"/>
                </a:lnTo>
                <a:lnTo>
                  <a:pt x="355" y="37"/>
                </a:lnTo>
                <a:lnTo>
                  <a:pt x="340" y="29"/>
                </a:lnTo>
                <a:lnTo>
                  <a:pt x="325" y="21"/>
                </a:lnTo>
                <a:lnTo>
                  <a:pt x="308" y="14"/>
                </a:lnTo>
                <a:lnTo>
                  <a:pt x="290" y="9"/>
                </a:lnTo>
                <a:lnTo>
                  <a:pt x="272" y="4"/>
                </a:lnTo>
                <a:lnTo>
                  <a:pt x="252" y="1"/>
                </a:lnTo>
                <a:lnTo>
                  <a:pt x="231" y="0"/>
                </a:lnTo>
                <a:lnTo>
                  <a:pt x="210" y="0"/>
                </a:lnTo>
                <a:lnTo>
                  <a:pt x="210" y="0"/>
                </a:lnTo>
                <a:lnTo>
                  <a:pt x="190" y="0"/>
                </a:lnTo>
                <a:lnTo>
                  <a:pt x="169" y="1"/>
                </a:lnTo>
                <a:lnTo>
                  <a:pt x="150" y="4"/>
                </a:lnTo>
                <a:lnTo>
                  <a:pt x="130" y="9"/>
                </a:lnTo>
                <a:lnTo>
                  <a:pt x="112" y="14"/>
                </a:lnTo>
                <a:lnTo>
                  <a:pt x="94" y="21"/>
                </a:lnTo>
                <a:lnTo>
                  <a:pt x="78" y="29"/>
                </a:lnTo>
                <a:lnTo>
                  <a:pt x="63" y="37"/>
                </a:lnTo>
                <a:lnTo>
                  <a:pt x="63" y="37"/>
                </a:lnTo>
                <a:lnTo>
                  <a:pt x="49" y="47"/>
                </a:lnTo>
                <a:lnTo>
                  <a:pt x="37" y="57"/>
                </a:lnTo>
                <a:lnTo>
                  <a:pt x="26" y="68"/>
                </a:lnTo>
                <a:lnTo>
                  <a:pt x="18" y="79"/>
                </a:lnTo>
                <a:lnTo>
                  <a:pt x="10" y="91"/>
                </a:lnTo>
                <a:lnTo>
                  <a:pt x="5" y="104"/>
                </a:lnTo>
                <a:lnTo>
                  <a:pt x="2" y="115"/>
                </a:lnTo>
                <a:lnTo>
                  <a:pt x="0" y="130"/>
                </a:lnTo>
                <a:lnTo>
                  <a:pt x="0" y="130"/>
                </a:lnTo>
                <a:lnTo>
                  <a:pt x="2" y="143"/>
                </a:lnTo>
                <a:lnTo>
                  <a:pt x="5" y="156"/>
                </a:lnTo>
                <a:lnTo>
                  <a:pt x="10" y="167"/>
                </a:lnTo>
                <a:lnTo>
                  <a:pt x="18" y="180"/>
                </a:lnTo>
                <a:lnTo>
                  <a:pt x="26" y="190"/>
                </a:lnTo>
                <a:lnTo>
                  <a:pt x="37" y="201"/>
                </a:lnTo>
                <a:lnTo>
                  <a:pt x="49" y="211"/>
                </a:lnTo>
                <a:lnTo>
                  <a:pt x="63" y="221"/>
                </a:lnTo>
                <a:lnTo>
                  <a:pt x="63" y="221"/>
                </a:lnTo>
                <a:lnTo>
                  <a:pt x="78" y="229"/>
                </a:lnTo>
                <a:lnTo>
                  <a:pt x="94" y="236"/>
                </a:lnTo>
                <a:lnTo>
                  <a:pt x="112" y="242"/>
                </a:lnTo>
                <a:lnTo>
                  <a:pt x="130" y="247"/>
                </a:lnTo>
                <a:lnTo>
                  <a:pt x="150" y="252"/>
                </a:lnTo>
                <a:lnTo>
                  <a:pt x="169" y="255"/>
                </a:lnTo>
                <a:lnTo>
                  <a:pt x="190" y="257"/>
                </a:lnTo>
                <a:lnTo>
                  <a:pt x="210" y="257"/>
                </a:lnTo>
                <a:lnTo>
                  <a:pt x="210" y="257"/>
                </a:lnTo>
                <a:lnTo>
                  <a:pt x="231" y="257"/>
                </a:lnTo>
                <a:lnTo>
                  <a:pt x="252" y="255"/>
                </a:lnTo>
                <a:lnTo>
                  <a:pt x="272" y="252"/>
                </a:lnTo>
                <a:lnTo>
                  <a:pt x="290" y="247"/>
                </a:lnTo>
                <a:lnTo>
                  <a:pt x="308" y="242"/>
                </a:lnTo>
                <a:lnTo>
                  <a:pt x="325" y="236"/>
                </a:lnTo>
                <a:lnTo>
                  <a:pt x="340" y="228"/>
                </a:lnTo>
                <a:lnTo>
                  <a:pt x="355" y="219"/>
                </a:lnTo>
                <a:lnTo>
                  <a:pt x="355" y="219"/>
                </a:lnTo>
                <a:lnTo>
                  <a:pt x="368" y="211"/>
                </a:lnTo>
                <a:lnTo>
                  <a:pt x="381" y="200"/>
                </a:lnTo>
                <a:lnTo>
                  <a:pt x="391" y="190"/>
                </a:lnTo>
                <a:lnTo>
                  <a:pt x="399" y="179"/>
                </a:lnTo>
                <a:lnTo>
                  <a:pt x="405" y="167"/>
                </a:lnTo>
                <a:lnTo>
                  <a:pt x="412" y="154"/>
                </a:lnTo>
                <a:lnTo>
                  <a:pt x="413" y="141"/>
                </a:lnTo>
                <a:lnTo>
                  <a:pt x="415" y="128"/>
                </a:lnTo>
                <a:lnTo>
                  <a:pt x="415" y="1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75" name="Picture 303"/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268" y="1631975"/>
            <a:ext cx="67468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Freeform 304"/>
          <p:cNvSpPr>
            <a:spLocks/>
          </p:cNvSpPr>
          <p:nvPr/>
        </p:nvSpPr>
        <p:spPr bwMode="auto">
          <a:xfrm>
            <a:off x="5660380" y="1641500"/>
            <a:ext cx="658813" cy="377825"/>
          </a:xfrm>
          <a:custGeom>
            <a:avLst/>
            <a:gdLst>
              <a:gd name="T0" fmla="*/ 413 w 415"/>
              <a:gd name="T1" fmla="*/ 119 h 238"/>
              <a:gd name="T2" fmla="*/ 403 w 415"/>
              <a:gd name="T3" fmla="*/ 154 h 238"/>
              <a:gd name="T4" fmla="*/ 379 w 415"/>
              <a:gd name="T5" fmla="*/ 184 h 238"/>
              <a:gd name="T6" fmla="*/ 354 w 415"/>
              <a:gd name="T7" fmla="*/ 201 h 238"/>
              <a:gd name="T8" fmla="*/ 307 w 415"/>
              <a:gd name="T9" fmla="*/ 222 h 238"/>
              <a:gd name="T10" fmla="*/ 252 w 415"/>
              <a:gd name="T11" fmla="*/ 233 h 238"/>
              <a:gd name="T12" fmla="*/ 210 w 415"/>
              <a:gd name="T13" fmla="*/ 237 h 238"/>
              <a:gd name="T14" fmla="*/ 149 w 415"/>
              <a:gd name="T15" fmla="*/ 230 h 238"/>
              <a:gd name="T16" fmla="*/ 96 w 415"/>
              <a:gd name="T17" fmla="*/ 215 h 238"/>
              <a:gd name="T18" fmla="*/ 63 w 415"/>
              <a:gd name="T19" fmla="*/ 202 h 238"/>
              <a:gd name="T20" fmla="*/ 27 w 415"/>
              <a:gd name="T21" fmla="*/ 175 h 238"/>
              <a:gd name="T22" fmla="*/ 6 w 415"/>
              <a:gd name="T23" fmla="*/ 144 h 238"/>
              <a:gd name="T24" fmla="*/ 1 w 415"/>
              <a:gd name="T25" fmla="*/ 119 h 238"/>
              <a:gd name="T26" fmla="*/ 11 w 415"/>
              <a:gd name="T27" fmla="*/ 85 h 238"/>
              <a:gd name="T28" fmla="*/ 39 w 415"/>
              <a:gd name="T29" fmla="*/ 54 h 238"/>
              <a:gd name="T30" fmla="*/ 63 w 415"/>
              <a:gd name="T31" fmla="*/ 38 h 238"/>
              <a:gd name="T32" fmla="*/ 112 w 415"/>
              <a:gd name="T33" fmla="*/ 17 h 238"/>
              <a:gd name="T34" fmla="*/ 169 w 415"/>
              <a:gd name="T35" fmla="*/ 5 h 238"/>
              <a:gd name="T36" fmla="*/ 210 w 415"/>
              <a:gd name="T37" fmla="*/ 2 h 238"/>
              <a:gd name="T38" fmla="*/ 271 w 415"/>
              <a:gd name="T39" fmla="*/ 7 h 238"/>
              <a:gd name="T40" fmla="*/ 323 w 415"/>
              <a:gd name="T41" fmla="*/ 22 h 238"/>
              <a:gd name="T42" fmla="*/ 354 w 415"/>
              <a:gd name="T43" fmla="*/ 36 h 238"/>
              <a:gd name="T44" fmla="*/ 389 w 415"/>
              <a:gd name="T45" fmla="*/ 64 h 238"/>
              <a:gd name="T46" fmla="*/ 410 w 415"/>
              <a:gd name="T47" fmla="*/ 97 h 238"/>
              <a:gd name="T48" fmla="*/ 415 w 415"/>
              <a:gd name="T49" fmla="*/ 119 h 238"/>
              <a:gd name="T50" fmla="*/ 413 w 415"/>
              <a:gd name="T51" fmla="*/ 106 h 238"/>
              <a:gd name="T52" fmla="*/ 398 w 415"/>
              <a:gd name="T53" fmla="*/ 72 h 238"/>
              <a:gd name="T54" fmla="*/ 367 w 415"/>
              <a:gd name="T55" fmla="*/ 44 h 238"/>
              <a:gd name="T56" fmla="*/ 340 w 415"/>
              <a:gd name="T57" fmla="*/ 28 h 238"/>
              <a:gd name="T58" fmla="*/ 289 w 415"/>
              <a:gd name="T59" fmla="*/ 10 h 238"/>
              <a:gd name="T60" fmla="*/ 231 w 415"/>
              <a:gd name="T61" fmla="*/ 2 h 238"/>
              <a:gd name="T62" fmla="*/ 190 w 415"/>
              <a:gd name="T63" fmla="*/ 2 h 238"/>
              <a:gd name="T64" fmla="*/ 130 w 415"/>
              <a:gd name="T65" fmla="*/ 10 h 238"/>
              <a:gd name="T66" fmla="*/ 78 w 415"/>
              <a:gd name="T67" fmla="*/ 28 h 238"/>
              <a:gd name="T68" fmla="*/ 50 w 415"/>
              <a:gd name="T69" fmla="*/ 44 h 238"/>
              <a:gd name="T70" fmla="*/ 17 w 415"/>
              <a:gd name="T71" fmla="*/ 74 h 238"/>
              <a:gd name="T72" fmla="*/ 1 w 415"/>
              <a:gd name="T73" fmla="*/ 108 h 238"/>
              <a:gd name="T74" fmla="*/ 1 w 415"/>
              <a:gd name="T75" fmla="*/ 132 h 238"/>
              <a:gd name="T76" fmla="*/ 17 w 415"/>
              <a:gd name="T77" fmla="*/ 167 h 238"/>
              <a:gd name="T78" fmla="*/ 50 w 415"/>
              <a:gd name="T79" fmla="*/ 196 h 238"/>
              <a:gd name="T80" fmla="*/ 78 w 415"/>
              <a:gd name="T81" fmla="*/ 211 h 238"/>
              <a:gd name="T82" fmla="*/ 130 w 415"/>
              <a:gd name="T83" fmla="*/ 228 h 238"/>
              <a:gd name="T84" fmla="*/ 190 w 415"/>
              <a:gd name="T85" fmla="*/ 237 h 238"/>
              <a:gd name="T86" fmla="*/ 231 w 415"/>
              <a:gd name="T87" fmla="*/ 237 h 238"/>
              <a:gd name="T88" fmla="*/ 289 w 415"/>
              <a:gd name="T89" fmla="*/ 228 h 238"/>
              <a:gd name="T90" fmla="*/ 340 w 415"/>
              <a:gd name="T91" fmla="*/ 211 h 238"/>
              <a:gd name="T92" fmla="*/ 367 w 415"/>
              <a:gd name="T93" fmla="*/ 194 h 238"/>
              <a:gd name="T94" fmla="*/ 398 w 415"/>
              <a:gd name="T95" fmla="*/ 165 h 238"/>
              <a:gd name="T96" fmla="*/ 413 w 415"/>
              <a:gd name="T97" fmla="*/ 13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15" h="238">
                <a:moveTo>
                  <a:pt x="415" y="119"/>
                </a:moveTo>
                <a:lnTo>
                  <a:pt x="413" y="119"/>
                </a:lnTo>
                <a:lnTo>
                  <a:pt x="413" y="119"/>
                </a:lnTo>
                <a:lnTo>
                  <a:pt x="411" y="131"/>
                </a:lnTo>
                <a:lnTo>
                  <a:pt x="410" y="142"/>
                </a:lnTo>
                <a:lnTo>
                  <a:pt x="403" y="154"/>
                </a:lnTo>
                <a:lnTo>
                  <a:pt x="397" y="165"/>
                </a:lnTo>
                <a:lnTo>
                  <a:pt x="389" y="175"/>
                </a:lnTo>
                <a:lnTo>
                  <a:pt x="379" y="184"/>
                </a:lnTo>
                <a:lnTo>
                  <a:pt x="367" y="193"/>
                </a:lnTo>
                <a:lnTo>
                  <a:pt x="354" y="201"/>
                </a:lnTo>
                <a:lnTo>
                  <a:pt x="354" y="201"/>
                </a:lnTo>
                <a:lnTo>
                  <a:pt x="340" y="209"/>
                </a:lnTo>
                <a:lnTo>
                  <a:pt x="323" y="215"/>
                </a:lnTo>
                <a:lnTo>
                  <a:pt x="307" y="222"/>
                </a:lnTo>
                <a:lnTo>
                  <a:pt x="289" y="227"/>
                </a:lnTo>
                <a:lnTo>
                  <a:pt x="271" y="230"/>
                </a:lnTo>
                <a:lnTo>
                  <a:pt x="252" y="233"/>
                </a:lnTo>
                <a:lnTo>
                  <a:pt x="231" y="235"/>
                </a:lnTo>
                <a:lnTo>
                  <a:pt x="210" y="237"/>
                </a:lnTo>
                <a:lnTo>
                  <a:pt x="210" y="237"/>
                </a:lnTo>
                <a:lnTo>
                  <a:pt x="190" y="235"/>
                </a:lnTo>
                <a:lnTo>
                  <a:pt x="169" y="233"/>
                </a:lnTo>
                <a:lnTo>
                  <a:pt x="149" y="230"/>
                </a:lnTo>
                <a:lnTo>
                  <a:pt x="130" y="227"/>
                </a:lnTo>
                <a:lnTo>
                  <a:pt x="112" y="222"/>
                </a:lnTo>
                <a:lnTo>
                  <a:pt x="96" y="215"/>
                </a:lnTo>
                <a:lnTo>
                  <a:pt x="79" y="209"/>
                </a:lnTo>
                <a:lnTo>
                  <a:pt x="63" y="202"/>
                </a:lnTo>
                <a:lnTo>
                  <a:pt x="63" y="202"/>
                </a:lnTo>
                <a:lnTo>
                  <a:pt x="50" y="194"/>
                </a:lnTo>
                <a:lnTo>
                  <a:pt x="39" y="184"/>
                </a:lnTo>
                <a:lnTo>
                  <a:pt x="27" y="175"/>
                </a:lnTo>
                <a:lnTo>
                  <a:pt x="19" y="165"/>
                </a:lnTo>
                <a:lnTo>
                  <a:pt x="11" y="155"/>
                </a:lnTo>
                <a:lnTo>
                  <a:pt x="6" y="144"/>
                </a:lnTo>
                <a:lnTo>
                  <a:pt x="3" y="132"/>
                </a:lnTo>
                <a:lnTo>
                  <a:pt x="1" y="119"/>
                </a:lnTo>
                <a:lnTo>
                  <a:pt x="1" y="119"/>
                </a:lnTo>
                <a:lnTo>
                  <a:pt x="3" y="108"/>
                </a:lnTo>
                <a:lnTo>
                  <a:pt x="6" y="97"/>
                </a:lnTo>
                <a:lnTo>
                  <a:pt x="11" y="85"/>
                </a:lnTo>
                <a:lnTo>
                  <a:pt x="19" y="75"/>
                </a:lnTo>
                <a:lnTo>
                  <a:pt x="27" y="64"/>
                </a:lnTo>
                <a:lnTo>
                  <a:pt x="39" y="54"/>
                </a:lnTo>
                <a:lnTo>
                  <a:pt x="50" y="46"/>
                </a:lnTo>
                <a:lnTo>
                  <a:pt x="63" y="38"/>
                </a:lnTo>
                <a:lnTo>
                  <a:pt x="63" y="38"/>
                </a:lnTo>
                <a:lnTo>
                  <a:pt x="79" y="30"/>
                </a:lnTo>
                <a:lnTo>
                  <a:pt x="96" y="23"/>
                </a:lnTo>
                <a:lnTo>
                  <a:pt x="112" y="17"/>
                </a:lnTo>
                <a:lnTo>
                  <a:pt x="130" y="12"/>
                </a:lnTo>
                <a:lnTo>
                  <a:pt x="149" y="7"/>
                </a:lnTo>
                <a:lnTo>
                  <a:pt x="169" y="5"/>
                </a:lnTo>
                <a:lnTo>
                  <a:pt x="190" y="4"/>
                </a:lnTo>
                <a:lnTo>
                  <a:pt x="210" y="2"/>
                </a:lnTo>
                <a:lnTo>
                  <a:pt x="210" y="2"/>
                </a:lnTo>
                <a:lnTo>
                  <a:pt x="231" y="4"/>
                </a:lnTo>
                <a:lnTo>
                  <a:pt x="252" y="5"/>
                </a:lnTo>
                <a:lnTo>
                  <a:pt x="271" y="7"/>
                </a:lnTo>
                <a:lnTo>
                  <a:pt x="289" y="12"/>
                </a:lnTo>
                <a:lnTo>
                  <a:pt x="307" y="17"/>
                </a:lnTo>
                <a:lnTo>
                  <a:pt x="323" y="22"/>
                </a:lnTo>
                <a:lnTo>
                  <a:pt x="340" y="30"/>
                </a:lnTo>
                <a:lnTo>
                  <a:pt x="354" y="36"/>
                </a:lnTo>
                <a:lnTo>
                  <a:pt x="354" y="36"/>
                </a:lnTo>
                <a:lnTo>
                  <a:pt x="367" y="44"/>
                </a:lnTo>
                <a:lnTo>
                  <a:pt x="379" y="54"/>
                </a:lnTo>
                <a:lnTo>
                  <a:pt x="389" y="64"/>
                </a:lnTo>
                <a:lnTo>
                  <a:pt x="397" y="74"/>
                </a:lnTo>
                <a:lnTo>
                  <a:pt x="403" y="85"/>
                </a:lnTo>
                <a:lnTo>
                  <a:pt x="410" y="97"/>
                </a:lnTo>
                <a:lnTo>
                  <a:pt x="411" y="108"/>
                </a:lnTo>
                <a:lnTo>
                  <a:pt x="413" y="119"/>
                </a:lnTo>
                <a:lnTo>
                  <a:pt x="415" y="119"/>
                </a:lnTo>
                <a:lnTo>
                  <a:pt x="415" y="119"/>
                </a:lnTo>
                <a:lnTo>
                  <a:pt x="415" y="119"/>
                </a:lnTo>
                <a:lnTo>
                  <a:pt x="413" y="106"/>
                </a:lnTo>
                <a:lnTo>
                  <a:pt x="410" y="95"/>
                </a:lnTo>
                <a:lnTo>
                  <a:pt x="405" y="84"/>
                </a:lnTo>
                <a:lnTo>
                  <a:pt x="398" y="72"/>
                </a:lnTo>
                <a:lnTo>
                  <a:pt x="390" y="62"/>
                </a:lnTo>
                <a:lnTo>
                  <a:pt x="380" y="53"/>
                </a:lnTo>
                <a:lnTo>
                  <a:pt x="367" y="44"/>
                </a:lnTo>
                <a:lnTo>
                  <a:pt x="354" y="35"/>
                </a:lnTo>
                <a:lnTo>
                  <a:pt x="354" y="35"/>
                </a:lnTo>
                <a:lnTo>
                  <a:pt x="340" y="28"/>
                </a:lnTo>
                <a:lnTo>
                  <a:pt x="325" y="22"/>
                </a:lnTo>
                <a:lnTo>
                  <a:pt x="307" y="15"/>
                </a:lnTo>
                <a:lnTo>
                  <a:pt x="289" y="10"/>
                </a:lnTo>
                <a:lnTo>
                  <a:pt x="271" y="5"/>
                </a:lnTo>
                <a:lnTo>
                  <a:pt x="252" y="4"/>
                </a:lnTo>
                <a:lnTo>
                  <a:pt x="231" y="2"/>
                </a:lnTo>
                <a:lnTo>
                  <a:pt x="210" y="0"/>
                </a:lnTo>
                <a:lnTo>
                  <a:pt x="210" y="0"/>
                </a:lnTo>
                <a:lnTo>
                  <a:pt x="190" y="2"/>
                </a:lnTo>
                <a:lnTo>
                  <a:pt x="169" y="4"/>
                </a:lnTo>
                <a:lnTo>
                  <a:pt x="149" y="7"/>
                </a:lnTo>
                <a:lnTo>
                  <a:pt x="130" y="10"/>
                </a:lnTo>
                <a:lnTo>
                  <a:pt x="112" y="15"/>
                </a:lnTo>
                <a:lnTo>
                  <a:pt x="94" y="22"/>
                </a:lnTo>
                <a:lnTo>
                  <a:pt x="78" y="28"/>
                </a:lnTo>
                <a:lnTo>
                  <a:pt x="63" y="36"/>
                </a:lnTo>
                <a:lnTo>
                  <a:pt x="63" y="36"/>
                </a:lnTo>
                <a:lnTo>
                  <a:pt x="50" y="44"/>
                </a:lnTo>
                <a:lnTo>
                  <a:pt x="37" y="54"/>
                </a:lnTo>
                <a:lnTo>
                  <a:pt x="26" y="64"/>
                </a:lnTo>
                <a:lnTo>
                  <a:pt x="17" y="74"/>
                </a:lnTo>
                <a:lnTo>
                  <a:pt x="9" y="85"/>
                </a:lnTo>
                <a:lnTo>
                  <a:pt x="4" y="97"/>
                </a:lnTo>
                <a:lnTo>
                  <a:pt x="1" y="108"/>
                </a:lnTo>
                <a:lnTo>
                  <a:pt x="0" y="119"/>
                </a:lnTo>
                <a:lnTo>
                  <a:pt x="0" y="119"/>
                </a:lnTo>
                <a:lnTo>
                  <a:pt x="1" y="132"/>
                </a:lnTo>
                <a:lnTo>
                  <a:pt x="4" y="144"/>
                </a:lnTo>
                <a:lnTo>
                  <a:pt x="9" y="155"/>
                </a:lnTo>
                <a:lnTo>
                  <a:pt x="17" y="167"/>
                </a:lnTo>
                <a:lnTo>
                  <a:pt x="26" y="176"/>
                </a:lnTo>
                <a:lnTo>
                  <a:pt x="37" y="186"/>
                </a:lnTo>
                <a:lnTo>
                  <a:pt x="50" y="196"/>
                </a:lnTo>
                <a:lnTo>
                  <a:pt x="63" y="204"/>
                </a:lnTo>
                <a:lnTo>
                  <a:pt x="63" y="204"/>
                </a:lnTo>
                <a:lnTo>
                  <a:pt x="78" y="211"/>
                </a:lnTo>
                <a:lnTo>
                  <a:pt x="94" y="217"/>
                </a:lnTo>
                <a:lnTo>
                  <a:pt x="112" y="224"/>
                </a:lnTo>
                <a:lnTo>
                  <a:pt x="130" y="228"/>
                </a:lnTo>
                <a:lnTo>
                  <a:pt x="149" y="232"/>
                </a:lnTo>
                <a:lnTo>
                  <a:pt x="169" y="235"/>
                </a:lnTo>
                <a:lnTo>
                  <a:pt x="190" y="237"/>
                </a:lnTo>
                <a:lnTo>
                  <a:pt x="210" y="238"/>
                </a:lnTo>
                <a:lnTo>
                  <a:pt x="210" y="238"/>
                </a:lnTo>
                <a:lnTo>
                  <a:pt x="231" y="237"/>
                </a:lnTo>
                <a:lnTo>
                  <a:pt x="252" y="235"/>
                </a:lnTo>
                <a:lnTo>
                  <a:pt x="271" y="232"/>
                </a:lnTo>
                <a:lnTo>
                  <a:pt x="289" y="228"/>
                </a:lnTo>
                <a:lnTo>
                  <a:pt x="307" y="224"/>
                </a:lnTo>
                <a:lnTo>
                  <a:pt x="325" y="217"/>
                </a:lnTo>
                <a:lnTo>
                  <a:pt x="340" y="211"/>
                </a:lnTo>
                <a:lnTo>
                  <a:pt x="354" y="202"/>
                </a:lnTo>
                <a:lnTo>
                  <a:pt x="354" y="202"/>
                </a:lnTo>
                <a:lnTo>
                  <a:pt x="367" y="194"/>
                </a:lnTo>
                <a:lnTo>
                  <a:pt x="380" y="186"/>
                </a:lnTo>
                <a:lnTo>
                  <a:pt x="390" y="176"/>
                </a:lnTo>
                <a:lnTo>
                  <a:pt x="398" y="165"/>
                </a:lnTo>
                <a:lnTo>
                  <a:pt x="405" y="155"/>
                </a:lnTo>
                <a:lnTo>
                  <a:pt x="410" y="144"/>
                </a:lnTo>
                <a:lnTo>
                  <a:pt x="413" y="131"/>
                </a:lnTo>
                <a:lnTo>
                  <a:pt x="415" y="119"/>
                </a:lnTo>
                <a:lnTo>
                  <a:pt x="415" y="11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sp>
        <p:nvSpPr>
          <p:cNvPr id="77" name="Freeform 305"/>
          <p:cNvSpPr>
            <a:spLocks/>
          </p:cNvSpPr>
          <p:nvPr/>
        </p:nvSpPr>
        <p:spPr bwMode="auto">
          <a:xfrm>
            <a:off x="5660380" y="1641500"/>
            <a:ext cx="658813" cy="377825"/>
          </a:xfrm>
          <a:custGeom>
            <a:avLst/>
            <a:gdLst>
              <a:gd name="T0" fmla="*/ 413 w 415"/>
              <a:gd name="T1" fmla="*/ 119 h 238"/>
              <a:gd name="T2" fmla="*/ 410 w 415"/>
              <a:gd name="T3" fmla="*/ 142 h 238"/>
              <a:gd name="T4" fmla="*/ 389 w 415"/>
              <a:gd name="T5" fmla="*/ 175 h 238"/>
              <a:gd name="T6" fmla="*/ 353 w 415"/>
              <a:gd name="T7" fmla="*/ 201 h 238"/>
              <a:gd name="T8" fmla="*/ 323 w 415"/>
              <a:gd name="T9" fmla="*/ 215 h 238"/>
              <a:gd name="T10" fmla="*/ 270 w 415"/>
              <a:gd name="T11" fmla="*/ 230 h 238"/>
              <a:gd name="T12" fmla="*/ 208 w 415"/>
              <a:gd name="T13" fmla="*/ 237 h 238"/>
              <a:gd name="T14" fmla="*/ 206 w 415"/>
              <a:gd name="T15" fmla="*/ 237 h 238"/>
              <a:gd name="T16" fmla="*/ 144 w 415"/>
              <a:gd name="T17" fmla="*/ 232 h 238"/>
              <a:gd name="T18" fmla="*/ 92 w 415"/>
              <a:gd name="T19" fmla="*/ 217 h 238"/>
              <a:gd name="T20" fmla="*/ 61 w 415"/>
              <a:gd name="T21" fmla="*/ 202 h 238"/>
              <a:gd name="T22" fmla="*/ 27 w 415"/>
              <a:gd name="T23" fmla="*/ 176 h 238"/>
              <a:gd name="T24" fmla="*/ 6 w 415"/>
              <a:gd name="T25" fmla="*/ 144 h 238"/>
              <a:gd name="T26" fmla="*/ 1 w 415"/>
              <a:gd name="T27" fmla="*/ 121 h 238"/>
              <a:gd name="T28" fmla="*/ 6 w 415"/>
              <a:gd name="T29" fmla="*/ 97 h 238"/>
              <a:gd name="T30" fmla="*/ 26 w 415"/>
              <a:gd name="T31" fmla="*/ 64 h 238"/>
              <a:gd name="T32" fmla="*/ 61 w 415"/>
              <a:gd name="T33" fmla="*/ 38 h 238"/>
              <a:gd name="T34" fmla="*/ 92 w 415"/>
              <a:gd name="T35" fmla="*/ 23 h 238"/>
              <a:gd name="T36" fmla="*/ 146 w 415"/>
              <a:gd name="T37" fmla="*/ 9 h 238"/>
              <a:gd name="T38" fmla="*/ 206 w 415"/>
              <a:gd name="T39" fmla="*/ 2 h 238"/>
              <a:gd name="T40" fmla="*/ 210 w 415"/>
              <a:gd name="T41" fmla="*/ 2 h 238"/>
              <a:gd name="T42" fmla="*/ 270 w 415"/>
              <a:gd name="T43" fmla="*/ 7 h 238"/>
              <a:gd name="T44" fmla="*/ 323 w 415"/>
              <a:gd name="T45" fmla="*/ 22 h 238"/>
              <a:gd name="T46" fmla="*/ 353 w 415"/>
              <a:gd name="T47" fmla="*/ 36 h 238"/>
              <a:gd name="T48" fmla="*/ 389 w 415"/>
              <a:gd name="T49" fmla="*/ 62 h 238"/>
              <a:gd name="T50" fmla="*/ 408 w 415"/>
              <a:gd name="T51" fmla="*/ 95 h 238"/>
              <a:gd name="T52" fmla="*/ 415 w 415"/>
              <a:gd name="T53" fmla="*/ 118 h 238"/>
              <a:gd name="T54" fmla="*/ 413 w 415"/>
              <a:gd name="T55" fmla="*/ 106 h 238"/>
              <a:gd name="T56" fmla="*/ 398 w 415"/>
              <a:gd name="T57" fmla="*/ 72 h 238"/>
              <a:gd name="T58" fmla="*/ 367 w 415"/>
              <a:gd name="T59" fmla="*/ 43 h 238"/>
              <a:gd name="T60" fmla="*/ 340 w 415"/>
              <a:gd name="T61" fmla="*/ 28 h 238"/>
              <a:gd name="T62" fmla="*/ 289 w 415"/>
              <a:gd name="T63" fmla="*/ 10 h 238"/>
              <a:gd name="T64" fmla="*/ 231 w 415"/>
              <a:gd name="T65" fmla="*/ 2 h 238"/>
              <a:gd name="T66" fmla="*/ 206 w 415"/>
              <a:gd name="T67" fmla="*/ 0 h 238"/>
              <a:gd name="T68" fmla="*/ 166 w 415"/>
              <a:gd name="T69" fmla="*/ 4 h 238"/>
              <a:gd name="T70" fmla="*/ 109 w 415"/>
              <a:gd name="T71" fmla="*/ 15 h 238"/>
              <a:gd name="T72" fmla="*/ 61 w 415"/>
              <a:gd name="T73" fmla="*/ 36 h 238"/>
              <a:gd name="T74" fmla="*/ 35 w 415"/>
              <a:gd name="T75" fmla="*/ 54 h 238"/>
              <a:gd name="T76" fmla="*/ 9 w 415"/>
              <a:gd name="T77" fmla="*/ 85 h 238"/>
              <a:gd name="T78" fmla="*/ 0 w 415"/>
              <a:gd name="T79" fmla="*/ 121 h 238"/>
              <a:gd name="T80" fmla="*/ 1 w 415"/>
              <a:gd name="T81" fmla="*/ 132 h 238"/>
              <a:gd name="T82" fmla="*/ 16 w 415"/>
              <a:gd name="T83" fmla="*/ 167 h 238"/>
              <a:gd name="T84" fmla="*/ 47 w 415"/>
              <a:gd name="T85" fmla="*/ 196 h 238"/>
              <a:gd name="T86" fmla="*/ 76 w 415"/>
              <a:gd name="T87" fmla="*/ 212 h 238"/>
              <a:gd name="T88" fmla="*/ 127 w 415"/>
              <a:gd name="T89" fmla="*/ 228 h 238"/>
              <a:gd name="T90" fmla="*/ 185 w 415"/>
              <a:gd name="T91" fmla="*/ 238 h 238"/>
              <a:gd name="T92" fmla="*/ 208 w 415"/>
              <a:gd name="T93" fmla="*/ 238 h 238"/>
              <a:gd name="T94" fmla="*/ 250 w 415"/>
              <a:gd name="T95" fmla="*/ 235 h 238"/>
              <a:gd name="T96" fmla="*/ 307 w 415"/>
              <a:gd name="T97" fmla="*/ 224 h 238"/>
              <a:gd name="T98" fmla="*/ 354 w 415"/>
              <a:gd name="T99" fmla="*/ 202 h 238"/>
              <a:gd name="T100" fmla="*/ 379 w 415"/>
              <a:gd name="T101" fmla="*/ 184 h 238"/>
              <a:gd name="T102" fmla="*/ 405 w 415"/>
              <a:gd name="T103" fmla="*/ 154 h 238"/>
              <a:gd name="T104" fmla="*/ 415 w 415"/>
              <a:gd name="T105" fmla="*/ 119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15" h="238">
                <a:moveTo>
                  <a:pt x="415" y="118"/>
                </a:moveTo>
                <a:lnTo>
                  <a:pt x="413" y="118"/>
                </a:lnTo>
                <a:lnTo>
                  <a:pt x="413" y="119"/>
                </a:lnTo>
                <a:lnTo>
                  <a:pt x="413" y="119"/>
                </a:lnTo>
                <a:lnTo>
                  <a:pt x="411" y="131"/>
                </a:lnTo>
                <a:lnTo>
                  <a:pt x="410" y="142"/>
                </a:lnTo>
                <a:lnTo>
                  <a:pt x="403" y="154"/>
                </a:lnTo>
                <a:lnTo>
                  <a:pt x="397" y="163"/>
                </a:lnTo>
                <a:lnTo>
                  <a:pt x="389" y="175"/>
                </a:lnTo>
                <a:lnTo>
                  <a:pt x="379" y="184"/>
                </a:lnTo>
                <a:lnTo>
                  <a:pt x="366" y="193"/>
                </a:lnTo>
                <a:lnTo>
                  <a:pt x="353" y="201"/>
                </a:lnTo>
                <a:lnTo>
                  <a:pt x="353" y="201"/>
                </a:lnTo>
                <a:lnTo>
                  <a:pt x="338" y="209"/>
                </a:lnTo>
                <a:lnTo>
                  <a:pt x="323" y="215"/>
                </a:lnTo>
                <a:lnTo>
                  <a:pt x="306" y="222"/>
                </a:lnTo>
                <a:lnTo>
                  <a:pt x="288" y="227"/>
                </a:lnTo>
                <a:lnTo>
                  <a:pt x="270" y="230"/>
                </a:lnTo>
                <a:lnTo>
                  <a:pt x="250" y="233"/>
                </a:lnTo>
                <a:lnTo>
                  <a:pt x="229" y="235"/>
                </a:lnTo>
                <a:lnTo>
                  <a:pt x="208" y="237"/>
                </a:lnTo>
                <a:lnTo>
                  <a:pt x="208" y="237"/>
                </a:lnTo>
                <a:lnTo>
                  <a:pt x="206" y="237"/>
                </a:lnTo>
                <a:lnTo>
                  <a:pt x="206" y="237"/>
                </a:lnTo>
                <a:lnTo>
                  <a:pt x="185" y="237"/>
                </a:lnTo>
                <a:lnTo>
                  <a:pt x="164" y="235"/>
                </a:lnTo>
                <a:lnTo>
                  <a:pt x="144" y="232"/>
                </a:lnTo>
                <a:lnTo>
                  <a:pt x="127" y="227"/>
                </a:lnTo>
                <a:lnTo>
                  <a:pt x="109" y="222"/>
                </a:lnTo>
                <a:lnTo>
                  <a:pt x="92" y="217"/>
                </a:lnTo>
                <a:lnTo>
                  <a:pt x="76" y="211"/>
                </a:lnTo>
                <a:lnTo>
                  <a:pt x="61" y="202"/>
                </a:lnTo>
                <a:lnTo>
                  <a:pt x="61" y="202"/>
                </a:lnTo>
                <a:lnTo>
                  <a:pt x="48" y="194"/>
                </a:lnTo>
                <a:lnTo>
                  <a:pt x="37" y="186"/>
                </a:lnTo>
                <a:lnTo>
                  <a:pt x="27" y="176"/>
                </a:lnTo>
                <a:lnTo>
                  <a:pt x="17" y="167"/>
                </a:lnTo>
                <a:lnTo>
                  <a:pt x="11" y="155"/>
                </a:lnTo>
                <a:lnTo>
                  <a:pt x="6" y="144"/>
                </a:lnTo>
                <a:lnTo>
                  <a:pt x="3" y="132"/>
                </a:lnTo>
                <a:lnTo>
                  <a:pt x="1" y="121"/>
                </a:lnTo>
                <a:lnTo>
                  <a:pt x="1" y="121"/>
                </a:lnTo>
                <a:lnTo>
                  <a:pt x="1" y="121"/>
                </a:lnTo>
                <a:lnTo>
                  <a:pt x="3" y="108"/>
                </a:lnTo>
                <a:lnTo>
                  <a:pt x="6" y="97"/>
                </a:lnTo>
                <a:lnTo>
                  <a:pt x="11" y="85"/>
                </a:lnTo>
                <a:lnTo>
                  <a:pt x="17" y="75"/>
                </a:lnTo>
                <a:lnTo>
                  <a:pt x="26" y="64"/>
                </a:lnTo>
                <a:lnTo>
                  <a:pt x="37" y="56"/>
                </a:lnTo>
                <a:lnTo>
                  <a:pt x="48" y="46"/>
                </a:lnTo>
                <a:lnTo>
                  <a:pt x="61" y="38"/>
                </a:lnTo>
                <a:lnTo>
                  <a:pt x="61" y="38"/>
                </a:lnTo>
                <a:lnTo>
                  <a:pt x="76" y="30"/>
                </a:lnTo>
                <a:lnTo>
                  <a:pt x="92" y="23"/>
                </a:lnTo>
                <a:lnTo>
                  <a:pt x="109" y="17"/>
                </a:lnTo>
                <a:lnTo>
                  <a:pt x="127" y="12"/>
                </a:lnTo>
                <a:lnTo>
                  <a:pt x="146" y="9"/>
                </a:lnTo>
                <a:lnTo>
                  <a:pt x="166" y="5"/>
                </a:lnTo>
                <a:lnTo>
                  <a:pt x="185" y="4"/>
                </a:lnTo>
                <a:lnTo>
                  <a:pt x="206" y="2"/>
                </a:lnTo>
                <a:lnTo>
                  <a:pt x="206" y="2"/>
                </a:lnTo>
                <a:lnTo>
                  <a:pt x="210" y="2"/>
                </a:lnTo>
                <a:lnTo>
                  <a:pt x="210" y="2"/>
                </a:lnTo>
                <a:lnTo>
                  <a:pt x="231" y="4"/>
                </a:lnTo>
                <a:lnTo>
                  <a:pt x="250" y="5"/>
                </a:lnTo>
                <a:lnTo>
                  <a:pt x="270" y="7"/>
                </a:lnTo>
                <a:lnTo>
                  <a:pt x="289" y="12"/>
                </a:lnTo>
                <a:lnTo>
                  <a:pt x="306" y="17"/>
                </a:lnTo>
                <a:lnTo>
                  <a:pt x="323" y="22"/>
                </a:lnTo>
                <a:lnTo>
                  <a:pt x="338" y="28"/>
                </a:lnTo>
                <a:lnTo>
                  <a:pt x="353" y="36"/>
                </a:lnTo>
                <a:lnTo>
                  <a:pt x="353" y="36"/>
                </a:lnTo>
                <a:lnTo>
                  <a:pt x="366" y="44"/>
                </a:lnTo>
                <a:lnTo>
                  <a:pt x="379" y="54"/>
                </a:lnTo>
                <a:lnTo>
                  <a:pt x="389" y="62"/>
                </a:lnTo>
                <a:lnTo>
                  <a:pt x="397" y="74"/>
                </a:lnTo>
                <a:lnTo>
                  <a:pt x="403" y="84"/>
                </a:lnTo>
                <a:lnTo>
                  <a:pt x="408" y="95"/>
                </a:lnTo>
                <a:lnTo>
                  <a:pt x="411" y="106"/>
                </a:lnTo>
                <a:lnTo>
                  <a:pt x="413" y="118"/>
                </a:lnTo>
                <a:lnTo>
                  <a:pt x="415" y="118"/>
                </a:lnTo>
                <a:lnTo>
                  <a:pt x="415" y="118"/>
                </a:lnTo>
                <a:lnTo>
                  <a:pt x="415" y="118"/>
                </a:lnTo>
                <a:lnTo>
                  <a:pt x="413" y="106"/>
                </a:lnTo>
                <a:lnTo>
                  <a:pt x="410" y="95"/>
                </a:lnTo>
                <a:lnTo>
                  <a:pt x="405" y="84"/>
                </a:lnTo>
                <a:lnTo>
                  <a:pt x="398" y="72"/>
                </a:lnTo>
                <a:lnTo>
                  <a:pt x="390" y="62"/>
                </a:lnTo>
                <a:lnTo>
                  <a:pt x="379" y="53"/>
                </a:lnTo>
                <a:lnTo>
                  <a:pt x="367" y="43"/>
                </a:lnTo>
                <a:lnTo>
                  <a:pt x="354" y="35"/>
                </a:lnTo>
                <a:lnTo>
                  <a:pt x="354" y="35"/>
                </a:lnTo>
                <a:lnTo>
                  <a:pt x="340" y="28"/>
                </a:lnTo>
                <a:lnTo>
                  <a:pt x="323" y="20"/>
                </a:lnTo>
                <a:lnTo>
                  <a:pt x="307" y="15"/>
                </a:lnTo>
                <a:lnTo>
                  <a:pt x="289" y="10"/>
                </a:lnTo>
                <a:lnTo>
                  <a:pt x="270" y="5"/>
                </a:lnTo>
                <a:lnTo>
                  <a:pt x="250" y="4"/>
                </a:lnTo>
                <a:lnTo>
                  <a:pt x="231" y="2"/>
                </a:lnTo>
                <a:lnTo>
                  <a:pt x="210" y="0"/>
                </a:lnTo>
                <a:lnTo>
                  <a:pt x="210" y="0"/>
                </a:lnTo>
                <a:lnTo>
                  <a:pt x="206" y="0"/>
                </a:lnTo>
                <a:lnTo>
                  <a:pt x="206" y="0"/>
                </a:lnTo>
                <a:lnTo>
                  <a:pt x="185" y="2"/>
                </a:lnTo>
                <a:lnTo>
                  <a:pt x="166" y="4"/>
                </a:lnTo>
                <a:lnTo>
                  <a:pt x="146" y="7"/>
                </a:lnTo>
                <a:lnTo>
                  <a:pt x="127" y="10"/>
                </a:lnTo>
                <a:lnTo>
                  <a:pt x="109" y="15"/>
                </a:lnTo>
                <a:lnTo>
                  <a:pt x="91" y="22"/>
                </a:lnTo>
                <a:lnTo>
                  <a:pt x="76" y="28"/>
                </a:lnTo>
                <a:lnTo>
                  <a:pt x="61" y="36"/>
                </a:lnTo>
                <a:lnTo>
                  <a:pt x="61" y="36"/>
                </a:lnTo>
                <a:lnTo>
                  <a:pt x="47" y="44"/>
                </a:lnTo>
                <a:lnTo>
                  <a:pt x="35" y="54"/>
                </a:lnTo>
                <a:lnTo>
                  <a:pt x="26" y="64"/>
                </a:lnTo>
                <a:lnTo>
                  <a:pt x="16" y="74"/>
                </a:lnTo>
                <a:lnTo>
                  <a:pt x="9" y="85"/>
                </a:lnTo>
                <a:lnTo>
                  <a:pt x="4" y="97"/>
                </a:lnTo>
                <a:lnTo>
                  <a:pt x="1" y="108"/>
                </a:lnTo>
                <a:lnTo>
                  <a:pt x="0" y="121"/>
                </a:lnTo>
                <a:lnTo>
                  <a:pt x="0" y="121"/>
                </a:lnTo>
                <a:lnTo>
                  <a:pt x="0" y="121"/>
                </a:lnTo>
                <a:lnTo>
                  <a:pt x="1" y="132"/>
                </a:lnTo>
                <a:lnTo>
                  <a:pt x="4" y="145"/>
                </a:lnTo>
                <a:lnTo>
                  <a:pt x="9" y="155"/>
                </a:lnTo>
                <a:lnTo>
                  <a:pt x="16" y="167"/>
                </a:lnTo>
                <a:lnTo>
                  <a:pt x="26" y="176"/>
                </a:lnTo>
                <a:lnTo>
                  <a:pt x="35" y="186"/>
                </a:lnTo>
                <a:lnTo>
                  <a:pt x="47" y="196"/>
                </a:lnTo>
                <a:lnTo>
                  <a:pt x="61" y="204"/>
                </a:lnTo>
                <a:lnTo>
                  <a:pt x="61" y="204"/>
                </a:lnTo>
                <a:lnTo>
                  <a:pt x="76" y="212"/>
                </a:lnTo>
                <a:lnTo>
                  <a:pt x="91" y="219"/>
                </a:lnTo>
                <a:lnTo>
                  <a:pt x="109" y="224"/>
                </a:lnTo>
                <a:lnTo>
                  <a:pt x="127" y="228"/>
                </a:lnTo>
                <a:lnTo>
                  <a:pt x="144" y="233"/>
                </a:lnTo>
                <a:lnTo>
                  <a:pt x="164" y="235"/>
                </a:lnTo>
                <a:lnTo>
                  <a:pt x="185" y="238"/>
                </a:lnTo>
                <a:lnTo>
                  <a:pt x="206" y="238"/>
                </a:lnTo>
                <a:lnTo>
                  <a:pt x="206" y="238"/>
                </a:lnTo>
                <a:lnTo>
                  <a:pt x="208" y="238"/>
                </a:lnTo>
                <a:lnTo>
                  <a:pt x="208" y="238"/>
                </a:lnTo>
                <a:lnTo>
                  <a:pt x="229" y="237"/>
                </a:lnTo>
                <a:lnTo>
                  <a:pt x="250" y="235"/>
                </a:lnTo>
                <a:lnTo>
                  <a:pt x="270" y="232"/>
                </a:lnTo>
                <a:lnTo>
                  <a:pt x="288" y="228"/>
                </a:lnTo>
                <a:lnTo>
                  <a:pt x="307" y="224"/>
                </a:lnTo>
                <a:lnTo>
                  <a:pt x="323" y="217"/>
                </a:lnTo>
                <a:lnTo>
                  <a:pt x="340" y="211"/>
                </a:lnTo>
                <a:lnTo>
                  <a:pt x="354" y="202"/>
                </a:lnTo>
                <a:lnTo>
                  <a:pt x="354" y="202"/>
                </a:lnTo>
                <a:lnTo>
                  <a:pt x="367" y="194"/>
                </a:lnTo>
                <a:lnTo>
                  <a:pt x="379" y="184"/>
                </a:lnTo>
                <a:lnTo>
                  <a:pt x="390" y="175"/>
                </a:lnTo>
                <a:lnTo>
                  <a:pt x="398" y="165"/>
                </a:lnTo>
                <a:lnTo>
                  <a:pt x="405" y="154"/>
                </a:lnTo>
                <a:lnTo>
                  <a:pt x="410" y="142"/>
                </a:lnTo>
                <a:lnTo>
                  <a:pt x="413" y="131"/>
                </a:lnTo>
                <a:lnTo>
                  <a:pt x="415" y="119"/>
                </a:lnTo>
                <a:lnTo>
                  <a:pt x="415" y="118"/>
                </a:lnTo>
                <a:lnTo>
                  <a:pt x="415" y="1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000"/>
          </a:p>
        </p:txBody>
      </p:sp>
      <p:pic>
        <p:nvPicPr>
          <p:cNvPr id="78" name="Picture 306"/>
          <p:cNvPicPr>
            <a:picLocks noChangeAspect="1"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43" y="1800250"/>
            <a:ext cx="1778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348"/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268" y="1670075"/>
            <a:ext cx="55086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369"/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43" y="1644675"/>
            <a:ext cx="47942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" name="组合 80"/>
          <p:cNvGrpSpPr/>
          <p:nvPr/>
        </p:nvGrpSpPr>
        <p:grpSpPr>
          <a:xfrm>
            <a:off x="5646093" y="1628800"/>
            <a:ext cx="682625" cy="520700"/>
            <a:chOff x="5646738" y="3883025"/>
            <a:chExt cx="682625" cy="520700"/>
          </a:xfrm>
        </p:grpSpPr>
        <p:sp>
          <p:nvSpPr>
            <p:cNvPr id="335" name="Freeform 307"/>
            <p:cNvSpPr>
              <a:spLocks/>
            </p:cNvSpPr>
            <p:nvPr/>
          </p:nvSpPr>
          <p:spPr bwMode="auto">
            <a:xfrm>
              <a:off x="5662613" y="4064000"/>
              <a:ext cx="160338" cy="184150"/>
            </a:xfrm>
            <a:custGeom>
              <a:avLst/>
              <a:gdLst>
                <a:gd name="T0" fmla="*/ 0 w 101"/>
                <a:gd name="T1" fmla="*/ 0 h 116"/>
                <a:gd name="T2" fmla="*/ 99 w 101"/>
                <a:gd name="T3" fmla="*/ 116 h 116"/>
                <a:gd name="T4" fmla="*/ 101 w 101"/>
                <a:gd name="T5" fmla="*/ 114 h 116"/>
                <a:gd name="T6" fmla="*/ 2 w 101"/>
                <a:gd name="T7" fmla="*/ 0 h 116"/>
                <a:gd name="T8" fmla="*/ 0 w 101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16">
                  <a:moveTo>
                    <a:pt x="0" y="0"/>
                  </a:moveTo>
                  <a:lnTo>
                    <a:pt x="99" y="116"/>
                  </a:lnTo>
                  <a:lnTo>
                    <a:pt x="101" y="114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36" name="Freeform 308"/>
            <p:cNvSpPr>
              <a:spLocks/>
            </p:cNvSpPr>
            <p:nvPr/>
          </p:nvSpPr>
          <p:spPr bwMode="auto">
            <a:xfrm>
              <a:off x="5662613" y="4064000"/>
              <a:ext cx="160338" cy="184150"/>
            </a:xfrm>
            <a:custGeom>
              <a:avLst/>
              <a:gdLst>
                <a:gd name="T0" fmla="*/ 0 w 101"/>
                <a:gd name="T1" fmla="*/ 0 h 116"/>
                <a:gd name="T2" fmla="*/ 99 w 101"/>
                <a:gd name="T3" fmla="*/ 116 h 116"/>
                <a:gd name="T4" fmla="*/ 101 w 101"/>
                <a:gd name="T5" fmla="*/ 114 h 116"/>
                <a:gd name="T6" fmla="*/ 2 w 101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116">
                  <a:moveTo>
                    <a:pt x="0" y="0"/>
                  </a:moveTo>
                  <a:lnTo>
                    <a:pt x="99" y="116"/>
                  </a:lnTo>
                  <a:lnTo>
                    <a:pt x="101" y="114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37" name="Picture 309"/>
            <p:cNvPicPr>
              <a:picLocks noChangeAspect="1" noChangeArrowheads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2613" y="4022725"/>
              <a:ext cx="225425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" name="Freeform 310"/>
            <p:cNvSpPr>
              <a:spLocks/>
            </p:cNvSpPr>
            <p:nvPr/>
          </p:nvSpPr>
          <p:spPr bwMode="auto">
            <a:xfrm>
              <a:off x="5673725" y="4035425"/>
              <a:ext cx="206375" cy="228600"/>
            </a:xfrm>
            <a:custGeom>
              <a:avLst/>
              <a:gdLst>
                <a:gd name="T0" fmla="*/ 0 w 130"/>
                <a:gd name="T1" fmla="*/ 0 h 144"/>
                <a:gd name="T2" fmla="*/ 128 w 130"/>
                <a:gd name="T3" fmla="*/ 144 h 144"/>
                <a:gd name="T4" fmla="*/ 130 w 130"/>
                <a:gd name="T5" fmla="*/ 142 h 144"/>
                <a:gd name="T6" fmla="*/ 1 w 130"/>
                <a:gd name="T7" fmla="*/ 0 h 144"/>
                <a:gd name="T8" fmla="*/ 0 w 130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44">
                  <a:moveTo>
                    <a:pt x="0" y="0"/>
                  </a:moveTo>
                  <a:lnTo>
                    <a:pt x="128" y="144"/>
                  </a:lnTo>
                  <a:lnTo>
                    <a:pt x="130" y="14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39" name="Freeform 311"/>
            <p:cNvSpPr>
              <a:spLocks/>
            </p:cNvSpPr>
            <p:nvPr/>
          </p:nvSpPr>
          <p:spPr bwMode="auto">
            <a:xfrm>
              <a:off x="5673725" y="4035425"/>
              <a:ext cx="206375" cy="228600"/>
            </a:xfrm>
            <a:custGeom>
              <a:avLst/>
              <a:gdLst>
                <a:gd name="T0" fmla="*/ 0 w 130"/>
                <a:gd name="T1" fmla="*/ 0 h 144"/>
                <a:gd name="T2" fmla="*/ 128 w 130"/>
                <a:gd name="T3" fmla="*/ 144 h 144"/>
                <a:gd name="T4" fmla="*/ 130 w 130"/>
                <a:gd name="T5" fmla="*/ 142 h 144"/>
                <a:gd name="T6" fmla="*/ 1 w 130"/>
                <a:gd name="T7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144">
                  <a:moveTo>
                    <a:pt x="0" y="0"/>
                  </a:moveTo>
                  <a:lnTo>
                    <a:pt x="128" y="144"/>
                  </a:lnTo>
                  <a:lnTo>
                    <a:pt x="130" y="14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40" name="Picture 312"/>
            <p:cNvPicPr>
              <a:picLocks noChangeAspect="1" noChangeArrowheads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313" y="4000500"/>
              <a:ext cx="2555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1" name="Freeform 313"/>
            <p:cNvSpPr>
              <a:spLocks/>
            </p:cNvSpPr>
            <p:nvPr/>
          </p:nvSpPr>
          <p:spPr bwMode="auto">
            <a:xfrm>
              <a:off x="5688013" y="4013200"/>
              <a:ext cx="238125" cy="247650"/>
            </a:xfrm>
            <a:custGeom>
              <a:avLst/>
              <a:gdLst>
                <a:gd name="T0" fmla="*/ 0 w 150"/>
                <a:gd name="T1" fmla="*/ 1 h 156"/>
                <a:gd name="T2" fmla="*/ 149 w 150"/>
                <a:gd name="T3" fmla="*/ 156 h 156"/>
                <a:gd name="T4" fmla="*/ 150 w 150"/>
                <a:gd name="T5" fmla="*/ 156 h 156"/>
                <a:gd name="T6" fmla="*/ 0 w 150"/>
                <a:gd name="T7" fmla="*/ 0 h 156"/>
                <a:gd name="T8" fmla="*/ 0 w 150"/>
                <a:gd name="T9" fmla="*/ 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56">
                  <a:moveTo>
                    <a:pt x="0" y="1"/>
                  </a:moveTo>
                  <a:lnTo>
                    <a:pt x="149" y="156"/>
                  </a:lnTo>
                  <a:lnTo>
                    <a:pt x="150" y="156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42" name="Freeform 314"/>
            <p:cNvSpPr>
              <a:spLocks/>
            </p:cNvSpPr>
            <p:nvPr/>
          </p:nvSpPr>
          <p:spPr bwMode="auto">
            <a:xfrm>
              <a:off x="5688013" y="4013200"/>
              <a:ext cx="238125" cy="247650"/>
            </a:xfrm>
            <a:custGeom>
              <a:avLst/>
              <a:gdLst>
                <a:gd name="T0" fmla="*/ 0 w 150"/>
                <a:gd name="T1" fmla="*/ 1 h 156"/>
                <a:gd name="T2" fmla="*/ 149 w 150"/>
                <a:gd name="T3" fmla="*/ 156 h 156"/>
                <a:gd name="T4" fmla="*/ 150 w 150"/>
                <a:gd name="T5" fmla="*/ 156 h 156"/>
                <a:gd name="T6" fmla="*/ 0 w 150"/>
                <a:gd name="T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156">
                  <a:moveTo>
                    <a:pt x="0" y="1"/>
                  </a:moveTo>
                  <a:lnTo>
                    <a:pt x="149" y="156"/>
                  </a:lnTo>
                  <a:lnTo>
                    <a:pt x="150" y="15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43" name="Picture 315"/>
            <p:cNvPicPr>
              <a:picLocks noChangeAspect="1" noChangeArrowheads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950" y="3981450"/>
              <a:ext cx="295275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" name="Freeform 316"/>
            <p:cNvSpPr>
              <a:spLocks/>
            </p:cNvSpPr>
            <p:nvPr/>
          </p:nvSpPr>
          <p:spPr bwMode="auto">
            <a:xfrm>
              <a:off x="5708650" y="3989388"/>
              <a:ext cx="274638" cy="279400"/>
            </a:xfrm>
            <a:custGeom>
              <a:avLst/>
              <a:gdLst>
                <a:gd name="T0" fmla="*/ 0 w 173"/>
                <a:gd name="T1" fmla="*/ 2 h 176"/>
                <a:gd name="T2" fmla="*/ 171 w 173"/>
                <a:gd name="T3" fmla="*/ 176 h 176"/>
                <a:gd name="T4" fmla="*/ 173 w 173"/>
                <a:gd name="T5" fmla="*/ 174 h 176"/>
                <a:gd name="T6" fmla="*/ 0 w 173"/>
                <a:gd name="T7" fmla="*/ 0 h 176"/>
                <a:gd name="T8" fmla="*/ 0 w 173"/>
                <a:gd name="T9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76">
                  <a:moveTo>
                    <a:pt x="0" y="2"/>
                  </a:moveTo>
                  <a:lnTo>
                    <a:pt x="171" y="176"/>
                  </a:lnTo>
                  <a:lnTo>
                    <a:pt x="173" y="174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45" name="Freeform 317"/>
            <p:cNvSpPr>
              <a:spLocks/>
            </p:cNvSpPr>
            <p:nvPr/>
          </p:nvSpPr>
          <p:spPr bwMode="auto">
            <a:xfrm>
              <a:off x="5708650" y="3989388"/>
              <a:ext cx="274638" cy="279400"/>
            </a:xfrm>
            <a:custGeom>
              <a:avLst/>
              <a:gdLst>
                <a:gd name="T0" fmla="*/ 0 w 173"/>
                <a:gd name="T1" fmla="*/ 2 h 176"/>
                <a:gd name="T2" fmla="*/ 171 w 173"/>
                <a:gd name="T3" fmla="*/ 176 h 176"/>
                <a:gd name="T4" fmla="*/ 173 w 173"/>
                <a:gd name="T5" fmla="*/ 174 h 176"/>
                <a:gd name="T6" fmla="*/ 0 w 173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" h="176">
                  <a:moveTo>
                    <a:pt x="0" y="2"/>
                  </a:moveTo>
                  <a:lnTo>
                    <a:pt x="171" y="176"/>
                  </a:lnTo>
                  <a:lnTo>
                    <a:pt x="173" y="17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46" name="Picture 318"/>
            <p:cNvPicPr>
              <a:picLocks noChangeAspect="1" noChangeArrowheads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25" y="3959225"/>
              <a:ext cx="3175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7" name="Freeform 319"/>
            <p:cNvSpPr>
              <a:spLocks/>
            </p:cNvSpPr>
            <p:nvPr/>
          </p:nvSpPr>
          <p:spPr bwMode="auto">
            <a:xfrm>
              <a:off x="5735638" y="3971925"/>
              <a:ext cx="296863" cy="296863"/>
            </a:xfrm>
            <a:custGeom>
              <a:avLst/>
              <a:gdLst>
                <a:gd name="T0" fmla="*/ 0 w 187"/>
                <a:gd name="T1" fmla="*/ 1 h 187"/>
                <a:gd name="T2" fmla="*/ 185 w 187"/>
                <a:gd name="T3" fmla="*/ 187 h 187"/>
                <a:gd name="T4" fmla="*/ 187 w 187"/>
                <a:gd name="T5" fmla="*/ 185 h 187"/>
                <a:gd name="T6" fmla="*/ 0 w 187"/>
                <a:gd name="T7" fmla="*/ 0 h 187"/>
                <a:gd name="T8" fmla="*/ 0 w 187"/>
                <a:gd name="T9" fmla="*/ 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0" y="1"/>
                  </a:moveTo>
                  <a:lnTo>
                    <a:pt x="185" y="187"/>
                  </a:lnTo>
                  <a:lnTo>
                    <a:pt x="187" y="185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48" name="Freeform 320"/>
            <p:cNvSpPr>
              <a:spLocks/>
            </p:cNvSpPr>
            <p:nvPr/>
          </p:nvSpPr>
          <p:spPr bwMode="auto">
            <a:xfrm>
              <a:off x="5735638" y="3971925"/>
              <a:ext cx="296863" cy="296863"/>
            </a:xfrm>
            <a:custGeom>
              <a:avLst/>
              <a:gdLst>
                <a:gd name="T0" fmla="*/ 0 w 187"/>
                <a:gd name="T1" fmla="*/ 1 h 187"/>
                <a:gd name="T2" fmla="*/ 185 w 187"/>
                <a:gd name="T3" fmla="*/ 187 h 187"/>
                <a:gd name="T4" fmla="*/ 187 w 187"/>
                <a:gd name="T5" fmla="*/ 185 h 187"/>
                <a:gd name="T6" fmla="*/ 0 w 187"/>
                <a:gd name="T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7">
                  <a:moveTo>
                    <a:pt x="0" y="1"/>
                  </a:moveTo>
                  <a:lnTo>
                    <a:pt x="185" y="187"/>
                  </a:lnTo>
                  <a:lnTo>
                    <a:pt x="187" y="18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49" name="Picture 321"/>
            <p:cNvPicPr>
              <a:picLocks noChangeAspect="1" noChangeArrowheads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1513" y="3943350"/>
              <a:ext cx="333375" cy="32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0" name="Freeform 322"/>
            <p:cNvSpPr>
              <a:spLocks/>
            </p:cNvSpPr>
            <p:nvPr/>
          </p:nvSpPr>
          <p:spPr bwMode="auto">
            <a:xfrm>
              <a:off x="5761038" y="3951288"/>
              <a:ext cx="317500" cy="309563"/>
            </a:xfrm>
            <a:custGeom>
              <a:avLst/>
              <a:gdLst>
                <a:gd name="T0" fmla="*/ 0 w 200"/>
                <a:gd name="T1" fmla="*/ 1 h 195"/>
                <a:gd name="T2" fmla="*/ 199 w 200"/>
                <a:gd name="T3" fmla="*/ 195 h 195"/>
                <a:gd name="T4" fmla="*/ 200 w 200"/>
                <a:gd name="T5" fmla="*/ 193 h 195"/>
                <a:gd name="T6" fmla="*/ 2 w 200"/>
                <a:gd name="T7" fmla="*/ 0 h 195"/>
                <a:gd name="T8" fmla="*/ 0 w 200"/>
                <a:gd name="T9" fmla="*/ 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95">
                  <a:moveTo>
                    <a:pt x="0" y="1"/>
                  </a:moveTo>
                  <a:lnTo>
                    <a:pt x="199" y="195"/>
                  </a:lnTo>
                  <a:lnTo>
                    <a:pt x="200" y="193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51" name="Freeform 323"/>
            <p:cNvSpPr>
              <a:spLocks/>
            </p:cNvSpPr>
            <p:nvPr/>
          </p:nvSpPr>
          <p:spPr bwMode="auto">
            <a:xfrm>
              <a:off x="5761038" y="3951288"/>
              <a:ext cx="317500" cy="309563"/>
            </a:xfrm>
            <a:custGeom>
              <a:avLst/>
              <a:gdLst>
                <a:gd name="T0" fmla="*/ 0 w 200"/>
                <a:gd name="T1" fmla="*/ 1 h 195"/>
                <a:gd name="T2" fmla="*/ 199 w 200"/>
                <a:gd name="T3" fmla="*/ 195 h 195"/>
                <a:gd name="T4" fmla="*/ 200 w 200"/>
                <a:gd name="T5" fmla="*/ 193 h 195"/>
                <a:gd name="T6" fmla="*/ 2 w 200"/>
                <a:gd name="T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" h="195">
                  <a:moveTo>
                    <a:pt x="0" y="1"/>
                  </a:moveTo>
                  <a:lnTo>
                    <a:pt x="199" y="195"/>
                  </a:lnTo>
                  <a:lnTo>
                    <a:pt x="200" y="193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52" name="Picture 324"/>
            <p:cNvPicPr>
              <a:picLocks noChangeAspect="1" noChangeArrowheads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438" y="3924300"/>
              <a:ext cx="341313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3" name="Freeform 325"/>
            <p:cNvSpPr>
              <a:spLocks/>
            </p:cNvSpPr>
            <p:nvPr/>
          </p:nvSpPr>
          <p:spPr bwMode="auto">
            <a:xfrm>
              <a:off x="5797550" y="3938588"/>
              <a:ext cx="322263" cy="319088"/>
            </a:xfrm>
            <a:custGeom>
              <a:avLst/>
              <a:gdLst>
                <a:gd name="T0" fmla="*/ 0 w 203"/>
                <a:gd name="T1" fmla="*/ 1 h 201"/>
                <a:gd name="T2" fmla="*/ 202 w 203"/>
                <a:gd name="T3" fmla="*/ 201 h 201"/>
                <a:gd name="T4" fmla="*/ 203 w 203"/>
                <a:gd name="T5" fmla="*/ 200 h 201"/>
                <a:gd name="T6" fmla="*/ 1 w 203"/>
                <a:gd name="T7" fmla="*/ 0 h 201"/>
                <a:gd name="T8" fmla="*/ 0 w 203"/>
                <a:gd name="T9" fmla="*/ 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01">
                  <a:moveTo>
                    <a:pt x="0" y="1"/>
                  </a:moveTo>
                  <a:lnTo>
                    <a:pt x="202" y="201"/>
                  </a:lnTo>
                  <a:lnTo>
                    <a:pt x="203" y="20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54" name="Freeform 326"/>
            <p:cNvSpPr>
              <a:spLocks/>
            </p:cNvSpPr>
            <p:nvPr/>
          </p:nvSpPr>
          <p:spPr bwMode="auto">
            <a:xfrm>
              <a:off x="5797550" y="3938588"/>
              <a:ext cx="322263" cy="319088"/>
            </a:xfrm>
            <a:custGeom>
              <a:avLst/>
              <a:gdLst>
                <a:gd name="T0" fmla="*/ 0 w 203"/>
                <a:gd name="T1" fmla="*/ 1 h 201"/>
                <a:gd name="T2" fmla="*/ 202 w 203"/>
                <a:gd name="T3" fmla="*/ 201 h 201"/>
                <a:gd name="T4" fmla="*/ 203 w 203"/>
                <a:gd name="T5" fmla="*/ 200 h 201"/>
                <a:gd name="T6" fmla="*/ 1 w 203"/>
                <a:gd name="T7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" h="201">
                  <a:moveTo>
                    <a:pt x="0" y="1"/>
                  </a:moveTo>
                  <a:lnTo>
                    <a:pt x="202" y="201"/>
                  </a:lnTo>
                  <a:lnTo>
                    <a:pt x="203" y="20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55" name="Picture 327"/>
            <p:cNvPicPr>
              <a:picLocks noChangeAspect="1" noChangeArrowheads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775" y="3911600"/>
              <a:ext cx="341313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6" name="Freeform 328"/>
            <p:cNvSpPr>
              <a:spLocks/>
            </p:cNvSpPr>
            <p:nvPr/>
          </p:nvSpPr>
          <p:spPr bwMode="auto">
            <a:xfrm>
              <a:off x="5834063" y="3922713"/>
              <a:ext cx="322263" cy="322263"/>
            </a:xfrm>
            <a:custGeom>
              <a:avLst/>
              <a:gdLst>
                <a:gd name="T0" fmla="*/ 0 w 203"/>
                <a:gd name="T1" fmla="*/ 1 h 203"/>
                <a:gd name="T2" fmla="*/ 201 w 203"/>
                <a:gd name="T3" fmla="*/ 203 h 203"/>
                <a:gd name="T4" fmla="*/ 203 w 203"/>
                <a:gd name="T5" fmla="*/ 202 h 203"/>
                <a:gd name="T6" fmla="*/ 0 w 203"/>
                <a:gd name="T7" fmla="*/ 0 h 203"/>
                <a:gd name="T8" fmla="*/ 0 w 203"/>
                <a:gd name="T9" fmla="*/ 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03">
                  <a:moveTo>
                    <a:pt x="0" y="1"/>
                  </a:moveTo>
                  <a:lnTo>
                    <a:pt x="201" y="203"/>
                  </a:lnTo>
                  <a:lnTo>
                    <a:pt x="203" y="20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57" name="Freeform 329"/>
            <p:cNvSpPr>
              <a:spLocks/>
            </p:cNvSpPr>
            <p:nvPr/>
          </p:nvSpPr>
          <p:spPr bwMode="auto">
            <a:xfrm>
              <a:off x="5834063" y="3922713"/>
              <a:ext cx="322263" cy="322263"/>
            </a:xfrm>
            <a:custGeom>
              <a:avLst/>
              <a:gdLst>
                <a:gd name="T0" fmla="*/ 0 w 203"/>
                <a:gd name="T1" fmla="*/ 1 h 203"/>
                <a:gd name="T2" fmla="*/ 201 w 203"/>
                <a:gd name="T3" fmla="*/ 203 h 203"/>
                <a:gd name="T4" fmla="*/ 203 w 203"/>
                <a:gd name="T5" fmla="*/ 202 h 203"/>
                <a:gd name="T6" fmla="*/ 0 w 203"/>
                <a:gd name="T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" h="203">
                  <a:moveTo>
                    <a:pt x="0" y="1"/>
                  </a:moveTo>
                  <a:lnTo>
                    <a:pt x="201" y="203"/>
                  </a:lnTo>
                  <a:lnTo>
                    <a:pt x="203" y="20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58" name="Picture 330"/>
            <p:cNvPicPr>
              <a:picLocks noChangeAspect="1" noChangeArrowheads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4225" y="3898900"/>
              <a:ext cx="341313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9" name="Freeform 331"/>
            <p:cNvSpPr>
              <a:spLocks/>
            </p:cNvSpPr>
            <p:nvPr/>
          </p:nvSpPr>
          <p:spPr bwMode="auto">
            <a:xfrm>
              <a:off x="5875338" y="3906838"/>
              <a:ext cx="320675" cy="325438"/>
            </a:xfrm>
            <a:custGeom>
              <a:avLst/>
              <a:gdLst>
                <a:gd name="T0" fmla="*/ 0 w 202"/>
                <a:gd name="T1" fmla="*/ 2 h 205"/>
                <a:gd name="T2" fmla="*/ 200 w 202"/>
                <a:gd name="T3" fmla="*/ 205 h 205"/>
                <a:gd name="T4" fmla="*/ 202 w 202"/>
                <a:gd name="T5" fmla="*/ 204 h 205"/>
                <a:gd name="T6" fmla="*/ 1 w 202"/>
                <a:gd name="T7" fmla="*/ 0 h 205"/>
                <a:gd name="T8" fmla="*/ 0 w 202"/>
                <a:gd name="T9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05">
                  <a:moveTo>
                    <a:pt x="0" y="2"/>
                  </a:moveTo>
                  <a:lnTo>
                    <a:pt x="200" y="205"/>
                  </a:lnTo>
                  <a:lnTo>
                    <a:pt x="202" y="204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60" name="Freeform 332"/>
            <p:cNvSpPr>
              <a:spLocks/>
            </p:cNvSpPr>
            <p:nvPr/>
          </p:nvSpPr>
          <p:spPr bwMode="auto">
            <a:xfrm>
              <a:off x="5875338" y="3906838"/>
              <a:ext cx="320675" cy="325438"/>
            </a:xfrm>
            <a:custGeom>
              <a:avLst/>
              <a:gdLst>
                <a:gd name="T0" fmla="*/ 0 w 202"/>
                <a:gd name="T1" fmla="*/ 2 h 205"/>
                <a:gd name="T2" fmla="*/ 200 w 202"/>
                <a:gd name="T3" fmla="*/ 205 h 205"/>
                <a:gd name="T4" fmla="*/ 202 w 202"/>
                <a:gd name="T5" fmla="*/ 204 h 205"/>
                <a:gd name="T6" fmla="*/ 1 w 202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205">
                  <a:moveTo>
                    <a:pt x="0" y="2"/>
                  </a:moveTo>
                  <a:lnTo>
                    <a:pt x="200" y="205"/>
                  </a:lnTo>
                  <a:lnTo>
                    <a:pt x="202" y="20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61" name="Picture 333"/>
            <p:cNvPicPr>
              <a:picLocks noChangeAspect="1" noChangeArrowheads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675" y="3895725"/>
              <a:ext cx="325438" cy="32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2" name="Freeform 334"/>
            <p:cNvSpPr>
              <a:spLocks/>
            </p:cNvSpPr>
            <p:nvPr/>
          </p:nvSpPr>
          <p:spPr bwMode="auto">
            <a:xfrm>
              <a:off x="5918200" y="3906838"/>
              <a:ext cx="307975" cy="307975"/>
            </a:xfrm>
            <a:custGeom>
              <a:avLst/>
              <a:gdLst>
                <a:gd name="T0" fmla="*/ 0 w 194"/>
                <a:gd name="T1" fmla="*/ 2 h 194"/>
                <a:gd name="T2" fmla="*/ 194 w 194"/>
                <a:gd name="T3" fmla="*/ 194 h 194"/>
                <a:gd name="T4" fmla="*/ 194 w 194"/>
                <a:gd name="T5" fmla="*/ 194 h 194"/>
                <a:gd name="T6" fmla="*/ 2 w 194"/>
                <a:gd name="T7" fmla="*/ 0 h 194"/>
                <a:gd name="T8" fmla="*/ 0 w 194"/>
                <a:gd name="T9" fmla="*/ 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194">
                  <a:moveTo>
                    <a:pt x="0" y="2"/>
                  </a:moveTo>
                  <a:lnTo>
                    <a:pt x="194" y="194"/>
                  </a:lnTo>
                  <a:lnTo>
                    <a:pt x="194" y="194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63" name="Freeform 335"/>
            <p:cNvSpPr>
              <a:spLocks/>
            </p:cNvSpPr>
            <p:nvPr/>
          </p:nvSpPr>
          <p:spPr bwMode="auto">
            <a:xfrm>
              <a:off x="5918200" y="3906838"/>
              <a:ext cx="307975" cy="307975"/>
            </a:xfrm>
            <a:custGeom>
              <a:avLst/>
              <a:gdLst>
                <a:gd name="T0" fmla="*/ 0 w 194"/>
                <a:gd name="T1" fmla="*/ 2 h 194"/>
                <a:gd name="T2" fmla="*/ 194 w 194"/>
                <a:gd name="T3" fmla="*/ 194 h 194"/>
                <a:gd name="T4" fmla="*/ 194 w 194"/>
                <a:gd name="T5" fmla="*/ 194 h 194"/>
                <a:gd name="T6" fmla="*/ 2 w 194"/>
                <a:gd name="T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4" h="194">
                  <a:moveTo>
                    <a:pt x="0" y="2"/>
                  </a:moveTo>
                  <a:lnTo>
                    <a:pt x="194" y="194"/>
                  </a:lnTo>
                  <a:lnTo>
                    <a:pt x="194" y="194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64" name="Picture 336"/>
            <p:cNvPicPr>
              <a:picLocks noChangeAspect="1" noChangeArrowheads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6775" y="3883025"/>
              <a:ext cx="317500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5" name="Freeform 337"/>
            <p:cNvSpPr>
              <a:spLocks/>
            </p:cNvSpPr>
            <p:nvPr/>
          </p:nvSpPr>
          <p:spPr bwMode="auto">
            <a:xfrm>
              <a:off x="5957888" y="3895725"/>
              <a:ext cx="296863" cy="298450"/>
            </a:xfrm>
            <a:custGeom>
              <a:avLst/>
              <a:gdLst>
                <a:gd name="T0" fmla="*/ 0 w 187"/>
                <a:gd name="T1" fmla="*/ 2 h 188"/>
                <a:gd name="T2" fmla="*/ 187 w 187"/>
                <a:gd name="T3" fmla="*/ 188 h 188"/>
                <a:gd name="T4" fmla="*/ 187 w 187"/>
                <a:gd name="T5" fmla="*/ 186 h 188"/>
                <a:gd name="T6" fmla="*/ 1 w 187"/>
                <a:gd name="T7" fmla="*/ 0 h 188"/>
                <a:gd name="T8" fmla="*/ 0 w 187"/>
                <a:gd name="T9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8">
                  <a:moveTo>
                    <a:pt x="0" y="2"/>
                  </a:moveTo>
                  <a:lnTo>
                    <a:pt x="187" y="188"/>
                  </a:lnTo>
                  <a:lnTo>
                    <a:pt x="187" y="186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66" name="Freeform 338"/>
            <p:cNvSpPr>
              <a:spLocks/>
            </p:cNvSpPr>
            <p:nvPr/>
          </p:nvSpPr>
          <p:spPr bwMode="auto">
            <a:xfrm>
              <a:off x="5957888" y="3895725"/>
              <a:ext cx="296863" cy="298450"/>
            </a:xfrm>
            <a:custGeom>
              <a:avLst/>
              <a:gdLst>
                <a:gd name="T0" fmla="*/ 0 w 187"/>
                <a:gd name="T1" fmla="*/ 2 h 188"/>
                <a:gd name="T2" fmla="*/ 187 w 187"/>
                <a:gd name="T3" fmla="*/ 188 h 188"/>
                <a:gd name="T4" fmla="*/ 187 w 187"/>
                <a:gd name="T5" fmla="*/ 186 h 188"/>
                <a:gd name="T6" fmla="*/ 1 w 187"/>
                <a:gd name="T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8">
                  <a:moveTo>
                    <a:pt x="0" y="2"/>
                  </a:moveTo>
                  <a:lnTo>
                    <a:pt x="187" y="188"/>
                  </a:lnTo>
                  <a:lnTo>
                    <a:pt x="187" y="18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67" name="Picture 339"/>
            <p:cNvPicPr>
              <a:picLocks noChangeAspect="1" noChangeArrowheads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750" y="3883025"/>
              <a:ext cx="295275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" name="Freeform 340"/>
            <p:cNvSpPr>
              <a:spLocks/>
            </p:cNvSpPr>
            <p:nvPr/>
          </p:nvSpPr>
          <p:spPr bwMode="auto">
            <a:xfrm>
              <a:off x="6011863" y="3895725"/>
              <a:ext cx="273050" cy="274638"/>
            </a:xfrm>
            <a:custGeom>
              <a:avLst/>
              <a:gdLst>
                <a:gd name="T0" fmla="*/ 0 w 172"/>
                <a:gd name="T1" fmla="*/ 2 h 173"/>
                <a:gd name="T2" fmla="*/ 171 w 172"/>
                <a:gd name="T3" fmla="*/ 173 h 173"/>
                <a:gd name="T4" fmla="*/ 172 w 172"/>
                <a:gd name="T5" fmla="*/ 171 h 173"/>
                <a:gd name="T6" fmla="*/ 0 w 172"/>
                <a:gd name="T7" fmla="*/ 0 h 173"/>
                <a:gd name="T8" fmla="*/ 0 w 172"/>
                <a:gd name="T9" fmla="*/ 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73">
                  <a:moveTo>
                    <a:pt x="0" y="2"/>
                  </a:moveTo>
                  <a:lnTo>
                    <a:pt x="171" y="173"/>
                  </a:lnTo>
                  <a:lnTo>
                    <a:pt x="172" y="171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69" name="Freeform 341"/>
            <p:cNvSpPr>
              <a:spLocks/>
            </p:cNvSpPr>
            <p:nvPr/>
          </p:nvSpPr>
          <p:spPr bwMode="auto">
            <a:xfrm>
              <a:off x="6011863" y="3895725"/>
              <a:ext cx="273050" cy="274638"/>
            </a:xfrm>
            <a:custGeom>
              <a:avLst/>
              <a:gdLst>
                <a:gd name="T0" fmla="*/ 0 w 172"/>
                <a:gd name="T1" fmla="*/ 2 h 173"/>
                <a:gd name="T2" fmla="*/ 171 w 172"/>
                <a:gd name="T3" fmla="*/ 173 h 173"/>
                <a:gd name="T4" fmla="*/ 172 w 172"/>
                <a:gd name="T5" fmla="*/ 171 h 173"/>
                <a:gd name="T6" fmla="*/ 0 w 172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3">
                  <a:moveTo>
                    <a:pt x="0" y="2"/>
                  </a:moveTo>
                  <a:lnTo>
                    <a:pt x="171" y="173"/>
                  </a:lnTo>
                  <a:lnTo>
                    <a:pt x="172" y="17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70" name="Picture 342"/>
            <p:cNvPicPr>
              <a:picLocks noChangeAspect="1" noChangeArrowheads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013" y="3895725"/>
              <a:ext cx="247650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1" name="Freeform 343"/>
            <p:cNvSpPr>
              <a:spLocks/>
            </p:cNvSpPr>
            <p:nvPr/>
          </p:nvSpPr>
          <p:spPr bwMode="auto">
            <a:xfrm>
              <a:off x="6078538" y="3906838"/>
              <a:ext cx="228600" cy="227013"/>
            </a:xfrm>
            <a:custGeom>
              <a:avLst/>
              <a:gdLst>
                <a:gd name="T0" fmla="*/ 0 w 144"/>
                <a:gd name="T1" fmla="*/ 0 h 143"/>
                <a:gd name="T2" fmla="*/ 144 w 144"/>
                <a:gd name="T3" fmla="*/ 143 h 143"/>
                <a:gd name="T4" fmla="*/ 144 w 144"/>
                <a:gd name="T5" fmla="*/ 143 h 143"/>
                <a:gd name="T6" fmla="*/ 2 w 144"/>
                <a:gd name="T7" fmla="*/ 0 h 143"/>
                <a:gd name="T8" fmla="*/ 0 w 144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3">
                  <a:moveTo>
                    <a:pt x="0" y="0"/>
                  </a:moveTo>
                  <a:lnTo>
                    <a:pt x="144" y="143"/>
                  </a:lnTo>
                  <a:lnTo>
                    <a:pt x="144" y="14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72" name="Freeform 344"/>
            <p:cNvSpPr>
              <a:spLocks/>
            </p:cNvSpPr>
            <p:nvPr/>
          </p:nvSpPr>
          <p:spPr bwMode="auto">
            <a:xfrm>
              <a:off x="6078538" y="3906838"/>
              <a:ext cx="228600" cy="227013"/>
            </a:xfrm>
            <a:custGeom>
              <a:avLst/>
              <a:gdLst>
                <a:gd name="T0" fmla="*/ 0 w 144"/>
                <a:gd name="T1" fmla="*/ 0 h 143"/>
                <a:gd name="T2" fmla="*/ 144 w 144"/>
                <a:gd name="T3" fmla="*/ 143 h 143"/>
                <a:gd name="T4" fmla="*/ 144 w 144"/>
                <a:gd name="T5" fmla="*/ 143 h 143"/>
                <a:gd name="T6" fmla="*/ 2 w 144"/>
                <a:gd name="T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143">
                  <a:moveTo>
                    <a:pt x="0" y="0"/>
                  </a:moveTo>
                  <a:lnTo>
                    <a:pt x="144" y="143"/>
                  </a:lnTo>
                  <a:lnTo>
                    <a:pt x="144" y="143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73" name="Picture 345"/>
            <p:cNvPicPr>
              <a:picLocks noChangeAspect="1" noChangeArrowheads="1"/>
            </p:cNvPicPr>
            <p:nvPr/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8" y="3911600"/>
              <a:ext cx="193675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4" name="Freeform 346"/>
            <p:cNvSpPr>
              <a:spLocks/>
            </p:cNvSpPr>
            <p:nvPr/>
          </p:nvSpPr>
          <p:spPr bwMode="auto">
            <a:xfrm>
              <a:off x="6146800" y="3919538"/>
              <a:ext cx="173038" cy="171450"/>
            </a:xfrm>
            <a:custGeom>
              <a:avLst/>
              <a:gdLst>
                <a:gd name="T0" fmla="*/ 0 w 109"/>
                <a:gd name="T1" fmla="*/ 2 h 108"/>
                <a:gd name="T2" fmla="*/ 107 w 109"/>
                <a:gd name="T3" fmla="*/ 108 h 108"/>
                <a:gd name="T4" fmla="*/ 109 w 109"/>
                <a:gd name="T5" fmla="*/ 106 h 108"/>
                <a:gd name="T6" fmla="*/ 1 w 109"/>
                <a:gd name="T7" fmla="*/ 0 h 108"/>
                <a:gd name="T8" fmla="*/ 0 w 109"/>
                <a:gd name="T9" fmla="*/ 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08">
                  <a:moveTo>
                    <a:pt x="0" y="2"/>
                  </a:moveTo>
                  <a:lnTo>
                    <a:pt x="107" y="108"/>
                  </a:lnTo>
                  <a:lnTo>
                    <a:pt x="109" y="106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75" name="Freeform 347"/>
            <p:cNvSpPr>
              <a:spLocks/>
            </p:cNvSpPr>
            <p:nvPr/>
          </p:nvSpPr>
          <p:spPr bwMode="auto">
            <a:xfrm>
              <a:off x="6146800" y="3919538"/>
              <a:ext cx="173038" cy="171450"/>
            </a:xfrm>
            <a:custGeom>
              <a:avLst/>
              <a:gdLst>
                <a:gd name="T0" fmla="*/ 0 w 109"/>
                <a:gd name="T1" fmla="*/ 2 h 108"/>
                <a:gd name="T2" fmla="*/ 107 w 109"/>
                <a:gd name="T3" fmla="*/ 108 h 108"/>
                <a:gd name="T4" fmla="*/ 109 w 109"/>
                <a:gd name="T5" fmla="*/ 106 h 108"/>
                <a:gd name="T6" fmla="*/ 1 w 109"/>
                <a:gd name="T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08">
                  <a:moveTo>
                    <a:pt x="0" y="2"/>
                  </a:moveTo>
                  <a:lnTo>
                    <a:pt x="107" y="108"/>
                  </a:lnTo>
                  <a:lnTo>
                    <a:pt x="109" y="10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76" name="Freeform 349"/>
            <p:cNvSpPr>
              <a:spLocks/>
            </p:cNvSpPr>
            <p:nvPr/>
          </p:nvSpPr>
          <p:spPr bwMode="auto">
            <a:xfrm>
              <a:off x="5662613" y="3935413"/>
              <a:ext cx="530225" cy="152400"/>
            </a:xfrm>
            <a:custGeom>
              <a:avLst/>
              <a:gdLst>
                <a:gd name="T0" fmla="*/ 334 w 334"/>
                <a:gd name="T1" fmla="*/ 0 h 96"/>
                <a:gd name="T2" fmla="*/ 0 w 334"/>
                <a:gd name="T3" fmla="*/ 94 h 96"/>
                <a:gd name="T4" fmla="*/ 0 w 334"/>
                <a:gd name="T5" fmla="*/ 96 h 96"/>
                <a:gd name="T6" fmla="*/ 334 w 334"/>
                <a:gd name="T7" fmla="*/ 2 h 96"/>
                <a:gd name="T8" fmla="*/ 334 w 334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96">
                  <a:moveTo>
                    <a:pt x="334" y="0"/>
                  </a:moveTo>
                  <a:lnTo>
                    <a:pt x="0" y="94"/>
                  </a:lnTo>
                  <a:lnTo>
                    <a:pt x="0" y="96"/>
                  </a:lnTo>
                  <a:lnTo>
                    <a:pt x="334" y="2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77" name="Freeform 350"/>
            <p:cNvSpPr>
              <a:spLocks/>
            </p:cNvSpPr>
            <p:nvPr/>
          </p:nvSpPr>
          <p:spPr bwMode="auto">
            <a:xfrm>
              <a:off x="5662613" y="3935413"/>
              <a:ext cx="530225" cy="152400"/>
            </a:xfrm>
            <a:custGeom>
              <a:avLst/>
              <a:gdLst>
                <a:gd name="T0" fmla="*/ 334 w 334"/>
                <a:gd name="T1" fmla="*/ 0 h 96"/>
                <a:gd name="T2" fmla="*/ 0 w 334"/>
                <a:gd name="T3" fmla="*/ 94 h 96"/>
                <a:gd name="T4" fmla="*/ 0 w 334"/>
                <a:gd name="T5" fmla="*/ 96 h 96"/>
                <a:gd name="T6" fmla="*/ 334 w 334"/>
                <a:gd name="T7" fmla="*/ 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96">
                  <a:moveTo>
                    <a:pt x="334" y="0"/>
                  </a:moveTo>
                  <a:lnTo>
                    <a:pt x="0" y="94"/>
                  </a:lnTo>
                  <a:lnTo>
                    <a:pt x="0" y="96"/>
                  </a:lnTo>
                  <a:lnTo>
                    <a:pt x="334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78" name="Picture 351"/>
            <p:cNvPicPr>
              <a:picLocks noChangeAspect="1" noChangeArrowheads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2613" y="3952875"/>
              <a:ext cx="581025" cy="18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" name="Freeform 352"/>
            <p:cNvSpPr>
              <a:spLocks/>
            </p:cNvSpPr>
            <p:nvPr/>
          </p:nvSpPr>
          <p:spPr bwMode="auto">
            <a:xfrm>
              <a:off x="5675313" y="3960813"/>
              <a:ext cx="561975" cy="171450"/>
            </a:xfrm>
            <a:custGeom>
              <a:avLst/>
              <a:gdLst>
                <a:gd name="T0" fmla="*/ 0 w 354"/>
                <a:gd name="T1" fmla="*/ 108 h 108"/>
                <a:gd name="T2" fmla="*/ 354 w 354"/>
                <a:gd name="T3" fmla="*/ 2 h 108"/>
                <a:gd name="T4" fmla="*/ 354 w 354"/>
                <a:gd name="T5" fmla="*/ 0 h 108"/>
                <a:gd name="T6" fmla="*/ 0 w 354"/>
                <a:gd name="T7" fmla="*/ 106 h 108"/>
                <a:gd name="T8" fmla="*/ 0 w 35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108">
                  <a:moveTo>
                    <a:pt x="0" y="108"/>
                  </a:moveTo>
                  <a:lnTo>
                    <a:pt x="354" y="2"/>
                  </a:lnTo>
                  <a:lnTo>
                    <a:pt x="354" y="0"/>
                  </a:lnTo>
                  <a:lnTo>
                    <a:pt x="0" y="106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80" name="Freeform 353"/>
            <p:cNvSpPr>
              <a:spLocks/>
            </p:cNvSpPr>
            <p:nvPr/>
          </p:nvSpPr>
          <p:spPr bwMode="auto">
            <a:xfrm>
              <a:off x="5675313" y="3960813"/>
              <a:ext cx="561975" cy="171450"/>
            </a:xfrm>
            <a:custGeom>
              <a:avLst/>
              <a:gdLst>
                <a:gd name="T0" fmla="*/ 0 w 354"/>
                <a:gd name="T1" fmla="*/ 108 h 108"/>
                <a:gd name="T2" fmla="*/ 354 w 354"/>
                <a:gd name="T3" fmla="*/ 2 h 108"/>
                <a:gd name="T4" fmla="*/ 354 w 354"/>
                <a:gd name="T5" fmla="*/ 0 h 108"/>
                <a:gd name="T6" fmla="*/ 0 w 354"/>
                <a:gd name="T7" fmla="*/ 10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108">
                  <a:moveTo>
                    <a:pt x="0" y="108"/>
                  </a:moveTo>
                  <a:lnTo>
                    <a:pt x="354" y="2"/>
                  </a:lnTo>
                  <a:lnTo>
                    <a:pt x="354" y="0"/>
                  </a:lnTo>
                  <a:lnTo>
                    <a:pt x="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81" name="Picture 354"/>
            <p:cNvPicPr>
              <a:picLocks noChangeAspect="1" noChangeArrowheads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3250" y="3973513"/>
              <a:ext cx="596900" cy="20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2" name="Freeform 355"/>
            <p:cNvSpPr>
              <a:spLocks/>
            </p:cNvSpPr>
            <p:nvPr/>
          </p:nvSpPr>
          <p:spPr bwMode="auto">
            <a:xfrm>
              <a:off x="5694363" y="3986213"/>
              <a:ext cx="576263" cy="180975"/>
            </a:xfrm>
            <a:custGeom>
              <a:avLst/>
              <a:gdLst>
                <a:gd name="T0" fmla="*/ 0 w 363"/>
                <a:gd name="T1" fmla="*/ 114 h 114"/>
                <a:gd name="T2" fmla="*/ 363 w 363"/>
                <a:gd name="T3" fmla="*/ 0 h 114"/>
                <a:gd name="T4" fmla="*/ 363 w 363"/>
                <a:gd name="T5" fmla="*/ 0 h 114"/>
                <a:gd name="T6" fmla="*/ 0 w 363"/>
                <a:gd name="T7" fmla="*/ 113 h 114"/>
                <a:gd name="T8" fmla="*/ 0 w 363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114">
                  <a:moveTo>
                    <a:pt x="0" y="114"/>
                  </a:moveTo>
                  <a:lnTo>
                    <a:pt x="363" y="0"/>
                  </a:lnTo>
                  <a:lnTo>
                    <a:pt x="363" y="0"/>
                  </a:lnTo>
                  <a:lnTo>
                    <a:pt x="0" y="113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83" name="Freeform 356"/>
            <p:cNvSpPr>
              <a:spLocks/>
            </p:cNvSpPr>
            <p:nvPr/>
          </p:nvSpPr>
          <p:spPr bwMode="auto">
            <a:xfrm>
              <a:off x="5694363" y="3986213"/>
              <a:ext cx="576263" cy="180975"/>
            </a:xfrm>
            <a:custGeom>
              <a:avLst/>
              <a:gdLst>
                <a:gd name="T0" fmla="*/ 0 w 363"/>
                <a:gd name="T1" fmla="*/ 114 h 114"/>
                <a:gd name="T2" fmla="*/ 363 w 363"/>
                <a:gd name="T3" fmla="*/ 0 h 114"/>
                <a:gd name="T4" fmla="*/ 363 w 363"/>
                <a:gd name="T5" fmla="*/ 0 h 114"/>
                <a:gd name="T6" fmla="*/ 0 w 363"/>
                <a:gd name="T7" fmla="*/ 11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114">
                  <a:moveTo>
                    <a:pt x="0" y="114"/>
                  </a:moveTo>
                  <a:lnTo>
                    <a:pt x="363" y="0"/>
                  </a:lnTo>
                  <a:lnTo>
                    <a:pt x="363" y="0"/>
                  </a:lnTo>
                  <a:lnTo>
                    <a:pt x="0" y="11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84" name="Picture 357"/>
            <p:cNvPicPr>
              <a:picLocks noChangeAspect="1" noChangeArrowheads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006850"/>
              <a:ext cx="596900" cy="20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5" name="Freeform 358"/>
            <p:cNvSpPr>
              <a:spLocks/>
            </p:cNvSpPr>
            <p:nvPr/>
          </p:nvSpPr>
          <p:spPr bwMode="auto">
            <a:xfrm>
              <a:off x="5724525" y="4017963"/>
              <a:ext cx="576263" cy="184150"/>
            </a:xfrm>
            <a:custGeom>
              <a:avLst/>
              <a:gdLst>
                <a:gd name="T0" fmla="*/ 0 w 363"/>
                <a:gd name="T1" fmla="*/ 116 h 116"/>
                <a:gd name="T2" fmla="*/ 363 w 363"/>
                <a:gd name="T3" fmla="*/ 2 h 116"/>
                <a:gd name="T4" fmla="*/ 363 w 363"/>
                <a:gd name="T5" fmla="*/ 0 h 116"/>
                <a:gd name="T6" fmla="*/ 0 w 363"/>
                <a:gd name="T7" fmla="*/ 114 h 116"/>
                <a:gd name="T8" fmla="*/ 0 w 363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116">
                  <a:moveTo>
                    <a:pt x="0" y="116"/>
                  </a:moveTo>
                  <a:lnTo>
                    <a:pt x="363" y="2"/>
                  </a:lnTo>
                  <a:lnTo>
                    <a:pt x="363" y="0"/>
                  </a:lnTo>
                  <a:lnTo>
                    <a:pt x="0" y="114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86" name="Freeform 359"/>
            <p:cNvSpPr>
              <a:spLocks/>
            </p:cNvSpPr>
            <p:nvPr/>
          </p:nvSpPr>
          <p:spPr bwMode="auto">
            <a:xfrm>
              <a:off x="5724525" y="4017963"/>
              <a:ext cx="576263" cy="184150"/>
            </a:xfrm>
            <a:custGeom>
              <a:avLst/>
              <a:gdLst>
                <a:gd name="T0" fmla="*/ 0 w 363"/>
                <a:gd name="T1" fmla="*/ 116 h 116"/>
                <a:gd name="T2" fmla="*/ 363 w 363"/>
                <a:gd name="T3" fmla="*/ 2 h 116"/>
                <a:gd name="T4" fmla="*/ 363 w 363"/>
                <a:gd name="T5" fmla="*/ 0 h 116"/>
                <a:gd name="T6" fmla="*/ 0 w 363"/>
                <a:gd name="T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116">
                  <a:moveTo>
                    <a:pt x="0" y="116"/>
                  </a:moveTo>
                  <a:lnTo>
                    <a:pt x="363" y="2"/>
                  </a:lnTo>
                  <a:lnTo>
                    <a:pt x="363" y="0"/>
                  </a:lnTo>
                  <a:lnTo>
                    <a:pt x="0" y="1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87" name="Picture 360"/>
            <p:cNvPicPr>
              <a:picLocks noChangeAspect="1" noChangeArrowheads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5800" y="4043363"/>
              <a:ext cx="558800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8" name="Freeform 361"/>
            <p:cNvSpPr>
              <a:spLocks/>
            </p:cNvSpPr>
            <p:nvPr/>
          </p:nvSpPr>
          <p:spPr bwMode="auto">
            <a:xfrm>
              <a:off x="5776913" y="4056063"/>
              <a:ext cx="542925" cy="174625"/>
            </a:xfrm>
            <a:custGeom>
              <a:avLst/>
              <a:gdLst>
                <a:gd name="T0" fmla="*/ 0 w 342"/>
                <a:gd name="T1" fmla="*/ 110 h 110"/>
                <a:gd name="T2" fmla="*/ 342 w 342"/>
                <a:gd name="T3" fmla="*/ 2 h 110"/>
                <a:gd name="T4" fmla="*/ 340 w 342"/>
                <a:gd name="T5" fmla="*/ 0 h 110"/>
                <a:gd name="T6" fmla="*/ 0 w 342"/>
                <a:gd name="T7" fmla="*/ 108 h 110"/>
                <a:gd name="T8" fmla="*/ 0 w 342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10">
                  <a:moveTo>
                    <a:pt x="0" y="110"/>
                  </a:moveTo>
                  <a:lnTo>
                    <a:pt x="342" y="2"/>
                  </a:lnTo>
                  <a:lnTo>
                    <a:pt x="340" y="0"/>
                  </a:lnTo>
                  <a:lnTo>
                    <a:pt x="0" y="10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89" name="Freeform 362"/>
            <p:cNvSpPr>
              <a:spLocks/>
            </p:cNvSpPr>
            <p:nvPr/>
          </p:nvSpPr>
          <p:spPr bwMode="auto">
            <a:xfrm>
              <a:off x="5776913" y="4056063"/>
              <a:ext cx="542925" cy="174625"/>
            </a:xfrm>
            <a:custGeom>
              <a:avLst/>
              <a:gdLst>
                <a:gd name="T0" fmla="*/ 0 w 342"/>
                <a:gd name="T1" fmla="*/ 110 h 110"/>
                <a:gd name="T2" fmla="*/ 342 w 342"/>
                <a:gd name="T3" fmla="*/ 2 h 110"/>
                <a:gd name="T4" fmla="*/ 340 w 342"/>
                <a:gd name="T5" fmla="*/ 0 h 110"/>
                <a:gd name="T6" fmla="*/ 0 w 342"/>
                <a:gd name="T7" fmla="*/ 10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2" h="110">
                  <a:moveTo>
                    <a:pt x="0" y="110"/>
                  </a:moveTo>
                  <a:lnTo>
                    <a:pt x="342" y="2"/>
                  </a:lnTo>
                  <a:lnTo>
                    <a:pt x="340" y="0"/>
                  </a:lnTo>
                  <a:lnTo>
                    <a:pt x="0" y="10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90" name="Picture 363"/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8188" y="4087813"/>
              <a:ext cx="51117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1" name="Freeform 364"/>
            <p:cNvSpPr>
              <a:spLocks/>
            </p:cNvSpPr>
            <p:nvPr/>
          </p:nvSpPr>
          <p:spPr bwMode="auto">
            <a:xfrm>
              <a:off x="5827713" y="4092575"/>
              <a:ext cx="492125" cy="158750"/>
            </a:xfrm>
            <a:custGeom>
              <a:avLst/>
              <a:gdLst>
                <a:gd name="T0" fmla="*/ 0 w 310"/>
                <a:gd name="T1" fmla="*/ 100 h 100"/>
                <a:gd name="T2" fmla="*/ 310 w 310"/>
                <a:gd name="T3" fmla="*/ 2 h 100"/>
                <a:gd name="T4" fmla="*/ 308 w 310"/>
                <a:gd name="T5" fmla="*/ 0 h 100"/>
                <a:gd name="T6" fmla="*/ 0 w 310"/>
                <a:gd name="T7" fmla="*/ 98 h 100"/>
                <a:gd name="T8" fmla="*/ 0 w 310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00">
                  <a:moveTo>
                    <a:pt x="0" y="100"/>
                  </a:moveTo>
                  <a:lnTo>
                    <a:pt x="310" y="2"/>
                  </a:lnTo>
                  <a:lnTo>
                    <a:pt x="308" y="0"/>
                  </a:lnTo>
                  <a:lnTo>
                    <a:pt x="0" y="9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92" name="Freeform 365"/>
            <p:cNvSpPr>
              <a:spLocks/>
            </p:cNvSpPr>
            <p:nvPr/>
          </p:nvSpPr>
          <p:spPr bwMode="auto">
            <a:xfrm>
              <a:off x="5827713" y="4092575"/>
              <a:ext cx="492125" cy="158750"/>
            </a:xfrm>
            <a:custGeom>
              <a:avLst/>
              <a:gdLst>
                <a:gd name="T0" fmla="*/ 0 w 310"/>
                <a:gd name="T1" fmla="*/ 100 h 100"/>
                <a:gd name="T2" fmla="*/ 310 w 310"/>
                <a:gd name="T3" fmla="*/ 2 h 100"/>
                <a:gd name="T4" fmla="*/ 308 w 310"/>
                <a:gd name="T5" fmla="*/ 0 h 100"/>
                <a:gd name="T6" fmla="*/ 0 w 310"/>
                <a:gd name="T7" fmla="*/ 9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" h="100">
                  <a:moveTo>
                    <a:pt x="0" y="100"/>
                  </a:moveTo>
                  <a:lnTo>
                    <a:pt x="310" y="2"/>
                  </a:lnTo>
                  <a:lnTo>
                    <a:pt x="308" y="0"/>
                  </a:lnTo>
                  <a:lnTo>
                    <a:pt x="0" y="9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93" name="Picture 366"/>
            <p:cNvPicPr>
              <a:picLocks noChangeAspect="1" noChangeArrowheads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116388"/>
              <a:ext cx="449263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4" name="Freeform 367"/>
            <p:cNvSpPr>
              <a:spLocks/>
            </p:cNvSpPr>
            <p:nvPr/>
          </p:nvSpPr>
          <p:spPr bwMode="auto">
            <a:xfrm>
              <a:off x="5876925" y="4124325"/>
              <a:ext cx="431800" cy="139700"/>
            </a:xfrm>
            <a:custGeom>
              <a:avLst/>
              <a:gdLst>
                <a:gd name="T0" fmla="*/ 0 w 272"/>
                <a:gd name="T1" fmla="*/ 88 h 88"/>
                <a:gd name="T2" fmla="*/ 272 w 272"/>
                <a:gd name="T3" fmla="*/ 1 h 88"/>
                <a:gd name="T4" fmla="*/ 272 w 272"/>
                <a:gd name="T5" fmla="*/ 0 h 88"/>
                <a:gd name="T6" fmla="*/ 0 w 272"/>
                <a:gd name="T7" fmla="*/ 86 h 88"/>
                <a:gd name="T8" fmla="*/ 0 w 272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88">
                  <a:moveTo>
                    <a:pt x="0" y="88"/>
                  </a:moveTo>
                  <a:lnTo>
                    <a:pt x="272" y="1"/>
                  </a:lnTo>
                  <a:lnTo>
                    <a:pt x="272" y="0"/>
                  </a:lnTo>
                  <a:lnTo>
                    <a:pt x="0" y="86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95" name="Freeform 368"/>
            <p:cNvSpPr>
              <a:spLocks/>
            </p:cNvSpPr>
            <p:nvPr/>
          </p:nvSpPr>
          <p:spPr bwMode="auto">
            <a:xfrm>
              <a:off x="5876925" y="4124325"/>
              <a:ext cx="431800" cy="139700"/>
            </a:xfrm>
            <a:custGeom>
              <a:avLst/>
              <a:gdLst>
                <a:gd name="T0" fmla="*/ 0 w 272"/>
                <a:gd name="T1" fmla="*/ 88 h 88"/>
                <a:gd name="T2" fmla="*/ 272 w 272"/>
                <a:gd name="T3" fmla="*/ 1 h 88"/>
                <a:gd name="T4" fmla="*/ 272 w 272"/>
                <a:gd name="T5" fmla="*/ 0 h 88"/>
                <a:gd name="T6" fmla="*/ 0 w 272"/>
                <a:gd name="T7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88">
                  <a:moveTo>
                    <a:pt x="0" y="88"/>
                  </a:moveTo>
                  <a:lnTo>
                    <a:pt x="272" y="1"/>
                  </a:lnTo>
                  <a:lnTo>
                    <a:pt x="272" y="0"/>
                  </a:lnTo>
                  <a:lnTo>
                    <a:pt x="0" y="8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96" name="Freeform 370"/>
            <p:cNvSpPr>
              <a:spLocks/>
            </p:cNvSpPr>
            <p:nvPr/>
          </p:nvSpPr>
          <p:spPr bwMode="auto">
            <a:xfrm>
              <a:off x="5665788" y="3911600"/>
              <a:ext cx="457200" cy="142875"/>
            </a:xfrm>
            <a:custGeom>
              <a:avLst/>
              <a:gdLst>
                <a:gd name="T0" fmla="*/ 0 w 288"/>
                <a:gd name="T1" fmla="*/ 90 h 90"/>
                <a:gd name="T2" fmla="*/ 288 w 288"/>
                <a:gd name="T3" fmla="*/ 2 h 90"/>
                <a:gd name="T4" fmla="*/ 286 w 288"/>
                <a:gd name="T5" fmla="*/ 0 h 90"/>
                <a:gd name="T6" fmla="*/ 0 w 288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90">
                  <a:moveTo>
                    <a:pt x="0" y="90"/>
                  </a:moveTo>
                  <a:lnTo>
                    <a:pt x="288" y="2"/>
                  </a:lnTo>
                  <a:lnTo>
                    <a:pt x="286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397" name="Freeform 371"/>
            <p:cNvSpPr>
              <a:spLocks/>
            </p:cNvSpPr>
            <p:nvPr/>
          </p:nvSpPr>
          <p:spPr bwMode="auto">
            <a:xfrm>
              <a:off x="5665788" y="3911600"/>
              <a:ext cx="457200" cy="142875"/>
            </a:xfrm>
            <a:custGeom>
              <a:avLst/>
              <a:gdLst>
                <a:gd name="T0" fmla="*/ 0 w 288"/>
                <a:gd name="T1" fmla="*/ 90 h 90"/>
                <a:gd name="T2" fmla="*/ 288 w 288"/>
                <a:gd name="T3" fmla="*/ 2 h 90"/>
                <a:gd name="T4" fmla="*/ 286 w 288"/>
                <a:gd name="T5" fmla="*/ 0 h 90"/>
                <a:gd name="T6" fmla="*/ 0 w 288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90">
                  <a:moveTo>
                    <a:pt x="0" y="90"/>
                  </a:moveTo>
                  <a:lnTo>
                    <a:pt x="288" y="2"/>
                  </a:lnTo>
                  <a:lnTo>
                    <a:pt x="286" y="0"/>
                  </a:lnTo>
                  <a:lnTo>
                    <a:pt x="0" y="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398" name="Picture 372"/>
            <p:cNvPicPr>
              <a:picLocks noChangeAspect="1" noChangeArrowheads="1"/>
            </p:cNvPicPr>
            <p:nvPr/>
          </p:nvPicPr>
          <p:blipFill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188" y="3889375"/>
              <a:ext cx="325438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" name="Freeform 373"/>
            <p:cNvSpPr>
              <a:spLocks/>
            </p:cNvSpPr>
            <p:nvPr/>
          </p:nvSpPr>
          <p:spPr bwMode="auto">
            <a:xfrm>
              <a:off x="5703888" y="3895725"/>
              <a:ext cx="307975" cy="101600"/>
            </a:xfrm>
            <a:custGeom>
              <a:avLst/>
              <a:gdLst>
                <a:gd name="T0" fmla="*/ 0 w 194"/>
                <a:gd name="T1" fmla="*/ 64 h 64"/>
                <a:gd name="T2" fmla="*/ 194 w 194"/>
                <a:gd name="T3" fmla="*/ 2 h 64"/>
                <a:gd name="T4" fmla="*/ 194 w 194"/>
                <a:gd name="T5" fmla="*/ 0 h 64"/>
                <a:gd name="T6" fmla="*/ 0 w 194"/>
                <a:gd name="T7" fmla="*/ 62 h 64"/>
                <a:gd name="T8" fmla="*/ 0 w 194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64">
                  <a:moveTo>
                    <a:pt x="0" y="64"/>
                  </a:moveTo>
                  <a:lnTo>
                    <a:pt x="194" y="2"/>
                  </a:lnTo>
                  <a:lnTo>
                    <a:pt x="194" y="0"/>
                  </a:lnTo>
                  <a:lnTo>
                    <a:pt x="0" y="62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400" name="Freeform 374"/>
            <p:cNvSpPr>
              <a:spLocks/>
            </p:cNvSpPr>
            <p:nvPr/>
          </p:nvSpPr>
          <p:spPr bwMode="auto">
            <a:xfrm>
              <a:off x="5703888" y="3895725"/>
              <a:ext cx="307975" cy="101600"/>
            </a:xfrm>
            <a:custGeom>
              <a:avLst/>
              <a:gdLst>
                <a:gd name="T0" fmla="*/ 0 w 194"/>
                <a:gd name="T1" fmla="*/ 64 h 64"/>
                <a:gd name="T2" fmla="*/ 194 w 194"/>
                <a:gd name="T3" fmla="*/ 2 h 64"/>
                <a:gd name="T4" fmla="*/ 194 w 194"/>
                <a:gd name="T5" fmla="*/ 0 h 64"/>
                <a:gd name="T6" fmla="*/ 0 w 194"/>
                <a:gd name="T7" fmla="*/ 6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4" h="64">
                  <a:moveTo>
                    <a:pt x="0" y="64"/>
                  </a:moveTo>
                  <a:lnTo>
                    <a:pt x="194" y="2"/>
                  </a:lnTo>
                  <a:lnTo>
                    <a:pt x="194" y="0"/>
                  </a:lnTo>
                  <a:lnTo>
                    <a:pt x="0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401" name="Picture 375"/>
            <p:cNvPicPr>
              <a:picLocks noChangeAspect="1" noChangeArrowheads="1"/>
            </p:cNvPicPr>
            <p:nvPr/>
          </p:nvPicPr>
          <p:blipFill>
            <a:blip r:embed="rId1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6738" y="4070350"/>
              <a:ext cx="674688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" name="组合 81"/>
          <p:cNvGrpSpPr/>
          <p:nvPr/>
        </p:nvGrpSpPr>
        <p:grpSpPr>
          <a:xfrm>
            <a:off x="697855" y="1158900"/>
            <a:ext cx="566738" cy="1320800"/>
            <a:chOff x="698500" y="3413125"/>
            <a:chExt cx="566738" cy="1320800"/>
          </a:xfrm>
        </p:grpSpPr>
        <p:pic>
          <p:nvPicPr>
            <p:cNvPr id="83" name="Picture 376"/>
            <p:cNvPicPr>
              <a:picLocks noChangeAspect="1" noChangeArrowheads="1"/>
            </p:cNvPicPr>
            <p:nvPr/>
          </p:nvPicPr>
          <p:blipFill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675" y="4446588"/>
              <a:ext cx="417513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Freeform 377"/>
            <p:cNvSpPr>
              <a:spLocks noEditPoints="1"/>
            </p:cNvSpPr>
            <p:nvPr/>
          </p:nvSpPr>
          <p:spPr bwMode="auto">
            <a:xfrm>
              <a:off x="706438" y="4459288"/>
              <a:ext cx="419100" cy="111125"/>
            </a:xfrm>
            <a:custGeom>
              <a:avLst/>
              <a:gdLst>
                <a:gd name="T0" fmla="*/ 0 w 264"/>
                <a:gd name="T1" fmla="*/ 70 h 70"/>
                <a:gd name="T2" fmla="*/ 0 w 264"/>
                <a:gd name="T3" fmla="*/ 69 h 70"/>
                <a:gd name="T4" fmla="*/ 0 w 264"/>
                <a:gd name="T5" fmla="*/ 69 h 70"/>
                <a:gd name="T6" fmla="*/ 0 w 264"/>
                <a:gd name="T7" fmla="*/ 69 h 70"/>
                <a:gd name="T8" fmla="*/ 26 w 264"/>
                <a:gd name="T9" fmla="*/ 25 h 70"/>
                <a:gd name="T10" fmla="*/ 19 w 264"/>
                <a:gd name="T11" fmla="*/ 28 h 70"/>
                <a:gd name="T12" fmla="*/ 15 w 264"/>
                <a:gd name="T13" fmla="*/ 33 h 70"/>
                <a:gd name="T14" fmla="*/ 5 w 264"/>
                <a:gd name="T15" fmla="*/ 52 h 70"/>
                <a:gd name="T16" fmla="*/ 2 w 264"/>
                <a:gd name="T17" fmla="*/ 67 h 70"/>
                <a:gd name="T18" fmla="*/ 2 w 264"/>
                <a:gd name="T19" fmla="*/ 64 h 70"/>
                <a:gd name="T20" fmla="*/ 3 w 264"/>
                <a:gd name="T21" fmla="*/ 62 h 70"/>
                <a:gd name="T22" fmla="*/ 5 w 264"/>
                <a:gd name="T23" fmla="*/ 62 h 70"/>
                <a:gd name="T24" fmla="*/ 5 w 264"/>
                <a:gd name="T25" fmla="*/ 62 h 70"/>
                <a:gd name="T26" fmla="*/ 13 w 264"/>
                <a:gd name="T27" fmla="*/ 41 h 70"/>
                <a:gd name="T28" fmla="*/ 19 w 264"/>
                <a:gd name="T29" fmla="*/ 33 h 70"/>
                <a:gd name="T30" fmla="*/ 24 w 264"/>
                <a:gd name="T31" fmla="*/ 30 h 70"/>
                <a:gd name="T32" fmla="*/ 28 w 264"/>
                <a:gd name="T33" fmla="*/ 28 h 70"/>
                <a:gd name="T34" fmla="*/ 42 w 264"/>
                <a:gd name="T35" fmla="*/ 9 h 70"/>
                <a:gd name="T36" fmla="*/ 70 w 264"/>
                <a:gd name="T37" fmla="*/ 20 h 70"/>
                <a:gd name="T38" fmla="*/ 107 w 264"/>
                <a:gd name="T39" fmla="*/ 28 h 70"/>
                <a:gd name="T40" fmla="*/ 124 w 264"/>
                <a:gd name="T41" fmla="*/ 28 h 70"/>
                <a:gd name="T42" fmla="*/ 125 w 264"/>
                <a:gd name="T43" fmla="*/ 28 h 70"/>
                <a:gd name="T44" fmla="*/ 98 w 264"/>
                <a:gd name="T45" fmla="*/ 26 h 70"/>
                <a:gd name="T46" fmla="*/ 54 w 264"/>
                <a:gd name="T47" fmla="*/ 13 h 70"/>
                <a:gd name="T48" fmla="*/ 218 w 264"/>
                <a:gd name="T49" fmla="*/ 0 h 70"/>
                <a:gd name="T50" fmla="*/ 216 w 264"/>
                <a:gd name="T51" fmla="*/ 2 h 70"/>
                <a:gd name="T52" fmla="*/ 231 w 264"/>
                <a:gd name="T53" fmla="*/ 22 h 70"/>
                <a:gd name="T54" fmla="*/ 231 w 264"/>
                <a:gd name="T55" fmla="*/ 22 h 70"/>
                <a:gd name="T56" fmla="*/ 239 w 264"/>
                <a:gd name="T57" fmla="*/ 26 h 70"/>
                <a:gd name="T58" fmla="*/ 249 w 264"/>
                <a:gd name="T59" fmla="*/ 36 h 70"/>
                <a:gd name="T60" fmla="*/ 257 w 264"/>
                <a:gd name="T61" fmla="*/ 48 h 70"/>
                <a:gd name="T62" fmla="*/ 257 w 264"/>
                <a:gd name="T63" fmla="*/ 48 h 70"/>
                <a:gd name="T64" fmla="*/ 257 w 264"/>
                <a:gd name="T65" fmla="*/ 48 h 70"/>
                <a:gd name="T66" fmla="*/ 259 w 264"/>
                <a:gd name="T67" fmla="*/ 48 h 70"/>
                <a:gd name="T68" fmla="*/ 260 w 264"/>
                <a:gd name="T69" fmla="*/ 51 h 70"/>
                <a:gd name="T70" fmla="*/ 262 w 264"/>
                <a:gd name="T71" fmla="*/ 62 h 70"/>
                <a:gd name="T72" fmla="*/ 264 w 264"/>
                <a:gd name="T73" fmla="*/ 64 h 70"/>
                <a:gd name="T74" fmla="*/ 264 w 264"/>
                <a:gd name="T75" fmla="*/ 61 h 70"/>
                <a:gd name="T76" fmla="*/ 262 w 264"/>
                <a:gd name="T77" fmla="*/ 52 h 70"/>
                <a:gd name="T78" fmla="*/ 254 w 264"/>
                <a:gd name="T79" fmla="*/ 36 h 70"/>
                <a:gd name="T80" fmla="*/ 247 w 264"/>
                <a:gd name="T81" fmla="*/ 31 h 70"/>
                <a:gd name="T82" fmla="*/ 233 w 264"/>
                <a:gd name="T83" fmla="*/ 1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4" h="70">
                  <a:moveTo>
                    <a:pt x="0" y="69"/>
                  </a:moveTo>
                  <a:lnTo>
                    <a:pt x="0" y="70"/>
                  </a:lnTo>
                  <a:lnTo>
                    <a:pt x="0" y="70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close/>
                  <a:moveTo>
                    <a:pt x="41" y="7"/>
                  </a:moveTo>
                  <a:lnTo>
                    <a:pt x="26" y="25"/>
                  </a:lnTo>
                  <a:lnTo>
                    <a:pt x="26" y="25"/>
                  </a:lnTo>
                  <a:lnTo>
                    <a:pt x="19" y="28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0" y="43"/>
                  </a:lnTo>
                  <a:lnTo>
                    <a:pt x="5" y="52"/>
                  </a:lnTo>
                  <a:lnTo>
                    <a:pt x="0" y="67"/>
                  </a:lnTo>
                  <a:lnTo>
                    <a:pt x="2" y="67"/>
                  </a:lnTo>
                  <a:lnTo>
                    <a:pt x="2" y="67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3" y="62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8" y="52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24" y="30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52" y="13"/>
                  </a:lnTo>
                  <a:lnTo>
                    <a:pt x="70" y="20"/>
                  </a:lnTo>
                  <a:lnTo>
                    <a:pt x="93" y="26"/>
                  </a:lnTo>
                  <a:lnTo>
                    <a:pt x="107" y="28"/>
                  </a:lnTo>
                  <a:lnTo>
                    <a:pt x="124" y="28"/>
                  </a:lnTo>
                  <a:lnTo>
                    <a:pt x="124" y="28"/>
                  </a:lnTo>
                  <a:lnTo>
                    <a:pt x="125" y="28"/>
                  </a:lnTo>
                  <a:lnTo>
                    <a:pt x="125" y="28"/>
                  </a:lnTo>
                  <a:lnTo>
                    <a:pt x="111" y="28"/>
                  </a:lnTo>
                  <a:lnTo>
                    <a:pt x="98" y="26"/>
                  </a:lnTo>
                  <a:lnTo>
                    <a:pt x="75" y="22"/>
                  </a:lnTo>
                  <a:lnTo>
                    <a:pt x="54" y="13"/>
                  </a:lnTo>
                  <a:lnTo>
                    <a:pt x="41" y="7"/>
                  </a:lnTo>
                  <a:close/>
                  <a:moveTo>
                    <a:pt x="218" y="0"/>
                  </a:moveTo>
                  <a:lnTo>
                    <a:pt x="218" y="0"/>
                  </a:lnTo>
                  <a:lnTo>
                    <a:pt x="216" y="2"/>
                  </a:lnTo>
                  <a:lnTo>
                    <a:pt x="229" y="22"/>
                  </a:lnTo>
                  <a:lnTo>
                    <a:pt x="231" y="22"/>
                  </a:lnTo>
                  <a:lnTo>
                    <a:pt x="231" y="22"/>
                  </a:lnTo>
                  <a:lnTo>
                    <a:pt x="231" y="22"/>
                  </a:lnTo>
                  <a:lnTo>
                    <a:pt x="231" y="22"/>
                  </a:lnTo>
                  <a:lnTo>
                    <a:pt x="239" y="26"/>
                  </a:lnTo>
                  <a:lnTo>
                    <a:pt x="249" y="36"/>
                  </a:lnTo>
                  <a:lnTo>
                    <a:pt x="249" y="36"/>
                  </a:lnTo>
                  <a:lnTo>
                    <a:pt x="254" y="41"/>
                  </a:lnTo>
                  <a:lnTo>
                    <a:pt x="257" y="48"/>
                  </a:lnTo>
                  <a:lnTo>
                    <a:pt x="257" y="48"/>
                  </a:lnTo>
                  <a:lnTo>
                    <a:pt x="257" y="48"/>
                  </a:lnTo>
                  <a:lnTo>
                    <a:pt x="257" y="48"/>
                  </a:lnTo>
                  <a:lnTo>
                    <a:pt x="257" y="48"/>
                  </a:lnTo>
                  <a:lnTo>
                    <a:pt x="257" y="48"/>
                  </a:lnTo>
                  <a:lnTo>
                    <a:pt x="259" y="48"/>
                  </a:lnTo>
                  <a:lnTo>
                    <a:pt x="259" y="48"/>
                  </a:lnTo>
                  <a:lnTo>
                    <a:pt x="260" y="51"/>
                  </a:lnTo>
                  <a:lnTo>
                    <a:pt x="260" y="51"/>
                  </a:lnTo>
                  <a:lnTo>
                    <a:pt x="262" y="62"/>
                  </a:lnTo>
                  <a:lnTo>
                    <a:pt x="264" y="61"/>
                  </a:lnTo>
                  <a:lnTo>
                    <a:pt x="264" y="64"/>
                  </a:lnTo>
                  <a:lnTo>
                    <a:pt x="264" y="64"/>
                  </a:lnTo>
                  <a:lnTo>
                    <a:pt x="264" y="61"/>
                  </a:lnTo>
                  <a:lnTo>
                    <a:pt x="264" y="61"/>
                  </a:lnTo>
                  <a:lnTo>
                    <a:pt x="262" y="52"/>
                  </a:lnTo>
                  <a:lnTo>
                    <a:pt x="259" y="44"/>
                  </a:lnTo>
                  <a:lnTo>
                    <a:pt x="254" y="36"/>
                  </a:lnTo>
                  <a:lnTo>
                    <a:pt x="247" y="31"/>
                  </a:lnTo>
                  <a:lnTo>
                    <a:pt x="247" y="31"/>
                  </a:lnTo>
                  <a:lnTo>
                    <a:pt x="238" y="23"/>
                  </a:lnTo>
                  <a:lnTo>
                    <a:pt x="233" y="1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4549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85" name="Freeform 378"/>
            <p:cNvSpPr>
              <a:spLocks/>
            </p:cNvSpPr>
            <p:nvPr/>
          </p:nvSpPr>
          <p:spPr bwMode="auto">
            <a:xfrm>
              <a:off x="706438" y="4568825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  <a:gd name="T4" fmla="*/ 0 h 1"/>
                <a:gd name="T5" fmla="*/ 0 h 1"/>
                <a:gd name="T6" fmla="*/ 0 h 1"/>
                <a:gd name="T7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86" name="Freeform 379"/>
            <p:cNvSpPr>
              <a:spLocks/>
            </p:cNvSpPr>
            <p:nvPr/>
          </p:nvSpPr>
          <p:spPr bwMode="auto">
            <a:xfrm>
              <a:off x="706438" y="4470400"/>
              <a:ext cx="198438" cy="95250"/>
            </a:xfrm>
            <a:custGeom>
              <a:avLst/>
              <a:gdLst>
                <a:gd name="T0" fmla="*/ 41 w 125"/>
                <a:gd name="T1" fmla="*/ 0 h 60"/>
                <a:gd name="T2" fmla="*/ 26 w 125"/>
                <a:gd name="T3" fmla="*/ 18 h 60"/>
                <a:gd name="T4" fmla="*/ 26 w 125"/>
                <a:gd name="T5" fmla="*/ 18 h 60"/>
                <a:gd name="T6" fmla="*/ 19 w 125"/>
                <a:gd name="T7" fmla="*/ 21 h 60"/>
                <a:gd name="T8" fmla="*/ 15 w 125"/>
                <a:gd name="T9" fmla="*/ 26 h 60"/>
                <a:gd name="T10" fmla="*/ 15 w 125"/>
                <a:gd name="T11" fmla="*/ 26 h 60"/>
                <a:gd name="T12" fmla="*/ 10 w 125"/>
                <a:gd name="T13" fmla="*/ 36 h 60"/>
                <a:gd name="T14" fmla="*/ 5 w 125"/>
                <a:gd name="T15" fmla="*/ 45 h 60"/>
                <a:gd name="T16" fmla="*/ 0 w 125"/>
                <a:gd name="T17" fmla="*/ 60 h 60"/>
                <a:gd name="T18" fmla="*/ 2 w 125"/>
                <a:gd name="T19" fmla="*/ 60 h 60"/>
                <a:gd name="T20" fmla="*/ 2 w 125"/>
                <a:gd name="T21" fmla="*/ 60 h 60"/>
                <a:gd name="T22" fmla="*/ 2 w 125"/>
                <a:gd name="T23" fmla="*/ 57 h 60"/>
                <a:gd name="T24" fmla="*/ 2 w 125"/>
                <a:gd name="T25" fmla="*/ 57 h 60"/>
                <a:gd name="T26" fmla="*/ 3 w 125"/>
                <a:gd name="T27" fmla="*/ 55 h 60"/>
                <a:gd name="T28" fmla="*/ 5 w 125"/>
                <a:gd name="T29" fmla="*/ 55 h 60"/>
                <a:gd name="T30" fmla="*/ 5 w 125"/>
                <a:gd name="T31" fmla="*/ 55 h 60"/>
                <a:gd name="T32" fmla="*/ 5 w 125"/>
                <a:gd name="T33" fmla="*/ 55 h 60"/>
                <a:gd name="T34" fmla="*/ 5 w 125"/>
                <a:gd name="T35" fmla="*/ 55 h 60"/>
                <a:gd name="T36" fmla="*/ 8 w 125"/>
                <a:gd name="T37" fmla="*/ 45 h 60"/>
                <a:gd name="T38" fmla="*/ 13 w 125"/>
                <a:gd name="T39" fmla="*/ 34 h 60"/>
                <a:gd name="T40" fmla="*/ 13 w 125"/>
                <a:gd name="T41" fmla="*/ 34 h 60"/>
                <a:gd name="T42" fmla="*/ 19 w 125"/>
                <a:gd name="T43" fmla="*/ 26 h 60"/>
                <a:gd name="T44" fmla="*/ 19 w 125"/>
                <a:gd name="T45" fmla="*/ 26 h 60"/>
                <a:gd name="T46" fmla="*/ 24 w 125"/>
                <a:gd name="T47" fmla="*/ 23 h 60"/>
                <a:gd name="T48" fmla="*/ 28 w 125"/>
                <a:gd name="T49" fmla="*/ 21 h 60"/>
                <a:gd name="T50" fmla="*/ 28 w 125"/>
                <a:gd name="T51" fmla="*/ 21 h 60"/>
                <a:gd name="T52" fmla="*/ 42 w 125"/>
                <a:gd name="T53" fmla="*/ 2 h 60"/>
                <a:gd name="T54" fmla="*/ 42 w 125"/>
                <a:gd name="T55" fmla="*/ 2 h 60"/>
                <a:gd name="T56" fmla="*/ 52 w 125"/>
                <a:gd name="T57" fmla="*/ 6 h 60"/>
                <a:gd name="T58" fmla="*/ 70 w 125"/>
                <a:gd name="T59" fmla="*/ 13 h 60"/>
                <a:gd name="T60" fmla="*/ 93 w 125"/>
                <a:gd name="T61" fmla="*/ 19 h 60"/>
                <a:gd name="T62" fmla="*/ 107 w 125"/>
                <a:gd name="T63" fmla="*/ 21 h 60"/>
                <a:gd name="T64" fmla="*/ 124 w 125"/>
                <a:gd name="T65" fmla="*/ 21 h 60"/>
                <a:gd name="T66" fmla="*/ 124 w 125"/>
                <a:gd name="T67" fmla="*/ 21 h 60"/>
                <a:gd name="T68" fmla="*/ 125 w 125"/>
                <a:gd name="T69" fmla="*/ 21 h 60"/>
                <a:gd name="T70" fmla="*/ 125 w 125"/>
                <a:gd name="T71" fmla="*/ 21 h 60"/>
                <a:gd name="T72" fmla="*/ 111 w 125"/>
                <a:gd name="T73" fmla="*/ 21 h 60"/>
                <a:gd name="T74" fmla="*/ 98 w 125"/>
                <a:gd name="T75" fmla="*/ 19 h 60"/>
                <a:gd name="T76" fmla="*/ 75 w 125"/>
                <a:gd name="T77" fmla="*/ 15 h 60"/>
                <a:gd name="T78" fmla="*/ 54 w 125"/>
                <a:gd name="T79" fmla="*/ 6 h 60"/>
                <a:gd name="T80" fmla="*/ 41 w 125"/>
                <a:gd name="T8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5" h="60">
                  <a:moveTo>
                    <a:pt x="41" y="0"/>
                  </a:moveTo>
                  <a:lnTo>
                    <a:pt x="26" y="18"/>
                  </a:lnTo>
                  <a:lnTo>
                    <a:pt x="26" y="18"/>
                  </a:lnTo>
                  <a:lnTo>
                    <a:pt x="19" y="21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0" y="36"/>
                  </a:lnTo>
                  <a:lnTo>
                    <a:pt x="5" y="45"/>
                  </a:lnTo>
                  <a:lnTo>
                    <a:pt x="0" y="60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3" y="55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8" y="45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24" y="23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52" y="6"/>
                  </a:lnTo>
                  <a:lnTo>
                    <a:pt x="70" y="13"/>
                  </a:lnTo>
                  <a:lnTo>
                    <a:pt x="93" y="19"/>
                  </a:lnTo>
                  <a:lnTo>
                    <a:pt x="107" y="21"/>
                  </a:lnTo>
                  <a:lnTo>
                    <a:pt x="124" y="21"/>
                  </a:lnTo>
                  <a:lnTo>
                    <a:pt x="124" y="21"/>
                  </a:lnTo>
                  <a:lnTo>
                    <a:pt x="125" y="21"/>
                  </a:lnTo>
                  <a:lnTo>
                    <a:pt x="125" y="21"/>
                  </a:lnTo>
                  <a:lnTo>
                    <a:pt x="111" y="21"/>
                  </a:lnTo>
                  <a:lnTo>
                    <a:pt x="98" y="19"/>
                  </a:lnTo>
                  <a:lnTo>
                    <a:pt x="75" y="15"/>
                  </a:lnTo>
                  <a:lnTo>
                    <a:pt x="54" y="6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87" name="Freeform 380"/>
            <p:cNvSpPr>
              <a:spLocks/>
            </p:cNvSpPr>
            <p:nvPr/>
          </p:nvSpPr>
          <p:spPr bwMode="auto">
            <a:xfrm>
              <a:off x="1049338" y="4459288"/>
              <a:ext cx="76200" cy="101600"/>
            </a:xfrm>
            <a:custGeom>
              <a:avLst/>
              <a:gdLst>
                <a:gd name="T0" fmla="*/ 2 w 48"/>
                <a:gd name="T1" fmla="*/ 0 h 64"/>
                <a:gd name="T2" fmla="*/ 2 w 48"/>
                <a:gd name="T3" fmla="*/ 0 h 64"/>
                <a:gd name="T4" fmla="*/ 0 w 48"/>
                <a:gd name="T5" fmla="*/ 2 h 64"/>
                <a:gd name="T6" fmla="*/ 13 w 48"/>
                <a:gd name="T7" fmla="*/ 22 h 64"/>
                <a:gd name="T8" fmla="*/ 15 w 48"/>
                <a:gd name="T9" fmla="*/ 22 h 64"/>
                <a:gd name="T10" fmla="*/ 15 w 48"/>
                <a:gd name="T11" fmla="*/ 22 h 64"/>
                <a:gd name="T12" fmla="*/ 15 w 48"/>
                <a:gd name="T13" fmla="*/ 22 h 64"/>
                <a:gd name="T14" fmla="*/ 15 w 48"/>
                <a:gd name="T15" fmla="*/ 22 h 64"/>
                <a:gd name="T16" fmla="*/ 23 w 48"/>
                <a:gd name="T17" fmla="*/ 26 h 64"/>
                <a:gd name="T18" fmla="*/ 33 w 48"/>
                <a:gd name="T19" fmla="*/ 36 h 64"/>
                <a:gd name="T20" fmla="*/ 33 w 48"/>
                <a:gd name="T21" fmla="*/ 36 h 64"/>
                <a:gd name="T22" fmla="*/ 38 w 48"/>
                <a:gd name="T23" fmla="*/ 41 h 64"/>
                <a:gd name="T24" fmla="*/ 41 w 48"/>
                <a:gd name="T25" fmla="*/ 48 h 64"/>
                <a:gd name="T26" fmla="*/ 41 w 48"/>
                <a:gd name="T27" fmla="*/ 48 h 64"/>
                <a:gd name="T28" fmla="*/ 41 w 48"/>
                <a:gd name="T29" fmla="*/ 48 h 64"/>
                <a:gd name="T30" fmla="*/ 41 w 48"/>
                <a:gd name="T31" fmla="*/ 48 h 64"/>
                <a:gd name="T32" fmla="*/ 41 w 48"/>
                <a:gd name="T33" fmla="*/ 48 h 64"/>
                <a:gd name="T34" fmla="*/ 41 w 48"/>
                <a:gd name="T35" fmla="*/ 48 h 64"/>
                <a:gd name="T36" fmla="*/ 43 w 48"/>
                <a:gd name="T37" fmla="*/ 48 h 64"/>
                <a:gd name="T38" fmla="*/ 43 w 48"/>
                <a:gd name="T39" fmla="*/ 48 h 64"/>
                <a:gd name="T40" fmla="*/ 44 w 48"/>
                <a:gd name="T41" fmla="*/ 51 h 64"/>
                <a:gd name="T42" fmla="*/ 44 w 48"/>
                <a:gd name="T43" fmla="*/ 51 h 64"/>
                <a:gd name="T44" fmla="*/ 46 w 48"/>
                <a:gd name="T45" fmla="*/ 62 h 64"/>
                <a:gd name="T46" fmla="*/ 48 w 48"/>
                <a:gd name="T47" fmla="*/ 61 h 64"/>
                <a:gd name="T48" fmla="*/ 48 w 48"/>
                <a:gd name="T49" fmla="*/ 64 h 64"/>
                <a:gd name="T50" fmla="*/ 48 w 48"/>
                <a:gd name="T51" fmla="*/ 64 h 64"/>
                <a:gd name="T52" fmla="*/ 48 w 48"/>
                <a:gd name="T53" fmla="*/ 61 h 64"/>
                <a:gd name="T54" fmla="*/ 48 w 48"/>
                <a:gd name="T55" fmla="*/ 61 h 64"/>
                <a:gd name="T56" fmla="*/ 46 w 48"/>
                <a:gd name="T57" fmla="*/ 52 h 64"/>
                <a:gd name="T58" fmla="*/ 43 w 48"/>
                <a:gd name="T59" fmla="*/ 44 h 64"/>
                <a:gd name="T60" fmla="*/ 38 w 48"/>
                <a:gd name="T61" fmla="*/ 36 h 64"/>
                <a:gd name="T62" fmla="*/ 31 w 48"/>
                <a:gd name="T63" fmla="*/ 31 h 64"/>
                <a:gd name="T64" fmla="*/ 31 w 48"/>
                <a:gd name="T65" fmla="*/ 31 h 64"/>
                <a:gd name="T66" fmla="*/ 22 w 48"/>
                <a:gd name="T67" fmla="*/ 23 h 64"/>
                <a:gd name="T68" fmla="*/ 17 w 48"/>
                <a:gd name="T69" fmla="*/ 18 h 64"/>
                <a:gd name="T70" fmla="*/ 2 w 48"/>
                <a:gd name="T7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6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23" y="26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8" y="41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4" y="51"/>
                  </a:lnTo>
                  <a:lnTo>
                    <a:pt x="44" y="51"/>
                  </a:lnTo>
                  <a:lnTo>
                    <a:pt x="46" y="62"/>
                  </a:lnTo>
                  <a:lnTo>
                    <a:pt x="48" y="61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1"/>
                  </a:lnTo>
                  <a:lnTo>
                    <a:pt x="48" y="61"/>
                  </a:lnTo>
                  <a:lnTo>
                    <a:pt x="46" y="52"/>
                  </a:lnTo>
                  <a:lnTo>
                    <a:pt x="43" y="44"/>
                  </a:lnTo>
                  <a:lnTo>
                    <a:pt x="38" y="36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22" y="23"/>
                  </a:lnTo>
                  <a:lnTo>
                    <a:pt x="17" y="18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88" name="Picture 381"/>
            <p:cNvPicPr>
              <a:picLocks noChangeAspect="1" noChangeArrowheads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88" y="4268788"/>
              <a:ext cx="3175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Freeform 382"/>
            <p:cNvSpPr>
              <a:spLocks noEditPoints="1"/>
            </p:cNvSpPr>
            <p:nvPr/>
          </p:nvSpPr>
          <p:spPr bwMode="auto">
            <a:xfrm>
              <a:off x="757238" y="4273550"/>
              <a:ext cx="307975" cy="73025"/>
            </a:xfrm>
            <a:custGeom>
              <a:avLst/>
              <a:gdLst>
                <a:gd name="T0" fmla="*/ 4 w 194"/>
                <a:gd name="T1" fmla="*/ 3 h 46"/>
                <a:gd name="T2" fmla="*/ 4 w 194"/>
                <a:gd name="T3" fmla="*/ 3 h 46"/>
                <a:gd name="T4" fmla="*/ 4 w 194"/>
                <a:gd name="T5" fmla="*/ 3 h 46"/>
                <a:gd name="T6" fmla="*/ 4 w 194"/>
                <a:gd name="T7" fmla="*/ 3 h 46"/>
                <a:gd name="T8" fmla="*/ 0 w 194"/>
                <a:gd name="T9" fmla="*/ 8 h 46"/>
                <a:gd name="T10" fmla="*/ 0 w 194"/>
                <a:gd name="T11" fmla="*/ 13 h 46"/>
                <a:gd name="T12" fmla="*/ 0 w 194"/>
                <a:gd name="T13" fmla="*/ 13 h 46"/>
                <a:gd name="T14" fmla="*/ 0 w 194"/>
                <a:gd name="T15" fmla="*/ 44 h 46"/>
                <a:gd name="T16" fmla="*/ 0 w 194"/>
                <a:gd name="T17" fmla="*/ 44 h 46"/>
                <a:gd name="T18" fmla="*/ 0 w 194"/>
                <a:gd name="T19" fmla="*/ 44 h 46"/>
                <a:gd name="T20" fmla="*/ 2 w 194"/>
                <a:gd name="T21" fmla="*/ 46 h 46"/>
                <a:gd name="T22" fmla="*/ 2 w 194"/>
                <a:gd name="T23" fmla="*/ 46 h 46"/>
                <a:gd name="T24" fmla="*/ 4 w 194"/>
                <a:gd name="T25" fmla="*/ 46 h 46"/>
                <a:gd name="T26" fmla="*/ 4 w 194"/>
                <a:gd name="T27" fmla="*/ 13 h 46"/>
                <a:gd name="T28" fmla="*/ 4 w 194"/>
                <a:gd name="T29" fmla="*/ 13 h 46"/>
                <a:gd name="T30" fmla="*/ 4 w 194"/>
                <a:gd name="T31" fmla="*/ 13 h 46"/>
                <a:gd name="T32" fmla="*/ 4 w 194"/>
                <a:gd name="T33" fmla="*/ 13 h 46"/>
                <a:gd name="T34" fmla="*/ 5 w 194"/>
                <a:gd name="T35" fmla="*/ 7 h 46"/>
                <a:gd name="T36" fmla="*/ 5 w 194"/>
                <a:gd name="T37" fmla="*/ 7 h 46"/>
                <a:gd name="T38" fmla="*/ 4 w 194"/>
                <a:gd name="T39" fmla="*/ 3 h 46"/>
                <a:gd name="T40" fmla="*/ 186 w 194"/>
                <a:gd name="T41" fmla="*/ 0 h 46"/>
                <a:gd name="T42" fmla="*/ 186 w 194"/>
                <a:gd name="T43" fmla="*/ 0 h 46"/>
                <a:gd name="T44" fmla="*/ 186 w 194"/>
                <a:gd name="T45" fmla="*/ 3 h 46"/>
                <a:gd name="T46" fmla="*/ 186 w 194"/>
                <a:gd name="T47" fmla="*/ 3 h 46"/>
                <a:gd name="T48" fmla="*/ 188 w 194"/>
                <a:gd name="T49" fmla="*/ 5 h 46"/>
                <a:gd name="T50" fmla="*/ 189 w 194"/>
                <a:gd name="T51" fmla="*/ 8 h 46"/>
                <a:gd name="T52" fmla="*/ 191 w 194"/>
                <a:gd name="T53" fmla="*/ 43 h 46"/>
                <a:gd name="T54" fmla="*/ 193 w 194"/>
                <a:gd name="T55" fmla="*/ 43 h 46"/>
                <a:gd name="T56" fmla="*/ 194 w 194"/>
                <a:gd name="T57" fmla="*/ 43 h 46"/>
                <a:gd name="T58" fmla="*/ 193 w 194"/>
                <a:gd name="T59" fmla="*/ 7 h 46"/>
                <a:gd name="T60" fmla="*/ 193 w 194"/>
                <a:gd name="T61" fmla="*/ 7 h 46"/>
                <a:gd name="T62" fmla="*/ 193 w 194"/>
                <a:gd name="T63" fmla="*/ 7 h 46"/>
                <a:gd name="T64" fmla="*/ 189 w 194"/>
                <a:gd name="T65" fmla="*/ 2 h 46"/>
                <a:gd name="T66" fmla="*/ 186 w 194"/>
                <a:gd name="T6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4" h="46">
                  <a:moveTo>
                    <a:pt x="4" y="3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3"/>
                  </a:lnTo>
                  <a:close/>
                  <a:moveTo>
                    <a:pt x="186" y="0"/>
                  </a:moveTo>
                  <a:lnTo>
                    <a:pt x="186" y="0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8" y="5"/>
                  </a:lnTo>
                  <a:lnTo>
                    <a:pt x="189" y="8"/>
                  </a:lnTo>
                  <a:lnTo>
                    <a:pt x="191" y="43"/>
                  </a:lnTo>
                  <a:lnTo>
                    <a:pt x="193" y="43"/>
                  </a:lnTo>
                  <a:lnTo>
                    <a:pt x="194" y="43"/>
                  </a:lnTo>
                  <a:lnTo>
                    <a:pt x="193" y="7"/>
                  </a:lnTo>
                  <a:lnTo>
                    <a:pt x="193" y="7"/>
                  </a:lnTo>
                  <a:lnTo>
                    <a:pt x="193" y="7"/>
                  </a:lnTo>
                  <a:lnTo>
                    <a:pt x="189" y="2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549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90" name="Freeform 383"/>
            <p:cNvSpPr>
              <a:spLocks/>
            </p:cNvSpPr>
            <p:nvPr/>
          </p:nvSpPr>
          <p:spPr bwMode="auto">
            <a:xfrm>
              <a:off x="757238" y="4278313"/>
              <a:ext cx="7938" cy="68263"/>
            </a:xfrm>
            <a:custGeom>
              <a:avLst/>
              <a:gdLst>
                <a:gd name="T0" fmla="*/ 4 w 5"/>
                <a:gd name="T1" fmla="*/ 0 h 43"/>
                <a:gd name="T2" fmla="*/ 4 w 5"/>
                <a:gd name="T3" fmla="*/ 0 h 43"/>
                <a:gd name="T4" fmla="*/ 4 w 5"/>
                <a:gd name="T5" fmla="*/ 0 h 43"/>
                <a:gd name="T6" fmla="*/ 4 w 5"/>
                <a:gd name="T7" fmla="*/ 0 h 43"/>
                <a:gd name="T8" fmla="*/ 0 w 5"/>
                <a:gd name="T9" fmla="*/ 5 h 43"/>
                <a:gd name="T10" fmla="*/ 0 w 5"/>
                <a:gd name="T11" fmla="*/ 10 h 43"/>
                <a:gd name="T12" fmla="*/ 0 w 5"/>
                <a:gd name="T13" fmla="*/ 10 h 43"/>
                <a:gd name="T14" fmla="*/ 0 w 5"/>
                <a:gd name="T15" fmla="*/ 41 h 43"/>
                <a:gd name="T16" fmla="*/ 0 w 5"/>
                <a:gd name="T17" fmla="*/ 41 h 43"/>
                <a:gd name="T18" fmla="*/ 0 w 5"/>
                <a:gd name="T19" fmla="*/ 41 h 43"/>
                <a:gd name="T20" fmla="*/ 2 w 5"/>
                <a:gd name="T21" fmla="*/ 43 h 43"/>
                <a:gd name="T22" fmla="*/ 2 w 5"/>
                <a:gd name="T23" fmla="*/ 43 h 43"/>
                <a:gd name="T24" fmla="*/ 4 w 5"/>
                <a:gd name="T25" fmla="*/ 43 h 43"/>
                <a:gd name="T26" fmla="*/ 4 w 5"/>
                <a:gd name="T27" fmla="*/ 10 h 43"/>
                <a:gd name="T28" fmla="*/ 4 w 5"/>
                <a:gd name="T29" fmla="*/ 10 h 43"/>
                <a:gd name="T30" fmla="*/ 4 w 5"/>
                <a:gd name="T31" fmla="*/ 10 h 43"/>
                <a:gd name="T32" fmla="*/ 4 w 5"/>
                <a:gd name="T33" fmla="*/ 10 h 43"/>
                <a:gd name="T34" fmla="*/ 5 w 5"/>
                <a:gd name="T35" fmla="*/ 4 h 43"/>
                <a:gd name="T36" fmla="*/ 5 w 5"/>
                <a:gd name="T37" fmla="*/ 4 h 43"/>
                <a:gd name="T38" fmla="*/ 4 w 5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43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4" y="4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91" name="Freeform 384"/>
            <p:cNvSpPr>
              <a:spLocks/>
            </p:cNvSpPr>
            <p:nvPr/>
          </p:nvSpPr>
          <p:spPr bwMode="auto">
            <a:xfrm>
              <a:off x="1052513" y="4273550"/>
              <a:ext cx="12700" cy="68263"/>
            </a:xfrm>
            <a:custGeom>
              <a:avLst/>
              <a:gdLst>
                <a:gd name="T0" fmla="*/ 0 w 8"/>
                <a:gd name="T1" fmla="*/ 0 h 43"/>
                <a:gd name="T2" fmla="*/ 0 w 8"/>
                <a:gd name="T3" fmla="*/ 0 h 43"/>
                <a:gd name="T4" fmla="*/ 0 w 8"/>
                <a:gd name="T5" fmla="*/ 3 h 43"/>
                <a:gd name="T6" fmla="*/ 0 w 8"/>
                <a:gd name="T7" fmla="*/ 3 h 43"/>
                <a:gd name="T8" fmla="*/ 2 w 8"/>
                <a:gd name="T9" fmla="*/ 5 h 43"/>
                <a:gd name="T10" fmla="*/ 3 w 8"/>
                <a:gd name="T11" fmla="*/ 8 h 43"/>
                <a:gd name="T12" fmla="*/ 5 w 8"/>
                <a:gd name="T13" fmla="*/ 43 h 43"/>
                <a:gd name="T14" fmla="*/ 7 w 8"/>
                <a:gd name="T15" fmla="*/ 43 h 43"/>
                <a:gd name="T16" fmla="*/ 8 w 8"/>
                <a:gd name="T17" fmla="*/ 43 h 43"/>
                <a:gd name="T18" fmla="*/ 7 w 8"/>
                <a:gd name="T19" fmla="*/ 7 h 43"/>
                <a:gd name="T20" fmla="*/ 7 w 8"/>
                <a:gd name="T21" fmla="*/ 7 h 43"/>
                <a:gd name="T22" fmla="*/ 7 w 8"/>
                <a:gd name="T23" fmla="*/ 7 h 43"/>
                <a:gd name="T24" fmla="*/ 3 w 8"/>
                <a:gd name="T25" fmla="*/ 2 h 43"/>
                <a:gd name="T26" fmla="*/ 0 w 8"/>
                <a:gd name="T2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4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8" y="43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3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92" name="Picture 385"/>
            <p:cNvPicPr>
              <a:picLocks noChangeAspect="1" noChangeArrowheads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775" y="4335463"/>
              <a:ext cx="341313" cy="11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386"/>
            <p:cNvPicPr>
              <a:picLocks noChangeAspect="1" noChangeArrowheads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88" y="4327525"/>
              <a:ext cx="317500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387"/>
            <p:cNvPicPr>
              <a:picLocks noChangeAspect="1" noChangeArrowheads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38" y="4333875"/>
              <a:ext cx="333375" cy="10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388"/>
            <p:cNvPicPr>
              <a:picLocks noChangeAspect="1" noChangeArrowheads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513" y="4338638"/>
              <a:ext cx="238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389"/>
            <p:cNvPicPr>
              <a:picLocks noChangeAspect="1" noChangeArrowheads="1"/>
            </p:cNvPicPr>
            <p:nvPr/>
          </p:nvPicPr>
          <p:blipFill>
            <a:blip r:embed="rId1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938" y="4343400"/>
              <a:ext cx="171450" cy="6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390"/>
            <p:cNvPicPr>
              <a:picLocks noChangeAspect="1" noChangeArrowheads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938" y="4341813"/>
              <a:ext cx="17145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391"/>
            <p:cNvPicPr>
              <a:picLocks noChangeAspect="1" noChangeArrowheads="1"/>
            </p:cNvPicPr>
            <p:nvPr/>
          </p:nvPicPr>
          <p:blipFill>
            <a:blip r:embed="rId1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338" y="4335463"/>
              <a:ext cx="23813" cy="3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Freeform 392"/>
            <p:cNvSpPr>
              <a:spLocks/>
            </p:cNvSpPr>
            <p:nvPr/>
          </p:nvSpPr>
          <p:spPr bwMode="auto">
            <a:xfrm>
              <a:off x="1065213" y="4341813"/>
              <a:ext cx="12700" cy="428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0 h 27"/>
                <a:gd name="T4" fmla="*/ 0 w 8"/>
                <a:gd name="T5" fmla="*/ 4 h 27"/>
                <a:gd name="T6" fmla="*/ 0 w 8"/>
                <a:gd name="T7" fmla="*/ 4 h 27"/>
                <a:gd name="T8" fmla="*/ 5 w 8"/>
                <a:gd name="T9" fmla="*/ 11 h 27"/>
                <a:gd name="T10" fmla="*/ 5 w 8"/>
                <a:gd name="T11" fmla="*/ 16 h 27"/>
                <a:gd name="T12" fmla="*/ 5 w 8"/>
                <a:gd name="T13" fmla="*/ 16 h 27"/>
                <a:gd name="T14" fmla="*/ 5 w 8"/>
                <a:gd name="T15" fmla="*/ 21 h 27"/>
                <a:gd name="T16" fmla="*/ 5 w 8"/>
                <a:gd name="T17" fmla="*/ 19 h 27"/>
                <a:gd name="T18" fmla="*/ 5 w 8"/>
                <a:gd name="T19" fmla="*/ 27 h 27"/>
                <a:gd name="T20" fmla="*/ 5 w 8"/>
                <a:gd name="T21" fmla="*/ 27 h 27"/>
                <a:gd name="T22" fmla="*/ 8 w 8"/>
                <a:gd name="T23" fmla="*/ 22 h 27"/>
                <a:gd name="T24" fmla="*/ 8 w 8"/>
                <a:gd name="T25" fmla="*/ 16 h 27"/>
                <a:gd name="T26" fmla="*/ 8 w 8"/>
                <a:gd name="T27" fmla="*/ 16 h 27"/>
                <a:gd name="T28" fmla="*/ 8 w 8"/>
                <a:gd name="T29" fmla="*/ 13 h 27"/>
                <a:gd name="T30" fmla="*/ 7 w 8"/>
                <a:gd name="T31" fmla="*/ 8 h 27"/>
                <a:gd name="T32" fmla="*/ 3 w 8"/>
                <a:gd name="T33" fmla="*/ 3 h 27"/>
                <a:gd name="T34" fmla="*/ 0 w 8"/>
                <a:gd name="T3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11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7" y="8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9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00" name="Freeform 393"/>
            <p:cNvSpPr>
              <a:spLocks/>
            </p:cNvSpPr>
            <p:nvPr/>
          </p:nvSpPr>
          <p:spPr bwMode="auto">
            <a:xfrm>
              <a:off x="1065213" y="4341813"/>
              <a:ext cx="12700" cy="428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0 h 27"/>
                <a:gd name="T4" fmla="*/ 0 w 8"/>
                <a:gd name="T5" fmla="*/ 4 h 27"/>
                <a:gd name="T6" fmla="*/ 0 w 8"/>
                <a:gd name="T7" fmla="*/ 4 h 27"/>
                <a:gd name="T8" fmla="*/ 5 w 8"/>
                <a:gd name="T9" fmla="*/ 11 h 27"/>
                <a:gd name="T10" fmla="*/ 5 w 8"/>
                <a:gd name="T11" fmla="*/ 16 h 27"/>
                <a:gd name="T12" fmla="*/ 5 w 8"/>
                <a:gd name="T13" fmla="*/ 16 h 27"/>
                <a:gd name="T14" fmla="*/ 5 w 8"/>
                <a:gd name="T15" fmla="*/ 21 h 27"/>
                <a:gd name="T16" fmla="*/ 5 w 8"/>
                <a:gd name="T17" fmla="*/ 19 h 27"/>
                <a:gd name="T18" fmla="*/ 5 w 8"/>
                <a:gd name="T19" fmla="*/ 27 h 27"/>
                <a:gd name="T20" fmla="*/ 5 w 8"/>
                <a:gd name="T21" fmla="*/ 27 h 27"/>
                <a:gd name="T22" fmla="*/ 8 w 8"/>
                <a:gd name="T23" fmla="*/ 22 h 27"/>
                <a:gd name="T24" fmla="*/ 8 w 8"/>
                <a:gd name="T25" fmla="*/ 16 h 27"/>
                <a:gd name="T26" fmla="*/ 8 w 8"/>
                <a:gd name="T27" fmla="*/ 16 h 27"/>
                <a:gd name="T28" fmla="*/ 8 w 8"/>
                <a:gd name="T29" fmla="*/ 13 h 27"/>
                <a:gd name="T30" fmla="*/ 7 w 8"/>
                <a:gd name="T31" fmla="*/ 8 h 27"/>
                <a:gd name="T32" fmla="*/ 3 w 8"/>
                <a:gd name="T33" fmla="*/ 3 h 27"/>
                <a:gd name="T34" fmla="*/ 0 w 8"/>
                <a:gd name="T3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11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7" y="8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01" name="Freeform 394"/>
            <p:cNvSpPr>
              <a:spLocks/>
            </p:cNvSpPr>
            <p:nvPr/>
          </p:nvSpPr>
          <p:spPr bwMode="auto">
            <a:xfrm>
              <a:off x="1063625" y="4341813"/>
              <a:ext cx="1588" cy="6350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0 h 4"/>
                <a:gd name="T4" fmla="*/ 0 w 1"/>
                <a:gd name="T5" fmla="*/ 1 h 4"/>
                <a:gd name="T6" fmla="*/ 0 w 1"/>
                <a:gd name="T7" fmla="*/ 1 h 4"/>
                <a:gd name="T8" fmla="*/ 1 w 1"/>
                <a:gd name="T9" fmla="*/ 4 h 4"/>
                <a:gd name="T10" fmla="*/ 1 w 1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02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02" name="Freeform 395"/>
            <p:cNvSpPr>
              <a:spLocks/>
            </p:cNvSpPr>
            <p:nvPr/>
          </p:nvSpPr>
          <p:spPr bwMode="auto">
            <a:xfrm>
              <a:off x="1063625" y="4341813"/>
              <a:ext cx="1588" cy="6350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0 h 4"/>
                <a:gd name="T4" fmla="*/ 0 w 1"/>
                <a:gd name="T5" fmla="*/ 1 h 4"/>
                <a:gd name="T6" fmla="*/ 0 w 1"/>
                <a:gd name="T7" fmla="*/ 1 h 4"/>
                <a:gd name="T8" fmla="*/ 1 w 1"/>
                <a:gd name="T9" fmla="*/ 4 h 4"/>
                <a:gd name="T10" fmla="*/ 1 w 1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03" name="Freeform 396"/>
            <p:cNvSpPr>
              <a:spLocks/>
            </p:cNvSpPr>
            <p:nvPr/>
          </p:nvSpPr>
          <p:spPr bwMode="auto">
            <a:xfrm>
              <a:off x="747713" y="4343400"/>
              <a:ext cx="9525" cy="52388"/>
            </a:xfrm>
            <a:custGeom>
              <a:avLst/>
              <a:gdLst>
                <a:gd name="T0" fmla="*/ 6 w 6"/>
                <a:gd name="T1" fmla="*/ 0 h 33"/>
                <a:gd name="T2" fmla="*/ 6 w 6"/>
                <a:gd name="T3" fmla="*/ 0 h 33"/>
                <a:gd name="T4" fmla="*/ 2 w 6"/>
                <a:gd name="T5" fmla="*/ 8 h 33"/>
                <a:gd name="T6" fmla="*/ 0 w 6"/>
                <a:gd name="T7" fmla="*/ 13 h 33"/>
                <a:gd name="T8" fmla="*/ 0 w 6"/>
                <a:gd name="T9" fmla="*/ 21 h 33"/>
                <a:gd name="T10" fmla="*/ 0 w 6"/>
                <a:gd name="T11" fmla="*/ 21 h 33"/>
                <a:gd name="T12" fmla="*/ 0 w 6"/>
                <a:gd name="T13" fmla="*/ 26 h 33"/>
                <a:gd name="T14" fmla="*/ 2 w 6"/>
                <a:gd name="T15" fmla="*/ 33 h 33"/>
                <a:gd name="T16" fmla="*/ 2 w 6"/>
                <a:gd name="T17" fmla="*/ 26 h 33"/>
                <a:gd name="T18" fmla="*/ 5 w 6"/>
                <a:gd name="T19" fmla="*/ 31 h 33"/>
                <a:gd name="T20" fmla="*/ 5 w 6"/>
                <a:gd name="T21" fmla="*/ 31 h 33"/>
                <a:gd name="T22" fmla="*/ 3 w 6"/>
                <a:gd name="T23" fmla="*/ 26 h 33"/>
                <a:gd name="T24" fmla="*/ 3 w 6"/>
                <a:gd name="T25" fmla="*/ 21 h 33"/>
                <a:gd name="T26" fmla="*/ 3 w 6"/>
                <a:gd name="T27" fmla="*/ 21 h 33"/>
                <a:gd name="T28" fmla="*/ 3 w 6"/>
                <a:gd name="T29" fmla="*/ 13 h 33"/>
                <a:gd name="T30" fmla="*/ 6 w 6"/>
                <a:gd name="T31" fmla="*/ 8 h 33"/>
                <a:gd name="T32" fmla="*/ 6 w 6"/>
                <a:gd name="T33" fmla="*/ 8 h 33"/>
                <a:gd name="T34" fmla="*/ 6 w 6"/>
                <a:gd name="T35" fmla="*/ 8 h 33"/>
                <a:gd name="T36" fmla="*/ 6 w 6"/>
                <a:gd name="T3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33">
                  <a:moveTo>
                    <a:pt x="6" y="0"/>
                  </a:moveTo>
                  <a:lnTo>
                    <a:pt x="6" y="0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2" y="33"/>
                  </a:lnTo>
                  <a:lnTo>
                    <a:pt x="2" y="26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3" y="26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3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4549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04" name="Freeform 397"/>
            <p:cNvSpPr>
              <a:spLocks/>
            </p:cNvSpPr>
            <p:nvPr/>
          </p:nvSpPr>
          <p:spPr bwMode="auto">
            <a:xfrm>
              <a:off x="747713" y="4343400"/>
              <a:ext cx="9525" cy="52388"/>
            </a:xfrm>
            <a:custGeom>
              <a:avLst/>
              <a:gdLst>
                <a:gd name="T0" fmla="*/ 6 w 6"/>
                <a:gd name="T1" fmla="*/ 0 h 33"/>
                <a:gd name="T2" fmla="*/ 6 w 6"/>
                <a:gd name="T3" fmla="*/ 0 h 33"/>
                <a:gd name="T4" fmla="*/ 2 w 6"/>
                <a:gd name="T5" fmla="*/ 8 h 33"/>
                <a:gd name="T6" fmla="*/ 0 w 6"/>
                <a:gd name="T7" fmla="*/ 13 h 33"/>
                <a:gd name="T8" fmla="*/ 0 w 6"/>
                <a:gd name="T9" fmla="*/ 21 h 33"/>
                <a:gd name="T10" fmla="*/ 0 w 6"/>
                <a:gd name="T11" fmla="*/ 21 h 33"/>
                <a:gd name="T12" fmla="*/ 0 w 6"/>
                <a:gd name="T13" fmla="*/ 26 h 33"/>
                <a:gd name="T14" fmla="*/ 2 w 6"/>
                <a:gd name="T15" fmla="*/ 33 h 33"/>
                <a:gd name="T16" fmla="*/ 2 w 6"/>
                <a:gd name="T17" fmla="*/ 26 h 33"/>
                <a:gd name="T18" fmla="*/ 5 w 6"/>
                <a:gd name="T19" fmla="*/ 31 h 33"/>
                <a:gd name="T20" fmla="*/ 5 w 6"/>
                <a:gd name="T21" fmla="*/ 31 h 33"/>
                <a:gd name="T22" fmla="*/ 3 w 6"/>
                <a:gd name="T23" fmla="*/ 26 h 33"/>
                <a:gd name="T24" fmla="*/ 3 w 6"/>
                <a:gd name="T25" fmla="*/ 21 h 33"/>
                <a:gd name="T26" fmla="*/ 3 w 6"/>
                <a:gd name="T27" fmla="*/ 21 h 33"/>
                <a:gd name="T28" fmla="*/ 3 w 6"/>
                <a:gd name="T29" fmla="*/ 13 h 33"/>
                <a:gd name="T30" fmla="*/ 6 w 6"/>
                <a:gd name="T31" fmla="*/ 8 h 33"/>
                <a:gd name="T32" fmla="*/ 6 w 6"/>
                <a:gd name="T33" fmla="*/ 8 h 33"/>
                <a:gd name="T34" fmla="*/ 6 w 6"/>
                <a:gd name="T35" fmla="*/ 8 h 33"/>
                <a:gd name="T36" fmla="*/ 6 w 6"/>
                <a:gd name="T3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33">
                  <a:moveTo>
                    <a:pt x="6" y="0"/>
                  </a:moveTo>
                  <a:lnTo>
                    <a:pt x="6" y="0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2" y="33"/>
                  </a:lnTo>
                  <a:lnTo>
                    <a:pt x="2" y="26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3" y="26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3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05" name="Freeform 398"/>
            <p:cNvSpPr>
              <a:spLocks/>
            </p:cNvSpPr>
            <p:nvPr/>
          </p:nvSpPr>
          <p:spPr bwMode="auto">
            <a:xfrm>
              <a:off x="757238" y="4343400"/>
              <a:ext cx="3175" cy="12700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0 h 8"/>
                <a:gd name="T4" fmla="*/ 0 w 2"/>
                <a:gd name="T5" fmla="*/ 0 h 8"/>
                <a:gd name="T6" fmla="*/ 0 w 2"/>
                <a:gd name="T7" fmla="*/ 8 h 8"/>
                <a:gd name="T8" fmla="*/ 0 w 2"/>
                <a:gd name="T9" fmla="*/ 8 h 8"/>
                <a:gd name="T10" fmla="*/ 2 w 2"/>
                <a:gd name="T11" fmla="*/ 3 h 8"/>
                <a:gd name="T12" fmla="*/ 2 w 2"/>
                <a:gd name="T13" fmla="*/ 3 h 8"/>
                <a:gd name="T14" fmla="*/ 2 w 2"/>
                <a:gd name="T15" fmla="*/ 2 h 8"/>
                <a:gd name="T16" fmla="*/ 2 w 2"/>
                <a:gd name="T17" fmla="*/ 2 h 8"/>
                <a:gd name="T18" fmla="*/ 0 w 2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2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06" name="Freeform 399"/>
            <p:cNvSpPr>
              <a:spLocks/>
            </p:cNvSpPr>
            <p:nvPr/>
          </p:nvSpPr>
          <p:spPr bwMode="auto">
            <a:xfrm>
              <a:off x="757238" y="4343400"/>
              <a:ext cx="3175" cy="12700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0 h 8"/>
                <a:gd name="T4" fmla="*/ 0 w 2"/>
                <a:gd name="T5" fmla="*/ 0 h 8"/>
                <a:gd name="T6" fmla="*/ 0 w 2"/>
                <a:gd name="T7" fmla="*/ 8 h 8"/>
                <a:gd name="T8" fmla="*/ 0 w 2"/>
                <a:gd name="T9" fmla="*/ 8 h 8"/>
                <a:gd name="T10" fmla="*/ 2 w 2"/>
                <a:gd name="T11" fmla="*/ 3 h 8"/>
                <a:gd name="T12" fmla="*/ 2 w 2"/>
                <a:gd name="T13" fmla="*/ 3 h 8"/>
                <a:gd name="T14" fmla="*/ 2 w 2"/>
                <a:gd name="T15" fmla="*/ 2 h 8"/>
                <a:gd name="T16" fmla="*/ 2 w 2"/>
                <a:gd name="T17" fmla="*/ 2 h 8"/>
                <a:gd name="T18" fmla="*/ 0 w 2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07" name="Freeform 400"/>
            <p:cNvSpPr>
              <a:spLocks noEditPoints="1"/>
            </p:cNvSpPr>
            <p:nvPr/>
          </p:nvSpPr>
          <p:spPr bwMode="auto">
            <a:xfrm>
              <a:off x="796925" y="4410075"/>
              <a:ext cx="239713" cy="26988"/>
            </a:xfrm>
            <a:custGeom>
              <a:avLst/>
              <a:gdLst>
                <a:gd name="T0" fmla="*/ 0 w 151"/>
                <a:gd name="T1" fmla="*/ 7 h 17"/>
                <a:gd name="T2" fmla="*/ 0 w 151"/>
                <a:gd name="T3" fmla="*/ 7 h 17"/>
                <a:gd name="T4" fmla="*/ 15 w 151"/>
                <a:gd name="T5" fmla="*/ 13 h 17"/>
                <a:gd name="T6" fmla="*/ 32 w 151"/>
                <a:gd name="T7" fmla="*/ 17 h 17"/>
                <a:gd name="T8" fmla="*/ 32 w 151"/>
                <a:gd name="T9" fmla="*/ 17 h 17"/>
                <a:gd name="T10" fmla="*/ 13 w 151"/>
                <a:gd name="T11" fmla="*/ 12 h 17"/>
                <a:gd name="T12" fmla="*/ 13 w 151"/>
                <a:gd name="T13" fmla="*/ 12 h 17"/>
                <a:gd name="T14" fmla="*/ 0 w 151"/>
                <a:gd name="T15" fmla="*/ 7 h 17"/>
                <a:gd name="T16" fmla="*/ 151 w 151"/>
                <a:gd name="T17" fmla="*/ 0 h 17"/>
                <a:gd name="T18" fmla="*/ 151 w 151"/>
                <a:gd name="T19" fmla="*/ 0 h 17"/>
                <a:gd name="T20" fmla="*/ 135 w 151"/>
                <a:gd name="T21" fmla="*/ 9 h 17"/>
                <a:gd name="T22" fmla="*/ 119 w 151"/>
                <a:gd name="T23" fmla="*/ 13 h 17"/>
                <a:gd name="T24" fmla="*/ 119 w 151"/>
                <a:gd name="T25" fmla="*/ 13 h 17"/>
                <a:gd name="T26" fmla="*/ 135 w 151"/>
                <a:gd name="T27" fmla="*/ 9 h 17"/>
                <a:gd name="T28" fmla="*/ 151 w 151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" h="17">
                  <a:moveTo>
                    <a:pt x="0" y="7"/>
                  </a:moveTo>
                  <a:lnTo>
                    <a:pt x="0" y="7"/>
                  </a:lnTo>
                  <a:lnTo>
                    <a:pt x="15" y="13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0" y="7"/>
                  </a:lnTo>
                  <a:close/>
                  <a:moveTo>
                    <a:pt x="151" y="0"/>
                  </a:moveTo>
                  <a:lnTo>
                    <a:pt x="151" y="0"/>
                  </a:lnTo>
                  <a:lnTo>
                    <a:pt x="135" y="9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35" y="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4549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08" name="Freeform 401"/>
            <p:cNvSpPr>
              <a:spLocks/>
            </p:cNvSpPr>
            <p:nvPr/>
          </p:nvSpPr>
          <p:spPr bwMode="auto">
            <a:xfrm>
              <a:off x="796925" y="4421188"/>
              <a:ext cx="50800" cy="15875"/>
            </a:xfrm>
            <a:custGeom>
              <a:avLst/>
              <a:gdLst>
                <a:gd name="T0" fmla="*/ 0 w 32"/>
                <a:gd name="T1" fmla="*/ 0 h 10"/>
                <a:gd name="T2" fmla="*/ 0 w 32"/>
                <a:gd name="T3" fmla="*/ 0 h 10"/>
                <a:gd name="T4" fmla="*/ 15 w 32"/>
                <a:gd name="T5" fmla="*/ 6 h 10"/>
                <a:gd name="T6" fmla="*/ 32 w 32"/>
                <a:gd name="T7" fmla="*/ 10 h 10"/>
                <a:gd name="T8" fmla="*/ 32 w 32"/>
                <a:gd name="T9" fmla="*/ 10 h 10"/>
                <a:gd name="T10" fmla="*/ 13 w 32"/>
                <a:gd name="T11" fmla="*/ 5 h 10"/>
                <a:gd name="T12" fmla="*/ 13 w 32"/>
                <a:gd name="T13" fmla="*/ 5 h 10"/>
                <a:gd name="T14" fmla="*/ 0 w 3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0">
                  <a:moveTo>
                    <a:pt x="0" y="0"/>
                  </a:moveTo>
                  <a:lnTo>
                    <a:pt x="0" y="0"/>
                  </a:lnTo>
                  <a:lnTo>
                    <a:pt x="15" y="6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09" name="Freeform 402"/>
            <p:cNvSpPr>
              <a:spLocks/>
            </p:cNvSpPr>
            <p:nvPr/>
          </p:nvSpPr>
          <p:spPr bwMode="auto">
            <a:xfrm>
              <a:off x="985838" y="4410075"/>
              <a:ext cx="50800" cy="20638"/>
            </a:xfrm>
            <a:custGeom>
              <a:avLst/>
              <a:gdLst>
                <a:gd name="T0" fmla="*/ 32 w 32"/>
                <a:gd name="T1" fmla="*/ 0 h 13"/>
                <a:gd name="T2" fmla="*/ 32 w 32"/>
                <a:gd name="T3" fmla="*/ 0 h 13"/>
                <a:gd name="T4" fmla="*/ 16 w 32"/>
                <a:gd name="T5" fmla="*/ 9 h 13"/>
                <a:gd name="T6" fmla="*/ 0 w 32"/>
                <a:gd name="T7" fmla="*/ 13 h 13"/>
                <a:gd name="T8" fmla="*/ 0 w 32"/>
                <a:gd name="T9" fmla="*/ 13 h 13"/>
                <a:gd name="T10" fmla="*/ 16 w 32"/>
                <a:gd name="T11" fmla="*/ 9 h 13"/>
                <a:gd name="T12" fmla="*/ 32 w 32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3">
                  <a:moveTo>
                    <a:pt x="32" y="0"/>
                  </a:moveTo>
                  <a:lnTo>
                    <a:pt x="32" y="0"/>
                  </a:lnTo>
                  <a:lnTo>
                    <a:pt x="16" y="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6" y="9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110" name="Picture 403"/>
            <p:cNvPicPr>
              <a:picLocks noChangeAspect="1" noChangeArrowheads="1"/>
            </p:cNvPicPr>
            <p:nvPr/>
          </p:nvPicPr>
          <p:blipFill>
            <a:blip r:embed="rId1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38" y="4384675"/>
              <a:ext cx="333375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404"/>
            <p:cNvPicPr>
              <a:picLocks noChangeAspect="1" noChangeArrowheads="1"/>
            </p:cNvPicPr>
            <p:nvPr/>
          </p:nvPicPr>
          <p:blipFill>
            <a:blip r:embed="rId1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13" y="4446588"/>
              <a:ext cx="295275" cy="6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405"/>
            <p:cNvPicPr>
              <a:picLocks noChangeAspect="1" noChangeArrowheads="1"/>
            </p:cNvPicPr>
            <p:nvPr/>
          </p:nvPicPr>
          <p:blipFill>
            <a:blip r:embed="rId1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38" y="4379913"/>
              <a:ext cx="333375" cy="7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" name="Freeform 406"/>
            <p:cNvSpPr>
              <a:spLocks noEditPoints="1"/>
            </p:cNvSpPr>
            <p:nvPr/>
          </p:nvSpPr>
          <p:spPr bwMode="auto">
            <a:xfrm>
              <a:off x="750888" y="4384675"/>
              <a:ext cx="322263" cy="114300"/>
            </a:xfrm>
            <a:custGeom>
              <a:avLst/>
              <a:gdLst>
                <a:gd name="T0" fmla="*/ 16 w 203"/>
                <a:gd name="T1" fmla="*/ 52 h 72"/>
                <a:gd name="T2" fmla="*/ 16 w 203"/>
                <a:gd name="T3" fmla="*/ 52 h 72"/>
                <a:gd name="T4" fmla="*/ 18 w 203"/>
                <a:gd name="T5" fmla="*/ 54 h 72"/>
                <a:gd name="T6" fmla="*/ 18 w 203"/>
                <a:gd name="T7" fmla="*/ 54 h 72"/>
                <a:gd name="T8" fmla="*/ 21 w 203"/>
                <a:gd name="T9" fmla="*/ 56 h 72"/>
                <a:gd name="T10" fmla="*/ 21 w 203"/>
                <a:gd name="T11" fmla="*/ 56 h 72"/>
                <a:gd name="T12" fmla="*/ 37 w 203"/>
                <a:gd name="T13" fmla="*/ 62 h 72"/>
                <a:gd name="T14" fmla="*/ 37 w 203"/>
                <a:gd name="T15" fmla="*/ 62 h 72"/>
                <a:gd name="T16" fmla="*/ 48 w 203"/>
                <a:gd name="T17" fmla="*/ 65 h 72"/>
                <a:gd name="T18" fmla="*/ 63 w 203"/>
                <a:gd name="T19" fmla="*/ 69 h 72"/>
                <a:gd name="T20" fmla="*/ 78 w 203"/>
                <a:gd name="T21" fmla="*/ 72 h 72"/>
                <a:gd name="T22" fmla="*/ 96 w 203"/>
                <a:gd name="T23" fmla="*/ 72 h 72"/>
                <a:gd name="T24" fmla="*/ 96 w 203"/>
                <a:gd name="T25" fmla="*/ 72 h 72"/>
                <a:gd name="T26" fmla="*/ 97 w 203"/>
                <a:gd name="T27" fmla="*/ 72 h 72"/>
                <a:gd name="T28" fmla="*/ 97 w 203"/>
                <a:gd name="T29" fmla="*/ 72 h 72"/>
                <a:gd name="T30" fmla="*/ 78 w 203"/>
                <a:gd name="T31" fmla="*/ 70 h 72"/>
                <a:gd name="T32" fmla="*/ 60 w 203"/>
                <a:gd name="T33" fmla="*/ 69 h 72"/>
                <a:gd name="T34" fmla="*/ 44 w 203"/>
                <a:gd name="T35" fmla="*/ 64 h 72"/>
                <a:gd name="T36" fmla="*/ 31 w 203"/>
                <a:gd name="T37" fmla="*/ 59 h 72"/>
                <a:gd name="T38" fmla="*/ 31 w 203"/>
                <a:gd name="T39" fmla="*/ 59 h 72"/>
                <a:gd name="T40" fmla="*/ 16 w 203"/>
                <a:gd name="T41" fmla="*/ 52 h 72"/>
                <a:gd name="T42" fmla="*/ 0 w 203"/>
                <a:gd name="T43" fmla="*/ 7 h 72"/>
                <a:gd name="T44" fmla="*/ 0 w 203"/>
                <a:gd name="T45" fmla="*/ 47 h 72"/>
                <a:gd name="T46" fmla="*/ 1 w 203"/>
                <a:gd name="T47" fmla="*/ 49 h 72"/>
                <a:gd name="T48" fmla="*/ 1 w 203"/>
                <a:gd name="T49" fmla="*/ 49 h 72"/>
                <a:gd name="T50" fmla="*/ 13 w 203"/>
                <a:gd name="T51" fmla="*/ 54 h 72"/>
                <a:gd name="T52" fmla="*/ 13 w 203"/>
                <a:gd name="T53" fmla="*/ 52 h 72"/>
                <a:gd name="T54" fmla="*/ 14 w 203"/>
                <a:gd name="T55" fmla="*/ 52 h 72"/>
                <a:gd name="T56" fmla="*/ 14 w 203"/>
                <a:gd name="T57" fmla="*/ 52 h 72"/>
                <a:gd name="T58" fmla="*/ 9 w 203"/>
                <a:gd name="T59" fmla="*/ 51 h 72"/>
                <a:gd name="T60" fmla="*/ 9 w 203"/>
                <a:gd name="T61" fmla="*/ 51 h 72"/>
                <a:gd name="T62" fmla="*/ 4 w 203"/>
                <a:gd name="T63" fmla="*/ 47 h 72"/>
                <a:gd name="T64" fmla="*/ 4 w 203"/>
                <a:gd name="T65" fmla="*/ 47 h 72"/>
                <a:gd name="T66" fmla="*/ 3 w 203"/>
                <a:gd name="T67" fmla="*/ 46 h 72"/>
                <a:gd name="T68" fmla="*/ 3 w 203"/>
                <a:gd name="T69" fmla="*/ 12 h 72"/>
                <a:gd name="T70" fmla="*/ 3 w 203"/>
                <a:gd name="T71" fmla="*/ 12 h 72"/>
                <a:gd name="T72" fmla="*/ 0 w 203"/>
                <a:gd name="T73" fmla="*/ 7 h 72"/>
                <a:gd name="T74" fmla="*/ 203 w 203"/>
                <a:gd name="T75" fmla="*/ 0 h 72"/>
                <a:gd name="T76" fmla="*/ 203 w 203"/>
                <a:gd name="T77" fmla="*/ 0 h 72"/>
                <a:gd name="T78" fmla="*/ 200 w 203"/>
                <a:gd name="T79" fmla="*/ 5 h 72"/>
                <a:gd name="T80" fmla="*/ 200 w 203"/>
                <a:gd name="T81" fmla="*/ 38 h 72"/>
                <a:gd name="T82" fmla="*/ 200 w 203"/>
                <a:gd name="T83" fmla="*/ 38 h 72"/>
                <a:gd name="T84" fmla="*/ 187 w 203"/>
                <a:gd name="T85" fmla="*/ 46 h 72"/>
                <a:gd name="T86" fmla="*/ 187 w 203"/>
                <a:gd name="T87" fmla="*/ 46 h 72"/>
                <a:gd name="T88" fmla="*/ 187 w 203"/>
                <a:gd name="T89" fmla="*/ 46 h 72"/>
                <a:gd name="T90" fmla="*/ 188 w 203"/>
                <a:gd name="T91" fmla="*/ 46 h 72"/>
                <a:gd name="T92" fmla="*/ 190 w 203"/>
                <a:gd name="T93" fmla="*/ 47 h 72"/>
                <a:gd name="T94" fmla="*/ 190 w 203"/>
                <a:gd name="T95" fmla="*/ 47 h 72"/>
                <a:gd name="T96" fmla="*/ 203 w 203"/>
                <a:gd name="T97" fmla="*/ 39 h 72"/>
                <a:gd name="T98" fmla="*/ 203 w 203"/>
                <a:gd name="T99" fmla="*/ 39 h 72"/>
                <a:gd name="T100" fmla="*/ 203 w 203"/>
                <a:gd name="T10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3" h="72">
                  <a:moveTo>
                    <a:pt x="16" y="52"/>
                  </a:moveTo>
                  <a:lnTo>
                    <a:pt x="16" y="52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37" y="62"/>
                  </a:lnTo>
                  <a:lnTo>
                    <a:pt x="37" y="62"/>
                  </a:lnTo>
                  <a:lnTo>
                    <a:pt x="48" y="65"/>
                  </a:lnTo>
                  <a:lnTo>
                    <a:pt x="63" y="69"/>
                  </a:lnTo>
                  <a:lnTo>
                    <a:pt x="78" y="72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7" y="72"/>
                  </a:lnTo>
                  <a:lnTo>
                    <a:pt x="97" y="72"/>
                  </a:lnTo>
                  <a:lnTo>
                    <a:pt x="78" y="70"/>
                  </a:lnTo>
                  <a:lnTo>
                    <a:pt x="60" y="69"/>
                  </a:lnTo>
                  <a:lnTo>
                    <a:pt x="44" y="64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16" y="52"/>
                  </a:lnTo>
                  <a:close/>
                  <a:moveTo>
                    <a:pt x="0" y="7"/>
                  </a:moveTo>
                  <a:lnTo>
                    <a:pt x="0" y="47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4" y="47"/>
                  </a:lnTo>
                  <a:lnTo>
                    <a:pt x="4" y="47"/>
                  </a:lnTo>
                  <a:lnTo>
                    <a:pt x="3" y="46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0" y="7"/>
                  </a:lnTo>
                  <a:close/>
                  <a:moveTo>
                    <a:pt x="203" y="0"/>
                  </a:moveTo>
                  <a:lnTo>
                    <a:pt x="203" y="0"/>
                  </a:lnTo>
                  <a:lnTo>
                    <a:pt x="200" y="5"/>
                  </a:lnTo>
                  <a:lnTo>
                    <a:pt x="200" y="38"/>
                  </a:lnTo>
                  <a:lnTo>
                    <a:pt x="200" y="38"/>
                  </a:lnTo>
                  <a:lnTo>
                    <a:pt x="187" y="46"/>
                  </a:lnTo>
                  <a:lnTo>
                    <a:pt x="187" y="46"/>
                  </a:lnTo>
                  <a:lnTo>
                    <a:pt x="187" y="46"/>
                  </a:lnTo>
                  <a:lnTo>
                    <a:pt x="188" y="46"/>
                  </a:lnTo>
                  <a:lnTo>
                    <a:pt x="190" y="47"/>
                  </a:lnTo>
                  <a:lnTo>
                    <a:pt x="190" y="47"/>
                  </a:lnTo>
                  <a:lnTo>
                    <a:pt x="203" y="39"/>
                  </a:lnTo>
                  <a:lnTo>
                    <a:pt x="203" y="3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4549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grpSp>
          <p:nvGrpSpPr>
            <p:cNvPr id="114" name="Group 608"/>
            <p:cNvGrpSpPr>
              <a:grpSpLocks/>
            </p:cNvGrpSpPr>
            <p:nvPr/>
          </p:nvGrpSpPr>
          <p:grpSpPr bwMode="auto">
            <a:xfrm>
              <a:off x="698500" y="3495675"/>
              <a:ext cx="566738" cy="1238250"/>
              <a:chOff x="440" y="2202"/>
              <a:chExt cx="357" cy="780"/>
            </a:xfrm>
          </p:grpSpPr>
          <p:sp>
            <p:nvSpPr>
              <p:cNvPr id="135" name="Freeform 408"/>
              <p:cNvSpPr>
                <a:spLocks/>
              </p:cNvSpPr>
              <p:nvPr/>
            </p:nvSpPr>
            <p:spPr bwMode="auto">
              <a:xfrm>
                <a:off x="489" y="2814"/>
                <a:ext cx="81" cy="20"/>
              </a:xfrm>
              <a:custGeom>
                <a:avLst/>
                <a:gdLst>
                  <a:gd name="T0" fmla="*/ 0 w 81"/>
                  <a:gd name="T1" fmla="*/ 0 h 20"/>
                  <a:gd name="T2" fmla="*/ 0 w 81"/>
                  <a:gd name="T3" fmla="*/ 0 h 20"/>
                  <a:gd name="T4" fmla="*/ 2 w 81"/>
                  <a:gd name="T5" fmla="*/ 2 h 20"/>
                  <a:gd name="T6" fmla="*/ 2 w 81"/>
                  <a:gd name="T7" fmla="*/ 2 h 20"/>
                  <a:gd name="T8" fmla="*/ 5 w 81"/>
                  <a:gd name="T9" fmla="*/ 4 h 20"/>
                  <a:gd name="T10" fmla="*/ 5 w 81"/>
                  <a:gd name="T11" fmla="*/ 4 h 20"/>
                  <a:gd name="T12" fmla="*/ 21 w 81"/>
                  <a:gd name="T13" fmla="*/ 10 h 20"/>
                  <a:gd name="T14" fmla="*/ 21 w 81"/>
                  <a:gd name="T15" fmla="*/ 10 h 20"/>
                  <a:gd name="T16" fmla="*/ 32 w 81"/>
                  <a:gd name="T17" fmla="*/ 13 h 20"/>
                  <a:gd name="T18" fmla="*/ 47 w 81"/>
                  <a:gd name="T19" fmla="*/ 17 h 20"/>
                  <a:gd name="T20" fmla="*/ 62 w 81"/>
                  <a:gd name="T21" fmla="*/ 20 h 20"/>
                  <a:gd name="T22" fmla="*/ 80 w 81"/>
                  <a:gd name="T23" fmla="*/ 20 h 20"/>
                  <a:gd name="T24" fmla="*/ 80 w 81"/>
                  <a:gd name="T25" fmla="*/ 20 h 20"/>
                  <a:gd name="T26" fmla="*/ 81 w 81"/>
                  <a:gd name="T27" fmla="*/ 20 h 20"/>
                  <a:gd name="T28" fmla="*/ 81 w 81"/>
                  <a:gd name="T29" fmla="*/ 20 h 20"/>
                  <a:gd name="T30" fmla="*/ 62 w 81"/>
                  <a:gd name="T31" fmla="*/ 18 h 20"/>
                  <a:gd name="T32" fmla="*/ 44 w 81"/>
                  <a:gd name="T33" fmla="*/ 17 h 20"/>
                  <a:gd name="T34" fmla="*/ 28 w 81"/>
                  <a:gd name="T35" fmla="*/ 12 h 20"/>
                  <a:gd name="T36" fmla="*/ 15 w 81"/>
                  <a:gd name="T37" fmla="*/ 7 h 20"/>
                  <a:gd name="T38" fmla="*/ 15 w 81"/>
                  <a:gd name="T39" fmla="*/ 7 h 20"/>
                  <a:gd name="T40" fmla="*/ 0 w 81"/>
                  <a:gd name="T4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1" h="20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32" y="13"/>
                    </a:lnTo>
                    <a:lnTo>
                      <a:pt x="47" y="17"/>
                    </a:lnTo>
                    <a:lnTo>
                      <a:pt x="62" y="20"/>
                    </a:lnTo>
                    <a:lnTo>
                      <a:pt x="80" y="20"/>
                    </a:lnTo>
                    <a:lnTo>
                      <a:pt x="80" y="20"/>
                    </a:lnTo>
                    <a:lnTo>
                      <a:pt x="81" y="20"/>
                    </a:lnTo>
                    <a:lnTo>
                      <a:pt x="81" y="20"/>
                    </a:lnTo>
                    <a:lnTo>
                      <a:pt x="62" y="18"/>
                    </a:lnTo>
                    <a:lnTo>
                      <a:pt x="44" y="17"/>
                    </a:lnTo>
                    <a:lnTo>
                      <a:pt x="28" y="12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36" name="Freeform 409"/>
              <p:cNvSpPr>
                <a:spLocks/>
              </p:cNvSpPr>
              <p:nvPr/>
            </p:nvSpPr>
            <p:spPr bwMode="auto">
              <a:xfrm>
                <a:off x="473" y="2769"/>
                <a:ext cx="14" cy="47"/>
              </a:xfrm>
              <a:custGeom>
                <a:avLst/>
                <a:gdLst>
                  <a:gd name="T0" fmla="*/ 0 w 14"/>
                  <a:gd name="T1" fmla="*/ 0 h 47"/>
                  <a:gd name="T2" fmla="*/ 0 w 14"/>
                  <a:gd name="T3" fmla="*/ 40 h 47"/>
                  <a:gd name="T4" fmla="*/ 1 w 14"/>
                  <a:gd name="T5" fmla="*/ 42 h 47"/>
                  <a:gd name="T6" fmla="*/ 1 w 14"/>
                  <a:gd name="T7" fmla="*/ 42 h 47"/>
                  <a:gd name="T8" fmla="*/ 13 w 14"/>
                  <a:gd name="T9" fmla="*/ 47 h 47"/>
                  <a:gd name="T10" fmla="*/ 13 w 14"/>
                  <a:gd name="T11" fmla="*/ 45 h 47"/>
                  <a:gd name="T12" fmla="*/ 14 w 14"/>
                  <a:gd name="T13" fmla="*/ 45 h 47"/>
                  <a:gd name="T14" fmla="*/ 14 w 14"/>
                  <a:gd name="T15" fmla="*/ 45 h 47"/>
                  <a:gd name="T16" fmla="*/ 9 w 14"/>
                  <a:gd name="T17" fmla="*/ 44 h 47"/>
                  <a:gd name="T18" fmla="*/ 9 w 14"/>
                  <a:gd name="T19" fmla="*/ 44 h 47"/>
                  <a:gd name="T20" fmla="*/ 4 w 14"/>
                  <a:gd name="T21" fmla="*/ 40 h 47"/>
                  <a:gd name="T22" fmla="*/ 4 w 14"/>
                  <a:gd name="T23" fmla="*/ 40 h 47"/>
                  <a:gd name="T24" fmla="*/ 3 w 14"/>
                  <a:gd name="T25" fmla="*/ 39 h 47"/>
                  <a:gd name="T26" fmla="*/ 3 w 14"/>
                  <a:gd name="T27" fmla="*/ 5 h 47"/>
                  <a:gd name="T28" fmla="*/ 3 w 14"/>
                  <a:gd name="T29" fmla="*/ 5 h 47"/>
                  <a:gd name="T30" fmla="*/ 0 w 14"/>
                  <a:gd name="T3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47">
                    <a:moveTo>
                      <a:pt x="0" y="0"/>
                    </a:moveTo>
                    <a:lnTo>
                      <a:pt x="0" y="40"/>
                    </a:lnTo>
                    <a:lnTo>
                      <a:pt x="1" y="42"/>
                    </a:lnTo>
                    <a:lnTo>
                      <a:pt x="1" y="42"/>
                    </a:lnTo>
                    <a:lnTo>
                      <a:pt x="13" y="47"/>
                    </a:lnTo>
                    <a:lnTo>
                      <a:pt x="13" y="45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9" y="44"/>
                    </a:lnTo>
                    <a:lnTo>
                      <a:pt x="9" y="44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3" y="39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37" name="Freeform 410"/>
              <p:cNvSpPr>
                <a:spLocks/>
              </p:cNvSpPr>
              <p:nvPr/>
            </p:nvSpPr>
            <p:spPr bwMode="auto">
              <a:xfrm>
                <a:off x="660" y="2762"/>
                <a:ext cx="16" cy="47"/>
              </a:xfrm>
              <a:custGeom>
                <a:avLst/>
                <a:gdLst>
                  <a:gd name="T0" fmla="*/ 16 w 16"/>
                  <a:gd name="T1" fmla="*/ 0 h 47"/>
                  <a:gd name="T2" fmla="*/ 16 w 16"/>
                  <a:gd name="T3" fmla="*/ 0 h 47"/>
                  <a:gd name="T4" fmla="*/ 13 w 16"/>
                  <a:gd name="T5" fmla="*/ 5 h 47"/>
                  <a:gd name="T6" fmla="*/ 13 w 16"/>
                  <a:gd name="T7" fmla="*/ 38 h 47"/>
                  <a:gd name="T8" fmla="*/ 13 w 16"/>
                  <a:gd name="T9" fmla="*/ 38 h 47"/>
                  <a:gd name="T10" fmla="*/ 0 w 16"/>
                  <a:gd name="T11" fmla="*/ 46 h 47"/>
                  <a:gd name="T12" fmla="*/ 0 w 16"/>
                  <a:gd name="T13" fmla="*/ 46 h 47"/>
                  <a:gd name="T14" fmla="*/ 0 w 16"/>
                  <a:gd name="T15" fmla="*/ 46 h 47"/>
                  <a:gd name="T16" fmla="*/ 1 w 16"/>
                  <a:gd name="T17" fmla="*/ 46 h 47"/>
                  <a:gd name="T18" fmla="*/ 3 w 16"/>
                  <a:gd name="T19" fmla="*/ 47 h 47"/>
                  <a:gd name="T20" fmla="*/ 3 w 16"/>
                  <a:gd name="T21" fmla="*/ 47 h 47"/>
                  <a:gd name="T22" fmla="*/ 16 w 16"/>
                  <a:gd name="T23" fmla="*/ 39 h 47"/>
                  <a:gd name="T24" fmla="*/ 16 w 16"/>
                  <a:gd name="T25" fmla="*/ 39 h 47"/>
                  <a:gd name="T26" fmla="*/ 16 w 16"/>
                  <a:gd name="T2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47">
                    <a:moveTo>
                      <a:pt x="16" y="0"/>
                    </a:moveTo>
                    <a:lnTo>
                      <a:pt x="16" y="0"/>
                    </a:lnTo>
                    <a:lnTo>
                      <a:pt x="13" y="5"/>
                    </a:lnTo>
                    <a:lnTo>
                      <a:pt x="13" y="38"/>
                    </a:lnTo>
                    <a:lnTo>
                      <a:pt x="13" y="38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3" y="47"/>
                    </a:lnTo>
                    <a:lnTo>
                      <a:pt x="16" y="39"/>
                    </a:lnTo>
                    <a:lnTo>
                      <a:pt x="16" y="39"/>
                    </a:lnTo>
                    <a:lnTo>
                      <a:pt x="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138" name="Picture 411"/>
              <p:cNvPicPr>
                <a:picLocks noChangeAspect="1" noChangeArrowheads="1"/>
              </p:cNvPicPr>
              <p:nvPr/>
            </p:nvPicPr>
            <p:blipFill>
              <a:blip r:embed="rId1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" y="2805"/>
                <a:ext cx="103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9" name="Freeform 412"/>
              <p:cNvSpPr>
                <a:spLocks noEditPoints="1"/>
              </p:cNvSpPr>
              <p:nvPr/>
            </p:nvSpPr>
            <p:spPr bwMode="auto">
              <a:xfrm>
                <a:off x="486" y="2808"/>
                <a:ext cx="177" cy="29"/>
              </a:xfrm>
              <a:custGeom>
                <a:avLst/>
                <a:gdLst>
                  <a:gd name="T0" fmla="*/ 1 w 177"/>
                  <a:gd name="T1" fmla="*/ 10 h 29"/>
                  <a:gd name="T2" fmla="*/ 1 w 177"/>
                  <a:gd name="T3" fmla="*/ 8 h 29"/>
                  <a:gd name="T4" fmla="*/ 1 w 177"/>
                  <a:gd name="T5" fmla="*/ 10 h 29"/>
                  <a:gd name="T6" fmla="*/ 175 w 177"/>
                  <a:gd name="T7" fmla="*/ 0 h 29"/>
                  <a:gd name="T8" fmla="*/ 174 w 177"/>
                  <a:gd name="T9" fmla="*/ 0 h 29"/>
                  <a:gd name="T10" fmla="*/ 174 w 177"/>
                  <a:gd name="T11" fmla="*/ 0 h 29"/>
                  <a:gd name="T12" fmla="*/ 174 w 177"/>
                  <a:gd name="T13" fmla="*/ 0 h 29"/>
                  <a:gd name="T14" fmla="*/ 174 w 177"/>
                  <a:gd name="T15" fmla="*/ 0 h 29"/>
                  <a:gd name="T16" fmla="*/ 162 w 177"/>
                  <a:gd name="T17" fmla="*/ 6 h 29"/>
                  <a:gd name="T18" fmla="*/ 151 w 177"/>
                  <a:gd name="T19" fmla="*/ 13 h 29"/>
                  <a:gd name="T20" fmla="*/ 128 w 177"/>
                  <a:gd name="T21" fmla="*/ 21 h 29"/>
                  <a:gd name="T22" fmla="*/ 105 w 177"/>
                  <a:gd name="T23" fmla="*/ 24 h 29"/>
                  <a:gd name="T24" fmla="*/ 86 w 177"/>
                  <a:gd name="T25" fmla="*/ 26 h 29"/>
                  <a:gd name="T26" fmla="*/ 86 w 177"/>
                  <a:gd name="T27" fmla="*/ 26 h 29"/>
                  <a:gd name="T28" fmla="*/ 86 w 177"/>
                  <a:gd name="T29" fmla="*/ 26 h 29"/>
                  <a:gd name="T30" fmla="*/ 86 w 177"/>
                  <a:gd name="T31" fmla="*/ 26 h 29"/>
                  <a:gd name="T32" fmla="*/ 84 w 177"/>
                  <a:gd name="T33" fmla="*/ 26 h 29"/>
                  <a:gd name="T34" fmla="*/ 84 w 177"/>
                  <a:gd name="T35" fmla="*/ 26 h 29"/>
                  <a:gd name="T36" fmla="*/ 83 w 177"/>
                  <a:gd name="T37" fmla="*/ 26 h 29"/>
                  <a:gd name="T38" fmla="*/ 83 w 177"/>
                  <a:gd name="T39" fmla="*/ 26 h 29"/>
                  <a:gd name="T40" fmla="*/ 65 w 177"/>
                  <a:gd name="T41" fmla="*/ 26 h 29"/>
                  <a:gd name="T42" fmla="*/ 50 w 177"/>
                  <a:gd name="T43" fmla="*/ 23 h 29"/>
                  <a:gd name="T44" fmla="*/ 35 w 177"/>
                  <a:gd name="T45" fmla="*/ 19 h 29"/>
                  <a:gd name="T46" fmla="*/ 24 w 177"/>
                  <a:gd name="T47" fmla="*/ 16 h 29"/>
                  <a:gd name="T48" fmla="*/ 24 w 177"/>
                  <a:gd name="T49" fmla="*/ 16 h 29"/>
                  <a:gd name="T50" fmla="*/ 8 w 177"/>
                  <a:gd name="T51" fmla="*/ 10 h 29"/>
                  <a:gd name="T52" fmla="*/ 8 w 177"/>
                  <a:gd name="T53" fmla="*/ 10 h 29"/>
                  <a:gd name="T54" fmla="*/ 5 w 177"/>
                  <a:gd name="T55" fmla="*/ 8 h 29"/>
                  <a:gd name="T56" fmla="*/ 5 w 177"/>
                  <a:gd name="T57" fmla="*/ 8 h 29"/>
                  <a:gd name="T58" fmla="*/ 3 w 177"/>
                  <a:gd name="T59" fmla="*/ 6 h 29"/>
                  <a:gd name="T60" fmla="*/ 3 w 177"/>
                  <a:gd name="T61" fmla="*/ 6 h 29"/>
                  <a:gd name="T62" fmla="*/ 1 w 177"/>
                  <a:gd name="T63" fmla="*/ 6 h 29"/>
                  <a:gd name="T64" fmla="*/ 0 w 177"/>
                  <a:gd name="T65" fmla="*/ 6 h 29"/>
                  <a:gd name="T66" fmla="*/ 0 w 177"/>
                  <a:gd name="T67" fmla="*/ 8 h 29"/>
                  <a:gd name="T68" fmla="*/ 0 w 177"/>
                  <a:gd name="T69" fmla="*/ 8 h 29"/>
                  <a:gd name="T70" fmla="*/ 13 w 177"/>
                  <a:gd name="T71" fmla="*/ 14 h 29"/>
                  <a:gd name="T72" fmla="*/ 34 w 177"/>
                  <a:gd name="T73" fmla="*/ 23 h 29"/>
                  <a:gd name="T74" fmla="*/ 57 w 177"/>
                  <a:gd name="T75" fmla="*/ 27 h 29"/>
                  <a:gd name="T76" fmla="*/ 70 w 177"/>
                  <a:gd name="T77" fmla="*/ 29 h 29"/>
                  <a:gd name="T78" fmla="*/ 84 w 177"/>
                  <a:gd name="T79" fmla="*/ 29 h 29"/>
                  <a:gd name="T80" fmla="*/ 84 w 177"/>
                  <a:gd name="T81" fmla="*/ 29 h 29"/>
                  <a:gd name="T82" fmla="*/ 105 w 177"/>
                  <a:gd name="T83" fmla="*/ 27 h 29"/>
                  <a:gd name="T84" fmla="*/ 127 w 177"/>
                  <a:gd name="T85" fmla="*/ 24 h 29"/>
                  <a:gd name="T86" fmla="*/ 151 w 177"/>
                  <a:gd name="T87" fmla="*/ 16 h 29"/>
                  <a:gd name="T88" fmla="*/ 175 w 177"/>
                  <a:gd name="T89" fmla="*/ 3 h 29"/>
                  <a:gd name="T90" fmla="*/ 175 w 177"/>
                  <a:gd name="T91" fmla="*/ 3 h 29"/>
                  <a:gd name="T92" fmla="*/ 175 w 177"/>
                  <a:gd name="T93" fmla="*/ 3 h 29"/>
                  <a:gd name="T94" fmla="*/ 177 w 177"/>
                  <a:gd name="T95" fmla="*/ 1 h 29"/>
                  <a:gd name="T96" fmla="*/ 175 w 177"/>
                  <a:gd name="T9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7" h="29">
                    <a:moveTo>
                      <a:pt x="1" y="10"/>
                    </a:moveTo>
                    <a:lnTo>
                      <a:pt x="1" y="8"/>
                    </a:lnTo>
                    <a:lnTo>
                      <a:pt x="1" y="10"/>
                    </a:lnTo>
                    <a:close/>
                    <a:moveTo>
                      <a:pt x="175" y="0"/>
                    </a:move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62" y="6"/>
                    </a:lnTo>
                    <a:lnTo>
                      <a:pt x="151" y="13"/>
                    </a:lnTo>
                    <a:lnTo>
                      <a:pt x="128" y="21"/>
                    </a:lnTo>
                    <a:lnTo>
                      <a:pt x="105" y="24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83" y="26"/>
                    </a:lnTo>
                    <a:lnTo>
                      <a:pt x="83" y="26"/>
                    </a:lnTo>
                    <a:lnTo>
                      <a:pt x="65" y="26"/>
                    </a:lnTo>
                    <a:lnTo>
                      <a:pt x="50" y="23"/>
                    </a:lnTo>
                    <a:lnTo>
                      <a:pt x="35" y="19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3" y="14"/>
                    </a:lnTo>
                    <a:lnTo>
                      <a:pt x="34" y="23"/>
                    </a:lnTo>
                    <a:lnTo>
                      <a:pt x="57" y="27"/>
                    </a:lnTo>
                    <a:lnTo>
                      <a:pt x="70" y="29"/>
                    </a:lnTo>
                    <a:lnTo>
                      <a:pt x="84" y="29"/>
                    </a:lnTo>
                    <a:lnTo>
                      <a:pt x="84" y="29"/>
                    </a:lnTo>
                    <a:lnTo>
                      <a:pt x="105" y="27"/>
                    </a:lnTo>
                    <a:lnTo>
                      <a:pt x="127" y="24"/>
                    </a:lnTo>
                    <a:lnTo>
                      <a:pt x="151" y="16"/>
                    </a:lnTo>
                    <a:lnTo>
                      <a:pt x="175" y="3"/>
                    </a:lnTo>
                    <a:lnTo>
                      <a:pt x="175" y="3"/>
                    </a:lnTo>
                    <a:lnTo>
                      <a:pt x="175" y="3"/>
                    </a:lnTo>
                    <a:lnTo>
                      <a:pt x="177" y="1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2025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40" name="Freeform 413"/>
              <p:cNvSpPr>
                <a:spLocks/>
              </p:cNvSpPr>
              <p:nvPr/>
            </p:nvSpPr>
            <p:spPr bwMode="auto">
              <a:xfrm>
                <a:off x="487" y="281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41" name="Freeform 414"/>
              <p:cNvSpPr>
                <a:spLocks/>
              </p:cNvSpPr>
              <p:nvPr/>
            </p:nvSpPr>
            <p:spPr bwMode="auto">
              <a:xfrm>
                <a:off x="486" y="2808"/>
                <a:ext cx="177" cy="29"/>
              </a:xfrm>
              <a:custGeom>
                <a:avLst/>
                <a:gdLst>
                  <a:gd name="T0" fmla="*/ 175 w 177"/>
                  <a:gd name="T1" fmla="*/ 0 h 29"/>
                  <a:gd name="T2" fmla="*/ 174 w 177"/>
                  <a:gd name="T3" fmla="*/ 0 h 29"/>
                  <a:gd name="T4" fmla="*/ 174 w 177"/>
                  <a:gd name="T5" fmla="*/ 0 h 29"/>
                  <a:gd name="T6" fmla="*/ 174 w 177"/>
                  <a:gd name="T7" fmla="*/ 0 h 29"/>
                  <a:gd name="T8" fmla="*/ 174 w 177"/>
                  <a:gd name="T9" fmla="*/ 0 h 29"/>
                  <a:gd name="T10" fmla="*/ 162 w 177"/>
                  <a:gd name="T11" fmla="*/ 6 h 29"/>
                  <a:gd name="T12" fmla="*/ 151 w 177"/>
                  <a:gd name="T13" fmla="*/ 13 h 29"/>
                  <a:gd name="T14" fmla="*/ 128 w 177"/>
                  <a:gd name="T15" fmla="*/ 21 h 29"/>
                  <a:gd name="T16" fmla="*/ 105 w 177"/>
                  <a:gd name="T17" fmla="*/ 24 h 29"/>
                  <a:gd name="T18" fmla="*/ 86 w 177"/>
                  <a:gd name="T19" fmla="*/ 26 h 29"/>
                  <a:gd name="T20" fmla="*/ 86 w 177"/>
                  <a:gd name="T21" fmla="*/ 26 h 29"/>
                  <a:gd name="T22" fmla="*/ 86 w 177"/>
                  <a:gd name="T23" fmla="*/ 26 h 29"/>
                  <a:gd name="T24" fmla="*/ 86 w 177"/>
                  <a:gd name="T25" fmla="*/ 26 h 29"/>
                  <a:gd name="T26" fmla="*/ 84 w 177"/>
                  <a:gd name="T27" fmla="*/ 26 h 29"/>
                  <a:gd name="T28" fmla="*/ 84 w 177"/>
                  <a:gd name="T29" fmla="*/ 26 h 29"/>
                  <a:gd name="T30" fmla="*/ 83 w 177"/>
                  <a:gd name="T31" fmla="*/ 26 h 29"/>
                  <a:gd name="T32" fmla="*/ 83 w 177"/>
                  <a:gd name="T33" fmla="*/ 26 h 29"/>
                  <a:gd name="T34" fmla="*/ 65 w 177"/>
                  <a:gd name="T35" fmla="*/ 26 h 29"/>
                  <a:gd name="T36" fmla="*/ 50 w 177"/>
                  <a:gd name="T37" fmla="*/ 23 h 29"/>
                  <a:gd name="T38" fmla="*/ 35 w 177"/>
                  <a:gd name="T39" fmla="*/ 19 h 29"/>
                  <a:gd name="T40" fmla="*/ 24 w 177"/>
                  <a:gd name="T41" fmla="*/ 16 h 29"/>
                  <a:gd name="T42" fmla="*/ 24 w 177"/>
                  <a:gd name="T43" fmla="*/ 16 h 29"/>
                  <a:gd name="T44" fmla="*/ 8 w 177"/>
                  <a:gd name="T45" fmla="*/ 10 h 29"/>
                  <a:gd name="T46" fmla="*/ 8 w 177"/>
                  <a:gd name="T47" fmla="*/ 10 h 29"/>
                  <a:gd name="T48" fmla="*/ 5 w 177"/>
                  <a:gd name="T49" fmla="*/ 8 h 29"/>
                  <a:gd name="T50" fmla="*/ 5 w 177"/>
                  <a:gd name="T51" fmla="*/ 8 h 29"/>
                  <a:gd name="T52" fmla="*/ 3 w 177"/>
                  <a:gd name="T53" fmla="*/ 6 h 29"/>
                  <a:gd name="T54" fmla="*/ 3 w 177"/>
                  <a:gd name="T55" fmla="*/ 6 h 29"/>
                  <a:gd name="T56" fmla="*/ 1 w 177"/>
                  <a:gd name="T57" fmla="*/ 6 h 29"/>
                  <a:gd name="T58" fmla="*/ 0 w 177"/>
                  <a:gd name="T59" fmla="*/ 6 h 29"/>
                  <a:gd name="T60" fmla="*/ 0 w 177"/>
                  <a:gd name="T61" fmla="*/ 8 h 29"/>
                  <a:gd name="T62" fmla="*/ 0 w 177"/>
                  <a:gd name="T63" fmla="*/ 8 h 29"/>
                  <a:gd name="T64" fmla="*/ 13 w 177"/>
                  <a:gd name="T65" fmla="*/ 14 h 29"/>
                  <a:gd name="T66" fmla="*/ 34 w 177"/>
                  <a:gd name="T67" fmla="*/ 23 h 29"/>
                  <a:gd name="T68" fmla="*/ 57 w 177"/>
                  <a:gd name="T69" fmla="*/ 27 h 29"/>
                  <a:gd name="T70" fmla="*/ 70 w 177"/>
                  <a:gd name="T71" fmla="*/ 29 h 29"/>
                  <a:gd name="T72" fmla="*/ 84 w 177"/>
                  <a:gd name="T73" fmla="*/ 29 h 29"/>
                  <a:gd name="T74" fmla="*/ 84 w 177"/>
                  <a:gd name="T75" fmla="*/ 29 h 29"/>
                  <a:gd name="T76" fmla="*/ 105 w 177"/>
                  <a:gd name="T77" fmla="*/ 27 h 29"/>
                  <a:gd name="T78" fmla="*/ 127 w 177"/>
                  <a:gd name="T79" fmla="*/ 24 h 29"/>
                  <a:gd name="T80" fmla="*/ 151 w 177"/>
                  <a:gd name="T81" fmla="*/ 16 h 29"/>
                  <a:gd name="T82" fmla="*/ 175 w 177"/>
                  <a:gd name="T83" fmla="*/ 3 h 29"/>
                  <a:gd name="T84" fmla="*/ 175 w 177"/>
                  <a:gd name="T85" fmla="*/ 3 h 29"/>
                  <a:gd name="T86" fmla="*/ 175 w 177"/>
                  <a:gd name="T87" fmla="*/ 3 h 29"/>
                  <a:gd name="T88" fmla="*/ 177 w 177"/>
                  <a:gd name="T89" fmla="*/ 1 h 29"/>
                  <a:gd name="T90" fmla="*/ 175 w 177"/>
                  <a:gd name="T9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7" h="29">
                    <a:moveTo>
                      <a:pt x="175" y="0"/>
                    </a:move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62" y="6"/>
                    </a:lnTo>
                    <a:lnTo>
                      <a:pt x="151" y="13"/>
                    </a:lnTo>
                    <a:lnTo>
                      <a:pt x="128" y="21"/>
                    </a:lnTo>
                    <a:lnTo>
                      <a:pt x="105" y="24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83" y="26"/>
                    </a:lnTo>
                    <a:lnTo>
                      <a:pt x="83" y="26"/>
                    </a:lnTo>
                    <a:lnTo>
                      <a:pt x="65" y="26"/>
                    </a:lnTo>
                    <a:lnTo>
                      <a:pt x="50" y="23"/>
                    </a:lnTo>
                    <a:lnTo>
                      <a:pt x="35" y="19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3" y="14"/>
                    </a:lnTo>
                    <a:lnTo>
                      <a:pt x="34" y="23"/>
                    </a:lnTo>
                    <a:lnTo>
                      <a:pt x="57" y="27"/>
                    </a:lnTo>
                    <a:lnTo>
                      <a:pt x="70" y="29"/>
                    </a:lnTo>
                    <a:lnTo>
                      <a:pt x="84" y="29"/>
                    </a:lnTo>
                    <a:lnTo>
                      <a:pt x="84" y="29"/>
                    </a:lnTo>
                    <a:lnTo>
                      <a:pt x="105" y="27"/>
                    </a:lnTo>
                    <a:lnTo>
                      <a:pt x="127" y="24"/>
                    </a:lnTo>
                    <a:lnTo>
                      <a:pt x="151" y="16"/>
                    </a:lnTo>
                    <a:lnTo>
                      <a:pt x="175" y="3"/>
                    </a:lnTo>
                    <a:lnTo>
                      <a:pt x="175" y="3"/>
                    </a:lnTo>
                    <a:lnTo>
                      <a:pt x="175" y="3"/>
                    </a:lnTo>
                    <a:lnTo>
                      <a:pt x="177" y="1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142" name="Picture 415"/>
              <p:cNvPicPr>
                <a:picLocks noChangeAspect="1" noChangeArrowheads="1"/>
              </p:cNvPicPr>
              <p:nvPr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" y="2751"/>
                <a:ext cx="215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" name="Freeform 416"/>
              <p:cNvSpPr>
                <a:spLocks/>
              </p:cNvSpPr>
              <p:nvPr/>
            </p:nvSpPr>
            <p:spPr bwMode="auto">
              <a:xfrm>
                <a:off x="473" y="2754"/>
                <a:ext cx="203" cy="47"/>
              </a:xfrm>
              <a:custGeom>
                <a:avLst/>
                <a:gdLst>
                  <a:gd name="T0" fmla="*/ 203 w 203"/>
                  <a:gd name="T1" fmla="*/ 2 h 47"/>
                  <a:gd name="T2" fmla="*/ 201 w 203"/>
                  <a:gd name="T3" fmla="*/ 8 h 47"/>
                  <a:gd name="T4" fmla="*/ 201 w 203"/>
                  <a:gd name="T5" fmla="*/ 8 h 47"/>
                  <a:gd name="T6" fmla="*/ 198 w 203"/>
                  <a:gd name="T7" fmla="*/ 11 h 47"/>
                  <a:gd name="T8" fmla="*/ 195 w 203"/>
                  <a:gd name="T9" fmla="*/ 15 h 47"/>
                  <a:gd name="T10" fmla="*/ 193 w 203"/>
                  <a:gd name="T11" fmla="*/ 16 h 47"/>
                  <a:gd name="T12" fmla="*/ 180 w 203"/>
                  <a:gd name="T13" fmla="*/ 24 h 47"/>
                  <a:gd name="T14" fmla="*/ 164 w 203"/>
                  <a:gd name="T15" fmla="*/ 33 h 47"/>
                  <a:gd name="T16" fmla="*/ 148 w 203"/>
                  <a:gd name="T17" fmla="*/ 37 h 47"/>
                  <a:gd name="T18" fmla="*/ 125 w 203"/>
                  <a:gd name="T19" fmla="*/ 42 h 47"/>
                  <a:gd name="T20" fmla="*/ 101 w 203"/>
                  <a:gd name="T21" fmla="*/ 44 h 47"/>
                  <a:gd name="T22" fmla="*/ 101 w 203"/>
                  <a:gd name="T23" fmla="*/ 44 h 47"/>
                  <a:gd name="T24" fmla="*/ 61 w 203"/>
                  <a:gd name="T25" fmla="*/ 41 h 47"/>
                  <a:gd name="T26" fmla="*/ 44 w 203"/>
                  <a:gd name="T27" fmla="*/ 37 h 47"/>
                  <a:gd name="T28" fmla="*/ 29 w 203"/>
                  <a:gd name="T29" fmla="*/ 31 h 47"/>
                  <a:gd name="T30" fmla="*/ 26 w 203"/>
                  <a:gd name="T31" fmla="*/ 29 h 47"/>
                  <a:gd name="T32" fmla="*/ 21 w 203"/>
                  <a:gd name="T33" fmla="*/ 28 h 47"/>
                  <a:gd name="T34" fmla="*/ 19 w 203"/>
                  <a:gd name="T35" fmla="*/ 28 h 47"/>
                  <a:gd name="T36" fmla="*/ 3 w 203"/>
                  <a:gd name="T37" fmla="*/ 13 h 47"/>
                  <a:gd name="T38" fmla="*/ 0 w 203"/>
                  <a:gd name="T39" fmla="*/ 15 h 47"/>
                  <a:gd name="T40" fmla="*/ 3 w 203"/>
                  <a:gd name="T41" fmla="*/ 20 h 47"/>
                  <a:gd name="T42" fmla="*/ 3 w 203"/>
                  <a:gd name="T43" fmla="*/ 18 h 47"/>
                  <a:gd name="T44" fmla="*/ 19 w 203"/>
                  <a:gd name="T45" fmla="*/ 29 h 47"/>
                  <a:gd name="T46" fmla="*/ 27 w 203"/>
                  <a:gd name="T47" fmla="*/ 34 h 47"/>
                  <a:gd name="T48" fmla="*/ 61 w 203"/>
                  <a:gd name="T49" fmla="*/ 44 h 47"/>
                  <a:gd name="T50" fmla="*/ 84 w 203"/>
                  <a:gd name="T51" fmla="*/ 46 h 47"/>
                  <a:gd name="T52" fmla="*/ 91 w 203"/>
                  <a:gd name="T53" fmla="*/ 47 h 47"/>
                  <a:gd name="T54" fmla="*/ 104 w 203"/>
                  <a:gd name="T55" fmla="*/ 47 h 47"/>
                  <a:gd name="T56" fmla="*/ 136 w 203"/>
                  <a:gd name="T57" fmla="*/ 44 h 47"/>
                  <a:gd name="T58" fmla="*/ 149 w 203"/>
                  <a:gd name="T59" fmla="*/ 41 h 47"/>
                  <a:gd name="T60" fmla="*/ 182 w 203"/>
                  <a:gd name="T61" fmla="*/ 28 h 47"/>
                  <a:gd name="T62" fmla="*/ 184 w 203"/>
                  <a:gd name="T63" fmla="*/ 26 h 47"/>
                  <a:gd name="T64" fmla="*/ 184 w 203"/>
                  <a:gd name="T65" fmla="*/ 26 h 47"/>
                  <a:gd name="T66" fmla="*/ 195 w 203"/>
                  <a:gd name="T67" fmla="*/ 18 h 47"/>
                  <a:gd name="T68" fmla="*/ 200 w 203"/>
                  <a:gd name="T69" fmla="*/ 13 h 47"/>
                  <a:gd name="T70" fmla="*/ 203 w 203"/>
                  <a:gd name="T7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3" h="47">
                    <a:moveTo>
                      <a:pt x="203" y="0"/>
                    </a:moveTo>
                    <a:lnTo>
                      <a:pt x="203" y="2"/>
                    </a:lnTo>
                    <a:lnTo>
                      <a:pt x="203" y="2"/>
                    </a:lnTo>
                    <a:lnTo>
                      <a:pt x="201" y="8"/>
                    </a:lnTo>
                    <a:lnTo>
                      <a:pt x="201" y="8"/>
                    </a:lnTo>
                    <a:lnTo>
                      <a:pt x="201" y="8"/>
                    </a:lnTo>
                    <a:lnTo>
                      <a:pt x="201" y="8"/>
                    </a:lnTo>
                    <a:lnTo>
                      <a:pt x="198" y="11"/>
                    </a:lnTo>
                    <a:lnTo>
                      <a:pt x="198" y="11"/>
                    </a:lnTo>
                    <a:lnTo>
                      <a:pt x="195" y="15"/>
                    </a:lnTo>
                    <a:lnTo>
                      <a:pt x="193" y="16"/>
                    </a:lnTo>
                    <a:lnTo>
                      <a:pt x="193" y="16"/>
                    </a:lnTo>
                    <a:lnTo>
                      <a:pt x="193" y="16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64" y="33"/>
                    </a:lnTo>
                    <a:lnTo>
                      <a:pt x="148" y="37"/>
                    </a:lnTo>
                    <a:lnTo>
                      <a:pt x="148" y="37"/>
                    </a:lnTo>
                    <a:lnTo>
                      <a:pt x="136" y="41"/>
                    </a:lnTo>
                    <a:lnTo>
                      <a:pt x="125" y="42"/>
                    </a:lnTo>
                    <a:lnTo>
                      <a:pt x="101" y="44"/>
                    </a:lnTo>
                    <a:lnTo>
                      <a:pt x="101" y="44"/>
                    </a:lnTo>
                    <a:lnTo>
                      <a:pt x="101" y="44"/>
                    </a:lnTo>
                    <a:lnTo>
                      <a:pt x="101" y="44"/>
                    </a:lnTo>
                    <a:lnTo>
                      <a:pt x="81" y="44"/>
                    </a:lnTo>
                    <a:lnTo>
                      <a:pt x="61" y="41"/>
                    </a:lnTo>
                    <a:lnTo>
                      <a:pt x="61" y="41"/>
                    </a:lnTo>
                    <a:lnTo>
                      <a:pt x="44" y="37"/>
                    </a:lnTo>
                    <a:lnTo>
                      <a:pt x="29" y="31"/>
                    </a:lnTo>
                    <a:lnTo>
                      <a:pt x="29" y="31"/>
                    </a:lnTo>
                    <a:lnTo>
                      <a:pt x="26" y="29"/>
                    </a:lnTo>
                    <a:lnTo>
                      <a:pt x="26" y="29"/>
                    </a:lnTo>
                    <a:lnTo>
                      <a:pt x="21" y="28"/>
                    </a:lnTo>
                    <a:lnTo>
                      <a:pt x="21" y="28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9" y="20"/>
                    </a:lnTo>
                    <a:lnTo>
                      <a:pt x="3" y="13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3" y="20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13" y="26"/>
                    </a:lnTo>
                    <a:lnTo>
                      <a:pt x="19" y="29"/>
                    </a:lnTo>
                    <a:lnTo>
                      <a:pt x="27" y="34"/>
                    </a:lnTo>
                    <a:lnTo>
                      <a:pt x="27" y="34"/>
                    </a:lnTo>
                    <a:lnTo>
                      <a:pt x="42" y="39"/>
                    </a:lnTo>
                    <a:lnTo>
                      <a:pt x="61" y="44"/>
                    </a:lnTo>
                    <a:lnTo>
                      <a:pt x="61" y="44"/>
                    </a:lnTo>
                    <a:lnTo>
                      <a:pt x="84" y="46"/>
                    </a:lnTo>
                    <a:lnTo>
                      <a:pt x="84" y="46"/>
                    </a:lnTo>
                    <a:lnTo>
                      <a:pt x="91" y="47"/>
                    </a:lnTo>
                    <a:lnTo>
                      <a:pt x="104" y="47"/>
                    </a:lnTo>
                    <a:lnTo>
                      <a:pt x="104" y="47"/>
                    </a:lnTo>
                    <a:lnTo>
                      <a:pt x="125" y="46"/>
                    </a:lnTo>
                    <a:lnTo>
                      <a:pt x="136" y="44"/>
                    </a:lnTo>
                    <a:lnTo>
                      <a:pt x="149" y="41"/>
                    </a:lnTo>
                    <a:lnTo>
                      <a:pt x="149" y="41"/>
                    </a:lnTo>
                    <a:lnTo>
                      <a:pt x="166" y="36"/>
                    </a:lnTo>
                    <a:lnTo>
                      <a:pt x="182" y="28"/>
                    </a:lnTo>
                    <a:lnTo>
                      <a:pt x="182" y="28"/>
                    </a:lnTo>
                    <a:lnTo>
                      <a:pt x="184" y="26"/>
                    </a:lnTo>
                    <a:lnTo>
                      <a:pt x="184" y="26"/>
                    </a:lnTo>
                    <a:lnTo>
                      <a:pt x="184" y="26"/>
                    </a:lnTo>
                    <a:lnTo>
                      <a:pt x="190" y="23"/>
                    </a:lnTo>
                    <a:lnTo>
                      <a:pt x="195" y="18"/>
                    </a:lnTo>
                    <a:lnTo>
                      <a:pt x="200" y="13"/>
                    </a:lnTo>
                    <a:lnTo>
                      <a:pt x="200" y="13"/>
                    </a:lnTo>
                    <a:lnTo>
                      <a:pt x="200" y="13"/>
                    </a:lnTo>
                    <a:lnTo>
                      <a:pt x="203" y="8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2025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44" name="Freeform 417"/>
              <p:cNvSpPr>
                <a:spLocks/>
              </p:cNvSpPr>
              <p:nvPr/>
            </p:nvSpPr>
            <p:spPr bwMode="auto">
              <a:xfrm>
                <a:off x="473" y="2754"/>
                <a:ext cx="203" cy="47"/>
              </a:xfrm>
              <a:custGeom>
                <a:avLst/>
                <a:gdLst>
                  <a:gd name="T0" fmla="*/ 203 w 203"/>
                  <a:gd name="T1" fmla="*/ 2 h 47"/>
                  <a:gd name="T2" fmla="*/ 201 w 203"/>
                  <a:gd name="T3" fmla="*/ 8 h 47"/>
                  <a:gd name="T4" fmla="*/ 201 w 203"/>
                  <a:gd name="T5" fmla="*/ 8 h 47"/>
                  <a:gd name="T6" fmla="*/ 198 w 203"/>
                  <a:gd name="T7" fmla="*/ 11 h 47"/>
                  <a:gd name="T8" fmla="*/ 195 w 203"/>
                  <a:gd name="T9" fmla="*/ 15 h 47"/>
                  <a:gd name="T10" fmla="*/ 193 w 203"/>
                  <a:gd name="T11" fmla="*/ 16 h 47"/>
                  <a:gd name="T12" fmla="*/ 180 w 203"/>
                  <a:gd name="T13" fmla="*/ 24 h 47"/>
                  <a:gd name="T14" fmla="*/ 164 w 203"/>
                  <a:gd name="T15" fmla="*/ 33 h 47"/>
                  <a:gd name="T16" fmla="*/ 148 w 203"/>
                  <a:gd name="T17" fmla="*/ 37 h 47"/>
                  <a:gd name="T18" fmla="*/ 125 w 203"/>
                  <a:gd name="T19" fmla="*/ 42 h 47"/>
                  <a:gd name="T20" fmla="*/ 101 w 203"/>
                  <a:gd name="T21" fmla="*/ 44 h 47"/>
                  <a:gd name="T22" fmla="*/ 101 w 203"/>
                  <a:gd name="T23" fmla="*/ 44 h 47"/>
                  <a:gd name="T24" fmla="*/ 61 w 203"/>
                  <a:gd name="T25" fmla="*/ 41 h 47"/>
                  <a:gd name="T26" fmla="*/ 44 w 203"/>
                  <a:gd name="T27" fmla="*/ 37 h 47"/>
                  <a:gd name="T28" fmla="*/ 29 w 203"/>
                  <a:gd name="T29" fmla="*/ 31 h 47"/>
                  <a:gd name="T30" fmla="*/ 26 w 203"/>
                  <a:gd name="T31" fmla="*/ 29 h 47"/>
                  <a:gd name="T32" fmla="*/ 21 w 203"/>
                  <a:gd name="T33" fmla="*/ 28 h 47"/>
                  <a:gd name="T34" fmla="*/ 19 w 203"/>
                  <a:gd name="T35" fmla="*/ 28 h 47"/>
                  <a:gd name="T36" fmla="*/ 3 w 203"/>
                  <a:gd name="T37" fmla="*/ 13 h 47"/>
                  <a:gd name="T38" fmla="*/ 0 w 203"/>
                  <a:gd name="T39" fmla="*/ 15 h 47"/>
                  <a:gd name="T40" fmla="*/ 3 w 203"/>
                  <a:gd name="T41" fmla="*/ 20 h 47"/>
                  <a:gd name="T42" fmla="*/ 3 w 203"/>
                  <a:gd name="T43" fmla="*/ 18 h 47"/>
                  <a:gd name="T44" fmla="*/ 19 w 203"/>
                  <a:gd name="T45" fmla="*/ 29 h 47"/>
                  <a:gd name="T46" fmla="*/ 27 w 203"/>
                  <a:gd name="T47" fmla="*/ 34 h 47"/>
                  <a:gd name="T48" fmla="*/ 61 w 203"/>
                  <a:gd name="T49" fmla="*/ 44 h 47"/>
                  <a:gd name="T50" fmla="*/ 84 w 203"/>
                  <a:gd name="T51" fmla="*/ 46 h 47"/>
                  <a:gd name="T52" fmla="*/ 91 w 203"/>
                  <a:gd name="T53" fmla="*/ 47 h 47"/>
                  <a:gd name="T54" fmla="*/ 104 w 203"/>
                  <a:gd name="T55" fmla="*/ 47 h 47"/>
                  <a:gd name="T56" fmla="*/ 136 w 203"/>
                  <a:gd name="T57" fmla="*/ 44 h 47"/>
                  <a:gd name="T58" fmla="*/ 149 w 203"/>
                  <a:gd name="T59" fmla="*/ 41 h 47"/>
                  <a:gd name="T60" fmla="*/ 182 w 203"/>
                  <a:gd name="T61" fmla="*/ 28 h 47"/>
                  <a:gd name="T62" fmla="*/ 184 w 203"/>
                  <a:gd name="T63" fmla="*/ 26 h 47"/>
                  <a:gd name="T64" fmla="*/ 184 w 203"/>
                  <a:gd name="T65" fmla="*/ 26 h 47"/>
                  <a:gd name="T66" fmla="*/ 195 w 203"/>
                  <a:gd name="T67" fmla="*/ 18 h 47"/>
                  <a:gd name="T68" fmla="*/ 200 w 203"/>
                  <a:gd name="T69" fmla="*/ 13 h 47"/>
                  <a:gd name="T70" fmla="*/ 203 w 203"/>
                  <a:gd name="T7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3" h="47">
                    <a:moveTo>
                      <a:pt x="203" y="0"/>
                    </a:moveTo>
                    <a:lnTo>
                      <a:pt x="203" y="2"/>
                    </a:lnTo>
                    <a:lnTo>
                      <a:pt x="203" y="2"/>
                    </a:lnTo>
                    <a:lnTo>
                      <a:pt x="201" y="8"/>
                    </a:lnTo>
                    <a:lnTo>
                      <a:pt x="201" y="8"/>
                    </a:lnTo>
                    <a:lnTo>
                      <a:pt x="201" y="8"/>
                    </a:lnTo>
                    <a:lnTo>
                      <a:pt x="201" y="8"/>
                    </a:lnTo>
                    <a:lnTo>
                      <a:pt x="198" y="11"/>
                    </a:lnTo>
                    <a:lnTo>
                      <a:pt x="198" y="11"/>
                    </a:lnTo>
                    <a:lnTo>
                      <a:pt x="195" y="15"/>
                    </a:lnTo>
                    <a:lnTo>
                      <a:pt x="193" y="16"/>
                    </a:lnTo>
                    <a:lnTo>
                      <a:pt x="193" y="16"/>
                    </a:lnTo>
                    <a:lnTo>
                      <a:pt x="193" y="16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64" y="33"/>
                    </a:lnTo>
                    <a:lnTo>
                      <a:pt x="148" y="37"/>
                    </a:lnTo>
                    <a:lnTo>
                      <a:pt x="148" y="37"/>
                    </a:lnTo>
                    <a:lnTo>
                      <a:pt x="136" y="41"/>
                    </a:lnTo>
                    <a:lnTo>
                      <a:pt x="125" y="42"/>
                    </a:lnTo>
                    <a:lnTo>
                      <a:pt x="101" y="44"/>
                    </a:lnTo>
                    <a:lnTo>
                      <a:pt x="101" y="44"/>
                    </a:lnTo>
                    <a:lnTo>
                      <a:pt x="101" y="44"/>
                    </a:lnTo>
                    <a:lnTo>
                      <a:pt x="101" y="44"/>
                    </a:lnTo>
                    <a:lnTo>
                      <a:pt x="81" y="44"/>
                    </a:lnTo>
                    <a:lnTo>
                      <a:pt x="61" y="41"/>
                    </a:lnTo>
                    <a:lnTo>
                      <a:pt x="61" y="41"/>
                    </a:lnTo>
                    <a:lnTo>
                      <a:pt x="44" y="37"/>
                    </a:lnTo>
                    <a:lnTo>
                      <a:pt x="29" y="31"/>
                    </a:lnTo>
                    <a:lnTo>
                      <a:pt x="29" y="31"/>
                    </a:lnTo>
                    <a:lnTo>
                      <a:pt x="26" y="29"/>
                    </a:lnTo>
                    <a:lnTo>
                      <a:pt x="26" y="29"/>
                    </a:lnTo>
                    <a:lnTo>
                      <a:pt x="21" y="28"/>
                    </a:lnTo>
                    <a:lnTo>
                      <a:pt x="21" y="28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9" y="20"/>
                    </a:lnTo>
                    <a:lnTo>
                      <a:pt x="3" y="13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3" y="20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13" y="26"/>
                    </a:lnTo>
                    <a:lnTo>
                      <a:pt x="19" y="29"/>
                    </a:lnTo>
                    <a:lnTo>
                      <a:pt x="27" y="34"/>
                    </a:lnTo>
                    <a:lnTo>
                      <a:pt x="27" y="34"/>
                    </a:lnTo>
                    <a:lnTo>
                      <a:pt x="42" y="39"/>
                    </a:lnTo>
                    <a:lnTo>
                      <a:pt x="61" y="44"/>
                    </a:lnTo>
                    <a:lnTo>
                      <a:pt x="61" y="44"/>
                    </a:lnTo>
                    <a:lnTo>
                      <a:pt x="84" y="46"/>
                    </a:lnTo>
                    <a:lnTo>
                      <a:pt x="84" y="46"/>
                    </a:lnTo>
                    <a:lnTo>
                      <a:pt x="91" y="47"/>
                    </a:lnTo>
                    <a:lnTo>
                      <a:pt x="104" y="47"/>
                    </a:lnTo>
                    <a:lnTo>
                      <a:pt x="104" y="47"/>
                    </a:lnTo>
                    <a:lnTo>
                      <a:pt x="125" y="46"/>
                    </a:lnTo>
                    <a:lnTo>
                      <a:pt x="136" y="44"/>
                    </a:lnTo>
                    <a:lnTo>
                      <a:pt x="149" y="41"/>
                    </a:lnTo>
                    <a:lnTo>
                      <a:pt x="149" y="41"/>
                    </a:lnTo>
                    <a:lnTo>
                      <a:pt x="166" y="36"/>
                    </a:lnTo>
                    <a:lnTo>
                      <a:pt x="182" y="28"/>
                    </a:lnTo>
                    <a:lnTo>
                      <a:pt x="182" y="28"/>
                    </a:lnTo>
                    <a:lnTo>
                      <a:pt x="184" y="26"/>
                    </a:lnTo>
                    <a:lnTo>
                      <a:pt x="184" y="26"/>
                    </a:lnTo>
                    <a:lnTo>
                      <a:pt x="184" y="26"/>
                    </a:lnTo>
                    <a:lnTo>
                      <a:pt x="190" y="23"/>
                    </a:lnTo>
                    <a:lnTo>
                      <a:pt x="195" y="18"/>
                    </a:lnTo>
                    <a:lnTo>
                      <a:pt x="200" y="13"/>
                    </a:lnTo>
                    <a:lnTo>
                      <a:pt x="200" y="13"/>
                    </a:lnTo>
                    <a:lnTo>
                      <a:pt x="200" y="13"/>
                    </a:lnTo>
                    <a:lnTo>
                      <a:pt x="203" y="8"/>
                    </a:lnTo>
                    <a:lnTo>
                      <a:pt x="20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45" name="Freeform 418"/>
              <p:cNvSpPr>
                <a:spLocks noEditPoints="1"/>
              </p:cNvSpPr>
              <p:nvPr/>
            </p:nvSpPr>
            <p:spPr bwMode="auto">
              <a:xfrm>
                <a:off x="500" y="2782"/>
                <a:ext cx="155" cy="16"/>
              </a:xfrm>
              <a:custGeom>
                <a:avLst/>
                <a:gdLst>
                  <a:gd name="T0" fmla="*/ 0 w 155"/>
                  <a:gd name="T1" fmla="*/ 6 h 16"/>
                  <a:gd name="T2" fmla="*/ 0 w 155"/>
                  <a:gd name="T3" fmla="*/ 6 h 16"/>
                  <a:gd name="T4" fmla="*/ 17 w 155"/>
                  <a:gd name="T5" fmla="*/ 11 h 16"/>
                  <a:gd name="T6" fmla="*/ 34 w 155"/>
                  <a:gd name="T7" fmla="*/ 16 h 16"/>
                  <a:gd name="T8" fmla="*/ 34 w 155"/>
                  <a:gd name="T9" fmla="*/ 16 h 16"/>
                  <a:gd name="T10" fmla="*/ 15 w 155"/>
                  <a:gd name="T11" fmla="*/ 11 h 16"/>
                  <a:gd name="T12" fmla="*/ 0 w 155"/>
                  <a:gd name="T13" fmla="*/ 6 h 16"/>
                  <a:gd name="T14" fmla="*/ 155 w 155"/>
                  <a:gd name="T15" fmla="*/ 0 h 16"/>
                  <a:gd name="T16" fmla="*/ 155 w 155"/>
                  <a:gd name="T17" fmla="*/ 0 h 16"/>
                  <a:gd name="T18" fmla="*/ 139 w 155"/>
                  <a:gd name="T19" fmla="*/ 8 h 16"/>
                  <a:gd name="T20" fmla="*/ 122 w 155"/>
                  <a:gd name="T21" fmla="*/ 13 h 16"/>
                  <a:gd name="T22" fmla="*/ 122 w 155"/>
                  <a:gd name="T23" fmla="*/ 13 h 16"/>
                  <a:gd name="T24" fmla="*/ 139 w 155"/>
                  <a:gd name="T25" fmla="*/ 8 h 16"/>
                  <a:gd name="T26" fmla="*/ 155 w 155"/>
                  <a:gd name="T2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5" h="16">
                    <a:moveTo>
                      <a:pt x="0" y="6"/>
                    </a:moveTo>
                    <a:lnTo>
                      <a:pt x="0" y="6"/>
                    </a:lnTo>
                    <a:lnTo>
                      <a:pt x="17" y="11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15" y="11"/>
                    </a:lnTo>
                    <a:lnTo>
                      <a:pt x="0" y="6"/>
                    </a:lnTo>
                    <a:close/>
                    <a:moveTo>
                      <a:pt x="155" y="0"/>
                    </a:moveTo>
                    <a:lnTo>
                      <a:pt x="155" y="0"/>
                    </a:lnTo>
                    <a:lnTo>
                      <a:pt x="139" y="8"/>
                    </a:lnTo>
                    <a:lnTo>
                      <a:pt x="122" y="13"/>
                    </a:lnTo>
                    <a:lnTo>
                      <a:pt x="122" y="13"/>
                    </a:lnTo>
                    <a:lnTo>
                      <a:pt x="139" y="8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4549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46" name="Freeform 419"/>
              <p:cNvSpPr>
                <a:spLocks/>
              </p:cNvSpPr>
              <p:nvPr/>
            </p:nvSpPr>
            <p:spPr bwMode="auto">
              <a:xfrm>
                <a:off x="500" y="2788"/>
                <a:ext cx="34" cy="10"/>
              </a:xfrm>
              <a:custGeom>
                <a:avLst/>
                <a:gdLst>
                  <a:gd name="T0" fmla="*/ 0 w 34"/>
                  <a:gd name="T1" fmla="*/ 0 h 10"/>
                  <a:gd name="T2" fmla="*/ 0 w 34"/>
                  <a:gd name="T3" fmla="*/ 0 h 10"/>
                  <a:gd name="T4" fmla="*/ 17 w 34"/>
                  <a:gd name="T5" fmla="*/ 5 h 10"/>
                  <a:gd name="T6" fmla="*/ 34 w 34"/>
                  <a:gd name="T7" fmla="*/ 10 h 10"/>
                  <a:gd name="T8" fmla="*/ 34 w 34"/>
                  <a:gd name="T9" fmla="*/ 10 h 10"/>
                  <a:gd name="T10" fmla="*/ 15 w 34"/>
                  <a:gd name="T11" fmla="*/ 5 h 10"/>
                  <a:gd name="T12" fmla="*/ 0 w 3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0">
                    <a:moveTo>
                      <a:pt x="0" y="0"/>
                    </a:moveTo>
                    <a:lnTo>
                      <a:pt x="0" y="0"/>
                    </a:lnTo>
                    <a:lnTo>
                      <a:pt x="17" y="5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15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47" name="Freeform 420"/>
              <p:cNvSpPr>
                <a:spLocks/>
              </p:cNvSpPr>
              <p:nvPr/>
            </p:nvSpPr>
            <p:spPr bwMode="auto">
              <a:xfrm>
                <a:off x="622" y="2782"/>
                <a:ext cx="33" cy="13"/>
              </a:xfrm>
              <a:custGeom>
                <a:avLst/>
                <a:gdLst>
                  <a:gd name="T0" fmla="*/ 33 w 33"/>
                  <a:gd name="T1" fmla="*/ 0 h 13"/>
                  <a:gd name="T2" fmla="*/ 33 w 33"/>
                  <a:gd name="T3" fmla="*/ 0 h 13"/>
                  <a:gd name="T4" fmla="*/ 17 w 33"/>
                  <a:gd name="T5" fmla="*/ 8 h 13"/>
                  <a:gd name="T6" fmla="*/ 0 w 33"/>
                  <a:gd name="T7" fmla="*/ 13 h 13"/>
                  <a:gd name="T8" fmla="*/ 0 w 33"/>
                  <a:gd name="T9" fmla="*/ 13 h 13"/>
                  <a:gd name="T10" fmla="*/ 17 w 33"/>
                  <a:gd name="T11" fmla="*/ 8 h 13"/>
                  <a:gd name="T12" fmla="*/ 33 w 33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3">
                    <a:moveTo>
                      <a:pt x="33" y="0"/>
                    </a:moveTo>
                    <a:lnTo>
                      <a:pt x="33" y="0"/>
                    </a:lnTo>
                    <a:lnTo>
                      <a:pt x="17" y="8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17" y="8"/>
                    </a:lnTo>
                    <a:lnTo>
                      <a:pt x="3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148" name="Picture 421"/>
              <p:cNvPicPr>
                <a:picLocks noChangeAspect="1" noChangeArrowheads="1"/>
              </p:cNvPicPr>
              <p:nvPr/>
            </p:nvPicPr>
            <p:blipFill>
              <a:blip r:embed="rId1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" y="2879"/>
                <a:ext cx="26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9" name="Picture 422"/>
              <p:cNvPicPr>
                <a:picLocks noChangeAspect="1" noChangeArrowheads="1"/>
              </p:cNvPicPr>
              <p:nvPr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" y="2894"/>
                <a:ext cx="117" cy="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0" name="Freeform 423"/>
              <p:cNvSpPr>
                <a:spLocks/>
              </p:cNvSpPr>
              <p:nvPr/>
            </p:nvSpPr>
            <p:spPr bwMode="auto">
              <a:xfrm>
                <a:off x="445" y="2873"/>
                <a:ext cx="264" cy="106"/>
              </a:xfrm>
              <a:custGeom>
                <a:avLst/>
                <a:gdLst>
                  <a:gd name="T0" fmla="*/ 264 w 264"/>
                  <a:gd name="T1" fmla="*/ 0 h 106"/>
                  <a:gd name="T2" fmla="*/ 264 w 264"/>
                  <a:gd name="T3" fmla="*/ 2 h 106"/>
                  <a:gd name="T4" fmla="*/ 264 w 264"/>
                  <a:gd name="T5" fmla="*/ 2 h 106"/>
                  <a:gd name="T6" fmla="*/ 264 w 264"/>
                  <a:gd name="T7" fmla="*/ 2 h 106"/>
                  <a:gd name="T8" fmla="*/ 264 w 264"/>
                  <a:gd name="T9" fmla="*/ 3 h 106"/>
                  <a:gd name="T10" fmla="*/ 264 w 264"/>
                  <a:gd name="T11" fmla="*/ 10 h 106"/>
                  <a:gd name="T12" fmla="*/ 262 w 264"/>
                  <a:gd name="T13" fmla="*/ 10 h 106"/>
                  <a:gd name="T14" fmla="*/ 260 w 264"/>
                  <a:gd name="T15" fmla="*/ 60 h 106"/>
                  <a:gd name="T16" fmla="*/ 247 w 264"/>
                  <a:gd name="T17" fmla="*/ 72 h 106"/>
                  <a:gd name="T18" fmla="*/ 216 w 264"/>
                  <a:gd name="T19" fmla="*/ 88 h 106"/>
                  <a:gd name="T20" fmla="*/ 184 w 264"/>
                  <a:gd name="T21" fmla="*/ 98 h 106"/>
                  <a:gd name="T22" fmla="*/ 151 w 264"/>
                  <a:gd name="T23" fmla="*/ 102 h 106"/>
                  <a:gd name="T24" fmla="*/ 133 w 264"/>
                  <a:gd name="T25" fmla="*/ 102 h 106"/>
                  <a:gd name="T26" fmla="*/ 109 w 264"/>
                  <a:gd name="T27" fmla="*/ 101 h 106"/>
                  <a:gd name="T28" fmla="*/ 62 w 264"/>
                  <a:gd name="T29" fmla="*/ 94 h 106"/>
                  <a:gd name="T30" fmla="*/ 42 w 264"/>
                  <a:gd name="T31" fmla="*/ 89 h 106"/>
                  <a:gd name="T32" fmla="*/ 13 w 264"/>
                  <a:gd name="T33" fmla="*/ 81 h 106"/>
                  <a:gd name="T34" fmla="*/ 5 w 264"/>
                  <a:gd name="T35" fmla="*/ 78 h 106"/>
                  <a:gd name="T36" fmla="*/ 3 w 264"/>
                  <a:gd name="T37" fmla="*/ 15 h 106"/>
                  <a:gd name="T38" fmla="*/ 2 w 264"/>
                  <a:gd name="T39" fmla="*/ 13 h 106"/>
                  <a:gd name="T40" fmla="*/ 0 w 264"/>
                  <a:gd name="T41" fmla="*/ 13 h 106"/>
                  <a:gd name="T42" fmla="*/ 0 w 264"/>
                  <a:gd name="T43" fmla="*/ 10 h 106"/>
                  <a:gd name="T44" fmla="*/ 0 w 264"/>
                  <a:gd name="T45" fmla="*/ 6 h 106"/>
                  <a:gd name="T46" fmla="*/ 0 w 264"/>
                  <a:gd name="T47" fmla="*/ 6 h 106"/>
                  <a:gd name="T48" fmla="*/ 0 w 264"/>
                  <a:gd name="T49" fmla="*/ 80 h 106"/>
                  <a:gd name="T50" fmla="*/ 0 w 264"/>
                  <a:gd name="T51" fmla="*/ 81 h 106"/>
                  <a:gd name="T52" fmla="*/ 41 w 264"/>
                  <a:gd name="T53" fmla="*/ 93 h 106"/>
                  <a:gd name="T54" fmla="*/ 83 w 264"/>
                  <a:gd name="T55" fmla="*/ 102 h 106"/>
                  <a:gd name="T56" fmla="*/ 133 w 264"/>
                  <a:gd name="T57" fmla="*/ 106 h 106"/>
                  <a:gd name="T58" fmla="*/ 151 w 264"/>
                  <a:gd name="T59" fmla="*/ 106 h 106"/>
                  <a:gd name="T60" fmla="*/ 186 w 264"/>
                  <a:gd name="T61" fmla="*/ 101 h 106"/>
                  <a:gd name="T62" fmla="*/ 218 w 264"/>
                  <a:gd name="T63" fmla="*/ 91 h 106"/>
                  <a:gd name="T64" fmla="*/ 249 w 264"/>
                  <a:gd name="T65" fmla="*/ 73 h 106"/>
                  <a:gd name="T66" fmla="*/ 264 w 264"/>
                  <a:gd name="T67" fmla="*/ 6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4" h="106">
                    <a:moveTo>
                      <a:pt x="264" y="0"/>
                    </a:moveTo>
                    <a:lnTo>
                      <a:pt x="264" y="0"/>
                    </a:lnTo>
                    <a:lnTo>
                      <a:pt x="264" y="0"/>
                    </a:lnTo>
                    <a:lnTo>
                      <a:pt x="264" y="2"/>
                    </a:lnTo>
                    <a:lnTo>
                      <a:pt x="264" y="2"/>
                    </a:lnTo>
                    <a:lnTo>
                      <a:pt x="264" y="2"/>
                    </a:lnTo>
                    <a:lnTo>
                      <a:pt x="264" y="2"/>
                    </a:lnTo>
                    <a:lnTo>
                      <a:pt x="264" y="2"/>
                    </a:lnTo>
                    <a:lnTo>
                      <a:pt x="264" y="3"/>
                    </a:lnTo>
                    <a:lnTo>
                      <a:pt x="264" y="3"/>
                    </a:lnTo>
                    <a:lnTo>
                      <a:pt x="264" y="8"/>
                    </a:lnTo>
                    <a:lnTo>
                      <a:pt x="264" y="10"/>
                    </a:lnTo>
                    <a:lnTo>
                      <a:pt x="262" y="10"/>
                    </a:lnTo>
                    <a:lnTo>
                      <a:pt x="262" y="10"/>
                    </a:lnTo>
                    <a:lnTo>
                      <a:pt x="260" y="11"/>
                    </a:lnTo>
                    <a:lnTo>
                      <a:pt x="260" y="60"/>
                    </a:lnTo>
                    <a:lnTo>
                      <a:pt x="260" y="60"/>
                    </a:lnTo>
                    <a:lnTo>
                      <a:pt x="247" y="72"/>
                    </a:lnTo>
                    <a:lnTo>
                      <a:pt x="233" y="80"/>
                    </a:lnTo>
                    <a:lnTo>
                      <a:pt x="216" y="88"/>
                    </a:lnTo>
                    <a:lnTo>
                      <a:pt x="200" y="94"/>
                    </a:lnTo>
                    <a:lnTo>
                      <a:pt x="184" y="98"/>
                    </a:lnTo>
                    <a:lnTo>
                      <a:pt x="168" y="101"/>
                    </a:lnTo>
                    <a:lnTo>
                      <a:pt x="151" y="102"/>
                    </a:lnTo>
                    <a:lnTo>
                      <a:pt x="133" y="102"/>
                    </a:lnTo>
                    <a:lnTo>
                      <a:pt x="133" y="102"/>
                    </a:lnTo>
                    <a:lnTo>
                      <a:pt x="133" y="102"/>
                    </a:lnTo>
                    <a:lnTo>
                      <a:pt x="109" y="101"/>
                    </a:lnTo>
                    <a:lnTo>
                      <a:pt x="85" y="99"/>
                    </a:lnTo>
                    <a:lnTo>
                      <a:pt x="62" y="94"/>
                    </a:lnTo>
                    <a:lnTo>
                      <a:pt x="42" y="89"/>
                    </a:lnTo>
                    <a:lnTo>
                      <a:pt x="42" y="89"/>
                    </a:lnTo>
                    <a:lnTo>
                      <a:pt x="13" y="81"/>
                    </a:lnTo>
                    <a:lnTo>
                      <a:pt x="13" y="81"/>
                    </a:lnTo>
                    <a:lnTo>
                      <a:pt x="5" y="78"/>
                    </a:lnTo>
                    <a:lnTo>
                      <a:pt x="5" y="78"/>
                    </a:lnTo>
                    <a:lnTo>
                      <a:pt x="3" y="78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2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0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11" y="85"/>
                    </a:lnTo>
                    <a:lnTo>
                      <a:pt x="41" y="93"/>
                    </a:lnTo>
                    <a:lnTo>
                      <a:pt x="62" y="98"/>
                    </a:lnTo>
                    <a:lnTo>
                      <a:pt x="83" y="102"/>
                    </a:lnTo>
                    <a:lnTo>
                      <a:pt x="109" y="104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51" y="106"/>
                    </a:lnTo>
                    <a:lnTo>
                      <a:pt x="168" y="104"/>
                    </a:lnTo>
                    <a:lnTo>
                      <a:pt x="186" y="101"/>
                    </a:lnTo>
                    <a:lnTo>
                      <a:pt x="202" y="96"/>
                    </a:lnTo>
                    <a:lnTo>
                      <a:pt x="218" y="91"/>
                    </a:lnTo>
                    <a:lnTo>
                      <a:pt x="234" y="83"/>
                    </a:lnTo>
                    <a:lnTo>
                      <a:pt x="249" y="73"/>
                    </a:lnTo>
                    <a:lnTo>
                      <a:pt x="264" y="62"/>
                    </a:lnTo>
                    <a:lnTo>
                      <a:pt x="264" y="62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549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51" name="Freeform 424"/>
              <p:cNvSpPr>
                <a:spLocks/>
              </p:cNvSpPr>
              <p:nvPr/>
            </p:nvSpPr>
            <p:spPr bwMode="auto">
              <a:xfrm>
                <a:off x="445" y="2873"/>
                <a:ext cx="264" cy="106"/>
              </a:xfrm>
              <a:custGeom>
                <a:avLst/>
                <a:gdLst>
                  <a:gd name="T0" fmla="*/ 264 w 264"/>
                  <a:gd name="T1" fmla="*/ 0 h 106"/>
                  <a:gd name="T2" fmla="*/ 264 w 264"/>
                  <a:gd name="T3" fmla="*/ 2 h 106"/>
                  <a:gd name="T4" fmla="*/ 264 w 264"/>
                  <a:gd name="T5" fmla="*/ 2 h 106"/>
                  <a:gd name="T6" fmla="*/ 264 w 264"/>
                  <a:gd name="T7" fmla="*/ 2 h 106"/>
                  <a:gd name="T8" fmla="*/ 264 w 264"/>
                  <a:gd name="T9" fmla="*/ 3 h 106"/>
                  <a:gd name="T10" fmla="*/ 264 w 264"/>
                  <a:gd name="T11" fmla="*/ 10 h 106"/>
                  <a:gd name="T12" fmla="*/ 262 w 264"/>
                  <a:gd name="T13" fmla="*/ 10 h 106"/>
                  <a:gd name="T14" fmla="*/ 260 w 264"/>
                  <a:gd name="T15" fmla="*/ 60 h 106"/>
                  <a:gd name="T16" fmla="*/ 247 w 264"/>
                  <a:gd name="T17" fmla="*/ 72 h 106"/>
                  <a:gd name="T18" fmla="*/ 216 w 264"/>
                  <a:gd name="T19" fmla="*/ 88 h 106"/>
                  <a:gd name="T20" fmla="*/ 184 w 264"/>
                  <a:gd name="T21" fmla="*/ 98 h 106"/>
                  <a:gd name="T22" fmla="*/ 151 w 264"/>
                  <a:gd name="T23" fmla="*/ 102 h 106"/>
                  <a:gd name="T24" fmla="*/ 133 w 264"/>
                  <a:gd name="T25" fmla="*/ 102 h 106"/>
                  <a:gd name="T26" fmla="*/ 109 w 264"/>
                  <a:gd name="T27" fmla="*/ 101 h 106"/>
                  <a:gd name="T28" fmla="*/ 62 w 264"/>
                  <a:gd name="T29" fmla="*/ 94 h 106"/>
                  <a:gd name="T30" fmla="*/ 42 w 264"/>
                  <a:gd name="T31" fmla="*/ 89 h 106"/>
                  <a:gd name="T32" fmla="*/ 13 w 264"/>
                  <a:gd name="T33" fmla="*/ 81 h 106"/>
                  <a:gd name="T34" fmla="*/ 5 w 264"/>
                  <a:gd name="T35" fmla="*/ 78 h 106"/>
                  <a:gd name="T36" fmla="*/ 3 w 264"/>
                  <a:gd name="T37" fmla="*/ 15 h 106"/>
                  <a:gd name="T38" fmla="*/ 2 w 264"/>
                  <a:gd name="T39" fmla="*/ 13 h 106"/>
                  <a:gd name="T40" fmla="*/ 0 w 264"/>
                  <a:gd name="T41" fmla="*/ 13 h 106"/>
                  <a:gd name="T42" fmla="*/ 0 w 264"/>
                  <a:gd name="T43" fmla="*/ 10 h 106"/>
                  <a:gd name="T44" fmla="*/ 0 w 264"/>
                  <a:gd name="T45" fmla="*/ 6 h 106"/>
                  <a:gd name="T46" fmla="*/ 0 w 264"/>
                  <a:gd name="T47" fmla="*/ 6 h 106"/>
                  <a:gd name="T48" fmla="*/ 0 w 264"/>
                  <a:gd name="T49" fmla="*/ 80 h 106"/>
                  <a:gd name="T50" fmla="*/ 0 w 264"/>
                  <a:gd name="T51" fmla="*/ 81 h 106"/>
                  <a:gd name="T52" fmla="*/ 41 w 264"/>
                  <a:gd name="T53" fmla="*/ 93 h 106"/>
                  <a:gd name="T54" fmla="*/ 83 w 264"/>
                  <a:gd name="T55" fmla="*/ 102 h 106"/>
                  <a:gd name="T56" fmla="*/ 133 w 264"/>
                  <a:gd name="T57" fmla="*/ 106 h 106"/>
                  <a:gd name="T58" fmla="*/ 151 w 264"/>
                  <a:gd name="T59" fmla="*/ 106 h 106"/>
                  <a:gd name="T60" fmla="*/ 186 w 264"/>
                  <a:gd name="T61" fmla="*/ 101 h 106"/>
                  <a:gd name="T62" fmla="*/ 218 w 264"/>
                  <a:gd name="T63" fmla="*/ 91 h 106"/>
                  <a:gd name="T64" fmla="*/ 249 w 264"/>
                  <a:gd name="T65" fmla="*/ 73 h 106"/>
                  <a:gd name="T66" fmla="*/ 264 w 264"/>
                  <a:gd name="T67" fmla="*/ 6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4" h="106">
                    <a:moveTo>
                      <a:pt x="264" y="0"/>
                    </a:moveTo>
                    <a:lnTo>
                      <a:pt x="264" y="0"/>
                    </a:lnTo>
                    <a:lnTo>
                      <a:pt x="264" y="0"/>
                    </a:lnTo>
                    <a:lnTo>
                      <a:pt x="264" y="2"/>
                    </a:lnTo>
                    <a:lnTo>
                      <a:pt x="264" y="2"/>
                    </a:lnTo>
                    <a:lnTo>
                      <a:pt x="264" y="2"/>
                    </a:lnTo>
                    <a:lnTo>
                      <a:pt x="264" y="2"/>
                    </a:lnTo>
                    <a:lnTo>
                      <a:pt x="264" y="2"/>
                    </a:lnTo>
                    <a:lnTo>
                      <a:pt x="264" y="3"/>
                    </a:lnTo>
                    <a:lnTo>
                      <a:pt x="264" y="3"/>
                    </a:lnTo>
                    <a:lnTo>
                      <a:pt x="264" y="8"/>
                    </a:lnTo>
                    <a:lnTo>
                      <a:pt x="264" y="10"/>
                    </a:lnTo>
                    <a:lnTo>
                      <a:pt x="262" y="10"/>
                    </a:lnTo>
                    <a:lnTo>
                      <a:pt x="262" y="10"/>
                    </a:lnTo>
                    <a:lnTo>
                      <a:pt x="260" y="11"/>
                    </a:lnTo>
                    <a:lnTo>
                      <a:pt x="260" y="60"/>
                    </a:lnTo>
                    <a:lnTo>
                      <a:pt x="260" y="60"/>
                    </a:lnTo>
                    <a:lnTo>
                      <a:pt x="247" y="72"/>
                    </a:lnTo>
                    <a:lnTo>
                      <a:pt x="233" y="80"/>
                    </a:lnTo>
                    <a:lnTo>
                      <a:pt x="216" y="88"/>
                    </a:lnTo>
                    <a:lnTo>
                      <a:pt x="200" y="94"/>
                    </a:lnTo>
                    <a:lnTo>
                      <a:pt x="184" y="98"/>
                    </a:lnTo>
                    <a:lnTo>
                      <a:pt x="168" y="101"/>
                    </a:lnTo>
                    <a:lnTo>
                      <a:pt x="151" y="102"/>
                    </a:lnTo>
                    <a:lnTo>
                      <a:pt x="133" y="102"/>
                    </a:lnTo>
                    <a:lnTo>
                      <a:pt x="133" y="102"/>
                    </a:lnTo>
                    <a:lnTo>
                      <a:pt x="133" y="102"/>
                    </a:lnTo>
                    <a:lnTo>
                      <a:pt x="109" y="101"/>
                    </a:lnTo>
                    <a:lnTo>
                      <a:pt x="85" y="99"/>
                    </a:lnTo>
                    <a:lnTo>
                      <a:pt x="62" y="94"/>
                    </a:lnTo>
                    <a:lnTo>
                      <a:pt x="42" y="89"/>
                    </a:lnTo>
                    <a:lnTo>
                      <a:pt x="42" y="89"/>
                    </a:lnTo>
                    <a:lnTo>
                      <a:pt x="13" y="81"/>
                    </a:lnTo>
                    <a:lnTo>
                      <a:pt x="13" y="81"/>
                    </a:lnTo>
                    <a:lnTo>
                      <a:pt x="5" y="78"/>
                    </a:lnTo>
                    <a:lnTo>
                      <a:pt x="5" y="78"/>
                    </a:lnTo>
                    <a:lnTo>
                      <a:pt x="3" y="78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2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0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11" y="85"/>
                    </a:lnTo>
                    <a:lnTo>
                      <a:pt x="41" y="93"/>
                    </a:lnTo>
                    <a:lnTo>
                      <a:pt x="62" y="98"/>
                    </a:lnTo>
                    <a:lnTo>
                      <a:pt x="83" y="102"/>
                    </a:lnTo>
                    <a:lnTo>
                      <a:pt x="109" y="104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51" y="106"/>
                    </a:lnTo>
                    <a:lnTo>
                      <a:pt x="168" y="104"/>
                    </a:lnTo>
                    <a:lnTo>
                      <a:pt x="186" y="101"/>
                    </a:lnTo>
                    <a:lnTo>
                      <a:pt x="202" y="96"/>
                    </a:lnTo>
                    <a:lnTo>
                      <a:pt x="218" y="91"/>
                    </a:lnTo>
                    <a:lnTo>
                      <a:pt x="234" y="83"/>
                    </a:lnTo>
                    <a:lnTo>
                      <a:pt x="249" y="73"/>
                    </a:lnTo>
                    <a:lnTo>
                      <a:pt x="264" y="62"/>
                    </a:lnTo>
                    <a:lnTo>
                      <a:pt x="264" y="62"/>
                    </a:lnTo>
                    <a:lnTo>
                      <a:pt x="2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52" name="Freeform 425"/>
              <p:cNvSpPr>
                <a:spLocks noEditPoints="1"/>
              </p:cNvSpPr>
              <p:nvPr/>
            </p:nvSpPr>
            <p:spPr bwMode="auto">
              <a:xfrm>
                <a:off x="445" y="2870"/>
                <a:ext cx="264" cy="9"/>
              </a:xfrm>
              <a:custGeom>
                <a:avLst/>
                <a:gdLst>
                  <a:gd name="T0" fmla="*/ 0 w 264"/>
                  <a:gd name="T1" fmla="*/ 8 h 9"/>
                  <a:gd name="T2" fmla="*/ 0 w 264"/>
                  <a:gd name="T3" fmla="*/ 8 h 9"/>
                  <a:gd name="T4" fmla="*/ 0 w 264"/>
                  <a:gd name="T5" fmla="*/ 9 h 9"/>
                  <a:gd name="T6" fmla="*/ 0 w 264"/>
                  <a:gd name="T7" fmla="*/ 9 h 9"/>
                  <a:gd name="T8" fmla="*/ 0 w 264"/>
                  <a:gd name="T9" fmla="*/ 9 h 9"/>
                  <a:gd name="T10" fmla="*/ 0 w 264"/>
                  <a:gd name="T11" fmla="*/ 9 h 9"/>
                  <a:gd name="T12" fmla="*/ 0 w 264"/>
                  <a:gd name="T13" fmla="*/ 9 h 9"/>
                  <a:gd name="T14" fmla="*/ 0 w 264"/>
                  <a:gd name="T15" fmla="*/ 9 h 9"/>
                  <a:gd name="T16" fmla="*/ 0 w 264"/>
                  <a:gd name="T17" fmla="*/ 9 h 9"/>
                  <a:gd name="T18" fmla="*/ 0 w 264"/>
                  <a:gd name="T19" fmla="*/ 9 h 9"/>
                  <a:gd name="T20" fmla="*/ 0 w 264"/>
                  <a:gd name="T21" fmla="*/ 9 h 9"/>
                  <a:gd name="T22" fmla="*/ 0 w 264"/>
                  <a:gd name="T23" fmla="*/ 8 h 9"/>
                  <a:gd name="T24" fmla="*/ 264 w 264"/>
                  <a:gd name="T25" fmla="*/ 0 h 9"/>
                  <a:gd name="T26" fmla="*/ 262 w 264"/>
                  <a:gd name="T27" fmla="*/ 1 h 9"/>
                  <a:gd name="T28" fmla="*/ 262 w 264"/>
                  <a:gd name="T29" fmla="*/ 1 h 9"/>
                  <a:gd name="T30" fmla="*/ 264 w 264"/>
                  <a:gd name="T31" fmla="*/ 5 h 9"/>
                  <a:gd name="T32" fmla="*/ 264 w 264"/>
                  <a:gd name="T33" fmla="*/ 5 h 9"/>
                  <a:gd name="T34" fmla="*/ 264 w 264"/>
                  <a:gd name="T35" fmla="*/ 5 h 9"/>
                  <a:gd name="T36" fmla="*/ 264 w 264"/>
                  <a:gd name="T37" fmla="*/ 5 h 9"/>
                  <a:gd name="T38" fmla="*/ 264 w 264"/>
                  <a:gd name="T39" fmla="*/ 3 h 9"/>
                  <a:gd name="T40" fmla="*/ 264 w 264"/>
                  <a:gd name="T41" fmla="*/ 3 h 9"/>
                  <a:gd name="T42" fmla="*/ 264 w 264"/>
                  <a:gd name="T43" fmla="*/ 3 h 9"/>
                  <a:gd name="T44" fmla="*/ 264 w 264"/>
                  <a:gd name="T4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4" h="9">
                    <a:moveTo>
                      <a:pt x="0" y="8"/>
                    </a:move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8"/>
                    </a:lnTo>
                    <a:close/>
                    <a:moveTo>
                      <a:pt x="264" y="0"/>
                    </a:moveTo>
                    <a:lnTo>
                      <a:pt x="262" y="1"/>
                    </a:lnTo>
                    <a:lnTo>
                      <a:pt x="262" y="1"/>
                    </a:lnTo>
                    <a:lnTo>
                      <a:pt x="264" y="5"/>
                    </a:lnTo>
                    <a:lnTo>
                      <a:pt x="264" y="5"/>
                    </a:lnTo>
                    <a:lnTo>
                      <a:pt x="264" y="5"/>
                    </a:lnTo>
                    <a:lnTo>
                      <a:pt x="264" y="5"/>
                    </a:lnTo>
                    <a:lnTo>
                      <a:pt x="264" y="3"/>
                    </a:lnTo>
                    <a:lnTo>
                      <a:pt x="264" y="3"/>
                    </a:lnTo>
                    <a:lnTo>
                      <a:pt x="264" y="3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2025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53" name="Freeform 426"/>
              <p:cNvSpPr>
                <a:spLocks/>
              </p:cNvSpPr>
              <p:nvPr/>
            </p:nvSpPr>
            <p:spPr bwMode="auto">
              <a:xfrm>
                <a:off x="445" y="2878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1 h 1"/>
                  <a:gd name="T5" fmla="*/ 1 h 1"/>
                  <a:gd name="T6" fmla="*/ 1 h 1"/>
                  <a:gd name="T7" fmla="*/ 1 h 1"/>
                  <a:gd name="T8" fmla="*/ 1 h 1"/>
                  <a:gd name="T9" fmla="*/ 1 h 1"/>
                  <a:gd name="T10" fmla="*/ 1 h 1"/>
                  <a:gd name="T11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54" name="Freeform 427"/>
              <p:cNvSpPr>
                <a:spLocks/>
              </p:cNvSpPr>
              <p:nvPr/>
            </p:nvSpPr>
            <p:spPr bwMode="auto">
              <a:xfrm>
                <a:off x="707" y="287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1 h 5"/>
                  <a:gd name="T4" fmla="*/ 0 w 2"/>
                  <a:gd name="T5" fmla="*/ 1 h 5"/>
                  <a:gd name="T6" fmla="*/ 2 w 2"/>
                  <a:gd name="T7" fmla="*/ 5 h 5"/>
                  <a:gd name="T8" fmla="*/ 2 w 2"/>
                  <a:gd name="T9" fmla="*/ 5 h 5"/>
                  <a:gd name="T10" fmla="*/ 2 w 2"/>
                  <a:gd name="T11" fmla="*/ 5 h 5"/>
                  <a:gd name="T12" fmla="*/ 2 w 2"/>
                  <a:gd name="T13" fmla="*/ 5 h 5"/>
                  <a:gd name="T14" fmla="*/ 2 w 2"/>
                  <a:gd name="T15" fmla="*/ 3 h 5"/>
                  <a:gd name="T16" fmla="*/ 2 w 2"/>
                  <a:gd name="T17" fmla="*/ 3 h 5"/>
                  <a:gd name="T18" fmla="*/ 2 w 2"/>
                  <a:gd name="T19" fmla="*/ 3 h 5"/>
                  <a:gd name="T20" fmla="*/ 2 w 2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55" name="Freeform 428"/>
              <p:cNvSpPr>
                <a:spLocks/>
              </p:cNvSpPr>
              <p:nvPr/>
            </p:nvSpPr>
            <p:spPr bwMode="auto">
              <a:xfrm>
                <a:off x="445" y="287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2 h 2"/>
                  <a:gd name="T3" fmla="*/ 2 h 2"/>
                  <a:gd name="T4" fmla="*/ 0 h 2"/>
                  <a:gd name="T5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49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56" name="Freeform 429"/>
              <p:cNvSpPr>
                <a:spLocks/>
              </p:cNvSpPr>
              <p:nvPr/>
            </p:nvSpPr>
            <p:spPr bwMode="auto">
              <a:xfrm>
                <a:off x="445" y="287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2 h 2"/>
                  <a:gd name="T3" fmla="*/ 2 h 2"/>
                  <a:gd name="T4" fmla="*/ 0 h 2"/>
                  <a:gd name="T5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57" name="Freeform 430"/>
              <p:cNvSpPr>
                <a:spLocks/>
              </p:cNvSpPr>
              <p:nvPr/>
            </p:nvSpPr>
            <p:spPr bwMode="auto">
              <a:xfrm>
                <a:off x="445" y="287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  <a:gd name="T8" fmla="*/ 0 w 2"/>
                  <a:gd name="T9" fmla="*/ 2 h 2"/>
                  <a:gd name="T10" fmla="*/ 0 w 2"/>
                  <a:gd name="T11" fmla="*/ 2 h 2"/>
                  <a:gd name="T12" fmla="*/ 0 w 2"/>
                  <a:gd name="T13" fmla="*/ 2 h 2"/>
                  <a:gd name="T14" fmla="*/ 2 w 2"/>
                  <a:gd name="T15" fmla="*/ 2 h 2"/>
                  <a:gd name="T16" fmla="*/ 2 w 2"/>
                  <a:gd name="T17" fmla="*/ 2 h 2"/>
                  <a:gd name="T18" fmla="*/ 2 w 2"/>
                  <a:gd name="T19" fmla="*/ 0 h 2"/>
                  <a:gd name="T20" fmla="*/ 0 w 2"/>
                  <a:gd name="T2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025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58" name="Freeform 431"/>
              <p:cNvSpPr>
                <a:spLocks/>
              </p:cNvSpPr>
              <p:nvPr/>
            </p:nvSpPr>
            <p:spPr bwMode="auto">
              <a:xfrm>
                <a:off x="445" y="287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  <a:gd name="T8" fmla="*/ 0 w 2"/>
                  <a:gd name="T9" fmla="*/ 2 h 2"/>
                  <a:gd name="T10" fmla="*/ 0 w 2"/>
                  <a:gd name="T11" fmla="*/ 2 h 2"/>
                  <a:gd name="T12" fmla="*/ 0 w 2"/>
                  <a:gd name="T13" fmla="*/ 2 h 2"/>
                  <a:gd name="T14" fmla="*/ 2 w 2"/>
                  <a:gd name="T15" fmla="*/ 2 h 2"/>
                  <a:gd name="T16" fmla="*/ 2 w 2"/>
                  <a:gd name="T17" fmla="*/ 2 h 2"/>
                  <a:gd name="T18" fmla="*/ 2 w 2"/>
                  <a:gd name="T19" fmla="*/ 0 h 2"/>
                  <a:gd name="T20" fmla="*/ 0 w 2"/>
                  <a:gd name="T2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159" name="Picture 432"/>
              <p:cNvPicPr>
                <a:picLocks noChangeAspect="1" noChangeArrowheads="1"/>
              </p:cNvPicPr>
              <p:nvPr/>
            </p:nvPicPr>
            <p:blipFill>
              <a:blip r:embed="rId1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" y="2855"/>
                <a:ext cx="268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0" name="Picture 433"/>
              <p:cNvPicPr>
                <a:picLocks noChangeAspect="1" noChangeArrowheads="1"/>
              </p:cNvPicPr>
              <p:nvPr/>
            </p:nvPicPr>
            <p:blipFill>
              <a:blip r:embed="rId1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" y="2870"/>
                <a:ext cx="5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1" name="Picture 434"/>
              <p:cNvPicPr>
                <a:picLocks noChangeAspect="1" noChangeArrowheads="1"/>
              </p:cNvPicPr>
              <p:nvPr/>
            </p:nvPicPr>
            <p:blipFill>
              <a:blip r:embed="rId1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" y="2871"/>
                <a:ext cx="39" cy="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" name="Picture 435"/>
              <p:cNvPicPr>
                <a:picLocks noChangeAspect="1" noChangeArrowheads="1"/>
              </p:cNvPicPr>
              <p:nvPr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" y="2883"/>
                <a:ext cx="54" cy="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" name="Picture 436"/>
              <p:cNvPicPr>
                <a:picLocks noChangeAspect="1" noChangeArrowheads="1"/>
              </p:cNvPicPr>
              <p:nvPr/>
            </p:nvPicPr>
            <p:blipFill>
              <a:blip r:embed="rId1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" y="2871"/>
                <a:ext cx="78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" name="Picture 437"/>
              <p:cNvPicPr>
                <a:picLocks noChangeAspect="1" noChangeArrowheads="1"/>
              </p:cNvPicPr>
              <p:nvPr/>
            </p:nvPicPr>
            <p:blipFill>
              <a:blip r:embed="rId1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" y="2873"/>
                <a:ext cx="44" cy="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5" name="Picture 438"/>
              <p:cNvPicPr>
                <a:picLocks noChangeAspect="1" noChangeArrowheads="1"/>
              </p:cNvPicPr>
              <p:nvPr/>
            </p:nvPicPr>
            <p:blipFill>
              <a:blip r:embed="rId1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" y="2875"/>
                <a:ext cx="44" cy="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6" name="Picture 439"/>
              <p:cNvPicPr>
                <a:picLocks noChangeAspect="1" noChangeArrowheads="1"/>
              </p:cNvPicPr>
              <p:nvPr/>
            </p:nvPicPr>
            <p:blipFill>
              <a:blip r:embed="rId1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" y="2866"/>
                <a:ext cx="224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7" name="Picture 440"/>
              <p:cNvPicPr>
                <a:picLocks noChangeAspect="1" noChangeArrowheads="1"/>
              </p:cNvPicPr>
              <p:nvPr/>
            </p:nvPicPr>
            <p:blipFill>
              <a:blip r:embed="rId1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" y="2863"/>
                <a:ext cx="268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8" name="Picture 441"/>
              <p:cNvPicPr>
                <a:picLocks noChangeAspect="1" noChangeArrowheads="1"/>
              </p:cNvPicPr>
              <p:nvPr/>
            </p:nvPicPr>
            <p:blipFill>
              <a:blip r:embed="rId1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" y="2848"/>
                <a:ext cx="269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9" name="Freeform 442"/>
              <p:cNvSpPr>
                <a:spLocks noEditPoints="1"/>
              </p:cNvSpPr>
              <p:nvPr/>
            </p:nvSpPr>
            <p:spPr bwMode="auto">
              <a:xfrm>
                <a:off x="447" y="2857"/>
                <a:ext cx="260" cy="21"/>
              </a:xfrm>
              <a:custGeom>
                <a:avLst/>
                <a:gdLst>
                  <a:gd name="T0" fmla="*/ 1 w 260"/>
                  <a:gd name="T1" fmla="*/ 18 h 21"/>
                  <a:gd name="T2" fmla="*/ 1 w 260"/>
                  <a:gd name="T3" fmla="*/ 16 h 21"/>
                  <a:gd name="T4" fmla="*/ 1 w 260"/>
                  <a:gd name="T5" fmla="*/ 18 h 21"/>
                  <a:gd name="T6" fmla="*/ 1 w 260"/>
                  <a:gd name="T7" fmla="*/ 14 h 21"/>
                  <a:gd name="T8" fmla="*/ 0 w 260"/>
                  <a:gd name="T9" fmla="*/ 16 h 21"/>
                  <a:gd name="T10" fmla="*/ 0 w 260"/>
                  <a:gd name="T11" fmla="*/ 16 h 21"/>
                  <a:gd name="T12" fmla="*/ 0 w 260"/>
                  <a:gd name="T13" fmla="*/ 19 h 21"/>
                  <a:gd name="T14" fmla="*/ 0 w 260"/>
                  <a:gd name="T15" fmla="*/ 19 h 21"/>
                  <a:gd name="T16" fmla="*/ 0 w 260"/>
                  <a:gd name="T17" fmla="*/ 19 h 21"/>
                  <a:gd name="T18" fmla="*/ 3 w 260"/>
                  <a:gd name="T19" fmla="*/ 21 h 21"/>
                  <a:gd name="T20" fmla="*/ 3 w 260"/>
                  <a:gd name="T21" fmla="*/ 21 h 21"/>
                  <a:gd name="T22" fmla="*/ 3 w 260"/>
                  <a:gd name="T23" fmla="*/ 21 h 21"/>
                  <a:gd name="T24" fmla="*/ 3 w 260"/>
                  <a:gd name="T25" fmla="*/ 21 h 21"/>
                  <a:gd name="T26" fmla="*/ 1 w 260"/>
                  <a:gd name="T27" fmla="*/ 21 h 21"/>
                  <a:gd name="T28" fmla="*/ 1 w 260"/>
                  <a:gd name="T29" fmla="*/ 21 h 21"/>
                  <a:gd name="T30" fmla="*/ 3 w 260"/>
                  <a:gd name="T31" fmla="*/ 16 h 21"/>
                  <a:gd name="T32" fmla="*/ 3 w 260"/>
                  <a:gd name="T33" fmla="*/ 16 h 21"/>
                  <a:gd name="T34" fmla="*/ 3 w 260"/>
                  <a:gd name="T35" fmla="*/ 14 h 21"/>
                  <a:gd name="T36" fmla="*/ 3 w 260"/>
                  <a:gd name="T37" fmla="*/ 14 h 21"/>
                  <a:gd name="T38" fmla="*/ 3 w 260"/>
                  <a:gd name="T39" fmla="*/ 14 h 21"/>
                  <a:gd name="T40" fmla="*/ 1 w 260"/>
                  <a:gd name="T41" fmla="*/ 14 h 21"/>
                  <a:gd name="T42" fmla="*/ 255 w 260"/>
                  <a:gd name="T43" fmla="*/ 0 h 21"/>
                  <a:gd name="T44" fmla="*/ 255 w 260"/>
                  <a:gd name="T45" fmla="*/ 0 h 21"/>
                  <a:gd name="T46" fmla="*/ 255 w 260"/>
                  <a:gd name="T47" fmla="*/ 0 h 21"/>
                  <a:gd name="T48" fmla="*/ 255 w 260"/>
                  <a:gd name="T49" fmla="*/ 0 h 21"/>
                  <a:gd name="T50" fmla="*/ 255 w 260"/>
                  <a:gd name="T51" fmla="*/ 0 h 21"/>
                  <a:gd name="T52" fmla="*/ 255 w 260"/>
                  <a:gd name="T53" fmla="*/ 0 h 21"/>
                  <a:gd name="T54" fmla="*/ 258 w 260"/>
                  <a:gd name="T55" fmla="*/ 6 h 21"/>
                  <a:gd name="T56" fmla="*/ 258 w 260"/>
                  <a:gd name="T57" fmla="*/ 13 h 21"/>
                  <a:gd name="T58" fmla="*/ 258 w 260"/>
                  <a:gd name="T59" fmla="*/ 13 h 21"/>
                  <a:gd name="T60" fmla="*/ 258 w 260"/>
                  <a:gd name="T61" fmla="*/ 14 h 21"/>
                  <a:gd name="T62" fmla="*/ 258 w 260"/>
                  <a:gd name="T63" fmla="*/ 14 h 21"/>
                  <a:gd name="T64" fmla="*/ 260 w 260"/>
                  <a:gd name="T65" fmla="*/ 14 h 21"/>
                  <a:gd name="T66" fmla="*/ 260 w 260"/>
                  <a:gd name="T67" fmla="*/ 14 h 21"/>
                  <a:gd name="T68" fmla="*/ 260 w 260"/>
                  <a:gd name="T69" fmla="*/ 14 h 21"/>
                  <a:gd name="T70" fmla="*/ 258 w 260"/>
                  <a:gd name="T71" fmla="*/ 3 h 21"/>
                  <a:gd name="T72" fmla="*/ 258 w 260"/>
                  <a:gd name="T73" fmla="*/ 3 h 21"/>
                  <a:gd name="T74" fmla="*/ 257 w 260"/>
                  <a:gd name="T75" fmla="*/ 0 h 21"/>
                  <a:gd name="T76" fmla="*/ 257 w 260"/>
                  <a:gd name="T77" fmla="*/ 0 h 21"/>
                  <a:gd name="T78" fmla="*/ 255 w 260"/>
                  <a:gd name="T7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0" h="21">
                    <a:moveTo>
                      <a:pt x="1" y="18"/>
                    </a:moveTo>
                    <a:lnTo>
                      <a:pt x="1" y="16"/>
                    </a:lnTo>
                    <a:lnTo>
                      <a:pt x="1" y="18"/>
                    </a:lnTo>
                    <a:close/>
                    <a:moveTo>
                      <a:pt x="1" y="14"/>
                    </a:moveTo>
                    <a:lnTo>
                      <a:pt x="0" y="16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1" y="14"/>
                    </a:lnTo>
                    <a:close/>
                    <a:moveTo>
                      <a:pt x="255" y="0"/>
                    </a:moveTo>
                    <a:lnTo>
                      <a:pt x="255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8" y="6"/>
                    </a:lnTo>
                    <a:lnTo>
                      <a:pt x="258" y="13"/>
                    </a:lnTo>
                    <a:lnTo>
                      <a:pt x="258" y="13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60" y="14"/>
                    </a:lnTo>
                    <a:lnTo>
                      <a:pt x="260" y="14"/>
                    </a:lnTo>
                    <a:lnTo>
                      <a:pt x="260" y="14"/>
                    </a:lnTo>
                    <a:lnTo>
                      <a:pt x="258" y="3"/>
                    </a:lnTo>
                    <a:lnTo>
                      <a:pt x="258" y="3"/>
                    </a:lnTo>
                    <a:lnTo>
                      <a:pt x="257" y="0"/>
                    </a:lnTo>
                    <a:lnTo>
                      <a:pt x="257" y="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2025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70" name="Freeform 443"/>
              <p:cNvSpPr>
                <a:spLocks/>
              </p:cNvSpPr>
              <p:nvPr/>
            </p:nvSpPr>
            <p:spPr bwMode="auto">
              <a:xfrm>
                <a:off x="448" y="287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71" name="Freeform 444"/>
              <p:cNvSpPr>
                <a:spLocks/>
              </p:cNvSpPr>
              <p:nvPr/>
            </p:nvSpPr>
            <p:spPr bwMode="auto">
              <a:xfrm>
                <a:off x="447" y="2871"/>
                <a:ext cx="3" cy="7"/>
              </a:xfrm>
              <a:custGeom>
                <a:avLst/>
                <a:gdLst>
                  <a:gd name="T0" fmla="*/ 1 w 3"/>
                  <a:gd name="T1" fmla="*/ 0 h 7"/>
                  <a:gd name="T2" fmla="*/ 0 w 3"/>
                  <a:gd name="T3" fmla="*/ 2 h 7"/>
                  <a:gd name="T4" fmla="*/ 0 w 3"/>
                  <a:gd name="T5" fmla="*/ 2 h 7"/>
                  <a:gd name="T6" fmla="*/ 0 w 3"/>
                  <a:gd name="T7" fmla="*/ 5 h 7"/>
                  <a:gd name="T8" fmla="*/ 0 w 3"/>
                  <a:gd name="T9" fmla="*/ 5 h 7"/>
                  <a:gd name="T10" fmla="*/ 0 w 3"/>
                  <a:gd name="T11" fmla="*/ 5 h 7"/>
                  <a:gd name="T12" fmla="*/ 3 w 3"/>
                  <a:gd name="T13" fmla="*/ 7 h 7"/>
                  <a:gd name="T14" fmla="*/ 3 w 3"/>
                  <a:gd name="T15" fmla="*/ 7 h 7"/>
                  <a:gd name="T16" fmla="*/ 3 w 3"/>
                  <a:gd name="T17" fmla="*/ 7 h 7"/>
                  <a:gd name="T18" fmla="*/ 3 w 3"/>
                  <a:gd name="T19" fmla="*/ 7 h 7"/>
                  <a:gd name="T20" fmla="*/ 1 w 3"/>
                  <a:gd name="T21" fmla="*/ 7 h 7"/>
                  <a:gd name="T22" fmla="*/ 1 w 3"/>
                  <a:gd name="T23" fmla="*/ 7 h 7"/>
                  <a:gd name="T24" fmla="*/ 3 w 3"/>
                  <a:gd name="T25" fmla="*/ 2 h 7"/>
                  <a:gd name="T26" fmla="*/ 3 w 3"/>
                  <a:gd name="T27" fmla="*/ 2 h 7"/>
                  <a:gd name="T28" fmla="*/ 3 w 3"/>
                  <a:gd name="T29" fmla="*/ 0 h 7"/>
                  <a:gd name="T30" fmla="*/ 3 w 3"/>
                  <a:gd name="T31" fmla="*/ 0 h 7"/>
                  <a:gd name="T32" fmla="*/ 3 w 3"/>
                  <a:gd name="T33" fmla="*/ 0 h 7"/>
                  <a:gd name="T34" fmla="*/ 1 w 3"/>
                  <a:gd name="T3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7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72" name="Freeform 445"/>
              <p:cNvSpPr>
                <a:spLocks/>
              </p:cNvSpPr>
              <p:nvPr/>
            </p:nvSpPr>
            <p:spPr bwMode="auto">
              <a:xfrm>
                <a:off x="702" y="2857"/>
                <a:ext cx="5" cy="14"/>
              </a:xfrm>
              <a:custGeom>
                <a:avLst/>
                <a:gdLst>
                  <a:gd name="T0" fmla="*/ 0 w 5"/>
                  <a:gd name="T1" fmla="*/ 0 h 14"/>
                  <a:gd name="T2" fmla="*/ 0 w 5"/>
                  <a:gd name="T3" fmla="*/ 0 h 14"/>
                  <a:gd name="T4" fmla="*/ 0 w 5"/>
                  <a:gd name="T5" fmla="*/ 0 h 14"/>
                  <a:gd name="T6" fmla="*/ 0 w 5"/>
                  <a:gd name="T7" fmla="*/ 0 h 14"/>
                  <a:gd name="T8" fmla="*/ 0 w 5"/>
                  <a:gd name="T9" fmla="*/ 0 h 14"/>
                  <a:gd name="T10" fmla="*/ 0 w 5"/>
                  <a:gd name="T11" fmla="*/ 0 h 14"/>
                  <a:gd name="T12" fmla="*/ 3 w 5"/>
                  <a:gd name="T13" fmla="*/ 6 h 14"/>
                  <a:gd name="T14" fmla="*/ 3 w 5"/>
                  <a:gd name="T15" fmla="*/ 13 h 14"/>
                  <a:gd name="T16" fmla="*/ 3 w 5"/>
                  <a:gd name="T17" fmla="*/ 13 h 14"/>
                  <a:gd name="T18" fmla="*/ 3 w 5"/>
                  <a:gd name="T19" fmla="*/ 14 h 14"/>
                  <a:gd name="T20" fmla="*/ 3 w 5"/>
                  <a:gd name="T21" fmla="*/ 14 h 14"/>
                  <a:gd name="T22" fmla="*/ 5 w 5"/>
                  <a:gd name="T23" fmla="*/ 14 h 14"/>
                  <a:gd name="T24" fmla="*/ 5 w 5"/>
                  <a:gd name="T25" fmla="*/ 14 h 14"/>
                  <a:gd name="T26" fmla="*/ 5 w 5"/>
                  <a:gd name="T27" fmla="*/ 14 h 14"/>
                  <a:gd name="T28" fmla="*/ 3 w 5"/>
                  <a:gd name="T29" fmla="*/ 3 h 14"/>
                  <a:gd name="T30" fmla="*/ 3 w 5"/>
                  <a:gd name="T31" fmla="*/ 3 h 14"/>
                  <a:gd name="T32" fmla="*/ 2 w 5"/>
                  <a:gd name="T33" fmla="*/ 0 h 14"/>
                  <a:gd name="T34" fmla="*/ 2 w 5"/>
                  <a:gd name="T35" fmla="*/ 0 h 14"/>
                  <a:gd name="T36" fmla="*/ 0 w 5"/>
                  <a:gd name="T3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" h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73" name="Freeform 446"/>
              <p:cNvSpPr>
                <a:spLocks/>
              </p:cNvSpPr>
              <p:nvPr/>
            </p:nvSpPr>
            <p:spPr bwMode="auto">
              <a:xfrm>
                <a:off x="705" y="2875"/>
                <a:ext cx="4" cy="9"/>
              </a:xfrm>
              <a:custGeom>
                <a:avLst/>
                <a:gdLst>
                  <a:gd name="T0" fmla="*/ 4 w 4"/>
                  <a:gd name="T1" fmla="*/ 0 h 9"/>
                  <a:gd name="T2" fmla="*/ 4 w 4"/>
                  <a:gd name="T3" fmla="*/ 0 h 9"/>
                  <a:gd name="T4" fmla="*/ 0 w 4"/>
                  <a:gd name="T5" fmla="*/ 1 h 9"/>
                  <a:gd name="T6" fmla="*/ 0 w 4"/>
                  <a:gd name="T7" fmla="*/ 9 h 9"/>
                  <a:gd name="T8" fmla="*/ 0 w 4"/>
                  <a:gd name="T9" fmla="*/ 9 h 9"/>
                  <a:gd name="T10" fmla="*/ 2 w 4"/>
                  <a:gd name="T11" fmla="*/ 8 h 9"/>
                  <a:gd name="T12" fmla="*/ 4 w 4"/>
                  <a:gd name="T13" fmla="*/ 8 h 9"/>
                  <a:gd name="T14" fmla="*/ 4 w 4"/>
                  <a:gd name="T15" fmla="*/ 6 h 9"/>
                  <a:gd name="T16" fmla="*/ 4 w 4"/>
                  <a:gd name="T17" fmla="*/ 6 h 9"/>
                  <a:gd name="T18" fmla="*/ 4 w 4"/>
                  <a:gd name="T19" fmla="*/ 1 h 9"/>
                  <a:gd name="T20" fmla="*/ 4 w 4"/>
                  <a:gd name="T21" fmla="*/ 1 h 9"/>
                  <a:gd name="T22" fmla="*/ 4 w 4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9">
                    <a:moveTo>
                      <a:pt x="4" y="0"/>
                    </a:moveTo>
                    <a:lnTo>
                      <a:pt x="4" y="0"/>
                    </a:lnTo>
                    <a:lnTo>
                      <a:pt x="0" y="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025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74" name="Freeform 447"/>
              <p:cNvSpPr>
                <a:spLocks/>
              </p:cNvSpPr>
              <p:nvPr/>
            </p:nvSpPr>
            <p:spPr bwMode="auto">
              <a:xfrm>
                <a:off x="705" y="2875"/>
                <a:ext cx="4" cy="9"/>
              </a:xfrm>
              <a:custGeom>
                <a:avLst/>
                <a:gdLst>
                  <a:gd name="T0" fmla="*/ 4 w 4"/>
                  <a:gd name="T1" fmla="*/ 0 h 9"/>
                  <a:gd name="T2" fmla="*/ 4 w 4"/>
                  <a:gd name="T3" fmla="*/ 0 h 9"/>
                  <a:gd name="T4" fmla="*/ 0 w 4"/>
                  <a:gd name="T5" fmla="*/ 1 h 9"/>
                  <a:gd name="T6" fmla="*/ 0 w 4"/>
                  <a:gd name="T7" fmla="*/ 9 h 9"/>
                  <a:gd name="T8" fmla="*/ 0 w 4"/>
                  <a:gd name="T9" fmla="*/ 9 h 9"/>
                  <a:gd name="T10" fmla="*/ 2 w 4"/>
                  <a:gd name="T11" fmla="*/ 8 h 9"/>
                  <a:gd name="T12" fmla="*/ 4 w 4"/>
                  <a:gd name="T13" fmla="*/ 8 h 9"/>
                  <a:gd name="T14" fmla="*/ 4 w 4"/>
                  <a:gd name="T15" fmla="*/ 6 h 9"/>
                  <a:gd name="T16" fmla="*/ 4 w 4"/>
                  <a:gd name="T17" fmla="*/ 6 h 9"/>
                  <a:gd name="T18" fmla="*/ 4 w 4"/>
                  <a:gd name="T19" fmla="*/ 1 h 9"/>
                  <a:gd name="T20" fmla="*/ 4 w 4"/>
                  <a:gd name="T21" fmla="*/ 1 h 9"/>
                  <a:gd name="T22" fmla="*/ 4 w 4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9">
                    <a:moveTo>
                      <a:pt x="4" y="0"/>
                    </a:moveTo>
                    <a:lnTo>
                      <a:pt x="4" y="0"/>
                    </a:lnTo>
                    <a:lnTo>
                      <a:pt x="0" y="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175" name="Picture 448"/>
              <p:cNvPicPr>
                <a:picLocks noChangeAspect="1" noChangeArrowheads="1"/>
              </p:cNvPicPr>
              <p:nvPr/>
            </p:nvPicPr>
            <p:blipFill>
              <a:blip r:embed="rId1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" y="2863"/>
                <a:ext cx="15" cy="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6" name="Freeform 449"/>
              <p:cNvSpPr>
                <a:spLocks/>
              </p:cNvSpPr>
              <p:nvPr/>
            </p:nvSpPr>
            <p:spPr bwMode="auto">
              <a:xfrm>
                <a:off x="705" y="2871"/>
                <a:ext cx="4" cy="5"/>
              </a:xfrm>
              <a:custGeom>
                <a:avLst/>
                <a:gdLst>
                  <a:gd name="T0" fmla="*/ 2 w 4"/>
                  <a:gd name="T1" fmla="*/ 0 h 5"/>
                  <a:gd name="T2" fmla="*/ 2 w 4"/>
                  <a:gd name="T3" fmla="*/ 0 h 5"/>
                  <a:gd name="T4" fmla="*/ 2 w 4"/>
                  <a:gd name="T5" fmla="*/ 0 h 5"/>
                  <a:gd name="T6" fmla="*/ 0 w 4"/>
                  <a:gd name="T7" fmla="*/ 0 h 5"/>
                  <a:gd name="T8" fmla="*/ 0 w 4"/>
                  <a:gd name="T9" fmla="*/ 0 h 5"/>
                  <a:gd name="T10" fmla="*/ 0 w 4"/>
                  <a:gd name="T11" fmla="*/ 0 h 5"/>
                  <a:gd name="T12" fmla="*/ 0 w 4"/>
                  <a:gd name="T13" fmla="*/ 0 h 5"/>
                  <a:gd name="T14" fmla="*/ 0 w 4"/>
                  <a:gd name="T15" fmla="*/ 2 h 5"/>
                  <a:gd name="T16" fmla="*/ 0 w 4"/>
                  <a:gd name="T17" fmla="*/ 2 h 5"/>
                  <a:gd name="T18" fmla="*/ 0 w 4"/>
                  <a:gd name="T19" fmla="*/ 5 h 5"/>
                  <a:gd name="T20" fmla="*/ 0 w 4"/>
                  <a:gd name="T21" fmla="*/ 5 h 5"/>
                  <a:gd name="T22" fmla="*/ 0 w 4"/>
                  <a:gd name="T23" fmla="*/ 5 h 5"/>
                  <a:gd name="T24" fmla="*/ 0 w 4"/>
                  <a:gd name="T25" fmla="*/ 5 h 5"/>
                  <a:gd name="T26" fmla="*/ 0 w 4"/>
                  <a:gd name="T27" fmla="*/ 5 h 5"/>
                  <a:gd name="T28" fmla="*/ 4 w 4"/>
                  <a:gd name="T29" fmla="*/ 4 h 5"/>
                  <a:gd name="T30" fmla="*/ 4 w 4"/>
                  <a:gd name="T31" fmla="*/ 4 h 5"/>
                  <a:gd name="T32" fmla="*/ 2 w 4"/>
                  <a:gd name="T3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191E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77" name="Freeform 450"/>
              <p:cNvSpPr>
                <a:spLocks/>
              </p:cNvSpPr>
              <p:nvPr/>
            </p:nvSpPr>
            <p:spPr bwMode="auto">
              <a:xfrm>
                <a:off x="705" y="2871"/>
                <a:ext cx="4" cy="5"/>
              </a:xfrm>
              <a:custGeom>
                <a:avLst/>
                <a:gdLst>
                  <a:gd name="T0" fmla="*/ 2 w 4"/>
                  <a:gd name="T1" fmla="*/ 0 h 5"/>
                  <a:gd name="T2" fmla="*/ 2 w 4"/>
                  <a:gd name="T3" fmla="*/ 0 h 5"/>
                  <a:gd name="T4" fmla="*/ 2 w 4"/>
                  <a:gd name="T5" fmla="*/ 0 h 5"/>
                  <a:gd name="T6" fmla="*/ 0 w 4"/>
                  <a:gd name="T7" fmla="*/ 0 h 5"/>
                  <a:gd name="T8" fmla="*/ 0 w 4"/>
                  <a:gd name="T9" fmla="*/ 0 h 5"/>
                  <a:gd name="T10" fmla="*/ 0 w 4"/>
                  <a:gd name="T11" fmla="*/ 0 h 5"/>
                  <a:gd name="T12" fmla="*/ 0 w 4"/>
                  <a:gd name="T13" fmla="*/ 0 h 5"/>
                  <a:gd name="T14" fmla="*/ 0 w 4"/>
                  <a:gd name="T15" fmla="*/ 2 h 5"/>
                  <a:gd name="T16" fmla="*/ 0 w 4"/>
                  <a:gd name="T17" fmla="*/ 2 h 5"/>
                  <a:gd name="T18" fmla="*/ 0 w 4"/>
                  <a:gd name="T19" fmla="*/ 5 h 5"/>
                  <a:gd name="T20" fmla="*/ 0 w 4"/>
                  <a:gd name="T21" fmla="*/ 5 h 5"/>
                  <a:gd name="T22" fmla="*/ 0 w 4"/>
                  <a:gd name="T23" fmla="*/ 5 h 5"/>
                  <a:gd name="T24" fmla="*/ 0 w 4"/>
                  <a:gd name="T25" fmla="*/ 5 h 5"/>
                  <a:gd name="T26" fmla="*/ 0 w 4"/>
                  <a:gd name="T27" fmla="*/ 5 h 5"/>
                  <a:gd name="T28" fmla="*/ 4 w 4"/>
                  <a:gd name="T29" fmla="*/ 4 h 5"/>
                  <a:gd name="T30" fmla="*/ 4 w 4"/>
                  <a:gd name="T31" fmla="*/ 4 h 5"/>
                  <a:gd name="T32" fmla="*/ 2 w 4"/>
                  <a:gd name="T3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78" name="Freeform 451"/>
              <p:cNvSpPr>
                <a:spLocks/>
              </p:cNvSpPr>
              <p:nvPr/>
            </p:nvSpPr>
            <p:spPr bwMode="auto">
              <a:xfrm>
                <a:off x="445" y="2879"/>
                <a:ext cx="3" cy="9"/>
              </a:xfrm>
              <a:custGeom>
                <a:avLst/>
                <a:gdLst>
                  <a:gd name="T0" fmla="*/ 0 w 3"/>
                  <a:gd name="T1" fmla="*/ 0 h 9"/>
                  <a:gd name="T2" fmla="*/ 0 w 3"/>
                  <a:gd name="T3" fmla="*/ 0 h 9"/>
                  <a:gd name="T4" fmla="*/ 0 w 3"/>
                  <a:gd name="T5" fmla="*/ 4 h 9"/>
                  <a:gd name="T6" fmla="*/ 0 w 3"/>
                  <a:gd name="T7" fmla="*/ 4 h 9"/>
                  <a:gd name="T8" fmla="*/ 0 w 3"/>
                  <a:gd name="T9" fmla="*/ 7 h 9"/>
                  <a:gd name="T10" fmla="*/ 0 w 3"/>
                  <a:gd name="T11" fmla="*/ 7 h 9"/>
                  <a:gd name="T12" fmla="*/ 2 w 3"/>
                  <a:gd name="T13" fmla="*/ 7 h 9"/>
                  <a:gd name="T14" fmla="*/ 2 w 3"/>
                  <a:gd name="T15" fmla="*/ 7 h 9"/>
                  <a:gd name="T16" fmla="*/ 3 w 3"/>
                  <a:gd name="T17" fmla="*/ 9 h 9"/>
                  <a:gd name="T18" fmla="*/ 3 w 3"/>
                  <a:gd name="T19" fmla="*/ 2 h 9"/>
                  <a:gd name="T20" fmla="*/ 3 w 3"/>
                  <a:gd name="T21" fmla="*/ 2 h 9"/>
                  <a:gd name="T22" fmla="*/ 3 w 3"/>
                  <a:gd name="T23" fmla="*/ 2 h 9"/>
                  <a:gd name="T24" fmla="*/ 3 w 3"/>
                  <a:gd name="T25" fmla="*/ 2 h 9"/>
                  <a:gd name="T26" fmla="*/ 3 w 3"/>
                  <a:gd name="T27" fmla="*/ 2 h 9"/>
                  <a:gd name="T28" fmla="*/ 3 w 3"/>
                  <a:gd name="T29" fmla="*/ 2 h 9"/>
                  <a:gd name="T30" fmla="*/ 0 w 3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9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025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79" name="Freeform 452"/>
              <p:cNvSpPr>
                <a:spLocks/>
              </p:cNvSpPr>
              <p:nvPr/>
            </p:nvSpPr>
            <p:spPr bwMode="auto">
              <a:xfrm>
                <a:off x="445" y="2879"/>
                <a:ext cx="3" cy="9"/>
              </a:xfrm>
              <a:custGeom>
                <a:avLst/>
                <a:gdLst>
                  <a:gd name="T0" fmla="*/ 0 w 3"/>
                  <a:gd name="T1" fmla="*/ 0 h 9"/>
                  <a:gd name="T2" fmla="*/ 0 w 3"/>
                  <a:gd name="T3" fmla="*/ 0 h 9"/>
                  <a:gd name="T4" fmla="*/ 0 w 3"/>
                  <a:gd name="T5" fmla="*/ 4 h 9"/>
                  <a:gd name="T6" fmla="*/ 0 w 3"/>
                  <a:gd name="T7" fmla="*/ 4 h 9"/>
                  <a:gd name="T8" fmla="*/ 0 w 3"/>
                  <a:gd name="T9" fmla="*/ 7 h 9"/>
                  <a:gd name="T10" fmla="*/ 0 w 3"/>
                  <a:gd name="T11" fmla="*/ 7 h 9"/>
                  <a:gd name="T12" fmla="*/ 2 w 3"/>
                  <a:gd name="T13" fmla="*/ 7 h 9"/>
                  <a:gd name="T14" fmla="*/ 2 w 3"/>
                  <a:gd name="T15" fmla="*/ 7 h 9"/>
                  <a:gd name="T16" fmla="*/ 3 w 3"/>
                  <a:gd name="T17" fmla="*/ 9 h 9"/>
                  <a:gd name="T18" fmla="*/ 3 w 3"/>
                  <a:gd name="T19" fmla="*/ 2 h 9"/>
                  <a:gd name="T20" fmla="*/ 3 w 3"/>
                  <a:gd name="T21" fmla="*/ 2 h 9"/>
                  <a:gd name="T22" fmla="*/ 3 w 3"/>
                  <a:gd name="T23" fmla="*/ 2 h 9"/>
                  <a:gd name="T24" fmla="*/ 3 w 3"/>
                  <a:gd name="T25" fmla="*/ 2 h 9"/>
                  <a:gd name="T26" fmla="*/ 3 w 3"/>
                  <a:gd name="T27" fmla="*/ 2 h 9"/>
                  <a:gd name="T28" fmla="*/ 3 w 3"/>
                  <a:gd name="T29" fmla="*/ 2 h 9"/>
                  <a:gd name="T30" fmla="*/ 0 w 3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9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80" name="Freeform 453"/>
              <p:cNvSpPr>
                <a:spLocks noEditPoints="1"/>
              </p:cNvSpPr>
              <p:nvPr/>
            </p:nvSpPr>
            <p:spPr bwMode="auto">
              <a:xfrm>
                <a:off x="445" y="2876"/>
                <a:ext cx="5" cy="5"/>
              </a:xfrm>
              <a:custGeom>
                <a:avLst/>
                <a:gdLst>
                  <a:gd name="T0" fmla="*/ 2 w 5"/>
                  <a:gd name="T1" fmla="*/ 2 h 5"/>
                  <a:gd name="T2" fmla="*/ 0 w 5"/>
                  <a:gd name="T3" fmla="*/ 2 h 5"/>
                  <a:gd name="T4" fmla="*/ 0 w 5"/>
                  <a:gd name="T5" fmla="*/ 2 h 5"/>
                  <a:gd name="T6" fmla="*/ 0 w 5"/>
                  <a:gd name="T7" fmla="*/ 3 h 5"/>
                  <a:gd name="T8" fmla="*/ 2 w 5"/>
                  <a:gd name="T9" fmla="*/ 2 h 5"/>
                  <a:gd name="T10" fmla="*/ 2 w 5"/>
                  <a:gd name="T11" fmla="*/ 2 h 5"/>
                  <a:gd name="T12" fmla="*/ 2 w 5"/>
                  <a:gd name="T13" fmla="*/ 2 h 5"/>
                  <a:gd name="T14" fmla="*/ 2 w 5"/>
                  <a:gd name="T15" fmla="*/ 0 h 5"/>
                  <a:gd name="T16" fmla="*/ 2 w 5"/>
                  <a:gd name="T17" fmla="*/ 0 h 5"/>
                  <a:gd name="T18" fmla="*/ 2 w 5"/>
                  <a:gd name="T19" fmla="*/ 2 h 5"/>
                  <a:gd name="T20" fmla="*/ 2 w 5"/>
                  <a:gd name="T21" fmla="*/ 2 h 5"/>
                  <a:gd name="T22" fmla="*/ 0 w 5"/>
                  <a:gd name="T23" fmla="*/ 2 h 5"/>
                  <a:gd name="T24" fmla="*/ 2 w 5"/>
                  <a:gd name="T25" fmla="*/ 2 h 5"/>
                  <a:gd name="T26" fmla="*/ 0 w 5"/>
                  <a:gd name="T27" fmla="*/ 3 h 5"/>
                  <a:gd name="T28" fmla="*/ 0 w 5"/>
                  <a:gd name="T29" fmla="*/ 3 h 5"/>
                  <a:gd name="T30" fmla="*/ 0 w 5"/>
                  <a:gd name="T31" fmla="*/ 3 h 5"/>
                  <a:gd name="T32" fmla="*/ 0 w 5"/>
                  <a:gd name="T33" fmla="*/ 3 h 5"/>
                  <a:gd name="T34" fmla="*/ 3 w 5"/>
                  <a:gd name="T35" fmla="*/ 5 h 5"/>
                  <a:gd name="T36" fmla="*/ 3 w 5"/>
                  <a:gd name="T37" fmla="*/ 5 h 5"/>
                  <a:gd name="T38" fmla="*/ 5 w 5"/>
                  <a:gd name="T39" fmla="*/ 2 h 5"/>
                  <a:gd name="T40" fmla="*/ 5 w 5"/>
                  <a:gd name="T41" fmla="*/ 2 h 5"/>
                  <a:gd name="T42" fmla="*/ 2 w 5"/>
                  <a:gd name="T43" fmla="*/ 0 h 5"/>
                  <a:gd name="T44" fmla="*/ 2 w 5"/>
                  <a:gd name="T4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  <a:moveTo>
                      <a:pt x="2" y="2"/>
                    </a:moveTo>
                    <a:lnTo>
                      <a:pt x="2" y="2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191E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81" name="Freeform 454"/>
              <p:cNvSpPr>
                <a:spLocks/>
              </p:cNvSpPr>
              <p:nvPr/>
            </p:nvSpPr>
            <p:spPr bwMode="auto">
              <a:xfrm>
                <a:off x="445" y="2878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82" name="Line 455"/>
              <p:cNvSpPr>
                <a:spLocks noChangeShapeType="1"/>
              </p:cNvSpPr>
              <p:nvPr/>
            </p:nvSpPr>
            <p:spPr bwMode="auto">
              <a:xfrm>
                <a:off x="447" y="2878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83" name="Freeform 456"/>
              <p:cNvSpPr>
                <a:spLocks/>
              </p:cNvSpPr>
              <p:nvPr/>
            </p:nvSpPr>
            <p:spPr bwMode="auto">
              <a:xfrm>
                <a:off x="445" y="2876"/>
                <a:ext cx="5" cy="5"/>
              </a:xfrm>
              <a:custGeom>
                <a:avLst/>
                <a:gdLst>
                  <a:gd name="T0" fmla="*/ 2 w 5"/>
                  <a:gd name="T1" fmla="*/ 0 h 5"/>
                  <a:gd name="T2" fmla="*/ 2 w 5"/>
                  <a:gd name="T3" fmla="*/ 0 h 5"/>
                  <a:gd name="T4" fmla="*/ 2 w 5"/>
                  <a:gd name="T5" fmla="*/ 2 h 5"/>
                  <a:gd name="T6" fmla="*/ 2 w 5"/>
                  <a:gd name="T7" fmla="*/ 2 h 5"/>
                  <a:gd name="T8" fmla="*/ 0 w 5"/>
                  <a:gd name="T9" fmla="*/ 2 h 5"/>
                  <a:gd name="T10" fmla="*/ 2 w 5"/>
                  <a:gd name="T11" fmla="*/ 2 h 5"/>
                  <a:gd name="T12" fmla="*/ 0 w 5"/>
                  <a:gd name="T13" fmla="*/ 3 h 5"/>
                  <a:gd name="T14" fmla="*/ 0 w 5"/>
                  <a:gd name="T15" fmla="*/ 3 h 5"/>
                  <a:gd name="T16" fmla="*/ 0 w 5"/>
                  <a:gd name="T17" fmla="*/ 3 h 5"/>
                  <a:gd name="T18" fmla="*/ 0 w 5"/>
                  <a:gd name="T19" fmla="*/ 3 h 5"/>
                  <a:gd name="T20" fmla="*/ 3 w 5"/>
                  <a:gd name="T21" fmla="*/ 5 h 5"/>
                  <a:gd name="T22" fmla="*/ 3 w 5"/>
                  <a:gd name="T23" fmla="*/ 5 h 5"/>
                  <a:gd name="T24" fmla="*/ 5 w 5"/>
                  <a:gd name="T25" fmla="*/ 2 h 5"/>
                  <a:gd name="T26" fmla="*/ 5 w 5"/>
                  <a:gd name="T27" fmla="*/ 2 h 5"/>
                  <a:gd name="T28" fmla="*/ 2 w 5"/>
                  <a:gd name="T29" fmla="*/ 0 h 5"/>
                  <a:gd name="T30" fmla="*/ 2 w 5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184" name="Picture 457"/>
              <p:cNvPicPr>
                <a:picLocks noChangeAspect="1" noChangeArrowheads="1"/>
              </p:cNvPicPr>
              <p:nvPr/>
            </p:nvPicPr>
            <p:blipFill>
              <a:blip r:embed="rId1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" y="2866"/>
                <a:ext cx="269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Picture 458"/>
              <p:cNvPicPr>
                <a:picLocks noChangeAspect="1" noChangeArrowheads="1"/>
              </p:cNvPicPr>
              <p:nvPr/>
            </p:nvPicPr>
            <p:blipFill>
              <a:blip r:embed="rId1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2891"/>
                <a:ext cx="5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6" name="Picture 459"/>
              <p:cNvPicPr>
                <a:picLocks noChangeAspect="1" noChangeArrowheads="1"/>
              </p:cNvPicPr>
              <p:nvPr/>
            </p:nvPicPr>
            <p:blipFill>
              <a:blip r:embed="rId1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" y="2870"/>
                <a:ext cx="230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7" name="Freeform 460"/>
              <p:cNvSpPr>
                <a:spLocks/>
              </p:cNvSpPr>
              <p:nvPr/>
            </p:nvSpPr>
            <p:spPr bwMode="auto">
              <a:xfrm>
                <a:off x="479" y="2892"/>
                <a:ext cx="13" cy="4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0 h 4"/>
                  <a:gd name="T4" fmla="*/ 13 w 13"/>
                  <a:gd name="T5" fmla="*/ 4 h 4"/>
                  <a:gd name="T6" fmla="*/ 13 w 13"/>
                  <a:gd name="T7" fmla="*/ 4 h 4"/>
                  <a:gd name="T8" fmla="*/ 2 w 13"/>
                  <a:gd name="T9" fmla="*/ 0 h 4"/>
                  <a:gd name="T10" fmla="*/ 2 w 13"/>
                  <a:gd name="T11" fmla="*/ 0 h 4"/>
                  <a:gd name="T12" fmla="*/ 0 w 1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lnTo>
                      <a:pt x="0" y="0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025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88" name="Freeform 461"/>
              <p:cNvSpPr>
                <a:spLocks/>
              </p:cNvSpPr>
              <p:nvPr/>
            </p:nvSpPr>
            <p:spPr bwMode="auto">
              <a:xfrm>
                <a:off x="479" y="2892"/>
                <a:ext cx="13" cy="4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0 h 4"/>
                  <a:gd name="T4" fmla="*/ 13 w 13"/>
                  <a:gd name="T5" fmla="*/ 4 h 4"/>
                  <a:gd name="T6" fmla="*/ 13 w 13"/>
                  <a:gd name="T7" fmla="*/ 4 h 4"/>
                  <a:gd name="T8" fmla="*/ 2 w 13"/>
                  <a:gd name="T9" fmla="*/ 0 h 4"/>
                  <a:gd name="T10" fmla="*/ 2 w 13"/>
                  <a:gd name="T11" fmla="*/ 0 h 4"/>
                  <a:gd name="T12" fmla="*/ 0 w 1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lnTo>
                      <a:pt x="0" y="0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189" name="Picture 462"/>
              <p:cNvPicPr>
                <a:picLocks noChangeAspect="1" noChangeArrowheads="1"/>
              </p:cNvPicPr>
              <p:nvPr/>
            </p:nvPicPr>
            <p:blipFill>
              <a:blip r:embed="rId1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" y="2891"/>
                <a:ext cx="103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0" name="Freeform 463"/>
              <p:cNvSpPr>
                <a:spLocks/>
              </p:cNvSpPr>
              <p:nvPr/>
            </p:nvSpPr>
            <p:spPr bwMode="auto">
              <a:xfrm>
                <a:off x="481" y="2892"/>
                <a:ext cx="114" cy="13"/>
              </a:xfrm>
              <a:custGeom>
                <a:avLst/>
                <a:gdLst>
                  <a:gd name="T0" fmla="*/ 0 w 114"/>
                  <a:gd name="T1" fmla="*/ 0 h 13"/>
                  <a:gd name="T2" fmla="*/ 0 w 114"/>
                  <a:gd name="T3" fmla="*/ 0 h 13"/>
                  <a:gd name="T4" fmla="*/ 11 w 114"/>
                  <a:gd name="T5" fmla="*/ 4 h 13"/>
                  <a:gd name="T6" fmla="*/ 11 w 114"/>
                  <a:gd name="T7" fmla="*/ 4 h 13"/>
                  <a:gd name="T8" fmla="*/ 31 w 114"/>
                  <a:gd name="T9" fmla="*/ 9 h 13"/>
                  <a:gd name="T10" fmla="*/ 52 w 114"/>
                  <a:gd name="T11" fmla="*/ 12 h 13"/>
                  <a:gd name="T12" fmla="*/ 71 w 114"/>
                  <a:gd name="T13" fmla="*/ 13 h 13"/>
                  <a:gd name="T14" fmla="*/ 89 w 114"/>
                  <a:gd name="T15" fmla="*/ 13 h 13"/>
                  <a:gd name="T16" fmla="*/ 89 w 114"/>
                  <a:gd name="T17" fmla="*/ 13 h 13"/>
                  <a:gd name="T18" fmla="*/ 89 w 114"/>
                  <a:gd name="T19" fmla="*/ 13 h 13"/>
                  <a:gd name="T20" fmla="*/ 89 w 114"/>
                  <a:gd name="T21" fmla="*/ 13 h 13"/>
                  <a:gd name="T22" fmla="*/ 114 w 114"/>
                  <a:gd name="T23" fmla="*/ 13 h 13"/>
                  <a:gd name="T24" fmla="*/ 114 w 114"/>
                  <a:gd name="T25" fmla="*/ 13 h 13"/>
                  <a:gd name="T26" fmla="*/ 101 w 114"/>
                  <a:gd name="T27" fmla="*/ 13 h 13"/>
                  <a:gd name="T28" fmla="*/ 101 w 114"/>
                  <a:gd name="T29" fmla="*/ 13 h 13"/>
                  <a:gd name="T30" fmla="*/ 78 w 114"/>
                  <a:gd name="T31" fmla="*/ 12 h 13"/>
                  <a:gd name="T32" fmla="*/ 53 w 114"/>
                  <a:gd name="T33" fmla="*/ 10 h 13"/>
                  <a:gd name="T34" fmla="*/ 53 w 114"/>
                  <a:gd name="T35" fmla="*/ 10 h 13"/>
                  <a:gd name="T36" fmla="*/ 27 w 114"/>
                  <a:gd name="T37" fmla="*/ 7 h 13"/>
                  <a:gd name="T38" fmla="*/ 0 w 114"/>
                  <a:gd name="T3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4" h="13">
                    <a:moveTo>
                      <a:pt x="0" y="0"/>
                    </a:moveTo>
                    <a:lnTo>
                      <a:pt x="0" y="0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31" y="9"/>
                    </a:lnTo>
                    <a:lnTo>
                      <a:pt x="52" y="12"/>
                    </a:lnTo>
                    <a:lnTo>
                      <a:pt x="71" y="13"/>
                    </a:lnTo>
                    <a:lnTo>
                      <a:pt x="89" y="13"/>
                    </a:lnTo>
                    <a:lnTo>
                      <a:pt x="89" y="13"/>
                    </a:lnTo>
                    <a:lnTo>
                      <a:pt x="89" y="13"/>
                    </a:lnTo>
                    <a:lnTo>
                      <a:pt x="89" y="13"/>
                    </a:lnTo>
                    <a:lnTo>
                      <a:pt x="114" y="13"/>
                    </a:lnTo>
                    <a:lnTo>
                      <a:pt x="114" y="13"/>
                    </a:lnTo>
                    <a:lnTo>
                      <a:pt x="101" y="13"/>
                    </a:lnTo>
                    <a:lnTo>
                      <a:pt x="101" y="13"/>
                    </a:lnTo>
                    <a:lnTo>
                      <a:pt x="78" y="12"/>
                    </a:lnTo>
                    <a:lnTo>
                      <a:pt x="53" y="10"/>
                    </a:lnTo>
                    <a:lnTo>
                      <a:pt x="53" y="10"/>
                    </a:lnTo>
                    <a:lnTo>
                      <a:pt x="2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E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91" name="Freeform 464"/>
              <p:cNvSpPr>
                <a:spLocks/>
              </p:cNvSpPr>
              <p:nvPr/>
            </p:nvSpPr>
            <p:spPr bwMode="auto">
              <a:xfrm>
                <a:off x="481" y="2892"/>
                <a:ext cx="114" cy="13"/>
              </a:xfrm>
              <a:custGeom>
                <a:avLst/>
                <a:gdLst>
                  <a:gd name="T0" fmla="*/ 0 w 114"/>
                  <a:gd name="T1" fmla="*/ 0 h 13"/>
                  <a:gd name="T2" fmla="*/ 0 w 114"/>
                  <a:gd name="T3" fmla="*/ 0 h 13"/>
                  <a:gd name="T4" fmla="*/ 11 w 114"/>
                  <a:gd name="T5" fmla="*/ 4 h 13"/>
                  <a:gd name="T6" fmla="*/ 11 w 114"/>
                  <a:gd name="T7" fmla="*/ 4 h 13"/>
                  <a:gd name="T8" fmla="*/ 31 w 114"/>
                  <a:gd name="T9" fmla="*/ 9 h 13"/>
                  <a:gd name="T10" fmla="*/ 52 w 114"/>
                  <a:gd name="T11" fmla="*/ 12 h 13"/>
                  <a:gd name="T12" fmla="*/ 71 w 114"/>
                  <a:gd name="T13" fmla="*/ 13 h 13"/>
                  <a:gd name="T14" fmla="*/ 89 w 114"/>
                  <a:gd name="T15" fmla="*/ 13 h 13"/>
                  <a:gd name="T16" fmla="*/ 89 w 114"/>
                  <a:gd name="T17" fmla="*/ 13 h 13"/>
                  <a:gd name="T18" fmla="*/ 89 w 114"/>
                  <a:gd name="T19" fmla="*/ 13 h 13"/>
                  <a:gd name="T20" fmla="*/ 89 w 114"/>
                  <a:gd name="T21" fmla="*/ 13 h 13"/>
                  <a:gd name="T22" fmla="*/ 114 w 114"/>
                  <a:gd name="T23" fmla="*/ 13 h 13"/>
                  <a:gd name="T24" fmla="*/ 114 w 114"/>
                  <a:gd name="T25" fmla="*/ 13 h 13"/>
                  <a:gd name="T26" fmla="*/ 101 w 114"/>
                  <a:gd name="T27" fmla="*/ 13 h 13"/>
                  <a:gd name="T28" fmla="*/ 101 w 114"/>
                  <a:gd name="T29" fmla="*/ 13 h 13"/>
                  <a:gd name="T30" fmla="*/ 78 w 114"/>
                  <a:gd name="T31" fmla="*/ 12 h 13"/>
                  <a:gd name="T32" fmla="*/ 53 w 114"/>
                  <a:gd name="T33" fmla="*/ 10 h 13"/>
                  <a:gd name="T34" fmla="*/ 53 w 114"/>
                  <a:gd name="T35" fmla="*/ 10 h 13"/>
                  <a:gd name="T36" fmla="*/ 27 w 114"/>
                  <a:gd name="T37" fmla="*/ 7 h 13"/>
                  <a:gd name="T38" fmla="*/ 0 w 114"/>
                  <a:gd name="T3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4" h="13">
                    <a:moveTo>
                      <a:pt x="0" y="0"/>
                    </a:moveTo>
                    <a:lnTo>
                      <a:pt x="0" y="0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31" y="9"/>
                    </a:lnTo>
                    <a:lnTo>
                      <a:pt x="52" y="12"/>
                    </a:lnTo>
                    <a:lnTo>
                      <a:pt x="71" y="13"/>
                    </a:lnTo>
                    <a:lnTo>
                      <a:pt x="89" y="13"/>
                    </a:lnTo>
                    <a:lnTo>
                      <a:pt x="89" y="13"/>
                    </a:lnTo>
                    <a:lnTo>
                      <a:pt x="89" y="13"/>
                    </a:lnTo>
                    <a:lnTo>
                      <a:pt x="89" y="13"/>
                    </a:lnTo>
                    <a:lnTo>
                      <a:pt x="114" y="13"/>
                    </a:lnTo>
                    <a:lnTo>
                      <a:pt x="114" y="13"/>
                    </a:lnTo>
                    <a:lnTo>
                      <a:pt x="101" y="13"/>
                    </a:lnTo>
                    <a:lnTo>
                      <a:pt x="101" y="13"/>
                    </a:lnTo>
                    <a:lnTo>
                      <a:pt x="78" y="12"/>
                    </a:lnTo>
                    <a:lnTo>
                      <a:pt x="53" y="10"/>
                    </a:lnTo>
                    <a:lnTo>
                      <a:pt x="53" y="10"/>
                    </a:lnTo>
                    <a:lnTo>
                      <a:pt x="27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192" name="Picture 465"/>
              <p:cNvPicPr>
                <a:picLocks noChangeAspect="1" noChangeArrowheads="1"/>
              </p:cNvPicPr>
              <p:nvPr/>
            </p:nvPicPr>
            <p:blipFill>
              <a:blip r:embed="rId1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" y="2207"/>
                <a:ext cx="269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" name="Freeform 466"/>
              <p:cNvSpPr>
                <a:spLocks noEditPoints="1"/>
              </p:cNvSpPr>
              <p:nvPr/>
            </p:nvSpPr>
            <p:spPr bwMode="auto">
              <a:xfrm>
                <a:off x="447" y="2202"/>
                <a:ext cx="260" cy="288"/>
              </a:xfrm>
              <a:custGeom>
                <a:avLst/>
                <a:gdLst>
                  <a:gd name="T0" fmla="*/ 0 w 260"/>
                  <a:gd name="T1" fmla="*/ 0 h 288"/>
                  <a:gd name="T2" fmla="*/ 0 w 260"/>
                  <a:gd name="T3" fmla="*/ 0 h 288"/>
                  <a:gd name="T4" fmla="*/ 0 w 260"/>
                  <a:gd name="T5" fmla="*/ 235 h 288"/>
                  <a:gd name="T6" fmla="*/ 32 w 260"/>
                  <a:gd name="T7" fmla="*/ 257 h 288"/>
                  <a:gd name="T8" fmla="*/ 32 w 260"/>
                  <a:gd name="T9" fmla="*/ 257 h 288"/>
                  <a:gd name="T10" fmla="*/ 32 w 260"/>
                  <a:gd name="T11" fmla="*/ 257 h 288"/>
                  <a:gd name="T12" fmla="*/ 35 w 260"/>
                  <a:gd name="T13" fmla="*/ 259 h 288"/>
                  <a:gd name="T14" fmla="*/ 39 w 260"/>
                  <a:gd name="T15" fmla="*/ 262 h 288"/>
                  <a:gd name="T16" fmla="*/ 42 w 260"/>
                  <a:gd name="T17" fmla="*/ 274 h 288"/>
                  <a:gd name="T18" fmla="*/ 42 w 260"/>
                  <a:gd name="T19" fmla="*/ 274 h 288"/>
                  <a:gd name="T20" fmla="*/ 44 w 260"/>
                  <a:gd name="T21" fmla="*/ 287 h 288"/>
                  <a:gd name="T22" fmla="*/ 44 w 260"/>
                  <a:gd name="T23" fmla="*/ 287 h 288"/>
                  <a:gd name="T24" fmla="*/ 48 w 260"/>
                  <a:gd name="T25" fmla="*/ 288 h 288"/>
                  <a:gd name="T26" fmla="*/ 48 w 260"/>
                  <a:gd name="T27" fmla="*/ 288 h 288"/>
                  <a:gd name="T28" fmla="*/ 47 w 260"/>
                  <a:gd name="T29" fmla="*/ 287 h 288"/>
                  <a:gd name="T30" fmla="*/ 47 w 260"/>
                  <a:gd name="T31" fmla="*/ 287 h 288"/>
                  <a:gd name="T32" fmla="*/ 47 w 260"/>
                  <a:gd name="T33" fmla="*/ 282 h 288"/>
                  <a:gd name="T34" fmla="*/ 45 w 260"/>
                  <a:gd name="T35" fmla="*/ 272 h 288"/>
                  <a:gd name="T36" fmla="*/ 45 w 260"/>
                  <a:gd name="T37" fmla="*/ 272 h 288"/>
                  <a:gd name="T38" fmla="*/ 42 w 260"/>
                  <a:gd name="T39" fmla="*/ 262 h 288"/>
                  <a:gd name="T40" fmla="*/ 39 w 260"/>
                  <a:gd name="T41" fmla="*/ 257 h 288"/>
                  <a:gd name="T42" fmla="*/ 34 w 260"/>
                  <a:gd name="T43" fmla="*/ 254 h 288"/>
                  <a:gd name="T44" fmla="*/ 3 w 260"/>
                  <a:gd name="T45" fmla="*/ 233 h 288"/>
                  <a:gd name="T46" fmla="*/ 3 w 260"/>
                  <a:gd name="T47" fmla="*/ 12 h 288"/>
                  <a:gd name="T48" fmla="*/ 3 w 260"/>
                  <a:gd name="T49" fmla="*/ 12 h 288"/>
                  <a:gd name="T50" fmla="*/ 1 w 260"/>
                  <a:gd name="T51" fmla="*/ 7 h 288"/>
                  <a:gd name="T52" fmla="*/ 0 w 260"/>
                  <a:gd name="T53" fmla="*/ 0 h 288"/>
                  <a:gd name="T54" fmla="*/ 260 w 260"/>
                  <a:gd name="T55" fmla="*/ 0 h 288"/>
                  <a:gd name="T56" fmla="*/ 260 w 260"/>
                  <a:gd name="T57" fmla="*/ 0 h 288"/>
                  <a:gd name="T58" fmla="*/ 260 w 260"/>
                  <a:gd name="T59" fmla="*/ 0 h 288"/>
                  <a:gd name="T60" fmla="*/ 260 w 260"/>
                  <a:gd name="T61" fmla="*/ 0 h 288"/>
                  <a:gd name="T62" fmla="*/ 260 w 260"/>
                  <a:gd name="T63" fmla="*/ 0 h 288"/>
                  <a:gd name="T64" fmla="*/ 260 w 260"/>
                  <a:gd name="T65" fmla="*/ 0 h 288"/>
                  <a:gd name="T66" fmla="*/ 258 w 260"/>
                  <a:gd name="T67" fmla="*/ 7 h 288"/>
                  <a:gd name="T68" fmla="*/ 257 w 260"/>
                  <a:gd name="T69" fmla="*/ 12 h 288"/>
                  <a:gd name="T70" fmla="*/ 257 w 260"/>
                  <a:gd name="T71" fmla="*/ 231 h 288"/>
                  <a:gd name="T72" fmla="*/ 223 w 260"/>
                  <a:gd name="T73" fmla="*/ 251 h 288"/>
                  <a:gd name="T74" fmla="*/ 223 w 260"/>
                  <a:gd name="T75" fmla="*/ 252 h 288"/>
                  <a:gd name="T76" fmla="*/ 223 w 260"/>
                  <a:gd name="T77" fmla="*/ 252 h 288"/>
                  <a:gd name="T78" fmla="*/ 219 w 260"/>
                  <a:gd name="T79" fmla="*/ 266 h 288"/>
                  <a:gd name="T80" fmla="*/ 219 w 260"/>
                  <a:gd name="T81" fmla="*/ 266 h 288"/>
                  <a:gd name="T82" fmla="*/ 218 w 260"/>
                  <a:gd name="T83" fmla="*/ 277 h 288"/>
                  <a:gd name="T84" fmla="*/ 216 w 260"/>
                  <a:gd name="T85" fmla="*/ 287 h 288"/>
                  <a:gd name="T86" fmla="*/ 216 w 260"/>
                  <a:gd name="T87" fmla="*/ 287 h 288"/>
                  <a:gd name="T88" fmla="*/ 214 w 260"/>
                  <a:gd name="T89" fmla="*/ 287 h 288"/>
                  <a:gd name="T90" fmla="*/ 214 w 260"/>
                  <a:gd name="T91" fmla="*/ 287 h 288"/>
                  <a:gd name="T92" fmla="*/ 210 w 260"/>
                  <a:gd name="T93" fmla="*/ 288 h 288"/>
                  <a:gd name="T94" fmla="*/ 210 w 260"/>
                  <a:gd name="T95" fmla="*/ 288 h 288"/>
                  <a:gd name="T96" fmla="*/ 219 w 260"/>
                  <a:gd name="T97" fmla="*/ 285 h 288"/>
                  <a:gd name="T98" fmla="*/ 219 w 260"/>
                  <a:gd name="T99" fmla="*/ 285 h 288"/>
                  <a:gd name="T100" fmla="*/ 223 w 260"/>
                  <a:gd name="T101" fmla="*/ 266 h 288"/>
                  <a:gd name="T102" fmla="*/ 223 w 260"/>
                  <a:gd name="T103" fmla="*/ 266 h 288"/>
                  <a:gd name="T104" fmla="*/ 226 w 260"/>
                  <a:gd name="T105" fmla="*/ 254 h 288"/>
                  <a:gd name="T106" fmla="*/ 260 w 260"/>
                  <a:gd name="T107" fmla="*/ 233 h 288"/>
                  <a:gd name="T108" fmla="*/ 260 w 260"/>
                  <a:gd name="T109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0" h="288">
                    <a:moveTo>
                      <a:pt x="0" y="0"/>
                    </a:moveTo>
                    <a:lnTo>
                      <a:pt x="0" y="0"/>
                    </a:lnTo>
                    <a:lnTo>
                      <a:pt x="0" y="235"/>
                    </a:lnTo>
                    <a:lnTo>
                      <a:pt x="32" y="257"/>
                    </a:lnTo>
                    <a:lnTo>
                      <a:pt x="32" y="257"/>
                    </a:lnTo>
                    <a:lnTo>
                      <a:pt x="32" y="257"/>
                    </a:lnTo>
                    <a:lnTo>
                      <a:pt x="35" y="259"/>
                    </a:lnTo>
                    <a:lnTo>
                      <a:pt x="39" y="262"/>
                    </a:lnTo>
                    <a:lnTo>
                      <a:pt x="42" y="274"/>
                    </a:lnTo>
                    <a:lnTo>
                      <a:pt x="42" y="274"/>
                    </a:lnTo>
                    <a:lnTo>
                      <a:pt x="44" y="287"/>
                    </a:lnTo>
                    <a:lnTo>
                      <a:pt x="44" y="287"/>
                    </a:lnTo>
                    <a:lnTo>
                      <a:pt x="48" y="288"/>
                    </a:lnTo>
                    <a:lnTo>
                      <a:pt x="48" y="288"/>
                    </a:lnTo>
                    <a:lnTo>
                      <a:pt x="47" y="287"/>
                    </a:lnTo>
                    <a:lnTo>
                      <a:pt x="47" y="287"/>
                    </a:lnTo>
                    <a:lnTo>
                      <a:pt x="47" y="282"/>
                    </a:lnTo>
                    <a:lnTo>
                      <a:pt x="45" y="272"/>
                    </a:lnTo>
                    <a:lnTo>
                      <a:pt x="45" y="272"/>
                    </a:lnTo>
                    <a:lnTo>
                      <a:pt x="42" y="262"/>
                    </a:lnTo>
                    <a:lnTo>
                      <a:pt x="39" y="257"/>
                    </a:lnTo>
                    <a:lnTo>
                      <a:pt x="34" y="254"/>
                    </a:lnTo>
                    <a:lnTo>
                      <a:pt x="3" y="23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7"/>
                    </a:lnTo>
                    <a:lnTo>
                      <a:pt x="0" y="0"/>
                    </a:lnTo>
                    <a:close/>
                    <a:moveTo>
                      <a:pt x="260" y="0"/>
                    </a:moveTo>
                    <a:lnTo>
                      <a:pt x="260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58" y="7"/>
                    </a:lnTo>
                    <a:lnTo>
                      <a:pt x="257" y="12"/>
                    </a:lnTo>
                    <a:lnTo>
                      <a:pt x="257" y="231"/>
                    </a:lnTo>
                    <a:lnTo>
                      <a:pt x="223" y="251"/>
                    </a:lnTo>
                    <a:lnTo>
                      <a:pt x="223" y="252"/>
                    </a:lnTo>
                    <a:lnTo>
                      <a:pt x="223" y="252"/>
                    </a:lnTo>
                    <a:lnTo>
                      <a:pt x="219" y="266"/>
                    </a:lnTo>
                    <a:lnTo>
                      <a:pt x="219" y="266"/>
                    </a:lnTo>
                    <a:lnTo>
                      <a:pt x="218" y="277"/>
                    </a:lnTo>
                    <a:lnTo>
                      <a:pt x="216" y="287"/>
                    </a:lnTo>
                    <a:lnTo>
                      <a:pt x="216" y="287"/>
                    </a:lnTo>
                    <a:lnTo>
                      <a:pt x="214" y="287"/>
                    </a:lnTo>
                    <a:lnTo>
                      <a:pt x="214" y="287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9" y="285"/>
                    </a:lnTo>
                    <a:lnTo>
                      <a:pt x="219" y="285"/>
                    </a:lnTo>
                    <a:lnTo>
                      <a:pt x="223" y="266"/>
                    </a:lnTo>
                    <a:lnTo>
                      <a:pt x="223" y="266"/>
                    </a:lnTo>
                    <a:lnTo>
                      <a:pt x="226" y="254"/>
                    </a:lnTo>
                    <a:lnTo>
                      <a:pt x="260" y="233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4549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94" name="Freeform 467"/>
              <p:cNvSpPr>
                <a:spLocks/>
              </p:cNvSpPr>
              <p:nvPr/>
            </p:nvSpPr>
            <p:spPr bwMode="auto">
              <a:xfrm>
                <a:off x="447" y="2202"/>
                <a:ext cx="48" cy="288"/>
              </a:xfrm>
              <a:custGeom>
                <a:avLst/>
                <a:gdLst>
                  <a:gd name="T0" fmla="*/ 0 w 48"/>
                  <a:gd name="T1" fmla="*/ 0 h 288"/>
                  <a:gd name="T2" fmla="*/ 0 w 48"/>
                  <a:gd name="T3" fmla="*/ 0 h 288"/>
                  <a:gd name="T4" fmla="*/ 0 w 48"/>
                  <a:gd name="T5" fmla="*/ 235 h 288"/>
                  <a:gd name="T6" fmla="*/ 32 w 48"/>
                  <a:gd name="T7" fmla="*/ 257 h 288"/>
                  <a:gd name="T8" fmla="*/ 32 w 48"/>
                  <a:gd name="T9" fmla="*/ 257 h 288"/>
                  <a:gd name="T10" fmla="*/ 32 w 48"/>
                  <a:gd name="T11" fmla="*/ 257 h 288"/>
                  <a:gd name="T12" fmla="*/ 35 w 48"/>
                  <a:gd name="T13" fmla="*/ 259 h 288"/>
                  <a:gd name="T14" fmla="*/ 39 w 48"/>
                  <a:gd name="T15" fmla="*/ 262 h 288"/>
                  <a:gd name="T16" fmla="*/ 42 w 48"/>
                  <a:gd name="T17" fmla="*/ 274 h 288"/>
                  <a:gd name="T18" fmla="*/ 42 w 48"/>
                  <a:gd name="T19" fmla="*/ 274 h 288"/>
                  <a:gd name="T20" fmla="*/ 44 w 48"/>
                  <a:gd name="T21" fmla="*/ 287 h 288"/>
                  <a:gd name="T22" fmla="*/ 44 w 48"/>
                  <a:gd name="T23" fmla="*/ 287 h 288"/>
                  <a:gd name="T24" fmla="*/ 48 w 48"/>
                  <a:gd name="T25" fmla="*/ 288 h 288"/>
                  <a:gd name="T26" fmla="*/ 48 w 48"/>
                  <a:gd name="T27" fmla="*/ 288 h 288"/>
                  <a:gd name="T28" fmla="*/ 47 w 48"/>
                  <a:gd name="T29" fmla="*/ 287 h 288"/>
                  <a:gd name="T30" fmla="*/ 47 w 48"/>
                  <a:gd name="T31" fmla="*/ 287 h 288"/>
                  <a:gd name="T32" fmla="*/ 47 w 48"/>
                  <a:gd name="T33" fmla="*/ 282 h 288"/>
                  <a:gd name="T34" fmla="*/ 45 w 48"/>
                  <a:gd name="T35" fmla="*/ 272 h 288"/>
                  <a:gd name="T36" fmla="*/ 45 w 48"/>
                  <a:gd name="T37" fmla="*/ 272 h 288"/>
                  <a:gd name="T38" fmla="*/ 42 w 48"/>
                  <a:gd name="T39" fmla="*/ 262 h 288"/>
                  <a:gd name="T40" fmla="*/ 39 w 48"/>
                  <a:gd name="T41" fmla="*/ 257 h 288"/>
                  <a:gd name="T42" fmla="*/ 34 w 48"/>
                  <a:gd name="T43" fmla="*/ 254 h 288"/>
                  <a:gd name="T44" fmla="*/ 3 w 48"/>
                  <a:gd name="T45" fmla="*/ 233 h 288"/>
                  <a:gd name="T46" fmla="*/ 3 w 48"/>
                  <a:gd name="T47" fmla="*/ 12 h 288"/>
                  <a:gd name="T48" fmla="*/ 3 w 48"/>
                  <a:gd name="T49" fmla="*/ 12 h 288"/>
                  <a:gd name="T50" fmla="*/ 1 w 48"/>
                  <a:gd name="T51" fmla="*/ 7 h 288"/>
                  <a:gd name="T52" fmla="*/ 0 w 48"/>
                  <a:gd name="T53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8" h="288">
                    <a:moveTo>
                      <a:pt x="0" y="0"/>
                    </a:moveTo>
                    <a:lnTo>
                      <a:pt x="0" y="0"/>
                    </a:lnTo>
                    <a:lnTo>
                      <a:pt x="0" y="235"/>
                    </a:lnTo>
                    <a:lnTo>
                      <a:pt x="32" y="257"/>
                    </a:lnTo>
                    <a:lnTo>
                      <a:pt x="32" y="257"/>
                    </a:lnTo>
                    <a:lnTo>
                      <a:pt x="32" y="257"/>
                    </a:lnTo>
                    <a:lnTo>
                      <a:pt x="35" y="259"/>
                    </a:lnTo>
                    <a:lnTo>
                      <a:pt x="39" y="262"/>
                    </a:lnTo>
                    <a:lnTo>
                      <a:pt x="42" y="274"/>
                    </a:lnTo>
                    <a:lnTo>
                      <a:pt x="42" y="274"/>
                    </a:lnTo>
                    <a:lnTo>
                      <a:pt x="44" y="287"/>
                    </a:lnTo>
                    <a:lnTo>
                      <a:pt x="44" y="287"/>
                    </a:lnTo>
                    <a:lnTo>
                      <a:pt x="48" y="288"/>
                    </a:lnTo>
                    <a:lnTo>
                      <a:pt x="48" y="288"/>
                    </a:lnTo>
                    <a:lnTo>
                      <a:pt x="47" y="287"/>
                    </a:lnTo>
                    <a:lnTo>
                      <a:pt x="47" y="287"/>
                    </a:lnTo>
                    <a:lnTo>
                      <a:pt x="47" y="282"/>
                    </a:lnTo>
                    <a:lnTo>
                      <a:pt x="45" y="272"/>
                    </a:lnTo>
                    <a:lnTo>
                      <a:pt x="45" y="272"/>
                    </a:lnTo>
                    <a:lnTo>
                      <a:pt x="42" y="262"/>
                    </a:lnTo>
                    <a:lnTo>
                      <a:pt x="39" y="257"/>
                    </a:lnTo>
                    <a:lnTo>
                      <a:pt x="34" y="254"/>
                    </a:lnTo>
                    <a:lnTo>
                      <a:pt x="3" y="23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195" name="Freeform 468"/>
              <p:cNvSpPr>
                <a:spLocks/>
              </p:cNvSpPr>
              <p:nvPr/>
            </p:nvSpPr>
            <p:spPr bwMode="auto">
              <a:xfrm>
                <a:off x="657" y="2202"/>
                <a:ext cx="50" cy="288"/>
              </a:xfrm>
              <a:custGeom>
                <a:avLst/>
                <a:gdLst>
                  <a:gd name="T0" fmla="*/ 50 w 50"/>
                  <a:gd name="T1" fmla="*/ 0 h 288"/>
                  <a:gd name="T2" fmla="*/ 50 w 50"/>
                  <a:gd name="T3" fmla="*/ 0 h 288"/>
                  <a:gd name="T4" fmla="*/ 50 w 50"/>
                  <a:gd name="T5" fmla="*/ 0 h 288"/>
                  <a:gd name="T6" fmla="*/ 50 w 50"/>
                  <a:gd name="T7" fmla="*/ 0 h 288"/>
                  <a:gd name="T8" fmla="*/ 50 w 50"/>
                  <a:gd name="T9" fmla="*/ 0 h 288"/>
                  <a:gd name="T10" fmla="*/ 50 w 50"/>
                  <a:gd name="T11" fmla="*/ 0 h 288"/>
                  <a:gd name="T12" fmla="*/ 48 w 50"/>
                  <a:gd name="T13" fmla="*/ 7 h 288"/>
                  <a:gd name="T14" fmla="*/ 47 w 50"/>
                  <a:gd name="T15" fmla="*/ 12 h 288"/>
                  <a:gd name="T16" fmla="*/ 47 w 50"/>
                  <a:gd name="T17" fmla="*/ 231 h 288"/>
                  <a:gd name="T18" fmla="*/ 13 w 50"/>
                  <a:gd name="T19" fmla="*/ 251 h 288"/>
                  <a:gd name="T20" fmla="*/ 13 w 50"/>
                  <a:gd name="T21" fmla="*/ 252 h 288"/>
                  <a:gd name="T22" fmla="*/ 13 w 50"/>
                  <a:gd name="T23" fmla="*/ 252 h 288"/>
                  <a:gd name="T24" fmla="*/ 9 w 50"/>
                  <a:gd name="T25" fmla="*/ 266 h 288"/>
                  <a:gd name="T26" fmla="*/ 9 w 50"/>
                  <a:gd name="T27" fmla="*/ 266 h 288"/>
                  <a:gd name="T28" fmla="*/ 8 w 50"/>
                  <a:gd name="T29" fmla="*/ 277 h 288"/>
                  <a:gd name="T30" fmla="*/ 6 w 50"/>
                  <a:gd name="T31" fmla="*/ 287 h 288"/>
                  <a:gd name="T32" fmla="*/ 6 w 50"/>
                  <a:gd name="T33" fmla="*/ 287 h 288"/>
                  <a:gd name="T34" fmla="*/ 4 w 50"/>
                  <a:gd name="T35" fmla="*/ 287 h 288"/>
                  <a:gd name="T36" fmla="*/ 4 w 50"/>
                  <a:gd name="T37" fmla="*/ 287 h 288"/>
                  <a:gd name="T38" fmla="*/ 0 w 50"/>
                  <a:gd name="T39" fmla="*/ 288 h 288"/>
                  <a:gd name="T40" fmla="*/ 0 w 50"/>
                  <a:gd name="T41" fmla="*/ 288 h 288"/>
                  <a:gd name="T42" fmla="*/ 9 w 50"/>
                  <a:gd name="T43" fmla="*/ 285 h 288"/>
                  <a:gd name="T44" fmla="*/ 9 w 50"/>
                  <a:gd name="T45" fmla="*/ 285 h 288"/>
                  <a:gd name="T46" fmla="*/ 13 w 50"/>
                  <a:gd name="T47" fmla="*/ 266 h 288"/>
                  <a:gd name="T48" fmla="*/ 13 w 50"/>
                  <a:gd name="T49" fmla="*/ 266 h 288"/>
                  <a:gd name="T50" fmla="*/ 16 w 50"/>
                  <a:gd name="T51" fmla="*/ 254 h 288"/>
                  <a:gd name="T52" fmla="*/ 50 w 50"/>
                  <a:gd name="T53" fmla="*/ 233 h 288"/>
                  <a:gd name="T54" fmla="*/ 50 w 50"/>
                  <a:gd name="T55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" h="288">
                    <a:moveTo>
                      <a:pt x="50" y="0"/>
                    </a:moveTo>
                    <a:lnTo>
                      <a:pt x="50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8" y="7"/>
                    </a:lnTo>
                    <a:lnTo>
                      <a:pt x="47" y="12"/>
                    </a:lnTo>
                    <a:lnTo>
                      <a:pt x="47" y="231"/>
                    </a:lnTo>
                    <a:lnTo>
                      <a:pt x="13" y="251"/>
                    </a:lnTo>
                    <a:lnTo>
                      <a:pt x="13" y="252"/>
                    </a:lnTo>
                    <a:lnTo>
                      <a:pt x="13" y="252"/>
                    </a:lnTo>
                    <a:lnTo>
                      <a:pt x="9" y="266"/>
                    </a:lnTo>
                    <a:lnTo>
                      <a:pt x="9" y="266"/>
                    </a:lnTo>
                    <a:lnTo>
                      <a:pt x="8" y="277"/>
                    </a:lnTo>
                    <a:lnTo>
                      <a:pt x="6" y="287"/>
                    </a:lnTo>
                    <a:lnTo>
                      <a:pt x="6" y="287"/>
                    </a:lnTo>
                    <a:lnTo>
                      <a:pt x="4" y="287"/>
                    </a:lnTo>
                    <a:lnTo>
                      <a:pt x="4" y="287"/>
                    </a:lnTo>
                    <a:lnTo>
                      <a:pt x="0" y="288"/>
                    </a:lnTo>
                    <a:lnTo>
                      <a:pt x="0" y="288"/>
                    </a:lnTo>
                    <a:lnTo>
                      <a:pt x="9" y="285"/>
                    </a:lnTo>
                    <a:lnTo>
                      <a:pt x="9" y="285"/>
                    </a:lnTo>
                    <a:lnTo>
                      <a:pt x="13" y="266"/>
                    </a:lnTo>
                    <a:lnTo>
                      <a:pt x="13" y="266"/>
                    </a:lnTo>
                    <a:lnTo>
                      <a:pt x="16" y="254"/>
                    </a:lnTo>
                    <a:lnTo>
                      <a:pt x="50" y="233"/>
                    </a:lnTo>
                    <a:lnTo>
                      <a:pt x="5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196" name="Picture 469"/>
              <p:cNvPicPr>
                <a:picLocks noChangeAspect="1" noChangeArrowheads="1"/>
              </p:cNvPicPr>
              <p:nvPr/>
            </p:nvPicPr>
            <p:blipFill>
              <a:blip r:embed="rId1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" y="2477"/>
                <a:ext cx="205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" name="Picture 470"/>
              <p:cNvPicPr>
                <a:picLocks noChangeAspect="1" noChangeArrowheads="1"/>
              </p:cNvPicPr>
              <p:nvPr/>
            </p:nvPicPr>
            <p:blipFill>
              <a:blip r:embed="rId1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" y="2482"/>
                <a:ext cx="176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8" name="Picture 471"/>
              <p:cNvPicPr>
                <a:picLocks noChangeAspect="1" noChangeArrowheads="1"/>
              </p:cNvPicPr>
              <p:nvPr/>
            </p:nvPicPr>
            <p:blipFill>
              <a:blip r:embed="rId1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" y="2481"/>
                <a:ext cx="19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9" name="Freeform 472"/>
              <p:cNvSpPr>
                <a:spLocks/>
              </p:cNvSpPr>
              <p:nvPr/>
            </p:nvSpPr>
            <p:spPr bwMode="auto">
              <a:xfrm>
                <a:off x="482" y="2489"/>
                <a:ext cx="59" cy="27"/>
              </a:xfrm>
              <a:custGeom>
                <a:avLst/>
                <a:gdLst>
                  <a:gd name="T0" fmla="*/ 0 w 59"/>
                  <a:gd name="T1" fmla="*/ 1 h 27"/>
                  <a:gd name="T2" fmla="*/ 0 w 59"/>
                  <a:gd name="T3" fmla="*/ 1 h 27"/>
                  <a:gd name="T4" fmla="*/ 4 w 59"/>
                  <a:gd name="T5" fmla="*/ 5 h 27"/>
                  <a:gd name="T6" fmla="*/ 15 w 59"/>
                  <a:gd name="T7" fmla="*/ 13 h 27"/>
                  <a:gd name="T8" fmla="*/ 23 w 59"/>
                  <a:gd name="T9" fmla="*/ 18 h 27"/>
                  <a:gd name="T10" fmla="*/ 35 w 59"/>
                  <a:gd name="T11" fmla="*/ 21 h 27"/>
                  <a:gd name="T12" fmla="*/ 46 w 59"/>
                  <a:gd name="T13" fmla="*/ 26 h 27"/>
                  <a:gd name="T14" fmla="*/ 59 w 59"/>
                  <a:gd name="T15" fmla="*/ 27 h 27"/>
                  <a:gd name="T16" fmla="*/ 59 w 59"/>
                  <a:gd name="T17" fmla="*/ 26 h 27"/>
                  <a:gd name="T18" fmla="*/ 59 w 59"/>
                  <a:gd name="T19" fmla="*/ 26 h 27"/>
                  <a:gd name="T20" fmla="*/ 46 w 59"/>
                  <a:gd name="T21" fmla="*/ 24 h 27"/>
                  <a:gd name="T22" fmla="*/ 35 w 59"/>
                  <a:gd name="T23" fmla="*/ 19 h 27"/>
                  <a:gd name="T24" fmla="*/ 25 w 59"/>
                  <a:gd name="T25" fmla="*/ 16 h 27"/>
                  <a:gd name="T26" fmla="*/ 17 w 59"/>
                  <a:gd name="T27" fmla="*/ 11 h 27"/>
                  <a:gd name="T28" fmla="*/ 17 w 59"/>
                  <a:gd name="T29" fmla="*/ 11 h 27"/>
                  <a:gd name="T30" fmla="*/ 5 w 59"/>
                  <a:gd name="T31" fmla="*/ 3 h 27"/>
                  <a:gd name="T32" fmla="*/ 5 w 59"/>
                  <a:gd name="T33" fmla="*/ 3 h 27"/>
                  <a:gd name="T34" fmla="*/ 2 w 59"/>
                  <a:gd name="T35" fmla="*/ 1 h 27"/>
                  <a:gd name="T36" fmla="*/ 2 w 59"/>
                  <a:gd name="T37" fmla="*/ 1 h 27"/>
                  <a:gd name="T38" fmla="*/ 2 w 59"/>
                  <a:gd name="T39" fmla="*/ 0 h 27"/>
                  <a:gd name="T40" fmla="*/ 0 w 5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27">
                    <a:moveTo>
                      <a:pt x="0" y="1"/>
                    </a:moveTo>
                    <a:lnTo>
                      <a:pt x="0" y="1"/>
                    </a:lnTo>
                    <a:lnTo>
                      <a:pt x="4" y="5"/>
                    </a:lnTo>
                    <a:lnTo>
                      <a:pt x="15" y="13"/>
                    </a:lnTo>
                    <a:lnTo>
                      <a:pt x="23" y="18"/>
                    </a:lnTo>
                    <a:lnTo>
                      <a:pt x="35" y="21"/>
                    </a:lnTo>
                    <a:lnTo>
                      <a:pt x="46" y="26"/>
                    </a:lnTo>
                    <a:lnTo>
                      <a:pt x="59" y="27"/>
                    </a:lnTo>
                    <a:lnTo>
                      <a:pt x="59" y="26"/>
                    </a:lnTo>
                    <a:lnTo>
                      <a:pt x="59" y="26"/>
                    </a:lnTo>
                    <a:lnTo>
                      <a:pt x="46" y="24"/>
                    </a:lnTo>
                    <a:lnTo>
                      <a:pt x="35" y="19"/>
                    </a:lnTo>
                    <a:lnTo>
                      <a:pt x="25" y="16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00" name="Freeform 473"/>
              <p:cNvSpPr>
                <a:spLocks/>
              </p:cNvSpPr>
              <p:nvPr/>
            </p:nvSpPr>
            <p:spPr bwMode="auto">
              <a:xfrm>
                <a:off x="482" y="2497"/>
                <a:ext cx="59" cy="27"/>
              </a:xfrm>
              <a:custGeom>
                <a:avLst/>
                <a:gdLst>
                  <a:gd name="T0" fmla="*/ 0 w 59"/>
                  <a:gd name="T1" fmla="*/ 0 h 27"/>
                  <a:gd name="T2" fmla="*/ 0 w 59"/>
                  <a:gd name="T3" fmla="*/ 0 h 27"/>
                  <a:gd name="T4" fmla="*/ 4 w 59"/>
                  <a:gd name="T5" fmla="*/ 5 h 27"/>
                  <a:gd name="T6" fmla="*/ 15 w 59"/>
                  <a:gd name="T7" fmla="*/ 13 h 27"/>
                  <a:gd name="T8" fmla="*/ 23 w 59"/>
                  <a:gd name="T9" fmla="*/ 16 h 27"/>
                  <a:gd name="T10" fmla="*/ 35 w 59"/>
                  <a:gd name="T11" fmla="*/ 21 h 27"/>
                  <a:gd name="T12" fmla="*/ 46 w 59"/>
                  <a:gd name="T13" fmla="*/ 24 h 27"/>
                  <a:gd name="T14" fmla="*/ 59 w 59"/>
                  <a:gd name="T15" fmla="*/ 27 h 27"/>
                  <a:gd name="T16" fmla="*/ 59 w 59"/>
                  <a:gd name="T17" fmla="*/ 26 h 27"/>
                  <a:gd name="T18" fmla="*/ 59 w 59"/>
                  <a:gd name="T19" fmla="*/ 26 h 27"/>
                  <a:gd name="T20" fmla="*/ 46 w 59"/>
                  <a:gd name="T21" fmla="*/ 23 h 27"/>
                  <a:gd name="T22" fmla="*/ 35 w 59"/>
                  <a:gd name="T23" fmla="*/ 19 h 27"/>
                  <a:gd name="T24" fmla="*/ 25 w 59"/>
                  <a:gd name="T25" fmla="*/ 16 h 27"/>
                  <a:gd name="T26" fmla="*/ 17 w 59"/>
                  <a:gd name="T27" fmla="*/ 11 h 27"/>
                  <a:gd name="T28" fmla="*/ 17 w 59"/>
                  <a:gd name="T29" fmla="*/ 11 h 27"/>
                  <a:gd name="T30" fmla="*/ 5 w 59"/>
                  <a:gd name="T31" fmla="*/ 3 h 27"/>
                  <a:gd name="T32" fmla="*/ 5 w 59"/>
                  <a:gd name="T33" fmla="*/ 3 h 27"/>
                  <a:gd name="T34" fmla="*/ 2 w 59"/>
                  <a:gd name="T35" fmla="*/ 0 h 27"/>
                  <a:gd name="T36" fmla="*/ 2 w 59"/>
                  <a:gd name="T37" fmla="*/ 0 h 27"/>
                  <a:gd name="T38" fmla="*/ 2 w 59"/>
                  <a:gd name="T39" fmla="*/ 0 h 27"/>
                  <a:gd name="T40" fmla="*/ 0 w 59"/>
                  <a:gd name="T4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27">
                    <a:moveTo>
                      <a:pt x="0" y="0"/>
                    </a:moveTo>
                    <a:lnTo>
                      <a:pt x="0" y="0"/>
                    </a:lnTo>
                    <a:lnTo>
                      <a:pt x="4" y="5"/>
                    </a:lnTo>
                    <a:lnTo>
                      <a:pt x="15" y="13"/>
                    </a:lnTo>
                    <a:lnTo>
                      <a:pt x="23" y="16"/>
                    </a:lnTo>
                    <a:lnTo>
                      <a:pt x="35" y="21"/>
                    </a:lnTo>
                    <a:lnTo>
                      <a:pt x="46" y="24"/>
                    </a:lnTo>
                    <a:lnTo>
                      <a:pt x="59" y="27"/>
                    </a:lnTo>
                    <a:lnTo>
                      <a:pt x="59" y="26"/>
                    </a:lnTo>
                    <a:lnTo>
                      <a:pt x="59" y="26"/>
                    </a:lnTo>
                    <a:lnTo>
                      <a:pt x="46" y="23"/>
                    </a:lnTo>
                    <a:lnTo>
                      <a:pt x="35" y="19"/>
                    </a:lnTo>
                    <a:lnTo>
                      <a:pt x="25" y="16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01" name="Freeform 474"/>
              <p:cNvSpPr>
                <a:spLocks/>
              </p:cNvSpPr>
              <p:nvPr/>
            </p:nvSpPr>
            <p:spPr bwMode="auto">
              <a:xfrm>
                <a:off x="482" y="2502"/>
                <a:ext cx="59" cy="27"/>
              </a:xfrm>
              <a:custGeom>
                <a:avLst/>
                <a:gdLst>
                  <a:gd name="T0" fmla="*/ 0 w 59"/>
                  <a:gd name="T1" fmla="*/ 1 h 27"/>
                  <a:gd name="T2" fmla="*/ 0 w 59"/>
                  <a:gd name="T3" fmla="*/ 1 h 27"/>
                  <a:gd name="T4" fmla="*/ 4 w 59"/>
                  <a:gd name="T5" fmla="*/ 5 h 27"/>
                  <a:gd name="T6" fmla="*/ 15 w 59"/>
                  <a:gd name="T7" fmla="*/ 13 h 27"/>
                  <a:gd name="T8" fmla="*/ 23 w 59"/>
                  <a:gd name="T9" fmla="*/ 18 h 27"/>
                  <a:gd name="T10" fmla="*/ 35 w 59"/>
                  <a:gd name="T11" fmla="*/ 21 h 27"/>
                  <a:gd name="T12" fmla="*/ 46 w 59"/>
                  <a:gd name="T13" fmla="*/ 26 h 27"/>
                  <a:gd name="T14" fmla="*/ 59 w 59"/>
                  <a:gd name="T15" fmla="*/ 27 h 27"/>
                  <a:gd name="T16" fmla="*/ 59 w 59"/>
                  <a:gd name="T17" fmla="*/ 26 h 27"/>
                  <a:gd name="T18" fmla="*/ 59 w 59"/>
                  <a:gd name="T19" fmla="*/ 26 h 27"/>
                  <a:gd name="T20" fmla="*/ 46 w 59"/>
                  <a:gd name="T21" fmla="*/ 24 h 27"/>
                  <a:gd name="T22" fmla="*/ 35 w 59"/>
                  <a:gd name="T23" fmla="*/ 21 h 27"/>
                  <a:gd name="T24" fmla="*/ 25 w 59"/>
                  <a:gd name="T25" fmla="*/ 16 h 27"/>
                  <a:gd name="T26" fmla="*/ 17 w 59"/>
                  <a:gd name="T27" fmla="*/ 11 h 27"/>
                  <a:gd name="T28" fmla="*/ 17 w 59"/>
                  <a:gd name="T29" fmla="*/ 11 h 27"/>
                  <a:gd name="T30" fmla="*/ 5 w 59"/>
                  <a:gd name="T31" fmla="*/ 3 h 27"/>
                  <a:gd name="T32" fmla="*/ 5 w 59"/>
                  <a:gd name="T33" fmla="*/ 3 h 27"/>
                  <a:gd name="T34" fmla="*/ 2 w 59"/>
                  <a:gd name="T35" fmla="*/ 1 h 27"/>
                  <a:gd name="T36" fmla="*/ 2 w 59"/>
                  <a:gd name="T37" fmla="*/ 1 h 27"/>
                  <a:gd name="T38" fmla="*/ 2 w 59"/>
                  <a:gd name="T39" fmla="*/ 0 h 27"/>
                  <a:gd name="T40" fmla="*/ 0 w 5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27">
                    <a:moveTo>
                      <a:pt x="0" y="1"/>
                    </a:moveTo>
                    <a:lnTo>
                      <a:pt x="0" y="1"/>
                    </a:lnTo>
                    <a:lnTo>
                      <a:pt x="4" y="5"/>
                    </a:lnTo>
                    <a:lnTo>
                      <a:pt x="15" y="13"/>
                    </a:lnTo>
                    <a:lnTo>
                      <a:pt x="23" y="18"/>
                    </a:lnTo>
                    <a:lnTo>
                      <a:pt x="35" y="21"/>
                    </a:lnTo>
                    <a:lnTo>
                      <a:pt x="46" y="26"/>
                    </a:lnTo>
                    <a:lnTo>
                      <a:pt x="59" y="27"/>
                    </a:lnTo>
                    <a:lnTo>
                      <a:pt x="59" y="26"/>
                    </a:lnTo>
                    <a:lnTo>
                      <a:pt x="59" y="26"/>
                    </a:lnTo>
                    <a:lnTo>
                      <a:pt x="46" y="24"/>
                    </a:lnTo>
                    <a:lnTo>
                      <a:pt x="35" y="21"/>
                    </a:lnTo>
                    <a:lnTo>
                      <a:pt x="25" y="16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02" name="Freeform 475"/>
              <p:cNvSpPr>
                <a:spLocks/>
              </p:cNvSpPr>
              <p:nvPr/>
            </p:nvSpPr>
            <p:spPr bwMode="auto">
              <a:xfrm>
                <a:off x="482" y="2513"/>
                <a:ext cx="39" cy="21"/>
              </a:xfrm>
              <a:custGeom>
                <a:avLst/>
                <a:gdLst>
                  <a:gd name="T0" fmla="*/ 0 w 39"/>
                  <a:gd name="T1" fmla="*/ 2 h 21"/>
                  <a:gd name="T2" fmla="*/ 0 w 39"/>
                  <a:gd name="T3" fmla="*/ 2 h 21"/>
                  <a:gd name="T4" fmla="*/ 13 w 39"/>
                  <a:gd name="T5" fmla="*/ 10 h 21"/>
                  <a:gd name="T6" fmla="*/ 26 w 39"/>
                  <a:gd name="T7" fmla="*/ 18 h 21"/>
                  <a:gd name="T8" fmla="*/ 33 w 39"/>
                  <a:gd name="T9" fmla="*/ 20 h 21"/>
                  <a:gd name="T10" fmla="*/ 39 w 39"/>
                  <a:gd name="T11" fmla="*/ 21 h 21"/>
                  <a:gd name="T12" fmla="*/ 39 w 39"/>
                  <a:gd name="T13" fmla="*/ 20 h 21"/>
                  <a:gd name="T14" fmla="*/ 39 w 39"/>
                  <a:gd name="T15" fmla="*/ 20 h 21"/>
                  <a:gd name="T16" fmla="*/ 26 w 39"/>
                  <a:gd name="T17" fmla="*/ 16 h 21"/>
                  <a:gd name="T18" fmla="*/ 15 w 39"/>
                  <a:gd name="T19" fmla="*/ 10 h 21"/>
                  <a:gd name="T20" fmla="*/ 15 w 39"/>
                  <a:gd name="T21" fmla="*/ 10 h 21"/>
                  <a:gd name="T22" fmla="*/ 5 w 39"/>
                  <a:gd name="T23" fmla="*/ 3 h 21"/>
                  <a:gd name="T24" fmla="*/ 5 w 39"/>
                  <a:gd name="T25" fmla="*/ 3 h 21"/>
                  <a:gd name="T26" fmla="*/ 2 w 39"/>
                  <a:gd name="T27" fmla="*/ 0 h 21"/>
                  <a:gd name="T28" fmla="*/ 0 w 39"/>
                  <a:gd name="T29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21">
                    <a:moveTo>
                      <a:pt x="0" y="2"/>
                    </a:moveTo>
                    <a:lnTo>
                      <a:pt x="0" y="2"/>
                    </a:lnTo>
                    <a:lnTo>
                      <a:pt x="13" y="10"/>
                    </a:lnTo>
                    <a:lnTo>
                      <a:pt x="26" y="18"/>
                    </a:lnTo>
                    <a:lnTo>
                      <a:pt x="33" y="20"/>
                    </a:lnTo>
                    <a:lnTo>
                      <a:pt x="39" y="21"/>
                    </a:lnTo>
                    <a:lnTo>
                      <a:pt x="39" y="20"/>
                    </a:lnTo>
                    <a:lnTo>
                      <a:pt x="39" y="20"/>
                    </a:lnTo>
                    <a:lnTo>
                      <a:pt x="26" y="16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03" name="Freeform 476"/>
              <p:cNvSpPr>
                <a:spLocks/>
              </p:cNvSpPr>
              <p:nvPr/>
            </p:nvSpPr>
            <p:spPr bwMode="auto">
              <a:xfrm>
                <a:off x="482" y="2524"/>
                <a:ext cx="57" cy="27"/>
              </a:xfrm>
              <a:custGeom>
                <a:avLst/>
                <a:gdLst>
                  <a:gd name="T0" fmla="*/ 0 w 57"/>
                  <a:gd name="T1" fmla="*/ 2 h 27"/>
                  <a:gd name="T2" fmla="*/ 0 w 57"/>
                  <a:gd name="T3" fmla="*/ 2 h 27"/>
                  <a:gd name="T4" fmla="*/ 20 w 57"/>
                  <a:gd name="T5" fmla="*/ 12 h 27"/>
                  <a:gd name="T6" fmla="*/ 38 w 57"/>
                  <a:gd name="T7" fmla="*/ 20 h 27"/>
                  <a:gd name="T8" fmla="*/ 48 w 57"/>
                  <a:gd name="T9" fmla="*/ 23 h 27"/>
                  <a:gd name="T10" fmla="*/ 57 w 57"/>
                  <a:gd name="T11" fmla="*/ 27 h 27"/>
                  <a:gd name="T12" fmla="*/ 57 w 57"/>
                  <a:gd name="T13" fmla="*/ 25 h 27"/>
                  <a:gd name="T14" fmla="*/ 57 w 57"/>
                  <a:gd name="T15" fmla="*/ 25 h 27"/>
                  <a:gd name="T16" fmla="*/ 48 w 57"/>
                  <a:gd name="T17" fmla="*/ 22 h 27"/>
                  <a:gd name="T18" fmla="*/ 38 w 57"/>
                  <a:gd name="T19" fmla="*/ 18 h 27"/>
                  <a:gd name="T20" fmla="*/ 20 w 57"/>
                  <a:gd name="T21" fmla="*/ 10 h 27"/>
                  <a:gd name="T22" fmla="*/ 20 w 57"/>
                  <a:gd name="T23" fmla="*/ 10 h 27"/>
                  <a:gd name="T24" fmla="*/ 7 w 57"/>
                  <a:gd name="T25" fmla="*/ 4 h 27"/>
                  <a:gd name="T26" fmla="*/ 7 w 57"/>
                  <a:gd name="T27" fmla="*/ 4 h 27"/>
                  <a:gd name="T28" fmla="*/ 2 w 57"/>
                  <a:gd name="T29" fmla="*/ 0 h 27"/>
                  <a:gd name="T30" fmla="*/ 0 w 57"/>
                  <a:gd name="T31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27">
                    <a:moveTo>
                      <a:pt x="0" y="2"/>
                    </a:moveTo>
                    <a:lnTo>
                      <a:pt x="0" y="2"/>
                    </a:lnTo>
                    <a:lnTo>
                      <a:pt x="20" y="12"/>
                    </a:lnTo>
                    <a:lnTo>
                      <a:pt x="38" y="20"/>
                    </a:lnTo>
                    <a:lnTo>
                      <a:pt x="48" y="23"/>
                    </a:lnTo>
                    <a:lnTo>
                      <a:pt x="57" y="27"/>
                    </a:lnTo>
                    <a:lnTo>
                      <a:pt x="57" y="25"/>
                    </a:lnTo>
                    <a:lnTo>
                      <a:pt x="57" y="25"/>
                    </a:lnTo>
                    <a:lnTo>
                      <a:pt x="48" y="22"/>
                    </a:lnTo>
                    <a:lnTo>
                      <a:pt x="38" y="18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04" name="Freeform 477"/>
              <p:cNvSpPr>
                <a:spLocks/>
              </p:cNvSpPr>
              <p:nvPr/>
            </p:nvSpPr>
            <p:spPr bwMode="auto">
              <a:xfrm>
                <a:off x="577" y="2487"/>
                <a:ext cx="97" cy="33"/>
              </a:xfrm>
              <a:custGeom>
                <a:avLst/>
                <a:gdLst>
                  <a:gd name="T0" fmla="*/ 97 w 97"/>
                  <a:gd name="T1" fmla="*/ 0 h 33"/>
                  <a:gd name="T2" fmla="*/ 97 w 97"/>
                  <a:gd name="T3" fmla="*/ 0 h 33"/>
                  <a:gd name="T4" fmla="*/ 96 w 97"/>
                  <a:gd name="T5" fmla="*/ 2 h 33"/>
                  <a:gd name="T6" fmla="*/ 96 w 97"/>
                  <a:gd name="T7" fmla="*/ 2 h 33"/>
                  <a:gd name="T8" fmla="*/ 84 w 97"/>
                  <a:gd name="T9" fmla="*/ 8 h 33"/>
                  <a:gd name="T10" fmla="*/ 65 w 97"/>
                  <a:gd name="T11" fmla="*/ 18 h 33"/>
                  <a:gd name="T12" fmla="*/ 52 w 97"/>
                  <a:gd name="T13" fmla="*/ 23 h 33"/>
                  <a:gd name="T14" fmla="*/ 39 w 97"/>
                  <a:gd name="T15" fmla="*/ 26 h 33"/>
                  <a:gd name="T16" fmla="*/ 23 w 97"/>
                  <a:gd name="T17" fmla="*/ 29 h 33"/>
                  <a:gd name="T18" fmla="*/ 6 w 97"/>
                  <a:gd name="T19" fmla="*/ 31 h 33"/>
                  <a:gd name="T20" fmla="*/ 6 w 97"/>
                  <a:gd name="T21" fmla="*/ 31 h 33"/>
                  <a:gd name="T22" fmla="*/ 0 w 97"/>
                  <a:gd name="T23" fmla="*/ 31 h 33"/>
                  <a:gd name="T24" fmla="*/ 0 w 97"/>
                  <a:gd name="T25" fmla="*/ 33 h 33"/>
                  <a:gd name="T26" fmla="*/ 0 w 97"/>
                  <a:gd name="T27" fmla="*/ 33 h 33"/>
                  <a:gd name="T28" fmla="*/ 6 w 97"/>
                  <a:gd name="T29" fmla="*/ 33 h 33"/>
                  <a:gd name="T30" fmla="*/ 6 w 97"/>
                  <a:gd name="T31" fmla="*/ 33 h 33"/>
                  <a:gd name="T32" fmla="*/ 26 w 97"/>
                  <a:gd name="T33" fmla="*/ 31 h 33"/>
                  <a:gd name="T34" fmla="*/ 44 w 97"/>
                  <a:gd name="T35" fmla="*/ 28 h 33"/>
                  <a:gd name="T36" fmla="*/ 58 w 97"/>
                  <a:gd name="T37" fmla="*/ 23 h 33"/>
                  <a:gd name="T38" fmla="*/ 71 w 97"/>
                  <a:gd name="T39" fmla="*/ 16 h 33"/>
                  <a:gd name="T40" fmla="*/ 91 w 97"/>
                  <a:gd name="T41" fmla="*/ 7 h 33"/>
                  <a:gd name="T42" fmla="*/ 97 w 97"/>
                  <a:gd name="T43" fmla="*/ 2 h 33"/>
                  <a:gd name="T44" fmla="*/ 97 w 97"/>
                  <a:gd name="T4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7" h="33">
                    <a:moveTo>
                      <a:pt x="97" y="0"/>
                    </a:moveTo>
                    <a:lnTo>
                      <a:pt x="97" y="0"/>
                    </a:lnTo>
                    <a:lnTo>
                      <a:pt x="96" y="2"/>
                    </a:lnTo>
                    <a:lnTo>
                      <a:pt x="96" y="2"/>
                    </a:lnTo>
                    <a:lnTo>
                      <a:pt x="84" y="8"/>
                    </a:lnTo>
                    <a:lnTo>
                      <a:pt x="65" y="18"/>
                    </a:lnTo>
                    <a:lnTo>
                      <a:pt x="52" y="23"/>
                    </a:lnTo>
                    <a:lnTo>
                      <a:pt x="39" y="26"/>
                    </a:lnTo>
                    <a:lnTo>
                      <a:pt x="23" y="29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26" y="31"/>
                    </a:lnTo>
                    <a:lnTo>
                      <a:pt x="44" y="28"/>
                    </a:lnTo>
                    <a:lnTo>
                      <a:pt x="58" y="23"/>
                    </a:lnTo>
                    <a:lnTo>
                      <a:pt x="71" y="16"/>
                    </a:lnTo>
                    <a:lnTo>
                      <a:pt x="91" y="7"/>
                    </a:lnTo>
                    <a:lnTo>
                      <a:pt x="97" y="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05" name="Freeform 478"/>
              <p:cNvSpPr>
                <a:spLocks/>
              </p:cNvSpPr>
              <p:nvPr/>
            </p:nvSpPr>
            <p:spPr bwMode="auto">
              <a:xfrm>
                <a:off x="577" y="2495"/>
                <a:ext cx="97" cy="33"/>
              </a:xfrm>
              <a:custGeom>
                <a:avLst/>
                <a:gdLst>
                  <a:gd name="T0" fmla="*/ 97 w 97"/>
                  <a:gd name="T1" fmla="*/ 0 h 33"/>
                  <a:gd name="T2" fmla="*/ 97 w 97"/>
                  <a:gd name="T3" fmla="*/ 0 h 33"/>
                  <a:gd name="T4" fmla="*/ 96 w 97"/>
                  <a:gd name="T5" fmla="*/ 2 h 33"/>
                  <a:gd name="T6" fmla="*/ 96 w 97"/>
                  <a:gd name="T7" fmla="*/ 2 h 33"/>
                  <a:gd name="T8" fmla="*/ 84 w 97"/>
                  <a:gd name="T9" fmla="*/ 8 h 33"/>
                  <a:gd name="T10" fmla="*/ 65 w 97"/>
                  <a:gd name="T11" fmla="*/ 18 h 33"/>
                  <a:gd name="T12" fmla="*/ 52 w 97"/>
                  <a:gd name="T13" fmla="*/ 23 h 33"/>
                  <a:gd name="T14" fmla="*/ 39 w 97"/>
                  <a:gd name="T15" fmla="*/ 28 h 33"/>
                  <a:gd name="T16" fmla="*/ 23 w 97"/>
                  <a:gd name="T17" fmla="*/ 29 h 33"/>
                  <a:gd name="T18" fmla="*/ 6 w 97"/>
                  <a:gd name="T19" fmla="*/ 31 h 33"/>
                  <a:gd name="T20" fmla="*/ 6 w 97"/>
                  <a:gd name="T21" fmla="*/ 31 h 33"/>
                  <a:gd name="T22" fmla="*/ 0 w 97"/>
                  <a:gd name="T23" fmla="*/ 31 h 33"/>
                  <a:gd name="T24" fmla="*/ 0 w 97"/>
                  <a:gd name="T25" fmla="*/ 33 h 33"/>
                  <a:gd name="T26" fmla="*/ 0 w 97"/>
                  <a:gd name="T27" fmla="*/ 33 h 33"/>
                  <a:gd name="T28" fmla="*/ 6 w 97"/>
                  <a:gd name="T29" fmla="*/ 33 h 33"/>
                  <a:gd name="T30" fmla="*/ 6 w 97"/>
                  <a:gd name="T31" fmla="*/ 33 h 33"/>
                  <a:gd name="T32" fmla="*/ 26 w 97"/>
                  <a:gd name="T33" fmla="*/ 31 h 33"/>
                  <a:gd name="T34" fmla="*/ 44 w 97"/>
                  <a:gd name="T35" fmla="*/ 28 h 33"/>
                  <a:gd name="T36" fmla="*/ 58 w 97"/>
                  <a:gd name="T37" fmla="*/ 23 h 33"/>
                  <a:gd name="T38" fmla="*/ 71 w 97"/>
                  <a:gd name="T39" fmla="*/ 18 h 33"/>
                  <a:gd name="T40" fmla="*/ 91 w 97"/>
                  <a:gd name="T41" fmla="*/ 7 h 33"/>
                  <a:gd name="T42" fmla="*/ 97 w 97"/>
                  <a:gd name="T43" fmla="*/ 2 h 33"/>
                  <a:gd name="T44" fmla="*/ 97 w 97"/>
                  <a:gd name="T4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7" h="33">
                    <a:moveTo>
                      <a:pt x="97" y="0"/>
                    </a:moveTo>
                    <a:lnTo>
                      <a:pt x="97" y="0"/>
                    </a:lnTo>
                    <a:lnTo>
                      <a:pt x="96" y="2"/>
                    </a:lnTo>
                    <a:lnTo>
                      <a:pt x="96" y="2"/>
                    </a:lnTo>
                    <a:lnTo>
                      <a:pt x="84" y="8"/>
                    </a:lnTo>
                    <a:lnTo>
                      <a:pt x="65" y="18"/>
                    </a:lnTo>
                    <a:lnTo>
                      <a:pt x="52" y="23"/>
                    </a:lnTo>
                    <a:lnTo>
                      <a:pt x="39" y="28"/>
                    </a:lnTo>
                    <a:lnTo>
                      <a:pt x="23" y="29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26" y="31"/>
                    </a:lnTo>
                    <a:lnTo>
                      <a:pt x="44" y="28"/>
                    </a:lnTo>
                    <a:lnTo>
                      <a:pt x="58" y="23"/>
                    </a:lnTo>
                    <a:lnTo>
                      <a:pt x="71" y="18"/>
                    </a:lnTo>
                    <a:lnTo>
                      <a:pt x="91" y="7"/>
                    </a:lnTo>
                    <a:lnTo>
                      <a:pt x="97" y="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06" name="Freeform 479"/>
              <p:cNvSpPr>
                <a:spLocks/>
              </p:cNvSpPr>
              <p:nvPr/>
            </p:nvSpPr>
            <p:spPr bwMode="auto">
              <a:xfrm>
                <a:off x="577" y="2505"/>
                <a:ext cx="97" cy="33"/>
              </a:xfrm>
              <a:custGeom>
                <a:avLst/>
                <a:gdLst>
                  <a:gd name="T0" fmla="*/ 97 w 97"/>
                  <a:gd name="T1" fmla="*/ 0 h 33"/>
                  <a:gd name="T2" fmla="*/ 97 w 97"/>
                  <a:gd name="T3" fmla="*/ 0 h 33"/>
                  <a:gd name="T4" fmla="*/ 96 w 97"/>
                  <a:gd name="T5" fmla="*/ 2 h 33"/>
                  <a:gd name="T6" fmla="*/ 96 w 97"/>
                  <a:gd name="T7" fmla="*/ 2 h 33"/>
                  <a:gd name="T8" fmla="*/ 84 w 97"/>
                  <a:gd name="T9" fmla="*/ 8 h 33"/>
                  <a:gd name="T10" fmla="*/ 65 w 97"/>
                  <a:gd name="T11" fmla="*/ 18 h 33"/>
                  <a:gd name="T12" fmla="*/ 52 w 97"/>
                  <a:gd name="T13" fmla="*/ 23 h 33"/>
                  <a:gd name="T14" fmla="*/ 39 w 97"/>
                  <a:gd name="T15" fmla="*/ 26 h 33"/>
                  <a:gd name="T16" fmla="*/ 23 w 97"/>
                  <a:gd name="T17" fmla="*/ 29 h 33"/>
                  <a:gd name="T18" fmla="*/ 6 w 97"/>
                  <a:gd name="T19" fmla="*/ 31 h 33"/>
                  <a:gd name="T20" fmla="*/ 6 w 97"/>
                  <a:gd name="T21" fmla="*/ 31 h 33"/>
                  <a:gd name="T22" fmla="*/ 0 w 97"/>
                  <a:gd name="T23" fmla="*/ 29 h 33"/>
                  <a:gd name="T24" fmla="*/ 0 w 97"/>
                  <a:gd name="T25" fmla="*/ 31 h 33"/>
                  <a:gd name="T26" fmla="*/ 0 w 97"/>
                  <a:gd name="T27" fmla="*/ 31 h 33"/>
                  <a:gd name="T28" fmla="*/ 6 w 97"/>
                  <a:gd name="T29" fmla="*/ 33 h 33"/>
                  <a:gd name="T30" fmla="*/ 6 w 97"/>
                  <a:gd name="T31" fmla="*/ 33 h 33"/>
                  <a:gd name="T32" fmla="*/ 26 w 97"/>
                  <a:gd name="T33" fmla="*/ 31 h 33"/>
                  <a:gd name="T34" fmla="*/ 44 w 97"/>
                  <a:gd name="T35" fmla="*/ 28 h 33"/>
                  <a:gd name="T36" fmla="*/ 58 w 97"/>
                  <a:gd name="T37" fmla="*/ 23 h 33"/>
                  <a:gd name="T38" fmla="*/ 71 w 97"/>
                  <a:gd name="T39" fmla="*/ 16 h 33"/>
                  <a:gd name="T40" fmla="*/ 91 w 97"/>
                  <a:gd name="T41" fmla="*/ 6 h 33"/>
                  <a:gd name="T42" fmla="*/ 97 w 97"/>
                  <a:gd name="T43" fmla="*/ 2 h 33"/>
                  <a:gd name="T44" fmla="*/ 97 w 97"/>
                  <a:gd name="T4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7" h="33">
                    <a:moveTo>
                      <a:pt x="97" y="0"/>
                    </a:moveTo>
                    <a:lnTo>
                      <a:pt x="97" y="0"/>
                    </a:lnTo>
                    <a:lnTo>
                      <a:pt x="96" y="2"/>
                    </a:lnTo>
                    <a:lnTo>
                      <a:pt x="96" y="2"/>
                    </a:lnTo>
                    <a:lnTo>
                      <a:pt x="84" y="8"/>
                    </a:lnTo>
                    <a:lnTo>
                      <a:pt x="65" y="18"/>
                    </a:lnTo>
                    <a:lnTo>
                      <a:pt x="52" y="23"/>
                    </a:lnTo>
                    <a:lnTo>
                      <a:pt x="39" y="26"/>
                    </a:lnTo>
                    <a:lnTo>
                      <a:pt x="23" y="29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26" y="31"/>
                    </a:lnTo>
                    <a:lnTo>
                      <a:pt x="44" y="28"/>
                    </a:lnTo>
                    <a:lnTo>
                      <a:pt x="58" y="23"/>
                    </a:lnTo>
                    <a:lnTo>
                      <a:pt x="71" y="16"/>
                    </a:lnTo>
                    <a:lnTo>
                      <a:pt x="91" y="6"/>
                    </a:lnTo>
                    <a:lnTo>
                      <a:pt x="97" y="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07" name="Freeform 480"/>
              <p:cNvSpPr>
                <a:spLocks/>
              </p:cNvSpPr>
              <p:nvPr/>
            </p:nvSpPr>
            <p:spPr bwMode="auto">
              <a:xfrm>
                <a:off x="577" y="2513"/>
                <a:ext cx="97" cy="31"/>
              </a:xfrm>
              <a:custGeom>
                <a:avLst/>
                <a:gdLst>
                  <a:gd name="T0" fmla="*/ 97 w 97"/>
                  <a:gd name="T1" fmla="*/ 0 h 31"/>
                  <a:gd name="T2" fmla="*/ 97 w 97"/>
                  <a:gd name="T3" fmla="*/ 0 h 31"/>
                  <a:gd name="T4" fmla="*/ 96 w 97"/>
                  <a:gd name="T5" fmla="*/ 2 h 31"/>
                  <a:gd name="T6" fmla="*/ 96 w 97"/>
                  <a:gd name="T7" fmla="*/ 2 h 31"/>
                  <a:gd name="T8" fmla="*/ 84 w 97"/>
                  <a:gd name="T9" fmla="*/ 8 h 31"/>
                  <a:gd name="T10" fmla="*/ 65 w 97"/>
                  <a:gd name="T11" fmla="*/ 18 h 31"/>
                  <a:gd name="T12" fmla="*/ 52 w 97"/>
                  <a:gd name="T13" fmla="*/ 23 h 31"/>
                  <a:gd name="T14" fmla="*/ 39 w 97"/>
                  <a:gd name="T15" fmla="*/ 26 h 31"/>
                  <a:gd name="T16" fmla="*/ 23 w 97"/>
                  <a:gd name="T17" fmla="*/ 29 h 31"/>
                  <a:gd name="T18" fmla="*/ 6 w 97"/>
                  <a:gd name="T19" fmla="*/ 29 h 31"/>
                  <a:gd name="T20" fmla="*/ 6 w 97"/>
                  <a:gd name="T21" fmla="*/ 29 h 31"/>
                  <a:gd name="T22" fmla="*/ 0 w 97"/>
                  <a:gd name="T23" fmla="*/ 29 h 31"/>
                  <a:gd name="T24" fmla="*/ 0 w 97"/>
                  <a:gd name="T25" fmla="*/ 31 h 31"/>
                  <a:gd name="T26" fmla="*/ 0 w 97"/>
                  <a:gd name="T27" fmla="*/ 31 h 31"/>
                  <a:gd name="T28" fmla="*/ 6 w 97"/>
                  <a:gd name="T29" fmla="*/ 31 h 31"/>
                  <a:gd name="T30" fmla="*/ 6 w 97"/>
                  <a:gd name="T31" fmla="*/ 31 h 31"/>
                  <a:gd name="T32" fmla="*/ 26 w 97"/>
                  <a:gd name="T33" fmla="*/ 31 h 31"/>
                  <a:gd name="T34" fmla="*/ 44 w 97"/>
                  <a:gd name="T35" fmla="*/ 28 h 31"/>
                  <a:gd name="T36" fmla="*/ 58 w 97"/>
                  <a:gd name="T37" fmla="*/ 23 h 31"/>
                  <a:gd name="T38" fmla="*/ 71 w 97"/>
                  <a:gd name="T39" fmla="*/ 16 h 31"/>
                  <a:gd name="T40" fmla="*/ 91 w 97"/>
                  <a:gd name="T41" fmla="*/ 7 h 31"/>
                  <a:gd name="T42" fmla="*/ 97 w 97"/>
                  <a:gd name="T43" fmla="*/ 2 h 31"/>
                  <a:gd name="T44" fmla="*/ 97 w 97"/>
                  <a:gd name="T4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7" h="31">
                    <a:moveTo>
                      <a:pt x="97" y="0"/>
                    </a:moveTo>
                    <a:lnTo>
                      <a:pt x="97" y="0"/>
                    </a:lnTo>
                    <a:lnTo>
                      <a:pt x="96" y="2"/>
                    </a:lnTo>
                    <a:lnTo>
                      <a:pt x="96" y="2"/>
                    </a:lnTo>
                    <a:lnTo>
                      <a:pt x="84" y="8"/>
                    </a:lnTo>
                    <a:lnTo>
                      <a:pt x="65" y="18"/>
                    </a:lnTo>
                    <a:lnTo>
                      <a:pt x="52" y="23"/>
                    </a:lnTo>
                    <a:lnTo>
                      <a:pt x="39" y="26"/>
                    </a:lnTo>
                    <a:lnTo>
                      <a:pt x="23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26" y="31"/>
                    </a:lnTo>
                    <a:lnTo>
                      <a:pt x="44" y="28"/>
                    </a:lnTo>
                    <a:lnTo>
                      <a:pt x="58" y="23"/>
                    </a:lnTo>
                    <a:lnTo>
                      <a:pt x="71" y="16"/>
                    </a:lnTo>
                    <a:lnTo>
                      <a:pt x="91" y="7"/>
                    </a:lnTo>
                    <a:lnTo>
                      <a:pt x="97" y="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08" name="Freeform 481"/>
              <p:cNvSpPr>
                <a:spLocks/>
              </p:cNvSpPr>
              <p:nvPr/>
            </p:nvSpPr>
            <p:spPr bwMode="auto">
              <a:xfrm>
                <a:off x="577" y="2521"/>
                <a:ext cx="97" cy="31"/>
              </a:xfrm>
              <a:custGeom>
                <a:avLst/>
                <a:gdLst>
                  <a:gd name="T0" fmla="*/ 97 w 97"/>
                  <a:gd name="T1" fmla="*/ 0 h 31"/>
                  <a:gd name="T2" fmla="*/ 97 w 97"/>
                  <a:gd name="T3" fmla="*/ 0 h 31"/>
                  <a:gd name="T4" fmla="*/ 96 w 97"/>
                  <a:gd name="T5" fmla="*/ 2 h 31"/>
                  <a:gd name="T6" fmla="*/ 96 w 97"/>
                  <a:gd name="T7" fmla="*/ 2 h 31"/>
                  <a:gd name="T8" fmla="*/ 84 w 97"/>
                  <a:gd name="T9" fmla="*/ 8 h 31"/>
                  <a:gd name="T10" fmla="*/ 65 w 97"/>
                  <a:gd name="T11" fmla="*/ 18 h 31"/>
                  <a:gd name="T12" fmla="*/ 52 w 97"/>
                  <a:gd name="T13" fmla="*/ 23 h 31"/>
                  <a:gd name="T14" fmla="*/ 39 w 97"/>
                  <a:gd name="T15" fmla="*/ 26 h 31"/>
                  <a:gd name="T16" fmla="*/ 23 w 97"/>
                  <a:gd name="T17" fmla="*/ 30 h 31"/>
                  <a:gd name="T18" fmla="*/ 6 w 97"/>
                  <a:gd name="T19" fmla="*/ 30 h 31"/>
                  <a:gd name="T20" fmla="*/ 6 w 97"/>
                  <a:gd name="T21" fmla="*/ 30 h 31"/>
                  <a:gd name="T22" fmla="*/ 0 w 97"/>
                  <a:gd name="T23" fmla="*/ 30 h 31"/>
                  <a:gd name="T24" fmla="*/ 0 w 97"/>
                  <a:gd name="T25" fmla="*/ 31 h 31"/>
                  <a:gd name="T26" fmla="*/ 0 w 97"/>
                  <a:gd name="T27" fmla="*/ 31 h 31"/>
                  <a:gd name="T28" fmla="*/ 6 w 97"/>
                  <a:gd name="T29" fmla="*/ 31 h 31"/>
                  <a:gd name="T30" fmla="*/ 6 w 97"/>
                  <a:gd name="T31" fmla="*/ 31 h 31"/>
                  <a:gd name="T32" fmla="*/ 26 w 97"/>
                  <a:gd name="T33" fmla="*/ 31 h 31"/>
                  <a:gd name="T34" fmla="*/ 44 w 97"/>
                  <a:gd name="T35" fmla="*/ 26 h 31"/>
                  <a:gd name="T36" fmla="*/ 58 w 97"/>
                  <a:gd name="T37" fmla="*/ 21 h 31"/>
                  <a:gd name="T38" fmla="*/ 71 w 97"/>
                  <a:gd name="T39" fmla="*/ 17 h 31"/>
                  <a:gd name="T40" fmla="*/ 91 w 97"/>
                  <a:gd name="T41" fmla="*/ 7 h 31"/>
                  <a:gd name="T42" fmla="*/ 97 w 97"/>
                  <a:gd name="T43" fmla="*/ 2 h 31"/>
                  <a:gd name="T44" fmla="*/ 97 w 97"/>
                  <a:gd name="T4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7" h="31">
                    <a:moveTo>
                      <a:pt x="97" y="0"/>
                    </a:moveTo>
                    <a:lnTo>
                      <a:pt x="97" y="0"/>
                    </a:lnTo>
                    <a:lnTo>
                      <a:pt x="96" y="2"/>
                    </a:lnTo>
                    <a:lnTo>
                      <a:pt x="96" y="2"/>
                    </a:lnTo>
                    <a:lnTo>
                      <a:pt x="84" y="8"/>
                    </a:lnTo>
                    <a:lnTo>
                      <a:pt x="65" y="18"/>
                    </a:lnTo>
                    <a:lnTo>
                      <a:pt x="52" y="23"/>
                    </a:lnTo>
                    <a:lnTo>
                      <a:pt x="39" y="26"/>
                    </a:lnTo>
                    <a:lnTo>
                      <a:pt x="23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26" y="31"/>
                    </a:lnTo>
                    <a:lnTo>
                      <a:pt x="44" y="26"/>
                    </a:lnTo>
                    <a:lnTo>
                      <a:pt x="58" y="21"/>
                    </a:lnTo>
                    <a:lnTo>
                      <a:pt x="71" y="17"/>
                    </a:lnTo>
                    <a:lnTo>
                      <a:pt x="91" y="7"/>
                    </a:lnTo>
                    <a:lnTo>
                      <a:pt x="97" y="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09" name="Picture 482"/>
              <p:cNvPicPr>
                <a:picLocks noChangeAspect="1" noChangeArrowheads="1"/>
              </p:cNvPicPr>
              <p:nvPr/>
            </p:nvPicPr>
            <p:blipFill>
              <a:blip r:embed="rId1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" y="2476"/>
                <a:ext cx="205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0" name="Freeform 483"/>
              <p:cNvSpPr>
                <a:spLocks/>
              </p:cNvSpPr>
              <p:nvPr/>
            </p:nvSpPr>
            <p:spPr bwMode="auto">
              <a:xfrm>
                <a:off x="482" y="2484"/>
                <a:ext cx="196" cy="81"/>
              </a:xfrm>
              <a:custGeom>
                <a:avLst/>
                <a:gdLst>
                  <a:gd name="T0" fmla="*/ 183 w 196"/>
                  <a:gd name="T1" fmla="*/ 5 h 81"/>
                  <a:gd name="T2" fmla="*/ 183 w 196"/>
                  <a:gd name="T3" fmla="*/ 3 h 81"/>
                  <a:gd name="T4" fmla="*/ 188 w 196"/>
                  <a:gd name="T5" fmla="*/ 1 h 81"/>
                  <a:gd name="T6" fmla="*/ 191 w 196"/>
                  <a:gd name="T7" fmla="*/ 3 h 81"/>
                  <a:gd name="T8" fmla="*/ 191 w 196"/>
                  <a:gd name="T9" fmla="*/ 1 h 81"/>
                  <a:gd name="T10" fmla="*/ 196 w 196"/>
                  <a:gd name="T11" fmla="*/ 47 h 81"/>
                  <a:gd name="T12" fmla="*/ 194 w 196"/>
                  <a:gd name="T13" fmla="*/ 45 h 81"/>
                  <a:gd name="T14" fmla="*/ 168 w 196"/>
                  <a:gd name="T15" fmla="*/ 62 h 81"/>
                  <a:gd name="T16" fmla="*/ 144 w 196"/>
                  <a:gd name="T17" fmla="*/ 71 h 81"/>
                  <a:gd name="T18" fmla="*/ 119 w 196"/>
                  <a:gd name="T19" fmla="*/ 78 h 81"/>
                  <a:gd name="T20" fmla="*/ 95 w 196"/>
                  <a:gd name="T21" fmla="*/ 80 h 81"/>
                  <a:gd name="T22" fmla="*/ 57 w 196"/>
                  <a:gd name="T23" fmla="*/ 75 h 81"/>
                  <a:gd name="T24" fmla="*/ 28 w 196"/>
                  <a:gd name="T25" fmla="*/ 67 h 81"/>
                  <a:gd name="T26" fmla="*/ 9 w 196"/>
                  <a:gd name="T27" fmla="*/ 57 h 81"/>
                  <a:gd name="T28" fmla="*/ 2 w 196"/>
                  <a:gd name="T29" fmla="*/ 54 h 81"/>
                  <a:gd name="T30" fmla="*/ 2 w 196"/>
                  <a:gd name="T31" fmla="*/ 54 h 81"/>
                  <a:gd name="T32" fmla="*/ 2 w 196"/>
                  <a:gd name="T33" fmla="*/ 6 h 81"/>
                  <a:gd name="T34" fmla="*/ 2 w 196"/>
                  <a:gd name="T35" fmla="*/ 6 h 81"/>
                  <a:gd name="T36" fmla="*/ 2 w 196"/>
                  <a:gd name="T37" fmla="*/ 5 h 81"/>
                  <a:gd name="T38" fmla="*/ 5 w 196"/>
                  <a:gd name="T39" fmla="*/ 5 h 81"/>
                  <a:gd name="T40" fmla="*/ 12 w 196"/>
                  <a:gd name="T41" fmla="*/ 5 h 81"/>
                  <a:gd name="T42" fmla="*/ 10 w 196"/>
                  <a:gd name="T43" fmla="*/ 5 h 81"/>
                  <a:gd name="T44" fmla="*/ 31 w 196"/>
                  <a:gd name="T45" fmla="*/ 18 h 81"/>
                  <a:gd name="T46" fmla="*/ 56 w 196"/>
                  <a:gd name="T47" fmla="*/ 26 h 81"/>
                  <a:gd name="T48" fmla="*/ 90 w 196"/>
                  <a:gd name="T49" fmla="*/ 31 h 81"/>
                  <a:gd name="T50" fmla="*/ 109 w 196"/>
                  <a:gd name="T51" fmla="*/ 29 h 81"/>
                  <a:gd name="T52" fmla="*/ 157 w 196"/>
                  <a:gd name="T53" fmla="*/ 16 h 81"/>
                  <a:gd name="T54" fmla="*/ 183 w 196"/>
                  <a:gd name="T55" fmla="*/ 5 h 81"/>
                  <a:gd name="T56" fmla="*/ 181 w 196"/>
                  <a:gd name="T57" fmla="*/ 3 h 81"/>
                  <a:gd name="T58" fmla="*/ 181 w 196"/>
                  <a:gd name="T59" fmla="*/ 3 h 81"/>
                  <a:gd name="T60" fmla="*/ 132 w 196"/>
                  <a:gd name="T61" fmla="*/ 23 h 81"/>
                  <a:gd name="T62" fmla="*/ 90 w 196"/>
                  <a:gd name="T63" fmla="*/ 29 h 81"/>
                  <a:gd name="T64" fmla="*/ 72 w 196"/>
                  <a:gd name="T65" fmla="*/ 27 h 81"/>
                  <a:gd name="T66" fmla="*/ 43 w 196"/>
                  <a:gd name="T67" fmla="*/ 21 h 81"/>
                  <a:gd name="T68" fmla="*/ 31 w 196"/>
                  <a:gd name="T69" fmla="*/ 16 h 81"/>
                  <a:gd name="T70" fmla="*/ 17 w 196"/>
                  <a:gd name="T71" fmla="*/ 8 h 81"/>
                  <a:gd name="T72" fmla="*/ 13 w 196"/>
                  <a:gd name="T73" fmla="*/ 5 h 81"/>
                  <a:gd name="T74" fmla="*/ 12 w 196"/>
                  <a:gd name="T75" fmla="*/ 3 h 81"/>
                  <a:gd name="T76" fmla="*/ 12 w 196"/>
                  <a:gd name="T77" fmla="*/ 3 h 81"/>
                  <a:gd name="T78" fmla="*/ 5 w 196"/>
                  <a:gd name="T79" fmla="*/ 3 h 81"/>
                  <a:gd name="T80" fmla="*/ 2 w 196"/>
                  <a:gd name="T81" fmla="*/ 3 h 81"/>
                  <a:gd name="T82" fmla="*/ 0 w 196"/>
                  <a:gd name="T83" fmla="*/ 6 h 81"/>
                  <a:gd name="T84" fmla="*/ 0 w 196"/>
                  <a:gd name="T85" fmla="*/ 6 h 81"/>
                  <a:gd name="T86" fmla="*/ 0 w 196"/>
                  <a:gd name="T87" fmla="*/ 54 h 81"/>
                  <a:gd name="T88" fmla="*/ 0 w 196"/>
                  <a:gd name="T89" fmla="*/ 54 h 81"/>
                  <a:gd name="T90" fmla="*/ 28 w 196"/>
                  <a:gd name="T91" fmla="*/ 68 h 81"/>
                  <a:gd name="T92" fmla="*/ 57 w 196"/>
                  <a:gd name="T93" fmla="*/ 76 h 81"/>
                  <a:gd name="T94" fmla="*/ 95 w 196"/>
                  <a:gd name="T95" fmla="*/ 81 h 81"/>
                  <a:gd name="T96" fmla="*/ 119 w 196"/>
                  <a:gd name="T97" fmla="*/ 80 h 81"/>
                  <a:gd name="T98" fmla="*/ 144 w 196"/>
                  <a:gd name="T99" fmla="*/ 73 h 81"/>
                  <a:gd name="T100" fmla="*/ 170 w 196"/>
                  <a:gd name="T101" fmla="*/ 63 h 81"/>
                  <a:gd name="T102" fmla="*/ 196 w 196"/>
                  <a:gd name="T103" fmla="*/ 47 h 81"/>
                  <a:gd name="T104" fmla="*/ 192 w 196"/>
                  <a:gd name="T105" fmla="*/ 1 h 81"/>
                  <a:gd name="T106" fmla="*/ 192 w 196"/>
                  <a:gd name="T107" fmla="*/ 1 h 81"/>
                  <a:gd name="T108" fmla="*/ 188 w 196"/>
                  <a:gd name="T109" fmla="*/ 0 h 81"/>
                  <a:gd name="T110" fmla="*/ 181 w 196"/>
                  <a:gd name="T111" fmla="*/ 3 h 81"/>
                  <a:gd name="T112" fmla="*/ 181 w 196"/>
                  <a:gd name="T113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6" h="81">
                    <a:moveTo>
                      <a:pt x="181" y="3"/>
                    </a:moveTo>
                    <a:lnTo>
                      <a:pt x="183" y="5"/>
                    </a:lnTo>
                    <a:lnTo>
                      <a:pt x="183" y="3"/>
                    </a:lnTo>
                    <a:lnTo>
                      <a:pt x="183" y="3"/>
                    </a:lnTo>
                    <a:lnTo>
                      <a:pt x="184" y="3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91" y="3"/>
                    </a:lnTo>
                    <a:lnTo>
                      <a:pt x="192" y="1"/>
                    </a:lnTo>
                    <a:lnTo>
                      <a:pt x="191" y="1"/>
                    </a:lnTo>
                    <a:lnTo>
                      <a:pt x="194" y="47"/>
                    </a:lnTo>
                    <a:lnTo>
                      <a:pt x="196" y="47"/>
                    </a:lnTo>
                    <a:lnTo>
                      <a:pt x="194" y="45"/>
                    </a:lnTo>
                    <a:lnTo>
                      <a:pt x="194" y="45"/>
                    </a:lnTo>
                    <a:lnTo>
                      <a:pt x="181" y="55"/>
                    </a:lnTo>
                    <a:lnTo>
                      <a:pt x="168" y="62"/>
                    </a:lnTo>
                    <a:lnTo>
                      <a:pt x="157" y="68"/>
                    </a:lnTo>
                    <a:lnTo>
                      <a:pt x="144" y="71"/>
                    </a:lnTo>
                    <a:lnTo>
                      <a:pt x="131" y="75"/>
                    </a:lnTo>
                    <a:lnTo>
                      <a:pt x="119" y="78"/>
                    </a:lnTo>
                    <a:lnTo>
                      <a:pt x="95" y="80"/>
                    </a:lnTo>
                    <a:lnTo>
                      <a:pt x="95" y="80"/>
                    </a:lnTo>
                    <a:lnTo>
                      <a:pt x="75" y="78"/>
                    </a:lnTo>
                    <a:lnTo>
                      <a:pt x="57" y="75"/>
                    </a:lnTo>
                    <a:lnTo>
                      <a:pt x="41" y="71"/>
                    </a:lnTo>
                    <a:lnTo>
                      <a:pt x="28" y="67"/>
                    </a:lnTo>
                    <a:lnTo>
                      <a:pt x="28" y="6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2" y="54"/>
                    </a:lnTo>
                    <a:lnTo>
                      <a:pt x="0" y="54"/>
                    </a:lnTo>
                    <a:lnTo>
                      <a:pt x="2" y="5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7" y="8"/>
                    </a:lnTo>
                    <a:lnTo>
                      <a:pt x="31" y="18"/>
                    </a:lnTo>
                    <a:lnTo>
                      <a:pt x="43" y="23"/>
                    </a:lnTo>
                    <a:lnTo>
                      <a:pt x="56" y="26"/>
                    </a:lnTo>
                    <a:lnTo>
                      <a:pt x="72" y="29"/>
                    </a:lnTo>
                    <a:lnTo>
                      <a:pt x="90" y="31"/>
                    </a:lnTo>
                    <a:lnTo>
                      <a:pt x="90" y="31"/>
                    </a:lnTo>
                    <a:lnTo>
                      <a:pt x="109" y="29"/>
                    </a:lnTo>
                    <a:lnTo>
                      <a:pt x="132" y="24"/>
                    </a:lnTo>
                    <a:lnTo>
                      <a:pt x="157" y="16"/>
                    </a:lnTo>
                    <a:lnTo>
                      <a:pt x="183" y="5"/>
                    </a:lnTo>
                    <a:lnTo>
                      <a:pt x="183" y="5"/>
                    </a:lnTo>
                    <a:lnTo>
                      <a:pt x="183" y="5"/>
                    </a:lnTo>
                    <a:lnTo>
                      <a:pt x="181" y="3"/>
                    </a:lnTo>
                    <a:lnTo>
                      <a:pt x="181" y="3"/>
                    </a:lnTo>
                    <a:lnTo>
                      <a:pt x="181" y="3"/>
                    </a:lnTo>
                    <a:lnTo>
                      <a:pt x="155" y="14"/>
                    </a:lnTo>
                    <a:lnTo>
                      <a:pt x="132" y="23"/>
                    </a:lnTo>
                    <a:lnTo>
                      <a:pt x="109" y="27"/>
                    </a:lnTo>
                    <a:lnTo>
                      <a:pt x="90" y="29"/>
                    </a:lnTo>
                    <a:lnTo>
                      <a:pt x="90" y="29"/>
                    </a:lnTo>
                    <a:lnTo>
                      <a:pt x="72" y="27"/>
                    </a:lnTo>
                    <a:lnTo>
                      <a:pt x="56" y="24"/>
                    </a:lnTo>
                    <a:lnTo>
                      <a:pt x="43" y="21"/>
                    </a:lnTo>
                    <a:lnTo>
                      <a:pt x="31" y="16"/>
                    </a:lnTo>
                    <a:lnTo>
                      <a:pt x="31" y="16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7" y="58"/>
                    </a:lnTo>
                    <a:lnTo>
                      <a:pt x="28" y="68"/>
                    </a:lnTo>
                    <a:lnTo>
                      <a:pt x="41" y="73"/>
                    </a:lnTo>
                    <a:lnTo>
                      <a:pt x="57" y="76"/>
                    </a:lnTo>
                    <a:lnTo>
                      <a:pt x="75" y="80"/>
                    </a:lnTo>
                    <a:lnTo>
                      <a:pt x="95" y="81"/>
                    </a:lnTo>
                    <a:lnTo>
                      <a:pt x="95" y="81"/>
                    </a:lnTo>
                    <a:lnTo>
                      <a:pt x="119" y="80"/>
                    </a:lnTo>
                    <a:lnTo>
                      <a:pt x="131" y="76"/>
                    </a:lnTo>
                    <a:lnTo>
                      <a:pt x="144" y="73"/>
                    </a:lnTo>
                    <a:lnTo>
                      <a:pt x="157" y="70"/>
                    </a:lnTo>
                    <a:lnTo>
                      <a:pt x="170" y="63"/>
                    </a:lnTo>
                    <a:lnTo>
                      <a:pt x="183" y="57"/>
                    </a:lnTo>
                    <a:lnTo>
                      <a:pt x="196" y="47"/>
                    </a:lnTo>
                    <a:lnTo>
                      <a:pt x="196" y="47"/>
                    </a:lnTo>
                    <a:lnTo>
                      <a:pt x="192" y="1"/>
                    </a:lnTo>
                    <a:lnTo>
                      <a:pt x="192" y="1"/>
                    </a:lnTo>
                    <a:lnTo>
                      <a:pt x="192" y="1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3" y="1"/>
                    </a:lnTo>
                    <a:lnTo>
                      <a:pt x="181" y="3"/>
                    </a:lnTo>
                    <a:lnTo>
                      <a:pt x="181" y="3"/>
                    </a:lnTo>
                    <a:lnTo>
                      <a:pt x="181" y="3"/>
                    </a:lnTo>
                    <a:lnTo>
                      <a:pt x="181" y="3"/>
                    </a:lnTo>
                    <a:close/>
                  </a:path>
                </a:pathLst>
              </a:custGeom>
              <a:solidFill>
                <a:srgbClr val="171C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11" name="Picture 484"/>
              <p:cNvPicPr>
                <a:picLocks noChangeAspect="1" noChangeArrowheads="1"/>
              </p:cNvPicPr>
              <p:nvPr/>
            </p:nvPicPr>
            <p:blipFill>
              <a:blip r:embed="rId1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2651"/>
                <a:ext cx="191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2" name="Picture 485"/>
              <p:cNvPicPr>
                <a:picLocks noChangeAspect="1" noChangeArrowheads="1"/>
              </p:cNvPicPr>
              <p:nvPr/>
            </p:nvPicPr>
            <p:blipFill>
              <a:blip r:embed="rId1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2687"/>
                <a:ext cx="186" cy="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3" name="Picture 486"/>
              <p:cNvPicPr>
                <a:picLocks noChangeAspect="1" noChangeArrowheads="1"/>
              </p:cNvPicPr>
              <p:nvPr/>
            </p:nvPicPr>
            <p:blipFill>
              <a:blip r:embed="rId1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2684"/>
                <a:ext cx="191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4" name="Freeform 487"/>
              <p:cNvSpPr>
                <a:spLocks noEditPoints="1"/>
              </p:cNvSpPr>
              <p:nvPr/>
            </p:nvSpPr>
            <p:spPr bwMode="auto">
              <a:xfrm>
                <a:off x="481" y="2656"/>
                <a:ext cx="182" cy="39"/>
              </a:xfrm>
              <a:custGeom>
                <a:avLst/>
                <a:gdLst>
                  <a:gd name="T0" fmla="*/ 182 w 182"/>
                  <a:gd name="T1" fmla="*/ 36 h 39"/>
                  <a:gd name="T2" fmla="*/ 182 w 182"/>
                  <a:gd name="T3" fmla="*/ 36 h 39"/>
                  <a:gd name="T4" fmla="*/ 182 w 182"/>
                  <a:gd name="T5" fmla="*/ 36 h 39"/>
                  <a:gd name="T6" fmla="*/ 182 w 182"/>
                  <a:gd name="T7" fmla="*/ 36 h 39"/>
                  <a:gd name="T8" fmla="*/ 182 w 182"/>
                  <a:gd name="T9" fmla="*/ 36 h 39"/>
                  <a:gd name="T10" fmla="*/ 182 w 182"/>
                  <a:gd name="T11" fmla="*/ 36 h 39"/>
                  <a:gd name="T12" fmla="*/ 27 w 182"/>
                  <a:gd name="T13" fmla="*/ 12 h 39"/>
                  <a:gd name="T14" fmla="*/ 27 w 182"/>
                  <a:gd name="T15" fmla="*/ 12 h 39"/>
                  <a:gd name="T16" fmla="*/ 27 w 182"/>
                  <a:gd name="T17" fmla="*/ 12 h 39"/>
                  <a:gd name="T18" fmla="*/ 27 w 182"/>
                  <a:gd name="T19" fmla="*/ 12 h 39"/>
                  <a:gd name="T20" fmla="*/ 16 w 182"/>
                  <a:gd name="T21" fmla="*/ 17 h 39"/>
                  <a:gd name="T22" fmla="*/ 8 w 182"/>
                  <a:gd name="T23" fmla="*/ 23 h 39"/>
                  <a:gd name="T24" fmla="*/ 8 w 182"/>
                  <a:gd name="T25" fmla="*/ 23 h 39"/>
                  <a:gd name="T26" fmla="*/ 1 w 182"/>
                  <a:gd name="T27" fmla="*/ 30 h 39"/>
                  <a:gd name="T28" fmla="*/ 0 w 182"/>
                  <a:gd name="T29" fmla="*/ 33 h 39"/>
                  <a:gd name="T30" fmla="*/ 0 w 182"/>
                  <a:gd name="T31" fmla="*/ 36 h 39"/>
                  <a:gd name="T32" fmla="*/ 0 w 182"/>
                  <a:gd name="T33" fmla="*/ 36 h 39"/>
                  <a:gd name="T34" fmla="*/ 0 w 182"/>
                  <a:gd name="T35" fmla="*/ 39 h 39"/>
                  <a:gd name="T36" fmla="*/ 0 w 182"/>
                  <a:gd name="T37" fmla="*/ 39 h 39"/>
                  <a:gd name="T38" fmla="*/ 3 w 182"/>
                  <a:gd name="T39" fmla="*/ 35 h 39"/>
                  <a:gd name="T40" fmla="*/ 3 w 182"/>
                  <a:gd name="T41" fmla="*/ 35 h 39"/>
                  <a:gd name="T42" fmla="*/ 5 w 182"/>
                  <a:gd name="T43" fmla="*/ 30 h 39"/>
                  <a:gd name="T44" fmla="*/ 10 w 182"/>
                  <a:gd name="T45" fmla="*/ 25 h 39"/>
                  <a:gd name="T46" fmla="*/ 10 w 182"/>
                  <a:gd name="T47" fmla="*/ 25 h 39"/>
                  <a:gd name="T48" fmla="*/ 19 w 182"/>
                  <a:gd name="T49" fmla="*/ 18 h 39"/>
                  <a:gd name="T50" fmla="*/ 32 w 182"/>
                  <a:gd name="T51" fmla="*/ 13 h 39"/>
                  <a:gd name="T52" fmla="*/ 32 w 182"/>
                  <a:gd name="T53" fmla="*/ 13 h 39"/>
                  <a:gd name="T54" fmla="*/ 29 w 182"/>
                  <a:gd name="T55" fmla="*/ 12 h 39"/>
                  <a:gd name="T56" fmla="*/ 29 w 182"/>
                  <a:gd name="T57" fmla="*/ 12 h 39"/>
                  <a:gd name="T58" fmla="*/ 27 w 182"/>
                  <a:gd name="T59" fmla="*/ 12 h 39"/>
                  <a:gd name="T60" fmla="*/ 91 w 182"/>
                  <a:gd name="T61" fmla="*/ 0 h 39"/>
                  <a:gd name="T62" fmla="*/ 91 w 182"/>
                  <a:gd name="T63" fmla="*/ 0 h 39"/>
                  <a:gd name="T64" fmla="*/ 73 w 182"/>
                  <a:gd name="T65" fmla="*/ 2 h 39"/>
                  <a:gd name="T66" fmla="*/ 58 w 182"/>
                  <a:gd name="T67" fmla="*/ 4 h 39"/>
                  <a:gd name="T68" fmla="*/ 44 w 182"/>
                  <a:gd name="T69" fmla="*/ 7 h 39"/>
                  <a:gd name="T70" fmla="*/ 31 w 182"/>
                  <a:gd name="T71" fmla="*/ 10 h 39"/>
                  <a:gd name="T72" fmla="*/ 31 w 182"/>
                  <a:gd name="T73" fmla="*/ 10 h 39"/>
                  <a:gd name="T74" fmla="*/ 31 w 182"/>
                  <a:gd name="T75" fmla="*/ 10 h 39"/>
                  <a:gd name="T76" fmla="*/ 31 w 182"/>
                  <a:gd name="T77" fmla="*/ 10 h 39"/>
                  <a:gd name="T78" fmla="*/ 34 w 182"/>
                  <a:gd name="T79" fmla="*/ 12 h 39"/>
                  <a:gd name="T80" fmla="*/ 34 w 182"/>
                  <a:gd name="T81" fmla="*/ 12 h 39"/>
                  <a:gd name="T82" fmla="*/ 47 w 182"/>
                  <a:gd name="T83" fmla="*/ 9 h 39"/>
                  <a:gd name="T84" fmla="*/ 60 w 182"/>
                  <a:gd name="T85" fmla="*/ 7 h 39"/>
                  <a:gd name="T86" fmla="*/ 75 w 182"/>
                  <a:gd name="T87" fmla="*/ 4 h 39"/>
                  <a:gd name="T88" fmla="*/ 91 w 182"/>
                  <a:gd name="T89" fmla="*/ 4 h 39"/>
                  <a:gd name="T90" fmla="*/ 91 w 182"/>
                  <a:gd name="T91" fmla="*/ 4 h 39"/>
                  <a:gd name="T92" fmla="*/ 91 w 182"/>
                  <a:gd name="T93" fmla="*/ 4 h 39"/>
                  <a:gd name="T94" fmla="*/ 91 w 182"/>
                  <a:gd name="T95" fmla="*/ 4 h 39"/>
                  <a:gd name="T96" fmla="*/ 91 w 182"/>
                  <a:gd name="T97" fmla="*/ 4 h 39"/>
                  <a:gd name="T98" fmla="*/ 91 w 182"/>
                  <a:gd name="T99" fmla="*/ 4 h 39"/>
                  <a:gd name="T100" fmla="*/ 109 w 182"/>
                  <a:gd name="T101" fmla="*/ 5 h 39"/>
                  <a:gd name="T102" fmla="*/ 125 w 182"/>
                  <a:gd name="T103" fmla="*/ 7 h 39"/>
                  <a:gd name="T104" fmla="*/ 140 w 182"/>
                  <a:gd name="T105" fmla="*/ 10 h 39"/>
                  <a:gd name="T106" fmla="*/ 153 w 182"/>
                  <a:gd name="T107" fmla="*/ 13 h 39"/>
                  <a:gd name="T108" fmla="*/ 153 w 182"/>
                  <a:gd name="T109" fmla="*/ 13 h 39"/>
                  <a:gd name="T110" fmla="*/ 158 w 182"/>
                  <a:gd name="T111" fmla="*/ 12 h 39"/>
                  <a:gd name="T112" fmla="*/ 158 w 182"/>
                  <a:gd name="T113" fmla="*/ 12 h 39"/>
                  <a:gd name="T114" fmla="*/ 145 w 182"/>
                  <a:gd name="T115" fmla="*/ 7 h 39"/>
                  <a:gd name="T116" fmla="*/ 128 w 182"/>
                  <a:gd name="T117" fmla="*/ 4 h 39"/>
                  <a:gd name="T118" fmla="*/ 110 w 182"/>
                  <a:gd name="T119" fmla="*/ 2 h 39"/>
                  <a:gd name="T120" fmla="*/ 91 w 182"/>
                  <a:gd name="T1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2" h="39">
                    <a:moveTo>
                      <a:pt x="182" y="36"/>
                    </a:move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close/>
                    <a:moveTo>
                      <a:pt x="27" y="12"/>
                    </a:moveTo>
                    <a:lnTo>
                      <a:pt x="27" y="12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16" y="17"/>
                    </a:lnTo>
                    <a:lnTo>
                      <a:pt x="8" y="23"/>
                    </a:lnTo>
                    <a:lnTo>
                      <a:pt x="8" y="23"/>
                    </a:lnTo>
                    <a:lnTo>
                      <a:pt x="1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5" y="30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9" y="18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29" y="12"/>
                    </a:lnTo>
                    <a:lnTo>
                      <a:pt x="29" y="12"/>
                    </a:lnTo>
                    <a:lnTo>
                      <a:pt x="27" y="12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73" y="2"/>
                    </a:lnTo>
                    <a:lnTo>
                      <a:pt x="58" y="4"/>
                    </a:lnTo>
                    <a:lnTo>
                      <a:pt x="44" y="7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47" y="9"/>
                    </a:lnTo>
                    <a:lnTo>
                      <a:pt x="60" y="7"/>
                    </a:lnTo>
                    <a:lnTo>
                      <a:pt x="75" y="4"/>
                    </a:lnTo>
                    <a:lnTo>
                      <a:pt x="91" y="4"/>
                    </a:lnTo>
                    <a:lnTo>
                      <a:pt x="91" y="4"/>
                    </a:lnTo>
                    <a:lnTo>
                      <a:pt x="91" y="4"/>
                    </a:lnTo>
                    <a:lnTo>
                      <a:pt x="91" y="4"/>
                    </a:lnTo>
                    <a:lnTo>
                      <a:pt x="91" y="4"/>
                    </a:lnTo>
                    <a:lnTo>
                      <a:pt x="91" y="4"/>
                    </a:lnTo>
                    <a:lnTo>
                      <a:pt x="109" y="5"/>
                    </a:lnTo>
                    <a:lnTo>
                      <a:pt x="125" y="7"/>
                    </a:lnTo>
                    <a:lnTo>
                      <a:pt x="140" y="10"/>
                    </a:lnTo>
                    <a:lnTo>
                      <a:pt x="153" y="13"/>
                    </a:lnTo>
                    <a:lnTo>
                      <a:pt x="153" y="13"/>
                    </a:lnTo>
                    <a:lnTo>
                      <a:pt x="158" y="12"/>
                    </a:lnTo>
                    <a:lnTo>
                      <a:pt x="158" y="12"/>
                    </a:lnTo>
                    <a:lnTo>
                      <a:pt x="145" y="7"/>
                    </a:lnTo>
                    <a:lnTo>
                      <a:pt x="128" y="4"/>
                    </a:lnTo>
                    <a:lnTo>
                      <a:pt x="110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4549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15" name="Freeform 488"/>
              <p:cNvSpPr>
                <a:spLocks/>
              </p:cNvSpPr>
              <p:nvPr/>
            </p:nvSpPr>
            <p:spPr bwMode="auto">
              <a:xfrm>
                <a:off x="663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16" name="Freeform 489"/>
              <p:cNvSpPr>
                <a:spLocks/>
              </p:cNvSpPr>
              <p:nvPr/>
            </p:nvSpPr>
            <p:spPr bwMode="auto">
              <a:xfrm>
                <a:off x="481" y="2668"/>
                <a:ext cx="32" cy="27"/>
              </a:xfrm>
              <a:custGeom>
                <a:avLst/>
                <a:gdLst>
                  <a:gd name="T0" fmla="*/ 27 w 32"/>
                  <a:gd name="T1" fmla="*/ 0 h 27"/>
                  <a:gd name="T2" fmla="*/ 27 w 32"/>
                  <a:gd name="T3" fmla="*/ 0 h 27"/>
                  <a:gd name="T4" fmla="*/ 27 w 32"/>
                  <a:gd name="T5" fmla="*/ 0 h 27"/>
                  <a:gd name="T6" fmla="*/ 27 w 32"/>
                  <a:gd name="T7" fmla="*/ 0 h 27"/>
                  <a:gd name="T8" fmla="*/ 16 w 32"/>
                  <a:gd name="T9" fmla="*/ 5 h 27"/>
                  <a:gd name="T10" fmla="*/ 8 w 32"/>
                  <a:gd name="T11" fmla="*/ 11 h 27"/>
                  <a:gd name="T12" fmla="*/ 8 w 32"/>
                  <a:gd name="T13" fmla="*/ 11 h 27"/>
                  <a:gd name="T14" fmla="*/ 1 w 32"/>
                  <a:gd name="T15" fmla="*/ 18 h 27"/>
                  <a:gd name="T16" fmla="*/ 0 w 32"/>
                  <a:gd name="T17" fmla="*/ 21 h 27"/>
                  <a:gd name="T18" fmla="*/ 0 w 32"/>
                  <a:gd name="T19" fmla="*/ 24 h 27"/>
                  <a:gd name="T20" fmla="*/ 0 w 32"/>
                  <a:gd name="T21" fmla="*/ 24 h 27"/>
                  <a:gd name="T22" fmla="*/ 0 w 32"/>
                  <a:gd name="T23" fmla="*/ 27 h 27"/>
                  <a:gd name="T24" fmla="*/ 0 w 32"/>
                  <a:gd name="T25" fmla="*/ 27 h 27"/>
                  <a:gd name="T26" fmla="*/ 3 w 32"/>
                  <a:gd name="T27" fmla="*/ 23 h 27"/>
                  <a:gd name="T28" fmla="*/ 3 w 32"/>
                  <a:gd name="T29" fmla="*/ 23 h 27"/>
                  <a:gd name="T30" fmla="*/ 5 w 32"/>
                  <a:gd name="T31" fmla="*/ 18 h 27"/>
                  <a:gd name="T32" fmla="*/ 10 w 32"/>
                  <a:gd name="T33" fmla="*/ 13 h 27"/>
                  <a:gd name="T34" fmla="*/ 10 w 32"/>
                  <a:gd name="T35" fmla="*/ 13 h 27"/>
                  <a:gd name="T36" fmla="*/ 19 w 32"/>
                  <a:gd name="T37" fmla="*/ 6 h 27"/>
                  <a:gd name="T38" fmla="*/ 32 w 32"/>
                  <a:gd name="T39" fmla="*/ 1 h 27"/>
                  <a:gd name="T40" fmla="*/ 32 w 32"/>
                  <a:gd name="T41" fmla="*/ 1 h 27"/>
                  <a:gd name="T42" fmla="*/ 29 w 32"/>
                  <a:gd name="T43" fmla="*/ 0 h 27"/>
                  <a:gd name="T44" fmla="*/ 29 w 32"/>
                  <a:gd name="T45" fmla="*/ 0 h 27"/>
                  <a:gd name="T46" fmla="*/ 27 w 32"/>
                  <a:gd name="T4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2" h="27">
                    <a:moveTo>
                      <a:pt x="27" y="0"/>
                    </a:move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6" y="5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1" y="18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5" y="18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9" y="6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17" name="Freeform 490"/>
              <p:cNvSpPr>
                <a:spLocks/>
              </p:cNvSpPr>
              <p:nvPr/>
            </p:nvSpPr>
            <p:spPr bwMode="auto">
              <a:xfrm>
                <a:off x="512" y="2656"/>
                <a:ext cx="127" cy="13"/>
              </a:xfrm>
              <a:custGeom>
                <a:avLst/>
                <a:gdLst>
                  <a:gd name="T0" fmla="*/ 60 w 127"/>
                  <a:gd name="T1" fmla="*/ 0 h 13"/>
                  <a:gd name="T2" fmla="*/ 60 w 127"/>
                  <a:gd name="T3" fmla="*/ 0 h 13"/>
                  <a:gd name="T4" fmla="*/ 42 w 127"/>
                  <a:gd name="T5" fmla="*/ 2 h 13"/>
                  <a:gd name="T6" fmla="*/ 27 w 127"/>
                  <a:gd name="T7" fmla="*/ 4 h 13"/>
                  <a:gd name="T8" fmla="*/ 13 w 127"/>
                  <a:gd name="T9" fmla="*/ 7 h 13"/>
                  <a:gd name="T10" fmla="*/ 0 w 127"/>
                  <a:gd name="T11" fmla="*/ 10 h 13"/>
                  <a:gd name="T12" fmla="*/ 0 w 127"/>
                  <a:gd name="T13" fmla="*/ 10 h 13"/>
                  <a:gd name="T14" fmla="*/ 0 w 127"/>
                  <a:gd name="T15" fmla="*/ 10 h 13"/>
                  <a:gd name="T16" fmla="*/ 0 w 127"/>
                  <a:gd name="T17" fmla="*/ 10 h 13"/>
                  <a:gd name="T18" fmla="*/ 3 w 127"/>
                  <a:gd name="T19" fmla="*/ 12 h 13"/>
                  <a:gd name="T20" fmla="*/ 3 w 127"/>
                  <a:gd name="T21" fmla="*/ 12 h 13"/>
                  <a:gd name="T22" fmla="*/ 16 w 127"/>
                  <a:gd name="T23" fmla="*/ 9 h 13"/>
                  <a:gd name="T24" fmla="*/ 29 w 127"/>
                  <a:gd name="T25" fmla="*/ 7 h 13"/>
                  <a:gd name="T26" fmla="*/ 44 w 127"/>
                  <a:gd name="T27" fmla="*/ 4 h 13"/>
                  <a:gd name="T28" fmla="*/ 60 w 127"/>
                  <a:gd name="T29" fmla="*/ 4 h 13"/>
                  <a:gd name="T30" fmla="*/ 60 w 127"/>
                  <a:gd name="T31" fmla="*/ 4 h 13"/>
                  <a:gd name="T32" fmla="*/ 60 w 127"/>
                  <a:gd name="T33" fmla="*/ 4 h 13"/>
                  <a:gd name="T34" fmla="*/ 60 w 127"/>
                  <a:gd name="T35" fmla="*/ 4 h 13"/>
                  <a:gd name="T36" fmla="*/ 60 w 127"/>
                  <a:gd name="T37" fmla="*/ 4 h 13"/>
                  <a:gd name="T38" fmla="*/ 60 w 127"/>
                  <a:gd name="T39" fmla="*/ 4 h 13"/>
                  <a:gd name="T40" fmla="*/ 78 w 127"/>
                  <a:gd name="T41" fmla="*/ 5 h 13"/>
                  <a:gd name="T42" fmla="*/ 94 w 127"/>
                  <a:gd name="T43" fmla="*/ 7 h 13"/>
                  <a:gd name="T44" fmla="*/ 109 w 127"/>
                  <a:gd name="T45" fmla="*/ 10 h 13"/>
                  <a:gd name="T46" fmla="*/ 122 w 127"/>
                  <a:gd name="T47" fmla="*/ 13 h 13"/>
                  <a:gd name="T48" fmla="*/ 122 w 127"/>
                  <a:gd name="T49" fmla="*/ 13 h 13"/>
                  <a:gd name="T50" fmla="*/ 127 w 127"/>
                  <a:gd name="T51" fmla="*/ 12 h 13"/>
                  <a:gd name="T52" fmla="*/ 127 w 127"/>
                  <a:gd name="T53" fmla="*/ 12 h 13"/>
                  <a:gd name="T54" fmla="*/ 114 w 127"/>
                  <a:gd name="T55" fmla="*/ 7 h 13"/>
                  <a:gd name="T56" fmla="*/ 97 w 127"/>
                  <a:gd name="T57" fmla="*/ 4 h 13"/>
                  <a:gd name="T58" fmla="*/ 79 w 127"/>
                  <a:gd name="T59" fmla="*/ 2 h 13"/>
                  <a:gd name="T60" fmla="*/ 60 w 127"/>
                  <a:gd name="T6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7" h="13">
                    <a:moveTo>
                      <a:pt x="60" y="0"/>
                    </a:moveTo>
                    <a:lnTo>
                      <a:pt x="60" y="0"/>
                    </a:lnTo>
                    <a:lnTo>
                      <a:pt x="42" y="2"/>
                    </a:lnTo>
                    <a:lnTo>
                      <a:pt x="27" y="4"/>
                    </a:lnTo>
                    <a:lnTo>
                      <a:pt x="13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6" y="9"/>
                    </a:lnTo>
                    <a:lnTo>
                      <a:pt x="29" y="7"/>
                    </a:lnTo>
                    <a:lnTo>
                      <a:pt x="44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78" y="5"/>
                    </a:lnTo>
                    <a:lnTo>
                      <a:pt x="94" y="7"/>
                    </a:lnTo>
                    <a:lnTo>
                      <a:pt x="109" y="10"/>
                    </a:lnTo>
                    <a:lnTo>
                      <a:pt x="122" y="13"/>
                    </a:lnTo>
                    <a:lnTo>
                      <a:pt x="122" y="13"/>
                    </a:lnTo>
                    <a:lnTo>
                      <a:pt x="127" y="12"/>
                    </a:lnTo>
                    <a:lnTo>
                      <a:pt x="127" y="12"/>
                    </a:lnTo>
                    <a:lnTo>
                      <a:pt x="114" y="7"/>
                    </a:lnTo>
                    <a:lnTo>
                      <a:pt x="97" y="4"/>
                    </a:lnTo>
                    <a:lnTo>
                      <a:pt x="79" y="2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18" name="Picture 491"/>
              <p:cNvPicPr>
                <a:picLocks noChangeAspect="1" noChangeArrowheads="1"/>
              </p:cNvPicPr>
              <p:nvPr/>
            </p:nvPicPr>
            <p:blipFill>
              <a:blip r:embed="rId1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" y="2686"/>
                <a:ext cx="196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9" name="Freeform 492"/>
              <p:cNvSpPr>
                <a:spLocks noEditPoints="1"/>
              </p:cNvSpPr>
              <p:nvPr/>
            </p:nvSpPr>
            <p:spPr bwMode="auto">
              <a:xfrm>
                <a:off x="481" y="2691"/>
                <a:ext cx="182" cy="8"/>
              </a:xfrm>
              <a:custGeom>
                <a:avLst/>
                <a:gdLst>
                  <a:gd name="T0" fmla="*/ 182 w 182"/>
                  <a:gd name="T1" fmla="*/ 1 h 8"/>
                  <a:gd name="T2" fmla="*/ 180 w 182"/>
                  <a:gd name="T3" fmla="*/ 1 h 8"/>
                  <a:gd name="T4" fmla="*/ 179 w 182"/>
                  <a:gd name="T5" fmla="*/ 1 h 8"/>
                  <a:gd name="T6" fmla="*/ 179 w 182"/>
                  <a:gd name="T7" fmla="*/ 1 h 8"/>
                  <a:gd name="T8" fmla="*/ 179 w 182"/>
                  <a:gd name="T9" fmla="*/ 3 h 8"/>
                  <a:gd name="T10" fmla="*/ 179 w 182"/>
                  <a:gd name="T11" fmla="*/ 3 h 8"/>
                  <a:gd name="T12" fmla="*/ 180 w 182"/>
                  <a:gd name="T13" fmla="*/ 3 h 8"/>
                  <a:gd name="T14" fmla="*/ 180 w 182"/>
                  <a:gd name="T15" fmla="*/ 3 h 8"/>
                  <a:gd name="T16" fmla="*/ 182 w 182"/>
                  <a:gd name="T17" fmla="*/ 4 h 8"/>
                  <a:gd name="T18" fmla="*/ 182 w 182"/>
                  <a:gd name="T19" fmla="*/ 4 h 8"/>
                  <a:gd name="T20" fmla="*/ 182 w 182"/>
                  <a:gd name="T21" fmla="*/ 1 h 8"/>
                  <a:gd name="T22" fmla="*/ 182 w 182"/>
                  <a:gd name="T23" fmla="*/ 1 h 8"/>
                  <a:gd name="T24" fmla="*/ 182 w 182"/>
                  <a:gd name="T25" fmla="*/ 1 h 8"/>
                  <a:gd name="T26" fmla="*/ 3 w 182"/>
                  <a:gd name="T27" fmla="*/ 0 h 8"/>
                  <a:gd name="T28" fmla="*/ 3 w 182"/>
                  <a:gd name="T29" fmla="*/ 0 h 8"/>
                  <a:gd name="T30" fmla="*/ 0 w 182"/>
                  <a:gd name="T31" fmla="*/ 4 h 8"/>
                  <a:gd name="T32" fmla="*/ 0 w 182"/>
                  <a:gd name="T33" fmla="*/ 4 h 8"/>
                  <a:gd name="T34" fmla="*/ 1 w 182"/>
                  <a:gd name="T35" fmla="*/ 8 h 8"/>
                  <a:gd name="T36" fmla="*/ 1 w 182"/>
                  <a:gd name="T37" fmla="*/ 8 h 8"/>
                  <a:gd name="T38" fmla="*/ 3 w 182"/>
                  <a:gd name="T39" fmla="*/ 6 h 8"/>
                  <a:gd name="T40" fmla="*/ 3 w 182"/>
                  <a:gd name="T41" fmla="*/ 6 h 8"/>
                  <a:gd name="T42" fmla="*/ 3 w 182"/>
                  <a:gd name="T43" fmla="*/ 4 h 8"/>
                  <a:gd name="T44" fmla="*/ 3 w 182"/>
                  <a:gd name="T45" fmla="*/ 4 h 8"/>
                  <a:gd name="T46" fmla="*/ 3 w 182"/>
                  <a:gd name="T47" fmla="*/ 1 h 8"/>
                  <a:gd name="T48" fmla="*/ 3 w 182"/>
                  <a:gd name="T49" fmla="*/ 1 h 8"/>
                  <a:gd name="T50" fmla="*/ 3 w 182"/>
                  <a:gd name="T5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2" h="8">
                    <a:moveTo>
                      <a:pt x="182" y="1"/>
                    </a:moveTo>
                    <a:lnTo>
                      <a:pt x="180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79" y="3"/>
                    </a:lnTo>
                    <a:lnTo>
                      <a:pt x="179" y="3"/>
                    </a:lnTo>
                    <a:lnTo>
                      <a:pt x="180" y="3"/>
                    </a:lnTo>
                    <a:lnTo>
                      <a:pt x="180" y="3"/>
                    </a:lnTo>
                    <a:lnTo>
                      <a:pt x="182" y="4"/>
                    </a:lnTo>
                    <a:lnTo>
                      <a:pt x="182" y="4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2" y="1"/>
                    </a:lnTo>
                    <a:close/>
                    <a:moveTo>
                      <a:pt x="3" y="0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025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20" name="Freeform 493"/>
              <p:cNvSpPr>
                <a:spLocks/>
              </p:cNvSpPr>
              <p:nvPr/>
            </p:nvSpPr>
            <p:spPr bwMode="auto">
              <a:xfrm>
                <a:off x="660" y="269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1 w 3"/>
                  <a:gd name="T3" fmla="*/ 0 h 3"/>
                  <a:gd name="T4" fmla="*/ 0 w 3"/>
                  <a:gd name="T5" fmla="*/ 0 h 3"/>
                  <a:gd name="T6" fmla="*/ 0 w 3"/>
                  <a:gd name="T7" fmla="*/ 0 h 3"/>
                  <a:gd name="T8" fmla="*/ 0 w 3"/>
                  <a:gd name="T9" fmla="*/ 2 h 3"/>
                  <a:gd name="T10" fmla="*/ 0 w 3"/>
                  <a:gd name="T11" fmla="*/ 2 h 3"/>
                  <a:gd name="T12" fmla="*/ 1 w 3"/>
                  <a:gd name="T13" fmla="*/ 2 h 3"/>
                  <a:gd name="T14" fmla="*/ 1 w 3"/>
                  <a:gd name="T15" fmla="*/ 2 h 3"/>
                  <a:gd name="T16" fmla="*/ 3 w 3"/>
                  <a:gd name="T17" fmla="*/ 3 h 3"/>
                  <a:gd name="T18" fmla="*/ 3 w 3"/>
                  <a:gd name="T19" fmla="*/ 3 h 3"/>
                  <a:gd name="T20" fmla="*/ 3 w 3"/>
                  <a:gd name="T21" fmla="*/ 0 h 3"/>
                  <a:gd name="T22" fmla="*/ 3 w 3"/>
                  <a:gd name="T23" fmla="*/ 0 h 3"/>
                  <a:gd name="T24" fmla="*/ 3 w 3"/>
                  <a:gd name="T2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21" name="Freeform 494"/>
              <p:cNvSpPr>
                <a:spLocks/>
              </p:cNvSpPr>
              <p:nvPr/>
            </p:nvSpPr>
            <p:spPr bwMode="auto">
              <a:xfrm>
                <a:off x="481" y="2691"/>
                <a:ext cx="3" cy="8"/>
              </a:xfrm>
              <a:custGeom>
                <a:avLst/>
                <a:gdLst>
                  <a:gd name="T0" fmla="*/ 3 w 3"/>
                  <a:gd name="T1" fmla="*/ 0 h 8"/>
                  <a:gd name="T2" fmla="*/ 3 w 3"/>
                  <a:gd name="T3" fmla="*/ 0 h 8"/>
                  <a:gd name="T4" fmla="*/ 0 w 3"/>
                  <a:gd name="T5" fmla="*/ 4 h 8"/>
                  <a:gd name="T6" fmla="*/ 0 w 3"/>
                  <a:gd name="T7" fmla="*/ 4 h 8"/>
                  <a:gd name="T8" fmla="*/ 1 w 3"/>
                  <a:gd name="T9" fmla="*/ 8 h 8"/>
                  <a:gd name="T10" fmla="*/ 1 w 3"/>
                  <a:gd name="T11" fmla="*/ 8 h 8"/>
                  <a:gd name="T12" fmla="*/ 3 w 3"/>
                  <a:gd name="T13" fmla="*/ 6 h 8"/>
                  <a:gd name="T14" fmla="*/ 3 w 3"/>
                  <a:gd name="T15" fmla="*/ 6 h 8"/>
                  <a:gd name="T16" fmla="*/ 3 w 3"/>
                  <a:gd name="T17" fmla="*/ 4 h 8"/>
                  <a:gd name="T18" fmla="*/ 3 w 3"/>
                  <a:gd name="T19" fmla="*/ 4 h 8"/>
                  <a:gd name="T20" fmla="*/ 3 w 3"/>
                  <a:gd name="T21" fmla="*/ 1 h 8"/>
                  <a:gd name="T22" fmla="*/ 3 w 3"/>
                  <a:gd name="T23" fmla="*/ 1 h 8"/>
                  <a:gd name="T24" fmla="*/ 3 w 3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22" name="Freeform 495"/>
              <p:cNvSpPr>
                <a:spLocks/>
              </p:cNvSpPr>
              <p:nvPr/>
            </p:nvSpPr>
            <p:spPr bwMode="auto">
              <a:xfrm>
                <a:off x="637" y="2669"/>
                <a:ext cx="26" cy="23"/>
              </a:xfrm>
              <a:custGeom>
                <a:avLst/>
                <a:gdLst>
                  <a:gd name="T0" fmla="*/ 3 w 26"/>
                  <a:gd name="T1" fmla="*/ 0 h 23"/>
                  <a:gd name="T2" fmla="*/ 3 w 26"/>
                  <a:gd name="T3" fmla="*/ 0 h 23"/>
                  <a:gd name="T4" fmla="*/ 0 w 26"/>
                  <a:gd name="T5" fmla="*/ 2 h 23"/>
                  <a:gd name="T6" fmla="*/ 0 w 26"/>
                  <a:gd name="T7" fmla="*/ 2 h 23"/>
                  <a:gd name="T8" fmla="*/ 10 w 26"/>
                  <a:gd name="T9" fmla="*/ 7 h 23"/>
                  <a:gd name="T10" fmla="*/ 16 w 26"/>
                  <a:gd name="T11" fmla="*/ 12 h 23"/>
                  <a:gd name="T12" fmla="*/ 16 w 26"/>
                  <a:gd name="T13" fmla="*/ 12 h 23"/>
                  <a:gd name="T14" fmla="*/ 21 w 26"/>
                  <a:gd name="T15" fmla="*/ 17 h 23"/>
                  <a:gd name="T16" fmla="*/ 23 w 26"/>
                  <a:gd name="T17" fmla="*/ 22 h 23"/>
                  <a:gd name="T18" fmla="*/ 23 w 26"/>
                  <a:gd name="T19" fmla="*/ 22 h 23"/>
                  <a:gd name="T20" fmla="*/ 24 w 26"/>
                  <a:gd name="T21" fmla="*/ 22 h 23"/>
                  <a:gd name="T22" fmla="*/ 24 w 26"/>
                  <a:gd name="T23" fmla="*/ 22 h 23"/>
                  <a:gd name="T24" fmla="*/ 26 w 26"/>
                  <a:gd name="T25" fmla="*/ 23 h 23"/>
                  <a:gd name="T26" fmla="*/ 26 w 26"/>
                  <a:gd name="T27" fmla="*/ 23 h 23"/>
                  <a:gd name="T28" fmla="*/ 26 w 26"/>
                  <a:gd name="T29" fmla="*/ 23 h 23"/>
                  <a:gd name="T30" fmla="*/ 26 w 26"/>
                  <a:gd name="T31" fmla="*/ 23 h 23"/>
                  <a:gd name="T32" fmla="*/ 26 w 26"/>
                  <a:gd name="T33" fmla="*/ 18 h 23"/>
                  <a:gd name="T34" fmla="*/ 24 w 26"/>
                  <a:gd name="T35" fmla="*/ 15 h 23"/>
                  <a:gd name="T36" fmla="*/ 18 w 26"/>
                  <a:gd name="T37" fmla="*/ 9 h 23"/>
                  <a:gd name="T38" fmla="*/ 18 w 26"/>
                  <a:gd name="T39" fmla="*/ 9 h 23"/>
                  <a:gd name="T40" fmla="*/ 11 w 26"/>
                  <a:gd name="T41" fmla="*/ 4 h 23"/>
                  <a:gd name="T42" fmla="*/ 3 w 26"/>
                  <a:gd name="T4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3">
                    <a:moveTo>
                      <a:pt x="3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0" y="7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1" y="17"/>
                    </a:lnTo>
                    <a:lnTo>
                      <a:pt x="23" y="22"/>
                    </a:lnTo>
                    <a:lnTo>
                      <a:pt x="23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6" y="18"/>
                    </a:lnTo>
                    <a:lnTo>
                      <a:pt x="24" y="15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1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549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23" name="Freeform 496"/>
              <p:cNvSpPr>
                <a:spLocks/>
              </p:cNvSpPr>
              <p:nvPr/>
            </p:nvSpPr>
            <p:spPr bwMode="auto">
              <a:xfrm>
                <a:off x="637" y="2669"/>
                <a:ext cx="26" cy="23"/>
              </a:xfrm>
              <a:custGeom>
                <a:avLst/>
                <a:gdLst>
                  <a:gd name="T0" fmla="*/ 3 w 26"/>
                  <a:gd name="T1" fmla="*/ 0 h 23"/>
                  <a:gd name="T2" fmla="*/ 3 w 26"/>
                  <a:gd name="T3" fmla="*/ 0 h 23"/>
                  <a:gd name="T4" fmla="*/ 0 w 26"/>
                  <a:gd name="T5" fmla="*/ 2 h 23"/>
                  <a:gd name="T6" fmla="*/ 0 w 26"/>
                  <a:gd name="T7" fmla="*/ 2 h 23"/>
                  <a:gd name="T8" fmla="*/ 10 w 26"/>
                  <a:gd name="T9" fmla="*/ 7 h 23"/>
                  <a:gd name="T10" fmla="*/ 16 w 26"/>
                  <a:gd name="T11" fmla="*/ 12 h 23"/>
                  <a:gd name="T12" fmla="*/ 16 w 26"/>
                  <a:gd name="T13" fmla="*/ 12 h 23"/>
                  <a:gd name="T14" fmla="*/ 21 w 26"/>
                  <a:gd name="T15" fmla="*/ 17 h 23"/>
                  <a:gd name="T16" fmla="*/ 23 w 26"/>
                  <a:gd name="T17" fmla="*/ 22 h 23"/>
                  <a:gd name="T18" fmla="*/ 23 w 26"/>
                  <a:gd name="T19" fmla="*/ 22 h 23"/>
                  <a:gd name="T20" fmla="*/ 24 w 26"/>
                  <a:gd name="T21" fmla="*/ 22 h 23"/>
                  <a:gd name="T22" fmla="*/ 24 w 26"/>
                  <a:gd name="T23" fmla="*/ 22 h 23"/>
                  <a:gd name="T24" fmla="*/ 26 w 26"/>
                  <a:gd name="T25" fmla="*/ 23 h 23"/>
                  <a:gd name="T26" fmla="*/ 26 w 26"/>
                  <a:gd name="T27" fmla="*/ 23 h 23"/>
                  <a:gd name="T28" fmla="*/ 26 w 26"/>
                  <a:gd name="T29" fmla="*/ 23 h 23"/>
                  <a:gd name="T30" fmla="*/ 26 w 26"/>
                  <a:gd name="T31" fmla="*/ 23 h 23"/>
                  <a:gd name="T32" fmla="*/ 26 w 26"/>
                  <a:gd name="T33" fmla="*/ 18 h 23"/>
                  <a:gd name="T34" fmla="*/ 24 w 26"/>
                  <a:gd name="T35" fmla="*/ 15 h 23"/>
                  <a:gd name="T36" fmla="*/ 18 w 26"/>
                  <a:gd name="T37" fmla="*/ 9 h 23"/>
                  <a:gd name="T38" fmla="*/ 18 w 26"/>
                  <a:gd name="T39" fmla="*/ 9 h 23"/>
                  <a:gd name="T40" fmla="*/ 11 w 26"/>
                  <a:gd name="T41" fmla="*/ 4 h 23"/>
                  <a:gd name="T42" fmla="*/ 3 w 26"/>
                  <a:gd name="T4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3">
                    <a:moveTo>
                      <a:pt x="3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0" y="7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1" y="17"/>
                    </a:lnTo>
                    <a:lnTo>
                      <a:pt x="23" y="22"/>
                    </a:lnTo>
                    <a:lnTo>
                      <a:pt x="23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6" y="18"/>
                    </a:lnTo>
                    <a:lnTo>
                      <a:pt x="24" y="15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1" y="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24" name="Freeform 497"/>
              <p:cNvSpPr>
                <a:spLocks/>
              </p:cNvSpPr>
              <p:nvPr/>
            </p:nvSpPr>
            <p:spPr bwMode="auto">
              <a:xfrm>
                <a:off x="660" y="2691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  <a:gd name="T8" fmla="*/ 3 w 3"/>
                  <a:gd name="T9" fmla="*/ 1 h 1"/>
                  <a:gd name="T10" fmla="*/ 3 w 3"/>
                  <a:gd name="T11" fmla="*/ 1 h 1"/>
                  <a:gd name="T12" fmla="*/ 1 w 3"/>
                  <a:gd name="T13" fmla="*/ 0 h 1"/>
                  <a:gd name="T14" fmla="*/ 1 w 3"/>
                  <a:gd name="T15" fmla="*/ 0 h 1"/>
                  <a:gd name="T16" fmla="*/ 0 w 3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025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25" name="Freeform 498"/>
              <p:cNvSpPr>
                <a:spLocks/>
              </p:cNvSpPr>
              <p:nvPr/>
            </p:nvSpPr>
            <p:spPr bwMode="auto">
              <a:xfrm>
                <a:off x="660" y="2691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  <a:gd name="T8" fmla="*/ 3 w 3"/>
                  <a:gd name="T9" fmla="*/ 1 h 1"/>
                  <a:gd name="T10" fmla="*/ 3 w 3"/>
                  <a:gd name="T11" fmla="*/ 1 h 1"/>
                  <a:gd name="T12" fmla="*/ 1 w 3"/>
                  <a:gd name="T13" fmla="*/ 0 h 1"/>
                  <a:gd name="T14" fmla="*/ 1 w 3"/>
                  <a:gd name="T15" fmla="*/ 0 h 1"/>
                  <a:gd name="T16" fmla="*/ 0 w 3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26" name="Picture 499"/>
              <p:cNvPicPr>
                <a:picLocks noChangeAspect="1" noChangeArrowheads="1"/>
              </p:cNvPicPr>
              <p:nvPr/>
            </p:nvPicPr>
            <p:blipFill>
              <a:blip r:embed="rId1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" y="2705"/>
                <a:ext cx="68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7" name="Freeform 500"/>
              <p:cNvSpPr>
                <a:spLocks/>
              </p:cNvSpPr>
              <p:nvPr/>
            </p:nvSpPr>
            <p:spPr bwMode="auto">
              <a:xfrm>
                <a:off x="479" y="2713"/>
                <a:ext cx="59" cy="31"/>
              </a:xfrm>
              <a:custGeom>
                <a:avLst/>
                <a:gdLst>
                  <a:gd name="T0" fmla="*/ 0 w 59"/>
                  <a:gd name="T1" fmla="*/ 2 h 31"/>
                  <a:gd name="T2" fmla="*/ 0 w 59"/>
                  <a:gd name="T3" fmla="*/ 2 h 31"/>
                  <a:gd name="T4" fmla="*/ 3 w 59"/>
                  <a:gd name="T5" fmla="*/ 5 h 31"/>
                  <a:gd name="T6" fmla="*/ 15 w 59"/>
                  <a:gd name="T7" fmla="*/ 15 h 31"/>
                  <a:gd name="T8" fmla="*/ 23 w 59"/>
                  <a:gd name="T9" fmla="*/ 20 h 31"/>
                  <a:gd name="T10" fmla="*/ 33 w 59"/>
                  <a:gd name="T11" fmla="*/ 25 h 31"/>
                  <a:gd name="T12" fmla="*/ 44 w 59"/>
                  <a:gd name="T13" fmla="*/ 28 h 31"/>
                  <a:gd name="T14" fmla="*/ 57 w 59"/>
                  <a:gd name="T15" fmla="*/ 31 h 31"/>
                  <a:gd name="T16" fmla="*/ 59 w 59"/>
                  <a:gd name="T17" fmla="*/ 30 h 31"/>
                  <a:gd name="T18" fmla="*/ 59 w 59"/>
                  <a:gd name="T19" fmla="*/ 30 h 31"/>
                  <a:gd name="T20" fmla="*/ 44 w 59"/>
                  <a:gd name="T21" fmla="*/ 26 h 31"/>
                  <a:gd name="T22" fmla="*/ 33 w 59"/>
                  <a:gd name="T23" fmla="*/ 23 h 31"/>
                  <a:gd name="T24" fmla="*/ 23 w 59"/>
                  <a:gd name="T25" fmla="*/ 18 h 31"/>
                  <a:gd name="T26" fmla="*/ 16 w 59"/>
                  <a:gd name="T27" fmla="*/ 13 h 31"/>
                  <a:gd name="T28" fmla="*/ 16 w 59"/>
                  <a:gd name="T29" fmla="*/ 13 h 31"/>
                  <a:gd name="T30" fmla="*/ 5 w 59"/>
                  <a:gd name="T31" fmla="*/ 4 h 31"/>
                  <a:gd name="T32" fmla="*/ 5 w 59"/>
                  <a:gd name="T33" fmla="*/ 4 h 31"/>
                  <a:gd name="T34" fmla="*/ 3 w 59"/>
                  <a:gd name="T35" fmla="*/ 2 h 31"/>
                  <a:gd name="T36" fmla="*/ 3 w 59"/>
                  <a:gd name="T37" fmla="*/ 2 h 31"/>
                  <a:gd name="T38" fmla="*/ 2 w 59"/>
                  <a:gd name="T39" fmla="*/ 0 h 31"/>
                  <a:gd name="T40" fmla="*/ 0 w 59"/>
                  <a:gd name="T4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31">
                    <a:moveTo>
                      <a:pt x="0" y="2"/>
                    </a:moveTo>
                    <a:lnTo>
                      <a:pt x="0" y="2"/>
                    </a:lnTo>
                    <a:lnTo>
                      <a:pt x="3" y="5"/>
                    </a:lnTo>
                    <a:lnTo>
                      <a:pt x="15" y="15"/>
                    </a:lnTo>
                    <a:lnTo>
                      <a:pt x="23" y="20"/>
                    </a:lnTo>
                    <a:lnTo>
                      <a:pt x="33" y="25"/>
                    </a:lnTo>
                    <a:lnTo>
                      <a:pt x="44" y="28"/>
                    </a:lnTo>
                    <a:lnTo>
                      <a:pt x="57" y="31"/>
                    </a:lnTo>
                    <a:lnTo>
                      <a:pt x="59" y="30"/>
                    </a:lnTo>
                    <a:lnTo>
                      <a:pt x="59" y="30"/>
                    </a:lnTo>
                    <a:lnTo>
                      <a:pt x="44" y="26"/>
                    </a:lnTo>
                    <a:lnTo>
                      <a:pt x="33" y="23"/>
                    </a:lnTo>
                    <a:lnTo>
                      <a:pt x="23" y="18"/>
                    </a:lnTo>
                    <a:lnTo>
                      <a:pt x="16" y="13"/>
                    </a:lnTo>
                    <a:lnTo>
                      <a:pt x="16" y="1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71C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28" name="Picture 501"/>
              <p:cNvPicPr>
                <a:picLocks noChangeAspect="1" noChangeArrowheads="1"/>
              </p:cNvPicPr>
              <p:nvPr/>
            </p:nvPicPr>
            <p:blipFill>
              <a:blip r:embed="rId1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" y="2695"/>
                <a:ext cx="68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9" name="Freeform 502"/>
              <p:cNvSpPr>
                <a:spLocks/>
              </p:cNvSpPr>
              <p:nvPr/>
            </p:nvSpPr>
            <p:spPr bwMode="auto">
              <a:xfrm>
                <a:off x="479" y="2705"/>
                <a:ext cx="59" cy="30"/>
              </a:xfrm>
              <a:custGeom>
                <a:avLst/>
                <a:gdLst>
                  <a:gd name="T0" fmla="*/ 0 w 59"/>
                  <a:gd name="T1" fmla="*/ 0 h 30"/>
                  <a:gd name="T2" fmla="*/ 0 w 59"/>
                  <a:gd name="T3" fmla="*/ 0 h 30"/>
                  <a:gd name="T4" fmla="*/ 3 w 59"/>
                  <a:gd name="T5" fmla="*/ 5 h 30"/>
                  <a:gd name="T6" fmla="*/ 15 w 59"/>
                  <a:gd name="T7" fmla="*/ 13 h 30"/>
                  <a:gd name="T8" fmla="*/ 23 w 59"/>
                  <a:gd name="T9" fmla="*/ 18 h 30"/>
                  <a:gd name="T10" fmla="*/ 33 w 59"/>
                  <a:gd name="T11" fmla="*/ 23 h 30"/>
                  <a:gd name="T12" fmla="*/ 44 w 59"/>
                  <a:gd name="T13" fmla="*/ 28 h 30"/>
                  <a:gd name="T14" fmla="*/ 57 w 59"/>
                  <a:gd name="T15" fmla="*/ 30 h 30"/>
                  <a:gd name="T16" fmla="*/ 59 w 59"/>
                  <a:gd name="T17" fmla="*/ 28 h 30"/>
                  <a:gd name="T18" fmla="*/ 59 w 59"/>
                  <a:gd name="T19" fmla="*/ 28 h 30"/>
                  <a:gd name="T20" fmla="*/ 44 w 59"/>
                  <a:gd name="T21" fmla="*/ 26 h 30"/>
                  <a:gd name="T22" fmla="*/ 33 w 59"/>
                  <a:gd name="T23" fmla="*/ 21 h 30"/>
                  <a:gd name="T24" fmla="*/ 23 w 59"/>
                  <a:gd name="T25" fmla="*/ 16 h 30"/>
                  <a:gd name="T26" fmla="*/ 16 w 59"/>
                  <a:gd name="T27" fmla="*/ 12 h 30"/>
                  <a:gd name="T28" fmla="*/ 16 w 59"/>
                  <a:gd name="T29" fmla="*/ 12 h 30"/>
                  <a:gd name="T30" fmla="*/ 5 w 59"/>
                  <a:gd name="T31" fmla="*/ 3 h 30"/>
                  <a:gd name="T32" fmla="*/ 5 w 59"/>
                  <a:gd name="T33" fmla="*/ 3 h 30"/>
                  <a:gd name="T34" fmla="*/ 3 w 59"/>
                  <a:gd name="T35" fmla="*/ 0 h 30"/>
                  <a:gd name="T36" fmla="*/ 3 w 59"/>
                  <a:gd name="T37" fmla="*/ 0 h 30"/>
                  <a:gd name="T38" fmla="*/ 2 w 59"/>
                  <a:gd name="T39" fmla="*/ 0 h 30"/>
                  <a:gd name="T40" fmla="*/ 0 w 59"/>
                  <a:gd name="T41" fmla="*/ 0 h 30"/>
                  <a:gd name="T42" fmla="*/ 0 w 59"/>
                  <a:gd name="T4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30">
                    <a:moveTo>
                      <a:pt x="0" y="0"/>
                    </a:moveTo>
                    <a:lnTo>
                      <a:pt x="0" y="0"/>
                    </a:lnTo>
                    <a:lnTo>
                      <a:pt x="3" y="5"/>
                    </a:lnTo>
                    <a:lnTo>
                      <a:pt x="15" y="13"/>
                    </a:lnTo>
                    <a:lnTo>
                      <a:pt x="23" y="18"/>
                    </a:lnTo>
                    <a:lnTo>
                      <a:pt x="33" y="23"/>
                    </a:lnTo>
                    <a:lnTo>
                      <a:pt x="44" y="28"/>
                    </a:lnTo>
                    <a:lnTo>
                      <a:pt x="57" y="30"/>
                    </a:lnTo>
                    <a:lnTo>
                      <a:pt x="59" y="28"/>
                    </a:lnTo>
                    <a:lnTo>
                      <a:pt x="59" y="28"/>
                    </a:lnTo>
                    <a:lnTo>
                      <a:pt x="44" y="26"/>
                    </a:lnTo>
                    <a:lnTo>
                      <a:pt x="33" y="21"/>
                    </a:lnTo>
                    <a:lnTo>
                      <a:pt x="23" y="16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71C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30" name="Picture 503"/>
              <p:cNvPicPr>
                <a:picLocks noChangeAspect="1" noChangeArrowheads="1"/>
              </p:cNvPicPr>
              <p:nvPr/>
            </p:nvPicPr>
            <p:blipFill>
              <a:blip r:embed="rId1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" y="2717"/>
                <a:ext cx="6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1" name="Freeform 504"/>
              <p:cNvSpPr>
                <a:spLocks/>
              </p:cNvSpPr>
              <p:nvPr/>
            </p:nvSpPr>
            <p:spPr bwMode="auto">
              <a:xfrm>
                <a:off x="479" y="2720"/>
                <a:ext cx="59" cy="31"/>
              </a:xfrm>
              <a:custGeom>
                <a:avLst/>
                <a:gdLst>
                  <a:gd name="T0" fmla="*/ 0 w 59"/>
                  <a:gd name="T1" fmla="*/ 1 h 31"/>
                  <a:gd name="T2" fmla="*/ 0 w 59"/>
                  <a:gd name="T3" fmla="*/ 1 h 31"/>
                  <a:gd name="T4" fmla="*/ 3 w 59"/>
                  <a:gd name="T5" fmla="*/ 5 h 31"/>
                  <a:gd name="T6" fmla="*/ 15 w 59"/>
                  <a:gd name="T7" fmla="*/ 15 h 31"/>
                  <a:gd name="T8" fmla="*/ 23 w 59"/>
                  <a:gd name="T9" fmla="*/ 19 h 31"/>
                  <a:gd name="T10" fmla="*/ 33 w 59"/>
                  <a:gd name="T11" fmla="*/ 24 h 31"/>
                  <a:gd name="T12" fmla="*/ 44 w 59"/>
                  <a:gd name="T13" fmla="*/ 28 h 31"/>
                  <a:gd name="T14" fmla="*/ 57 w 59"/>
                  <a:gd name="T15" fmla="*/ 31 h 31"/>
                  <a:gd name="T16" fmla="*/ 59 w 59"/>
                  <a:gd name="T17" fmla="*/ 29 h 31"/>
                  <a:gd name="T18" fmla="*/ 59 w 59"/>
                  <a:gd name="T19" fmla="*/ 29 h 31"/>
                  <a:gd name="T20" fmla="*/ 44 w 59"/>
                  <a:gd name="T21" fmla="*/ 26 h 31"/>
                  <a:gd name="T22" fmla="*/ 33 w 59"/>
                  <a:gd name="T23" fmla="*/ 23 h 31"/>
                  <a:gd name="T24" fmla="*/ 23 w 59"/>
                  <a:gd name="T25" fmla="*/ 18 h 31"/>
                  <a:gd name="T26" fmla="*/ 16 w 59"/>
                  <a:gd name="T27" fmla="*/ 13 h 31"/>
                  <a:gd name="T28" fmla="*/ 16 w 59"/>
                  <a:gd name="T29" fmla="*/ 13 h 31"/>
                  <a:gd name="T30" fmla="*/ 5 w 59"/>
                  <a:gd name="T31" fmla="*/ 5 h 31"/>
                  <a:gd name="T32" fmla="*/ 5 w 59"/>
                  <a:gd name="T33" fmla="*/ 5 h 31"/>
                  <a:gd name="T34" fmla="*/ 3 w 59"/>
                  <a:gd name="T35" fmla="*/ 1 h 31"/>
                  <a:gd name="T36" fmla="*/ 3 w 59"/>
                  <a:gd name="T37" fmla="*/ 1 h 31"/>
                  <a:gd name="T38" fmla="*/ 2 w 59"/>
                  <a:gd name="T39" fmla="*/ 0 h 31"/>
                  <a:gd name="T40" fmla="*/ 0 w 59"/>
                  <a:gd name="T41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31">
                    <a:moveTo>
                      <a:pt x="0" y="1"/>
                    </a:moveTo>
                    <a:lnTo>
                      <a:pt x="0" y="1"/>
                    </a:lnTo>
                    <a:lnTo>
                      <a:pt x="3" y="5"/>
                    </a:lnTo>
                    <a:lnTo>
                      <a:pt x="15" y="15"/>
                    </a:lnTo>
                    <a:lnTo>
                      <a:pt x="23" y="19"/>
                    </a:lnTo>
                    <a:lnTo>
                      <a:pt x="33" y="24"/>
                    </a:lnTo>
                    <a:lnTo>
                      <a:pt x="44" y="28"/>
                    </a:lnTo>
                    <a:lnTo>
                      <a:pt x="57" y="31"/>
                    </a:lnTo>
                    <a:lnTo>
                      <a:pt x="59" y="29"/>
                    </a:lnTo>
                    <a:lnTo>
                      <a:pt x="59" y="29"/>
                    </a:lnTo>
                    <a:lnTo>
                      <a:pt x="44" y="26"/>
                    </a:lnTo>
                    <a:lnTo>
                      <a:pt x="33" y="23"/>
                    </a:lnTo>
                    <a:lnTo>
                      <a:pt x="23" y="18"/>
                    </a:lnTo>
                    <a:lnTo>
                      <a:pt x="16" y="13"/>
                    </a:lnTo>
                    <a:lnTo>
                      <a:pt x="16" y="13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71C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32" name="Freeform 505"/>
              <p:cNvSpPr>
                <a:spLocks/>
              </p:cNvSpPr>
              <p:nvPr/>
            </p:nvSpPr>
            <p:spPr bwMode="auto">
              <a:xfrm>
                <a:off x="479" y="2731"/>
                <a:ext cx="39" cy="25"/>
              </a:xfrm>
              <a:custGeom>
                <a:avLst/>
                <a:gdLst>
                  <a:gd name="T0" fmla="*/ 0 w 39"/>
                  <a:gd name="T1" fmla="*/ 2 h 25"/>
                  <a:gd name="T2" fmla="*/ 0 w 39"/>
                  <a:gd name="T3" fmla="*/ 2 h 25"/>
                  <a:gd name="T4" fmla="*/ 13 w 39"/>
                  <a:gd name="T5" fmla="*/ 12 h 25"/>
                  <a:gd name="T6" fmla="*/ 25 w 39"/>
                  <a:gd name="T7" fmla="*/ 20 h 25"/>
                  <a:gd name="T8" fmla="*/ 31 w 39"/>
                  <a:gd name="T9" fmla="*/ 23 h 25"/>
                  <a:gd name="T10" fmla="*/ 38 w 39"/>
                  <a:gd name="T11" fmla="*/ 25 h 25"/>
                  <a:gd name="T12" fmla="*/ 39 w 39"/>
                  <a:gd name="T13" fmla="*/ 23 h 25"/>
                  <a:gd name="T14" fmla="*/ 39 w 39"/>
                  <a:gd name="T15" fmla="*/ 23 h 25"/>
                  <a:gd name="T16" fmla="*/ 33 w 39"/>
                  <a:gd name="T17" fmla="*/ 21 h 25"/>
                  <a:gd name="T18" fmla="*/ 26 w 39"/>
                  <a:gd name="T19" fmla="*/ 18 h 25"/>
                  <a:gd name="T20" fmla="*/ 13 w 39"/>
                  <a:gd name="T21" fmla="*/ 10 h 25"/>
                  <a:gd name="T22" fmla="*/ 13 w 39"/>
                  <a:gd name="T23" fmla="*/ 10 h 25"/>
                  <a:gd name="T24" fmla="*/ 5 w 39"/>
                  <a:gd name="T25" fmla="*/ 4 h 25"/>
                  <a:gd name="T26" fmla="*/ 5 w 39"/>
                  <a:gd name="T27" fmla="*/ 4 h 25"/>
                  <a:gd name="T28" fmla="*/ 2 w 39"/>
                  <a:gd name="T29" fmla="*/ 0 h 25"/>
                  <a:gd name="T30" fmla="*/ 0 w 39"/>
                  <a:gd name="T31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" h="25">
                    <a:moveTo>
                      <a:pt x="0" y="2"/>
                    </a:moveTo>
                    <a:lnTo>
                      <a:pt x="0" y="2"/>
                    </a:lnTo>
                    <a:lnTo>
                      <a:pt x="13" y="12"/>
                    </a:lnTo>
                    <a:lnTo>
                      <a:pt x="25" y="20"/>
                    </a:lnTo>
                    <a:lnTo>
                      <a:pt x="31" y="23"/>
                    </a:lnTo>
                    <a:lnTo>
                      <a:pt x="38" y="25"/>
                    </a:lnTo>
                    <a:lnTo>
                      <a:pt x="39" y="23"/>
                    </a:lnTo>
                    <a:lnTo>
                      <a:pt x="39" y="23"/>
                    </a:lnTo>
                    <a:lnTo>
                      <a:pt x="33" y="21"/>
                    </a:lnTo>
                    <a:lnTo>
                      <a:pt x="26" y="18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33" name="Picture 506"/>
              <p:cNvPicPr>
                <a:picLocks noChangeAspect="1" noChangeArrowheads="1"/>
              </p:cNvPicPr>
              <p:nvPr/>
            </p:nvPicPr>
            <p:blipFill>
              <a:blip r:embed="rId1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" y="2739"/>
                <a:ext cx="6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4" name="Freeform 507"/>
              <p:cNvSpPr>
                <a:spLocks/>
              </p:cNvSpPr>
              <p:nvPr/>
            </p:nvSpPr>
            <p:spPr bwMode="auto">
              <a:xfrm>
                <a:off x="479" y="2746"/>
                <a:ext cx="55" cy="28"/>
              </a:xfrm>
              <a:custGeom>
                <a:avLst/>
                <a:gdLst>
                  <a:gd name="T0" fmla="*/ 0 w 55"/>
                  <a:gd name="T1" fmla="*/ 0 h 28"/>
                  <a:gd name="T2" fmla="*/ 0 w 55"/>
                  <a:gd name="T3" fmla="*/ 0 h 28"/>
                  <a:gd name="T4" fmla="*/ 18 w 55"/>
                  <a:gd name="T5" fmla="*/ 11 h 28"/>
                  <a:gd name="T6" fmla="*/ 36 w 55"/>
                  <a:gd name="T7" fmla="*/ 21 h 28"/>
                  <a:gd name="T8" fmla="*/ 46 w 55"/>
                  <a:gd name="T9" fmla="*/ 24 h 28"/>
                  <a:gd name="T10" fmla="*/ 55 w 55"/>
                  <a:gd name="T11" fmla="*/ 28 h 28"/>
                  <a:gd name="T12" fmla="*/ 55 w 55"/>
                  <a:gd name="T13" fmla="*/ 26 h 28"/>
                  <a:gd name="T14" fmla="*/ 55 w 55"/>
                  <a:gd name="T15" fmla="*/ 26 h 28"/>
                  <a:gd name="T16" fmla="*/ 46 w 55"/>
                  <a:gd name="T17" fmla="*/ 23 h 28"/>
                  <a:gd name="T18" fmla="*/ 36 w 55"/>
                  <a:gd name="T19" fmla="*/ 19 h 28"/>
                  <a:gd name="T20" fmla="*/ 20 w 55"/>
                  <a:gd name="T21" fmla="*/ 11 h 28"/>
                  <a:gd name="T22" fmla="*/ 20 w 55"/>
                  <a:gd name="T23" fmla="*/ 11 h 28"/>
                  <a:gd name="T24" fmla="*/ 7 w 55"/>
                  <a:gd name="T25" fmla="*/ 3 h 28"/>
                  <a:gd name="T26" fmla="*/ 7 w 55"/>
                  <a:gd name="T27" fmla="*/ 3 h 28"/>
                  <a:gd name="T28" fmla="*/ 2 w 55"/>
                  <a:gd name="T29" fmla="*/ 0 h 28"/>
                  <a:gd name="T30" fmla="*/ 0 w 55"/>
                  <a:gd name="T3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" h="28">
                    <a:moveTo>
                      <a:pt x="0" y="0"/>
                    </a:moveTo>
                    <a:lnTo>
                      <a:pt x="0" y="0"/>
                    </a:lnTo>
                    <a:lnTo>
                      <a:pt x="18" y="11"/>
                    </a:lnTo>
                    <a:lnTo>
                      <a:pt x="36" y="21"/>
                    </a:lnTo>
                    <a:lnTo>
                      <a:pt x="46" y="24"/>
                    </a:lnTo>
                    <a:lnTo>
                      <a:pt x="55" y="28"/>
                    </a:lnTo>
                    <a:lnTo>
                      <a:pt x="55" y="26"/>
                    </a:lnTo>
                    <a:lnTo>
                      <a:pt x="55" y="26"/>
                    </a:lnTo>
                    <a:lnTo>
                      <a:pt x="46" y="23"/>
                    </a:lnTo>
                    <a:lnTo>
                      <a:pt x="36" y="19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71C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35" name="Picture 508"/>
              <p:cNvPicPr>
                <a:picLocks noChangeAspect="1" noChangeArrowheads="1"/>
              </p:cNvPicPr>
              <p:nvPr/>
            </p:nvPicPr>
            <p:blipFill>
              <a:blip r:embed="rId1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" y="2707"/>
                <a:ext cx="113" cy="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6" name="Freeform 509"/>
              <p:cNvSpPr>
                <a:spLocks/>
              </p:cNvSpPr>
              <p:nvPr/>
            </p:nvSpPr>
            <p:spPr bwMode="auto">
              <a:xfrm>
                <a:off x="572" y="2712"/>
                <a:ext cx="99" cy="36"/>
              </a:xfrm>
              <a:custGeom>
                <a:avLst/>
                <a:gdLst>
                  <a:gd name="T0" fmla="*/ 98 w 99"/>
                  <a:gd name="T1" fmla="*/ 0 h 36"/>
                  <a:gd name="T2" fmla="*/ 98 w 99"/>
                  <a:gd name="T3" fmla="*/ 0 h 36"/>
                  <a:gd name="T4" fmla="*/ 96 w 99"/>
                  <a:gd name="T5" fmla="*/ 1 h 36"/>
                  <a:gd name="T6" fmla="*/ 96 w 99"/>
                  <a:gd name="T7" fmla="*/ 1 h 36"/>
                  <a:gd name="T8" fmla="*/ 85 w 99"/>
                  <a:gd name="T9" fmla="*/ 9 h 36"/>
                  <a:gd name="T10" fmla="*/ 65 w 99"/>
                  <a:gd name="T11" fmla="*/ 21 h 36"/>
                  <a:gd name="T12" fmla="*/ 54 w 99"/>
                  <a:gd name="T13" fmla="*/ 26 h 36"/>
                  <a:gd name="T14" fmla="*/ 39 w 99"/>
                  <a:gd name="T15" fmla="*/ 31 h 36"/>
                  <a:gd name="T16" fmla="*/ 24 w 99"/>
                  <a:gd name="T17" fmla="*/ 32 h 36"/>
                  <a:gd name="T18" fmla="*/ 8 w 99"/>
                  <a:gd name="T19" fmla="*/ 34 h 36"/>
                  <a:gd name="T20" fmla="*/ 8 w 99"/>
                  <a:gd name="T21" fmla="*/ 34 h 36"/>
                  <a:gd name="T22" fmla="*/ 0 w 99"/>
                  <a:gd name="T23" fmla="*/ 34 h 36"/>
                  <a:gd name="T24" fmla="*/ 0 w 99"/>
                  <a:gd name="T25" fmla="*/ 36 h 36"/>
                  <a:gd name="T26" fmla="*/ 0 w 99"/>
                  <a:gd name="T27" fmla="*/ 36 h 36"/>
                  <a:gd name="T28" fmla="*/ 8 w 99"/>
                  <a:gd name="T29" fmla="*/ 36 h 36"/>
                  <a:gd name="T30" fmla="*/ 8 w 99"/>
                  <a:gd name="T31" fmla="*/ 36 h 36"/>
                  <a:gd name="T32" fmla="*/ 26 w 99"/>
                  <a:gd name="T33" fmla="*/ 34 h 36"/>
                  <a:gd name="T34" fmla="*/ 44 w 99"/>
                  <a:gd name="T35" fmla="*/ 31 h 36"/>
                  <a:gd name="T36" fmla="*/ 59 w 99"/>
                  <a:gd name="T37" fmla="*/ 24 h 36"/>
                  <a:gd name="T38" fmla="*/ 73 w 99"/>
                  <a:gd name="T39" fmla="*/ 19 h 36"/>
                  <a:gd name="T40" fmla="*/ 91 w 99"/>
                  <a:gd name="T41" fmla="*/ 6 h 36"/>
                  <a:gd name="T42" fmla="*/ 99 w 99"/>
                  <a:gd name="T43" fmla="*/ 1 h 36"/>
                  <a:gd name="T44" fmla="*/ 98 w 99"/>
                  <a:gd name="T4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9" h="36">
                    <a:moveTo>
                      <a:pt x="98" y="0"/>
                    </a:moveTo>
                    <a:lnTo>
                      <a:pt x="98" y="0"/>
                    </a:lnTo>
                    <a:lnTo>
                      <a:pt x="96" y="1"/>
                    </a:lnTo>
                    <a:lnTo>
                      <a:pt x="96" y="1"/>
                    </a:lnTo>
                    <a:lnTo>
                      <a:pt x="85" y="9"/>
                    </a:lnTo>
                    <a:lnTo>
                      <a:pt x="65" y="21"/>
                    </a:lnTo>
                    <a:lnTo>
                      <a:pt x="54" y="26"/>
                    </a:lnTo>
                    <a:lnTo>
                      <a:pt x="39" y="31"/>
                    </a:lnTo>
                    <a:lnTo>
                      <a:pt x="24" y="32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26" y="34"/>
                    </a:lnTo>
                    <a:lnTo>
                      <a:pt x="44" y="31"/>
                    </a:lnTo>
                    <a:lnTo>
                      <a:pt x="59" y="24"/>
                    </a:lnTo>
                    <a:lnTo>
                      <a:pt x="73" y="19"/>
                    </a:lnTo>
                    <a:lnTo>
                      <a:pt x="91" y="6"/>
                    </a:lnTo>
                    <a:lnTo>
                      <a:pt x="99" y="1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171C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37" name="Picture 510"/>
              <p:cNvPicPr>
                <a:picLocks noChangeAspect="1" noChangeArrowheads="1"/>
              </p:cNvPicPr>
              <p:nvPr/>
            </p:nvPicPr>
            <p:blipFill>
              <a:blip r:embed="rId1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" y="2694"/>
                <a:ext cx="112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8" name="Freeform 511"/>
              <p:cNvSpPr>
                <a:spLocks/>
              </p:cNvSpPr>
              <p:nvPr/>
            </p:nvSpPr>
            <p:spPr bwMode="auto">
              <a:xfrm>
                <a:off x="567" y="2699"/>
                <a:ext cx="103" cy="40"/>
              </a:xfrm>
              <a:custGeom>
                <a:avLst/>
                <a:gdLst>
                  <a:gd name="T0" fmla="*/ 101 w 103"/>
                  <a:gd name="T1" fmla="*/ 0 h 40"/>
                  <a:gd name="T2" fmla="*/ 101 w 103"/>
                  <a:gd name="T3" fmla="*/ 0 h 40"/>
                  <a:gd name="T4" fmla="*/ 99 w 103"/>
                  <a:gd name="T5" fmla="*/ 1 h 40"/>
                  <a:gd name="T6" fmla="*/ 99 w 103"/>
                  <a:gd name="T7" fmla="*/ 1 h 40"/>
                  <a:gd name="T8" fmla="*/ 91 w 103"/>
                  <a:gd name="T9" fmla="*/ 11 h 40"/>
                  <a:gd name="T10" fmla="*/ 83 w 103"/>
                  <a:gd name="T11" fmla="*/ 16 h 40"/>
                  <a:gd name="T12" fmla="*/ 73 w 103"/>
                  <a:gd name="T13" fmla="*/ 22 h 40"/>
                  <a:gd name="T14" fmla="*/ 62 w 103"/>
                  <a:gd name="T15" fmla="*/ 29 h 40"/>
                  <a:gd name="T16" fmla="*/ 49 w 103"/>
                  <a:gd name="T17" fmla="*/ 34 h 40"/>
                  <a:gd name="T18" fmla="*/ 34 w 103"/>
                  <a:gd name="T19" fmla="*/ 37 h 40"/>
                  <a:gd name="T20" fmla="*/ 18 w 103"/>
                  <a:gd name="T21" fmla="*/ 39 h 40"/>
                  <a:gd name="T22" fmla="*/ 18 w 103"/>
                  <a:gd name="T23" fmla="*/ 39 h 40"/>
                  <a:gd name="T24" fmla="*/ 0 w 103"/>
                  <a:gd name="T25" fmla="*/ 37 h 40"/>
                  <a:gd name="T26" fmla="*/ 0 w 103"/>
                  <a:gd name="T27" fmla="*/ 39 h 40"/>
                  <a:gd name="T28" fmla="*/ 0 w 103"/>
                  <a:gd name="T29" fmla="*/ 39 h 40"/>
                  <a:gd name="T30" fmla="*/ 18 w 103"/>
                  <a:gd name="T31" fmla="*/ 40 h 40"/>
                  <a:gd name="T32" fmla="*/ 18 w 103"/>
                  <a:gd name="T33" fmla="*/ 40 h 40"/>
                  <a:gd name="T34" fmla="*/ 37 w 103"/>
                  <a:gd name="T35" fmla="*/ 37 h 40"/>
                  <a:gd name="T36" fmla="*/ 54 w 103"/>
                  <a:gd name="T37" fmla="*/ 34 h 40"/>
                  <a:gd name="T38" fmla="*/ 68 w 103"/>
                  <a:gd name="T39" fmla="*/ 27 h 40"/>
                  <a:gd name="T40" fmla="*/ 80 w 103"/>
                  <a:gd name="T41" fmla="*/ 21 h 40"/>
                  <a:gd name="T42" fmla="*/ 90 w 103"/>
                  <a:gd name="T43" fmla="*/ 13 h 40"/>
                  <a:gd name="T44" fmla="*/ 96 w 103"/>
                  <a:gd name="T45" fmla="*/ 8 h 40"/>
                  <a:gd name="T46" fmla="*/ 103 w 103"/>
                  <a:gd name="T47" fmla="*/ 1 h 40"/>
                  <a:gd name="T48" fmla="*/ 101 w 103"/>
                  <a:gd name="T49" fmla="*/ 0 h 40"/>
                  <a:gd name="T50" fmla="*/ 101 w 103"/>
                  <a:gd name="T5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3" h="40">
                    <a:moveTo>
                      <a:pt x="101" y="0"/>
                    </a:moveTo>
                    <a:lnTo>
                      <a:pt x="101" y="0"/>
                    </a:lnTo>
                    <a:lnTo>
                      <a:pt x="99" y="1"/>
                    </a:lnTo>
                    <a:lnTo>
                      <a:pt x="99" y="1"/>
                    </a:lnTo>
                    <a:lnTo>
                      <a:pt x="91" y="11"/>
                    </a:lnTo>
                    <a:lnTo>
                      <a:pt x="83" y="16"/>
                    </a:lnTo>
                    <a:lnTo>
                      <a:pt x="73" y="22"/>
                    </a:lnTo>
                    <a:lnTo>
                      <a:pt x="62" y="29"/>
                    </a:lnTo>
                    <a:lnTo>
                      <a:pt x="49" y="34"/>
                    </a:lnTo>
                    <a:lnTo>
                      <a:pt x="34" y="37"/>
                    </a:lnTo>
                    <a:lnTo>
                      <a:pt x="18" y="39"/>
                    </a:lnTo>
                    <a:lnTo>
                      <a:pt x="18" y="39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18" y="40"/>
                    </a:lnTo>
                    <a:lnTo>
                      <a:pt x="18" y="40"/>
                    </a:lnTo>
                    <a:lnTo>
                      <a:pt x="37" y="37"/>
                    </a:lnTo>
                    <a:lnTo>
                      <a:pt x="54" y="34"/>
                    </a:lnTo>
                    <a:lnTo>
                      <a:pt x="68" y="27"/>
                    </a:lnTo>
                    <a:lnTo>
                      <a:pt x="80" y="21"/>
                    </a:lnTo>
                    <a:lnTo>
                      <a:pt x="90" y="13"/>
                    </a:lnTo>
                    <a:lnTo>
                      <a:pt x="96" y="8"/>
                    </a:lnTo>
                    <a:lnTo>
                      <a:pt x="103" y="1"/>
                    </a:lnTo>
                    <a:lnTo>
                      <a:pt x="101" y="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171C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39" name="Picture 512"/>
              <p:cNvPicPr>
                <a:picLocks noChangeAspect="1" noChangeArrowheads="1"/>
              </p:cNvPicPr>
              <p:nvPr/>
            </p:nvPicPr>
            <p:blipFill>
              <a:blip r:embed="rId1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" y="2717"/>
                <a:ext cx="1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0" name="Freeform 513"/>
              <p:cNvSpPr>
                <a:spLocks/>
              </p:cNvSpPr>
              <p:nvPr/>
            </p:nvSpPr>
            <p:spPr bwMode="auto">
              <a:xfrm>
                <a:off x="572" y="2723"/>
                <a:ext cx="99" cy="36"/>
              </a:xfrm>
              <a:custGeom>
                <a:avLst/>
                <a:gdLst>
                  <a:gd name="T0" fmla="*/ 98 w 99"/>
                  <a:gd name="T1" fmla="*/ 0 h 36"/>
                  <a:gd name="T2" fmla="*/ 98 w 99"/>
                  <a:gd name="T3" fmla="*/ 0 h 36"/>
                  <a:gd name="T4" fmla="*/ 96 w 99"/>
                  <a:gd name="T5" fmla="*/ 2 h 36"/>
                  <a:gd name="T6" fmla="*/ 96 w 99"/>
                  <a:gd name="T7" fmla="*/ 2 h 36"/>
                  <a:gd name="T8" fmla="*/ 85 w 99"/>
                  <a:gd name="T9" fmla="*/ 8 h 36"/>
                  <a:gd name="T10" fmla="*/ 65 w 99"/>
                  <a:gd name="T11" fmla="*/ 20 h 36"/>
                  <a:gd name="T12" fmla="*/ 54 w 99"/>
                  <a:gd name="T13" fmla="*/ 25 h 36"/>
                  <a:gd name="T14" fmla="*/ 39 w 99"/>
                  <a:gd name="T15" fmla="*/ 29 h 36"/>
                  <a:gd name="T16" fmla="*/ 24 w 99"/>
                  <a:gd name="T17" fmla="*/ 33 h 36"/>
                  <a:gd name="T18" fmla="*/ 8 w 99"/>
                  <a:gd name="T19" fmla="*/ 34 h 36"/>
                  <a:gd name="T20" fmla="*/ 8 w 99"/>
                  <a:gd name="T21" fmla="*/ 34 h 36"/>
                  <a:gd name="T22" fmla="*/ 0 w 99"/>
                  <a:gd name="T23" fmla="*/ 33 h 36"/>
                  <a:gd name="T24" fmla="*/ 0 w 99"/>
                  <a:gd name="T25" fmla="*/ 34 h 36"/>
                  <a:gd name="T26" fmla="*/ 0 w 99"/>
                  <a:gd name="T27" fmla="*/ 34 h 36"/>
                  <a:gd name="T28" fmla="*/ 8 w 99"/>
                  <a:gd name="T29" fmla="*/ 36 h 36"/>
                  <a:gd name="T30" fmla="*/ 8 w 99"/>
                  <a:gd name="T31" fmla="*/ 36 h 36"/>
                  <a:gd name="T32" fmla="*/ 26 w 99"/>
                  <a:gd name="T33" fmla="*/ 34 h 36"/>
                  <a:gd name="T34" fmla="*/ 44 w 99"/>
                  <a:gd name="T35" fmla="*/ 29 h 36"/>
                  <a:gd name="T36" fmla="*/ 59 w 99"/>
                  <a:gd name="T37" fmla="*/ 25 h 36"/>
                  <a:gd name="T38" fmla="*/ 73 w 99"/>
                  <a:gd name="T39" fmla="*/ 18 h 36"/>
                  <a:gd name="T40" fmla="*/ 91 w 99"/>
                  <a:gd name="T41" fmla="*/ 7 h 36"/>
                  <a:gd name="T42" fmla="*/ 99 w 99"/>
                  <a:gd name="T43" fmla="*/ 2 h 36"/>
                  <a:gd name="T44" fmla="*/ 98 w 99"/>
                  <a:gd name="T4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9" h="36">
                    <a:moveTo>
                      <a:pt x="98" y="0"/>
                    </a:moveTo>
                    <a:lnTo>
                      <a:pt x="98" y="0"/>
                    </a:lnTo>
                    <a:lnTo>
                      <a:pt x="96" y="2"/>
                    </a:lnTo>
                    <a:lnTo>
                      <a:pt x="96" y="2"/>
                    </a:lnTo>
                    <a:lnTo>
                      <a:pt x="85" y="8"/>
                    </a:lnTo>
                    <a:lnTo>
                      <a:pt x="65" y="20"/>
                    </a:lnTo>
                    <a:lnTo>
                      <a:pt x="54" y="25"/>
                    </a:lnTo>
                    <a:lnTo>
                      <a:pt x="39" y="29"/>
                    </a:lnTo>
                    <a:lnTo>
                      <a:pt x="24" y="33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26" y="34"/>
                    </a:lnTo>
                    <a:lnTo>
                      <a:pt x="44" y="29"/>
                    </a:lnTo>
                    <a:lnTo>
                      <a:pt x="59" y="25"/>
                    </a:lnTo>
                    <a:lnTo>
                      <a:pt x="73" y="18"/>
                    </a:lnTo>
                    <a:lnTo>
                      <a:pt x="91" y="7"/>
                    </a:lnTo>
                    <a:lnTo>
                      <a:pt x="99" y="2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171C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41" name="Picture 514"/>
              <p:cNvPicPr>
                <a:picLocks noChangeAspect="1" noChangeArrowheads="1"/>
              </p:cNvPicPr>
              <p:nvPr/>
            </p:nvPicPr>
            <p:blipFill>
              <a:blip r:embed="rId1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" y="2726"/>
                <a:ext cx="113" cy="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2" name="Freeform 515"/>
              <p:cNvSpPr>
                <a:spLocks/>
              </p:cNvSpPr>
              <p:nvPr/>
            </p:nvSpPr>
            <p:spPr bwMode="auto">
              <a:xfrm>
                <a:off x="572" y="2731"/>
                <a:ext cx="99" cy="36"/>
              </a:xfrm>
              <a:custGeom>
                <a:avLst/>
                <a:gdLst>
                  <a:gd name="T0" fmla="*/ 98 w 99"/>
                  <a:gd name="T1" fmla="*/ 0 h 36"/>
                  <a:gd name="T2" fmla="*/ 98 w 99"/>
                  <a:gd name="T3" fmla="*/ 0 h 36"/>
                  <a:gd name="T4" fmla="*/ 96 w 99"/>
                  <a:gd name="T5" fmla="*/ 2 h 36"/>
                  <a:gd name="T6" fmla="*/ 96 w 99"/>
                  <a:gd name="T7" fmla="*/ 2 h 36"/>
                  <a:gd name="T8" fmla="*/ 85 w 99"/>
                  <a:gd name="T9" fmla="*/ 10 h 36"/>
                  <a:gd name="T10" fmla="*/ 65 w 99"/>
                  <a:gd name="T11" fmla="*/ 21 h 36"/>
                  <a:gd name="T12" fmla="*/ 54 w 99"/>
                  <a:gd name="T13" fmla="*/ 26 h 36"/>
                  <a:gd name="T14" fmla="*/ 39 w 99"/>
                  <a:gd name="T15" fmla="*/ 31 h 36"/>
                  <a:gd name="T16" fmla="*/ 24 w 99"/>
                  <a:gd name="T17" fmla="*/ 33 h 36"/>
                  <a:gd name="T18" fmla="*/ 8 w 99"/>
                  <a:gd name="T19" fmla="*/ 34 h 36"/>
                  <a:gd name="T20" fmla="*/ 8 w 99"/>
                  <a:gd name="T21" fmla="*/ 34 h 36"/>
                  <a:gd name="T22" fmla="*/ 0 w 99"/>
                  <a:gd name="T23" fmla="*/ 34 h 36"/>
                  <a:gd name="T24" fmla="*/ 0 w 99"/>
                  <a:gd name="T25" fmla="*/ 36 h 36"/>
                  <a:gd name="T26" fmla="*/ 0 w 99"/>
                  <a:gd name="T27" fmla="*/ 36 h 36"/>
                  <a:gd name="T28" fmla="*/ 8 w 99"/>
                  <a:gd name="T29" fmla="*/ 36 h 36"/>
                  <a:gd name="T30" fmla="*/ 8 w 99"/>
                  <a:gd name="T31" fmla="*/ 36 h 36"/>
                  <a:gd name="T32" fmla="*/ 26 w 99"/>
                  <a:gd name="T33" fmla="*/ 34 h 36"/>
                  <a:gd name="T34" fmla="*/ 44 w 99"/>
                  <a:gd name="T35" fmla="*/ 31 h 36"/>
                  <a:gd name="T36" fmla="*/ 59 w 99"/>
                  <a:gd name="T37" fmla="*/ 25 h 36"/>
                  <a:gd name="T38" fmla="*/ 73 w 99"/>
                  <a:gd name="T39" fmla="*/ 20 h 36"/>
                  <a:gd name="T40" fmla="*/ 91 w 99"/>
                  <a:gd name="T41" fmla="*/ 7 h 36"/>
                  <a:gd name="T42" fmla="*/ 99 w 99"/>
                  <a:gd name="T43" fmla="*/ 2 h 36"/>
                  <a:gd name="T44" fmla="*/ 98 w 99"/>
                  <a:gd name="T4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9" h="36">
                    <a:moveTo>
                      <a:pt x="98" y="0"/>
                    </a:moveTo>
                    <a:lnTo>
                      <a:pt x="98" y="0"/>
                    </a:lnTo>
                    <a:lnTo>
                      <a:pt x="96" y="2"/>
                    </a:lnTo>
                    <a:lnTo>
                      <a:pt x="96" y="2"/>
                    </a:lnTo>
                    <a:lnTo>
                      <a:pt x="85" y="10"/>
                    </a:lnTo>
                    <a:lnTo>
                      <a:pt x="65" y="21"/>
                    </a:lnTo>
                    <a:lnTo>
                      <a:pt x="54" y="26"/>
                    </a:lnTo>
                    <a:lnTo>
                      <a:pt x="39" y="31"/>
                    </a:lnTo>
                    <a:lnTo>
                      <a:pt x="24" y="33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26" y="34"/>
                    </a:lnTo>
                    <a:lnTo>
                      <a:pt x="44" y="31"/>
                    </a:lnTo>
                    <a:lnTo>
                      <a:pt x="59" y="25"/>
                    </a:lnTo>
                    <a:lnTo>
                      <a:pt x="73" y="20"/>
                    </a:lnTo>
                    <a:lnTo>
                      <a:pt x="91" y="7"/>
                    </a:lnTo>
                    <a:lnTo>
                      <a:pt x="99" y="2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171C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43" name="Freeform 516"/>
              <p:cNvSpPr>
                <a:spLocks/>
              </p:cNvSpPr>
              <p:nvPr/>
            </p:nvSpPr>
            <p:spPr bwMode="auto">
              <a:xfrm>
                <a:off x="482" y="2590"/>
                <a:ext cx="188" cy="91"/>
              </a:xfrm>
              <a:custGeom>
                <a:avLst/>
                <a:gdLst>
                  <a:gd name="T0" fmla="*/ 186 w 188"/>
                  <a:gd name="T1" fmla="*/ 45 h 91"/>
                  <a:gd name="T2" fmla="*/ 184 w 188"/>
                  <a:gd name="T3" fmla="*/ 53 h 91"/>
                  <a:gd name="T4" fmla="*/ 171 w 188"/>
                  <a:gd name="T5" fmla="*/ 70 h 91"/>
                  <a:gd name="T6" fmla="*/ 160 w 188"/>
                  <a:gd name="T7" fmla="*/ 76 h 91"/>
                  <a:gd name="T8" fmla="*/ 131 w 188"/>
                  <a:gd name="T9" fmla="*/ 86 h 91"/>
                  <a:gd name="T10" fmla="*/ 95 w 188"/>
                  <a:gd name="T11" fmla="*/ 89 h 91"/>
                  <a:gd name="T12" fmla="*/ 75 w 188"/>
                  <a:gd name="T13" fmla="*/ 89 h 91"/>
                  <a:gd name="T14" fmla="*/ 43 w 188"/>
                  <a:gd name="T15" fmla="*/ 83 h 91"/>
                  <a:gd name="T16" fmla="*/ 30 w 188"/>
                  <a:gd name="T17" fmla="*/ 76 h 91"/>
                  <a:gd name="T18" fmla="*/ 10 w 188"/>
                  <a:gd name="T19" fmla="*/ 63 h 91"/>
                  <a:gd name="T20" fmla="*/ 2 w 188"/>
                  <a:gd name="T21" fmla="*/ 45 h 91"/>
                  <a:gd name="T22" fmla="*/ 4 w 188"/>
                  <a:gd name="T23" fmla="*/ 37 h 91"/>
                  <a:gd name="T24" fmla="*/ 18 w 188"/>
                  <a:gd name="T25" fmla="*/ 21 h 91"/>
                  <a:gd name="T26" fmla="*/ 30 w 188"/>
                  <a:gd name="T27" fmla="*/ 14 h 91"/>
                  <a:gd name="T28" fmla="*/ 59 w 188"/>
                  <a:gd name="T29" fmla="*/ 5 h 91"/>
                  <a:gd name="T30" fmla="*/ 95 w 188"/>
                  <a:gd name="T31" fmla="*/ 1 h 91"/>
                  <a:gd name="T32" fmla="*/ 113 w 188"/>
                  <a:gd name="T33" fmla="*/ 1 h 91"/>
                  <a:gd name="T34" fmla="*/ 147 w 188"/>
                  <a:gd name="T35" fmla="*/ 9 h 91"/>
                  <a:gd name="T36" fmla="*/ 160 w 188"/>
                  <a:gd name="T37" fmla="*/ 14 h 91"/>
                  <a:gd name="T38" fmla="*/ 179 w 188"/>
                  <a:gd name="T39" fmla="*/ 29 h 91"/>
                  <a:gd name="T40" fmla="*/ 186 w 188"/>
                  <a:gd name="T41" fmla="*/ 45 h 91"/>
                  <a:gd name="T42" fmla="*/ 188 w 188"/>
                  <a:gd name="T43" fmla="*/ 45 h 91"/>
                  <a:gd name="T44" fmla="*/ 188 w 188"/>
                  <a:gd name="T45" fmla="*/ 40 h 91"/>
                  <a:gd name="T46" fmla="*/ 181 w 188"/>
                  <a:gd name="T47" fmla="*/ 27 h 91"/>
                  <a:gd name="T48" fmla="*/ 160 w 188"/>
                  <a:gd name="T49" fmla="*/ 13 h 91"/>
                  <a:gd name="T50" fmla="*/ 147 w 188"/>
                  <a:gd name="T51" fmla="*/ 8 h 91"/>
                  <a:gd name="T52" fmla="*/ 113 w 188"/>
                  <a:gd name="T53" fmla="*/ 0 h 91"/>
                  <a:gd name="T54" fmla="*/ 95 w 188"/>
                  <a:gd name="T55" fmla="*/ 0 h 91"/>
                  <a:gd name="T56" fmla="*/ 59 w 188"/>
                  <a:gd name="T57" fmla="*/ 3 h 91"/>
                  <a:gd name="T58" fmla="*/ 28 w 188"/>
                  <a:gd name="T59" fmla="*/ 13 h 91"/>
                  <a:gd name="T60" fmla="*/ 17 w 188"/>
                  <a:gd name="T61" fmla="*/ 19 h 91"/>
                  <a:gd name="T62" fmla="*/ 4 w 188"/>
                  <a:gd name="T63" fmla="*/ 35 h 91"/>
                  <a:gd name="T64" fmla="*/ 0 w 188"/>
                  <a:gd name="T65" fmla="*/ 45 h 91"/>
                  <a:gd name="T66" fmla="*/ 2 w 188"/>
                  <a:gd name="T67" fmla="*/ 50 h 91"/>
                  <a:gd name="T68" fmla="*/ 9 w 188"/>
                  <a:gd name="T69" fmla="*/ 63 h 91"/>
                  <a:gd name="T70" fmla="*/ 28 w 188"/>
                  <a:gd name="T71" fmla="*/ 78 h 91"/>
                  <a:gd name="T72" fmla="*/ 43 w 188"/>
                  <a:gd name="T73" fmla="*/ 84 h 91"/>
                  <a:gd name="T74" fmla="*/ 75 w 188"/>
                  <a:gd name="T75" fmla="*/ 91 h 91"/>
                  <a:gd name="T76" fmla="*/ 95 w 188"/>
                  <a:gd name="T77" fmla="*/ 91 h 91"/>
                  <a:gd name="T78" fmla="*/ 131 w 188"/>
                  <a:gd name="T79" fmla="*/ 88 h 91"/>
                  <a:gd name="T80" fmla="*/ 160 w 188"/>
                  <a:gd name="T81" fmla="*/ 78 h 91"/>
                  <a:gd name="T82" fmla="*/ 171 w 188"/>
                  <a:gd name="T83" fmla="*/ 71 h 91"/>
                  <a:gd name="T84" fmla="*/ 186 w 188"/>
                  <a:gd name="T85" fmla="*/ 55 h 91"/>
                  <a:gd name="T86" fmla="*/ 188 w 188"/>
                  <a:gd name="T87" fmla="*/ 4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88" h="91">
                    <a:moveTo>
                      <a:pt x="188" y="45"/>
                    </a:moveTo>
                    <a:lnTo>
                      <a:pt x="186" y="45"/>
                    </a:lnTo>
                    <a:lnTo>
                      <a:pt x="186" y="45"/>
                    </a:lnTo>
                    <a:lnTo>
                      <a:pt x="184" y="53"/>
                    </a:lnTo>
                    <a:lnTo>
                      <a:pt x="179" y="63"/>
                    </a:lnTo>
                    <a:lnTo>
                      <a:pt x="171" y="70"/>
                    </a:lnTo>
                    <a:lnTo>
                      <a:pt x="160" y="76"/>
                    </a:lnTo>
                    <a:lnTo>
                      <a:pt x="160" y="76"/>
                    </a:lnTo>
                    <a:lnTo>
                      <a:pt x="147" y="83"/>
                    </a:lnTo>
                    <a:lnTo>
                      <a:pt x="131" y="86"/>
                    </a:lnTo>
                    <a:lnTo>
                      <a:pt x="113" y="89"/>
                    </a:lnTo>
                    <a:lnTo>
                      <a:pt x="95" y="89"/>
                    </a:lnTo>
                    <a:lnTo>
                      <a:pt x="95" y="89"/>
                    </a:lnTo>
                    <a:lnTo>
                      <a:pt x="75" y="89"/>
                    </a:lnTo>
                    <a:lnTo>
                      <a:pt x="59" y="86"/>
                    </a:lnTo>
                    <a:lnTo>
                      <a:pt x="43" y="83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18" y="70"/>
                    </a:lnTo>
                    <a:lnTo>
                      <a:pt x="10" y="63"/>
                    </a:lnTo>
                    <a:lnTo>
                      <a:pt x="4" y="53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4" y="37"/>
                    </a:lnTo>
                    <a:lnTo>
                      <a:pt x="10" y="29"/>
                    </a:lnTo>
                    <a:lnTo>
                      <a:pt x="18" y="21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43" y="9"/>
                    </a:lnTo>
                    <a:lnTo>
                      <a:pt x="59" y="5"/>
                    </a:lnTo>
                    <a:lnTo>
                      <a:pt x="75" y="1"/>
                    </a:lnTo>
                    <a:lnTo>
                      <a:pt x="95" y="1"/>
                    </a:lnTo>
                    <a:lnTo>
                      <a:pt x="95" y="1"/>
                    </a:lnTo>
                    <a:lnTo>
                      <a:pt x="113" y="1"/>
                    </a:lnTo>
                    <a:lnTo>
                      <a:pt x="131" y="5"/>
                    </a:lnTo>
                    <a:lnTo>
                      <a:pt x="147" y="9"/>
                    </a:lnTo>
                    <a:lnTo>
                      <a:pt x="160" y="14"/>
                    </a:lnTo>
                    <a:lnTo>
                      <a:pt x="160" y="14"/>
                    </a:lnTo>
                    <a:lnTo>
                      <a:pt x="171" y="21"/>
                    </a:lnTo>
                    <a:lnTo>
                      <a:pt x="179" y="29"/>
                    </a:lnTo>
                    <a:lnTo>
                      <a:pt x="184" y="37"/>
                    </a:lnTo>
                    <a:lnTo>
                      <a:pt x="186" y="45"/>
                    </a:lnTo>
                    <a:lnTo>
                      <a:pt x="188" y="45"/>
                    </a:lnTo>
                    <a:lnTo>
                      <a:pt x="188" y="45"/>
                    </a:lnTo>
                    <a:lnTo>
                      <a:pt x="188" y="45"/>
                    </a:lnTo>
                    <a:lnTo>
                      <a:pt x="188" y="40"/>
                    </a:lnTo>
                    <a:lnTo>
                      <a:pt x="186" y="35"/>
                    </a:lnTo>
                    <a:lnTo>
                      <a:pt x="181" y="27"/>
                    </a:lnTo>
                    <a:lnTo>
                      <a:pt x="171" y="19"/>
                    </a:lnTo>
                    <a:lnTo>
                      <a:pt x="160" y="13"/>
                    </a:lnTo>
                    <a:lnTo>
                      <a:pt x="160" y="13"/>
                    </a:lnTo>
                    <a:lnTo>
                      <a:pt x="147" y="8"/>
                    </a:lnTo>
                    <a:lnTo>
                      <a:pt x="131" y="3"/>
                    </a:lnTo>
                    <a:lnTo>
                      <a:pt x="113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75" y="0"/>
                    </a:lnTo>
                    <a:lnTo>
                      <a:pt x="59" y="3"/>
                    </a:lnTo>
                    <a:lnTo>
                      <a:pt x="43" y="8"/>
                    </a:lnTo>
                    <a:lnTo>
                      <a:pt x="28" y="13"/>
                    </a:lnTo>
                    <a:lnTo>
                      <a:pt x="28" y="13"/>
                    </a:lnTo>
                    <a:lnTo>
                      <a:pt x="17" y="19"/>
                    </a:lnTo>
                    <a:lnTo>
                      <a:pt x="9" y="27"/>
                    </a:lnTo>
                    <a:lnTo>
                      <a:pt x="4" y="35"/>
                    </a:lnTo>
                    <a:lnTo>
                      <a:pt x="2" y="4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2" y="50"/>
                    </a:lnTo>
                    <a:lnTo>
                      <a:pt x="4" y="55"/>
                    </a:lnTo>
                    <a:lnTo>
                      <a:pt x="9" y="63"/>
                    </a:lnTo>
                    <a:lnTo>
                      <a:pt x="17" y="71"/>
                    </a:lnTo>
                    <a:lnTo>
                      <a:pt x="28" y="78"/>
                    </a:lnTo>
                    <a:lnTo>
                      <a:pt x="28" y="78"/>
                    </a:lnTo>
                    <a:lnTo>
                      <a:pt x="43" y="84"/>
                    </a:lnTo>
                    <a:lnTo>
                      <a:pt x="59" y="88"/>
                    </a:lnTo>
                    <a:lnTo>
                      <a:pt x="75" y="91"/>
                    </a:lnTo>
                    <a:lnTo>
                      <a:pt x="95" y="91"/>
                    </a:lnTo>
                    <a:lnTo>
                      <a:pt x="95" y="91"/>
                    </a:lnTo>
                    <a:lnTo>
                      <a:pt x="113" y="91"/>
                    </a:lnTo>
                    <a:lnTo>
                      <a:pt x="131" y="88"/>
                    </a:lnTo>
                    <a:lnTo>
                      <a:pt x="147" y="84"/>
                    </a:lnTo>
                    <a:lnTo>
                      <a:pt x="160" y="78"/>
                    </a:lnTo>
                    <a:lnTo>
                      <a:pt x="160" y="78"/>
                    </a:lnTo>
                    <a:lnTo>
                      <a:pt x="171" y="71"/>
                    </a:lnTo>
                    <a:lnTo>
                      <a:pt x="181" y="63"/>
                    </a:lnTo>
                    <a:lnTo>
                      <a:pt x="186" y="55"/>
                    </a:lnTo>
                    <a:lnTo>
                      <a:pt x="188" y="50"/>
                    </a:lnTo>
                    <a:lnTo>
                      <a:pt x="188" y="45"/>
                    </a:lnTo>
                    <a:lnTo>
                      <a:pt x="188" y="45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44" name="Freeform 517"/>
              <p:cNvSpPr>
                <a:spLocks/>
              </p:cNvSpPr>
              <p:nvPr/>
            </p:nvSpPr>
            <p:spPr bwMode="auto">
              <a:xfrm>
                <a:off x="482" y="2590"/>
                <a:ext cx="188" cy="91"/>
              </a:xfrm>
              <a:custGeom>
                <a:avLst/>
                <a:gdLst>
                  <a:gd name="T0" fmla="*/ 186 w 188"/>
                  <a:gd name="T1" fmla="*/ 45 h 91"/>
                  <a:gd name="T2" fmla="*/ 184 w 188"/>
                  <a:gd name="T3" fmla="*/ 53 h 91"/>
                  <a:gd name="T4" fmla="*/ 171 w 188"/>
                  <a:gd name="T5" fmla="*/ 70 h 91"/>
                  <a:gd name="T6" fmla="*/ 160 w 188"/>
                  <a:gd name="T7" fmla="*/ 76 h 91"/>
                  <a:gd name="T8" fmla="*/ 131 w 188"/>
                  <a:gd name="T9" fmla="*/ 86 h 91"/>
                  <a:gd name="T10" fmla="*/ 95 w 188"/>
                  <a:gd name="T11" fmla="*/ 89 h 91"/>
                  <a:gd name="T12" fmla="*/ 75 w 188"/>
                  <a:gd name="T13" fmla="*/ 89 h 91"/>
                  <a:gd name="T14" fmla="*/ 43 w 188"/>
                  <a:gd name="T15" fmla="*/ 83 h 91"/>
                  <a:gd name="T16" fmla="*/ 30 w 188"/>
                  <a:gd name="T17" fmla="*/ 76 h 91"/>
                  <a:gd name="T18" fmla="*/ 10 w 188"/>
                  <a:gd name="T19" fmla="*/ 63 h 91"/>
                  <a:gd name="T20" fmla="*/ 2 w 188"/>
                  <a:gd name="T21" fmla="*/ 45 h 91"/>
                  <a:gd name="T22" fmla="*/ 4 w 188"/>
                  <a:gd name="T23" fmla="*/ 37 h 91"/>
                  <a:gd name="T24" fmla="*/ 18 w 188"/>
                  <a:gd name="T25" fmla="*/ 21 h 91"/>
                  <a:gd name="T26" fmla="*/ 30 w 188"/>
                  <a:gd name="T27" fmla="*/ 14 h 91"/>
                  <a:gd name="T28" fmla="*/ 59 w 188"/>
                  <a:gd name="T29" fmla="*/ 5 h 91"/>
                  <a:gd name="T30" fmla="*/ 95 w 188"/>
                  <a:gd name="T31" fmla="*/ 1 h 91"/>
                  <a:gd name="T32" fmla="*/ 113 w 188"/>
                  <a:gd name="T33" fmla="*/ 1 h 91"/>
                  <a:gd name="T34" fmla="*/ 147 w 188"/>
                  <a:gd name="T35" fmla="*/ 9 h 91"/>
                  <a:gd name="T36" fmla="*/ 160 w 188"/>
                  <a:gd name="T37" fmla="*/ 14 h 91"/>
                  <a:gd name="T38" fmla="*/ 179 w 188"/>
                  <a:gd name="T39" fmla="*/ 29 h 91"/>
                  <a:gd name="T40" fmla="*/ 186 w 188"/>
                  <a:gd name="T41" fmla="*/ 45 h 91"/>
                  <a:gd name="T42" fmla="*/ 188 w 188"/>
                  <a:gd name="T43" fmla="*/ 45 h 91"/>
                  <a:gd name="T44" fmla="*/ 188 w 188"/>
                  <a:gd name="T45" fmla="*/ 40 h 91"/>
                  <a:gd name="T46" fmla="*/ 181 w 188"/>
                  <a:gd name="T47" fmla="*/ 27 h 91"/>
                  <a:gd name="T48" fmla="*/ 160 w 188"/>
                  <a:gd name="T49" fmla="*/ 13 h 91"/>
                  <a:gd name="T50" fmla="*/ 147 w 188"/>
                  <a:gd name="T51" fmla="*/ 8 h 91"/>
                  <a:gd name="T52" fmla="*/ 113 w 188"/>
                  <a:gd name="T53" fmla="*/ 0 h 91"/>
                  <a:gd name="T54" fmla="*/ 95 w 188"/>
                  <a:gd name="T55" fmla="*/ 0 h 91"/>
                  <a:gd name="T56" fmla="*/ 59 w 188"/>
                  <a:gd name="T57" fmla="*/ 3 h 91"/>
                  <a:gd name="T58" fmla="*/ 28 w 188"/>
                  <a:gd name="T59" fmla="*/ 13 h 91"/>
                  <a:gd name="T60" fmla="*/ 17 w 188"/>
                  <a:gd name="T61" fmla="*/ 19 h 91"/>
                  <a:gd name="T62" fmla="*/ 4 w 188"/>
                  <a:gd name="T63" fmla="*/ 35 h 91"/>
                  <a:gd name="T64" fmla="*/ 0 w 188"/>
                  <a:gd name="T65" fmla="*/ 45 h 91"/>
                  <a:gd name="T66" fmla="*/ 2 w 188"/>
                  <a:gd name="T67" fmla="*/ 50 h 91"/>
                  <a:gd name="T68" fmla="*/ 9 w 188"/>
                  <a:gd name="T69" fmla="*/ 63 h 91"/>
                  <a:gd name="T70" fmla="*/ 28 w 188"/>
                  <a:gd name="T71" fmla="*/ 78 h 91"/>
                  <a:gd name="T72" fmla="*/ 43 w 188"/>
                  <a:gd name="T73" fmla="*/ 84 h 91"/>
                  <a:gd name="T74" fmla="*/ 75 w 188"/>
                  <a:gd name="T75" fmla="*/ 91 h 91"/>
                  <a:gd name="T76" fmla="*/ 95 w 188"/>
                  <a:gd name="T77" fmla="*/ 91 h 91"/>
                  <a:gd name="T78" fmla="*/ 131 w 188"/>
                  <a:gd name="T79" fmla="*/ 88 h 91"/>
                  <a:gd name="T80" fmla="*/ 160 w 188"/>
                  <a:gd name="T81" fmla="*/ 78 h 91"/>
                  <a:gd name="T82" fmla="*/ 171 w 188"/>
                  <a:gd name="T83" fmla="*/ 71 h 91"/>
                  <a:gd name="T84" fmla="*/ 186 w 188"/>
                  <a:gd name="T85" fmla="*/ 55 h 91"/>
                  <a:gd name="T86" fmla="*/ 188 w 188"/>
                  <a:gd name="T87" fmla="*/ 4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88" h="91">
                    <a:moveTo>
                      <a:pt x="188" y="45"/>
                    </a:moveTo>
                    <a:lnTo>
                      <a:pt x="186" y="45"/>
                    </a:lnTo>
                    <a:lnTo>
                      <a:pt x="186" y="45"/>
                    </a:lnTo>
                    <a:lnTo>
                      <a:pt x="184" y="53"/>
                    </a:lnTo>
                    <a:lnTo>
                      <a:pt x="179" y="63"/>
                    </a:lnTo>
                    <a:lnTo>
                      <a:pt x="171" y="70"/>
                    </a:lnTo>
                    <a:lnTo>
                      <a:pt x="160" y="76"/>
                    </a:lnTo>
                    <a:lnTo>
                      <a:pt x="160" y="76"/>
                    </a:lnTo>
                    <a:lnTo>
                      <a:pt x="147" y="83"/>
                    </a:lnTo>
                    <a:lnTo>
                      <a:pt x="131" y="86"/>
                    </a:lnTo>
                    <a:lnTo>
                      <a:pt x="113" y="89"/>
                    </a:lnTo>
                    <a:lnTo>
                      <a:pt x="95" y="89"/>
                    </a:lnTo>
                    <a:lnTo>
                      <a:pt x="95" y="89"/>
                    </a:lnTo>
                    <a:lnTo>
                      <a:pt x="75" y="89"/>
                    </a:lnTo>
                    <a:lnTo>
                      <a:pt x="59" y="86"/>
                    </a:lnTo>
                    <a:lnTo>
                      <a:pt x="43" y="83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18" y="70"/>
                    </a:lnTo>
                    <a:lnTo>
                      <a:pt x="10" y="63"/>
                    </a:lnTo>
                    <a:lnTo>
                      <a:pt x="4" y="53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4" y="37"/>
                    </a:lnTo>
                    <a:lnTo>
                      <a:pt x="10" y="29"/>
                    </a:lnTo>
                    <a:lnTo>
                      <a:pt x="18" y="21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43" y="9"/>
                    </a:lnTo>
                    <a:lnTo>
                      <a:pt x="59" y="5"/>
                    </a:lnTo>
                    <a:lnTo>
                      <a:pt x="75" y="1"/>
                    </a:lnTo>
                    <a:lnTo>
                      <a:pt x="95" y="1"/>
                    </a:lnTo>
                    <a:lnTo>
                      <a:pt x="95" y="1"/>
                    </a:lnTo>
                    <a:lnTo>
                      <a:pt x="113" y="1"/>
                    </a:lnTo>
                    <a:lnTo>
                      <a:pt x="131" y="5"/>
                    </a:lnTo>
                    <a:lnTo>
                      <a:pt x="147" y="9"/>
                    </a:lnTo>
                    <a:lnTo>
                      <a:pt x="160" y="14"/>
                    </a:lnTo>
                    <a:lnTo>
                      <a:pt x="160" y="14"/>
                    </a:lnTo>
                    <a:lnTo>
                      <a:pt x="171" y="21"/>
                    </a:lnTo>
                    <a:lnTo>
                      <a:pt x="179" y="29"/>
                    </a:lnTo>
                    <a:lnTo>
                      <a:pt x="184" y="37"/>
                    </a:lnTo>
                    <a:lnTo>
                      <a:pt x="186" y="45"/>
                    </a:lnTo>
                    <a:lnTo>
                      <a:pt x="188" y="45"/>
                    </a:lnTo>
                    <a:lnTo>
                      <a:pt x="188" y="45"/>
                    </a:lnTo>
                    <a:lnTo>
                      <a:pt x="188" y="45"/>
                    </a:lnTo>
                    <a:lnTo>
                      <a:pt x="188" y="40"/>
                    </a:lnTo>
                    <a:lnTo>
                      <a:pt x="186" y="35"/>
                    </a:lnTo>
                    <a:lnTo>
                      <a:pt x="181" y="27"/>
                    </a:lnTo>
                    <a:lnTo>
                      <a:pt x="171" y="19"/>
                    </a:lnTo>
                    <a:lnTo>
                      <a:pt x="160" y="13"/>
                    </a:lnTo>
                    <a:lnTo>
                      <a:pt x="160" y="13"/>
                    </a:lnTo>
                    <a:lnTo>
                      <a:pt x="147" y="8"/>
                    </a:lnTo>
                    <a:lnTo>
                      <a:pt x="131" y="3"/>
                    </a:lnTo>
                    <a:lnTo>
                      <a:pt x="113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75" y="0"/>
                    </a:lnTo>
                    <a:lnTo>
                      <a:pt x="59" y="3"/>
                    </a:lnTo>
                    <a:lnTo>
                      <a:pt x="43" y="8"/>
                    </a:lnTo>
                    <a:lnTo>
                      <a:pt x="28" y="13"/>
                    </a:lnTo>
                    <a:lnTo>
                      <a:pt x="28" y="13"/>
                    </a:lnTo>
                    <a:lnTo>
                      <a:pt x="17" y="19"/>
                    </a:lnTo>
                    <a:lnTo>
                      <a:pt x="9" y="27"/>
                    </a:lnTo>
                    <a:lnTo>
                      <a:pt x="4" y="35"/>
                    </a:lnTo>
                    <a:lnTo>
                      <a:pt x="2" y="4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2" y="50"/>
                    </a:lnTo>
                    <a:lnTo>
                      <a:pt x="4" y="55"/>
                    </a:lnTo>
                    <a:lnTo>
                      <a:pt x="9" y="63"/>
                    </a:lnTo>
                    <a:lnTo>
                      <a:pt x="17" y="71"/>
                    </a:lnTo>
                    <a:lnTo>
                      <a:pt x="28" y="78"/>
                    </a:lnTo>
                    <a:lnTo>
                      <a:pt x="28" y="78"/>
                    </a:lnTo>
                    <a:lnTo>
                      <a:pt x="43" y="84"/>
                    </a:lnTo>
                    <a:lnTo>
                      <a:pt x="59" y="88"/>
                    </a:lnTo>
                    <a:lnTo>
                      <a:pt x="75" y="91"/>
                    </a:lnTo>
                    <a:lnTo>
                      <a:pt x="95" y="91"/>
                    </a:lnTo>
                    <a:lnTo>
                      <a:pt x="95" y="91"/>
                    </a:lnTo>
                    <a:lnTo>
                      <a:pt x="113" y="91"/>
                    </a:lnTo>
                    <a:lnTo>
                      <a:pt x="131" y="88"/>
                    </a:lnTo>
                    <a:lnTo>
                      <a:pt x="147" y="84"/>
                    </a:lnTo>
                    <a:lnTo>
                      <a:pt x="160" y="78"/>
                    </a:lnTo>
                    <a:lnTo>
                      <a:pt x="160" y="78"/>
                    </a:lnTo>
                    <a:lnTo>
                      <a:pt x="171" y="71"/>
                    </a:lnTo>
                    <a:lnTo>
                      <a:pt x="181" y="63"/>
                    </a:lnTo>
                    <a:lnTo>
                      <a:pt x="186" y="55"/>
                    </a:lnTo>
                    <a:lnTo>
                      <a:pt x="188" y="50"/>
                    </a:lnTo>
                    <a:lnTo>
                      <a:pt x="188" y="45"/>
                    </a:lnTo>
                    <a:lnTo>
                      <a:pt x="188" y="4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45" name="Picture 518"/>
              <p:cNvPicPr>
                <a:picLocks noChangeAspect="1" noChangeArrowheads="1"/>
              </p:cNvPicPr>
              <p:nvPr/>
            </p:nvPicPr>
            <p:blipFill>
              <a:blip r:embed="rId1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" y="2515"/>
                <a:ext cx="16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" name="Freeform 519"/>
              <p:cNvSpPr>
                <a:spLocks noEditPoints="1"/>
              </p:cNvSpPr>
              <p:nvPr/>
            </p:nvSpPr>
            <p:spPr bwMode="auto">
              <a:xfrm>
                <a:off x="632" y="2518"/>
                <a:ext cx="163" cy="91"/>
              </a:xfrm>
              <a:custGeom>
                <a:avLst/>
                <a:gdLst>
                  <a:gd name="T0" fmla="*/ 3 w 163"/>
                  <a:gd name="T1" fmla="*/ 83 h 91"/>
                  <a:gd name="T2" fmla="*/ 3 w 163"/>
                  <a:gd name="T3" fmla="*/ 85 h 91"/>
                  <a:gd name="T4" fmla="*/ 18 w 163"/>
                  <a:gd name="T5" fmla="*/ 91 h 91"/>
                  <a:gd name="T6" fmla="*/ 18 w 163"/>
                  <a:gd name="T7" fmla="*/ 91 h 91"/>
                  <a:gd name="T8" fmla="*/ 18 w 163"/>
                  <a:gd name="T9" fmla="*/ 91 h 91"/>
                  <a:gd name="T10" fmla="*/ 18 w 163"/>
                  <a:gd name="T11" fmla="*/ 91 h 91"/>
                  <a:gd name="T12" fmla="*/ 18 w 163"/>
                  <a:gd name="T13" fmla="*/ 91 h 91"/>
                  <a:gd name="T14" fmla="*/ 10 w 163"/>
                  <a:gd name="T15" fmla="*/ 86 h 91"/>
                  <a:gd name="T16" fmla="*/ 10 w 163"/>
                  <a:gd name="T17" fmla="*/ 86 h 91"/>
                  <a:gd name="T18" fmla="*/ 3 w 163"/>
                  <a:gd name="T19" fmla="*/ 83 h 91"/>
                  <a:gd name="T20" fmla="*/ 2 w 163"/>
                  <a:gd name="T21" fmla="*/ 83 h 91"/>
                  <a:gd name="T22" fmla="*/ 0 w 163"/>
                  <a:gd name="T23" fmla="*/ 83 h 91"/>
                  <a:gd name="T24" fmla="*/ 3 w 163"/>
                  <a:gd name="T25" fmla="*/ 85 h 91"/>
                  <a:gd name="T26" fmla="*/ 3 w 163"/>
                  <a:gd name="T27" fmla="*/ 83 h 91"/>
                  <a:gd name="T28" fmla="*/ 3 w 163"/>
                  <a:gd name="T29" fmla="*/ 83 h 91"/>
                  <a:gd name="T30" fmla="*/ 2 w 163"/>
                  <a:gd name="T31" fmla="*/ 83 h 91"/>
                  <a:gd name="T32" fmla="*/ 8 w 163"/>
                  <a:gd name="T33" fmla="*/ 83 h 91"/>
                  <a:gd name="T34" fmla="*/ 145 w 163"/>
                  <a:gd name="T35" fmla="*/ 3 h 91"/>
                  <a:gd name="T36" fmla="*/ 158 w 163"/>
                  <a:gd name="T37" fmla="*/ 15 h 91"/>
                  <a:gd name="T38" fmla="*/ 18 w 163"/>
                  <a:gd name="T39" fmla="*/ 88 h 91"/>
                  <a:gd name="T40" fmla="*/ 8 w 163"/>
                  <a:gd name="T41" fmla="*/ 83 h 91"/>
                  <a:gd name="T42" fmla="*/ 145 w 163"/>
                  <a:gd name="T43" fmla="*/ 0 h 91"/>
                  <a:gd name="T44" fmla="*/ 3 w 163"/>
                  <a:gd name="T45" fmla="*/ 81 h 91"/>
                  <a:gd name="T46" fmla="*/ 3 w 163"/>
                  <a:gd name="T47" fmla="*/ 81 h 91"/>
                  <a:gd name="T48" fmla="*/ 10 w 163"/>
                  <a:gd name="T49" fmla="*/ 85 h 91"/>
                  <a:gd name="T50" fmla="*/ 10 w 163"/>
                  <a:gd name="T51" fmla="*/ 85 h 91"/>
                  <a:gd name="T52" fmla="*/ 18 w 163"/>
                  <a:gd name="T53" fmla="*/ 88 h 91"/>
                  <a:gd name="T54" fmla="*/ 18 w 163"/>
                  <a:gd name="T55" fmla="*/ 88 h 91"/>
                  <a:gd name="T56" fmla="*/ 31 w 163"/>
                  <a:gd name="T57" fmla="*/ 83 h 91"/>
                  <a:gd name="T58" fmla="*/ 147 w 163"/>
                  <a:gd name="T59" fmla="*/ 23 h 91"/>
                  <a:gd name="T60" fmla="*/ 147 w 163"/>
                  <a:gd name="T61" fmla="*/ 21 h 91"/>
                  <a:gd name="T62" fmla="*/ 148 w 163"/>
                  <a:gd name="T63" fmla="*/ 23 h 91"/>
                  <a:gd name="T64" fmla="*/ 163 w 163"/>
                  <a:gd name="T65" fmla="*/ 15 h 91"/>
                  <a:gd name="T66" fmla="*/ 145 w 163"/>
                  <a:gd name="T6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3" h="91">
                    <a:moveTo>
                      <a:pt x="3" y="83"/>
                    </a:moveTo>
                    <a:lnTo>
                      <a:pt x="3" y="85"/>
                    </a:lnTo>
                    <a:lnTo>
                      <a:pt x="18" y="91"/>
                    </a:lnTo>
                    <a:lnTo>
                      <a:pt x="18" y="91"/>
                    </a:lnTo>
                    <a:lnTo>
                      <a:pt x="18" y="91"/>
                    </a:lnTo>
                    <a:lnTo>
                      <a:pt x="18" y="91"/>
                    </a:lnTo>
                    <a:lnTo>
                      <a:pt x="18" y="91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3" y="83"/>
                    </a:lnTo>
                    <a:close/>
                    <a:moveTo>
                      <a:pt x="2" y="83"/>
                    </a:moveTo>
                    <a:lnTo>
                      <a:pt x="0" y="83"/>
                    </a:lnTo>
                    <a:lnTo>
                      <a:pt x="3" y="85"/>
                    </a:lnTo>
                    <a:lnTo>
                      <a:pt x="3" y="83"/>
                    </a:lnTo>
                    <a:lnTo>
                      <a:pt x="3" y="83"/>
                    </a:lnTo>
                    <a:lnTo>
                      <a:pt x="2" y="83"/>
                    </a:lnTo>
                    <a:close/>
                    <a:moveTo>
                      <a:pt x="8" y="83"/>
                    </a:moveTo>
                    <a:lnTo>
                      <a:pt x="145" y="3"/>
                    </a:lnTo>
                    <a:lnTo>
                      <a:pt x="158" y="15"/>
                    </a:lnTo>
                    <a:lnTo>
                      <a:pt x="18" y="88"/>
                    </a:lnTo>
                    <a:lnTo>
                      <a:pt x="8" y="83"/>
                    </a:lnTo>
                    <a:close/>
                    <a:moveTo>
                      <a:pt x="145" y="0"/>
                    </a:moveTo>
                    <a:lnTo>
                      <a:pt x="3" y="81"/>
                    </a:lnTo>
                    <a:lnTo>
                      <a:pt x="3" y="81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8" y="88"/>
                    </a:lnTo>
                    <a:lnTo>
                      <a:pt x="18" y="88"/>
                    </a:lnTo>
                    <a:lnTo>
                      <a:pt x="31" y="83"/>
                    </a:lnTo>
                    <a:lnTo>
                      <a:pt x="147" y="23"/>
                    </a:lnTo>
                    <a:lnTo>
                      <a:pt x="147" y="21"/>
                    </a:lnTo>
                    <a:lnTo>
                      <a:pt x="148" y="23"/>
                    </a:lnTo>
                    <a:lnTo>
                      <a:pt x="163" y="15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4549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47" name="Freeform 520"/>
              <p:cNvSpPr>
                <a:spLocks/>
              </p:cNvSpPr>
              <p:nvPr/>
            </p:nvSpPr>
            <p:spPr bwMode="auto">
              <a:xfrm>
                <a:off x="635" y="2601"/>
                <a:ext cx="15" cy="8"/>
              </a:xfrm>
              <a:custGeom>
                <a:avLst/>
                <a:gdLst>
                  <a:gd name="T0" fmla="*/ 0 w 15"/>
                  <a:gd name="T1" fmla="*/ 0 h 8"/>
                  <a:gd name="T2" fmla="*/ 0 w 15"/>
                  <a:gd name="T3" fmla="*/ 2 h 8"/>
                  <a:gd name="T4" fmla="*/ 15 w 15"/>
                  <a:gd name="T5" fmla="*/ 8 h 8"/>
                  <a:gd name="T6" fmla="*/ 15 w 15"/>
                  <a:gd name="T7" fmla="*/ 8 h 8"/>
                  <a:gd name="T8" fmla="*/ 15 w 15"/>
                  <a:gd name="T9" fmla="*/ 8 h 8"/>
                  <a:gd name="T10" fmla="*/ 15 w 15"/>
                  <a:gd name="T11" fmla="*/ 8 h 8"/>
                  <a:gd name="T12" fmla="*/ 15 w 15"/>
                  <a:gd name="T13" fmla="*/ 8 h 8"/>
                  <a:gd name="T14" fmla="*/ 7 w 15"/>
                  <a:gd name="T15" fmla="*/ 3 h 8"/>
                  <a:gd name="T16" fmla="*/ 7 w 15"/>
                  <a:gd name="T17" fmla="*/ 3 h 8"/>
                  <a:gd name="T18" fmla="*/ 0 w 15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lnTo>
                      <a:pt x="0" y="2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48" name="Freeform 521"/>
              <p:cNvSpPr>
                <a:spLocks/>
              </p:cNvSpPr>
              <p:nvPr/>
            </p:nvSpPr>
            <p:spPr bwMode="auto">
              <a:xfrm>
                <a:off x="632" y="2601"/>
                <a:ext cx="3" cy="2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  <a:gd name="T8" fmla="*/ 3 w 3"/>
                  <a:gd name="T9" fmla="*/ 0 h 2"/>
                  <a:gd name="T10" fmla="*/ 2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49" name="Freeform 522"/>
              <p:cNvSpPr>
                <a:spLocks/>
              </p:cNvSpPr>
              <p:nvPr/>
            </p:nvSpPr>
            <p:spPr bwMode="auto">
              <a:xfrm>
                <a:off x="640" y="2521"/>
                <a:ext cx="150" cy="85"/>
              </a:xfrm>
              <a:custGeom>
                <a:avLst/>
                <a:gdLst>
                  <a:gd name="T0" fmla="*/ 0 w 150"/>
                  <a:gd name="T1" fmla="*/ 80 h 85"/>
                  <a:gd name="T2" fmla="*/ 137 w 150"/>
                  <a:gd name="T3" fmla="*/ 0 h 85"/>
                  <a:gd name="T4" fmla="*/ 150 w 150"/>
                  <a:gd name="T5" fmla="*/ 12 h 85"/>
                  <a:gd name="T6" fmla="*/ 10 w 150"/>
                  <a:gd name="T7" fmla="*/ 85 h 85"/>
                  <a:gd name="T8" fmla="*/ 0 w 150"/>
                  <a:gd name="T9" fmla="*/ 8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85">
                    <a:moveTo>
                      <a:pt x="0" y="80"/>
                    </a:moveTo>
                    <a:lnTo>
                      <a:pt x="137" y="0"/>
                    </a:lnTo>
                    <a:lnTo>
                      <a:pt x="150" y="12"/>
                    </a:lnTo>
                    <a:lnTo>
                      <a:pt x="10" y="85"/>
                    </a:lnTo>
                    <a:lnTo>
                      <a:pt x="0" y="8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50" name="Freeform 523"/>
              <p:cNvSpPr>
                <a:spLocks/>
              </p:cNvSpPr>
              <p:nvPr/>
            </p:nvSpPr>
            <p:spPr bwMode="auto">
              <a:xfrm>
                <a:off x="635" y="2518"/>
                <a:ext cx="160" cy="88"/>
              </a:xfrm>
              <a:custGeom>
                <a:avLst/>
                <a:gdLst>
                  <a:gd name="T0" fmla="*/ 142 w 160"/>
                  <a:gd name="T1" fmla="*/ 0 h 88"/>
                  <a:gd name="T2" fmla="*/ 0 w 160"/>
                  <a:gd name="T3" fmla="*/ 81 h 88"/>
                  <a:gd name="T4" fmla="*/ 0 w 160"/>
                  <a:gd name="T5" fmla="*/ 81 h 88"/>
                  <a:gd name="T6" fmla="*/ 7 w 160"/>
                  <a:gd name="T7" fmla="*/ 85 h 88"/>
                  <a:gd name="T8" fmla="*/ 7 w 160"/>
                  <a:gd name="T9" fmla="*/ 85 h 88"/>
                  <a:gd name="T10" fmla="*/ 15 w 160"/>
                  <a:gd name="T11" fmla="*/ 88 h 88"/>
                  <a:gd name="T12" fmla="*/ 15 w 160"/>
                  <a:gd name="T13" fmla="*/ 88 h 88"/>
                  <a:gd name="T14" fmla="*/ 28 w 160"/>
                  <a:gd name="T15" fmla="*/ 83 h 88"/>
                  <a:gd name="T16" fmla="*/ 144 w 160"/>
                  <a:gd name="T17" fmla="*/ 23 h 88"/>
                  <a:gd name="T18" fmla="*/ 144 w 160"/>
                  <a:gd name="T19" fmla="*/ 21 h 88"/>
                  <a:gd name="T20" fmla="*/ 145 w 160"/>
                  <a:gd name="T21" fmla="*/ 23 h 88"/>
                  <a:gd name="T22" fmla="*/ 160 w 160"/>
                  <a:gd name="T23" fmla="*/ 15 h 88"/>
                  <a:gd name="T24" fmla="*/ 142 w 160"/>
                  <a:gd name="T25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0" h="88">
                    <a:moveTo>
                      <a:pt x="142" y="0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15" y="88"/>
                    </a:lnTo>
                    <a:lnTo>
                      <a:pt x="15" y="88"/>
                    </a:lnTo>
                    <a:lnTo>
                      <a:pt x="28" y="83"/>
                    </a:lnTo>
                    <a:lnTo>
                      <a:pt x="144" y="23"/>
                    </a:lnTo>
                    <a:lnTo>
                      <a:pt x="144" y="21"/>
                    </a:lnTo>
                    <a:lnTo>
                      <a:pt x="145" y="23"/>
                    </a:lnTo>
                    <a:lnTo>
                      <a:pt x="160" y="15"/>
                    </a:lnTo>
                    <a:lnTo>
                      <a:pt x="14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51" name="Freeform 524"/>
              <p:cNvSpPr>
                <a:spLocks/>
              </p:cNvSpPr>
              <p:nvPr/>
            </p:nvSpPr>
            <p:spPr bwMode="auto">
              <a:xfrm>
                <a:off x="634" y="2599"/>
                <a:ext cx="16" cy="10"/>
              </a:xfrm>
              <a:custGeom>
                <a:avLst/>
                <a:gdLst>
                  <a:gd name="T0" fmla="*/ 1 w 16"/>
                  <a:gd name="T1" fmla="*/ 0 h 10"/>
                  <a:gd name="T2" fmla="*/ 0 w 16"/>
                  <a:gd name="T3" fmla="*/ 2 h 10"/>
                  <a:gd name="T4" fmla="*/ 0 w 16"/>
                  <a:gd name="T5" fmla="*/ 2 h 10"/>
                  <a:gd name="T6" fmla="*/ 1 w 16"/>
                  <a:gd name="T7" fmla="*/ 2 h 10"/>
                  <a:gd name="T8" fmla="*/ 1 w 16"/>
                  <a:gd name="T9" fmla="*/ 2 h 10"/>
                  <a:gd name="T10" fmla="*/ 1 w 16"/>
                  <a:gd name="T11" fmla="*/ 2 h 10"/>
                  <a:gd name="T12" fmla="*/ 1 w 16"/>
                  <a:gd name="T13" fmla="*/ 2 h 10"/>
                  <a:gd name="T14" fmla="*/ 8 w 16"/>
                  <a:gd name="T15" fmla="*/ 5 h 10"/>
                  <a:gd name="T16" fmla="*/ 8 w 16"/>
                  <a:gd name="T17" fmla="*/ 5 h 10"/>
                  <a:gd name="T18" fmla="*/ 16 w 16"/>
                  <a:gd name="T19" fmla="*/ 10 h 10"/>
                  <a:gd name="T20" fmla="*/ 16 w 16"/>
                  <a:gd name="T21" fmla="*/ 9 h 10"/>
                  <a:gd name="T22" fmla="*/ 16 w 16"/>
                  <a:gd name="T23" fmla="*/ 9 h 10"/>
                  <a:gd name="T24" fmla="*/ 16 w 16"/>
                  <a:gd name="T25" fmla="*/ 7 h 10"/>
                  <a:gd name="T26" fmla="*/ 16 w 16"/>
                  <a:gd name="T27" fmla="*/ 7 h 10"/>
                  <a:gd name="T28" fmla="*/ 8 w 16"/>
                  <a:gd name="T29" fmla="*/ 4 h 10"/>
                  <a:gd name="T30" fmla="*/ 8 w 16"/>
                  <a:gd name="T31" fmla="*/ 4 h 10"/>
                  <a:gd name="T32" fmla="*/ 1 w 16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10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6" y="10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71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52" name="Freeform 525"/>
              <p:cNvSpPr>
                <a:spLocks/>
              </p:cNvSpPr>
              <p:nvPr/>
            </p:nvSpPr>
            <p:spPr bwMode="auto">
              <a:xfrm>
                <a:off x="634" y="2599"/>
                <a:ext cx="16" cy="10"/>
              </a:xfrm>
              <a:custGeom>
                <a:avLst/>
                <a:gdLst>
                  <a:gd name="T0" fmla="*/ 1 w 16"/>
                  <a:gd name="T1" fmla="*/ 0 h 10"/>
                  <a:gd name="T2" fmla="*/ 0 w 16"/>
                  <a:gd name="T3" fmla="*/ 2 h 10"/>
                  <a:gd name="T4" fmla="*/ 0 w 16"/>
                  <a:gd name="T5" fmla="*/ 2 h 10"/>
                  <a:gd name="T6" fmla="*/ 1 w 16"/>
                  <a:gd name="T7" fmla="*/ 2 h 10"/>
                  <a:gd name="T8" fmla="*/ 1 w 16"/>
                  <a:gd name="T9" fmla="*/ 2 h 10"/>
                  <a:gd name="T10" fmla="*/ 1 w 16"/>
                  <a:gd name="T11" fmla="*/ 2 h 10"/>
                  <a:gd name="T12" fmla="*/ 1 w 16"/>
                  <a:gd name="T13" fmla="*/ 2 h 10"/>
                  <a:gd name="T14" fmla="*/ 8 w 16"/>
                  <a:gd name="T15" fmla="*/ 5 h 10"/>
                  <a:gd name="T16" fmla="*/ 8 w 16"/>
                  <a:gd name="T17" fmla="*/ 5 h 10"/>
                  <a:gd name="T18" fmla="*/ 16 w 16"/>
                  <a:gd name="T19" fmla="*/ 10 h 10"/>
                  <a:gd name="T20" fmla="*/ 16 w 16"/>
                  <a:gd name="T21" fmla="*/ 9 h 10"/>
                  <a:gd name="T22" fmla="*/ 16 w 16"/>
                  <a:gd name="T23" fmla="*/ 9 h 10"/>
                  <a:gd name="T24" fmla="*/ 16 w 16"/>
                  <a:gd name="T25" fmla="*/ 7 h 10"/>
                  <a:gd name="T26" fmla="*/ 16 w 16"/>
                  <a:gd name="T27" fmla="*/ 7 h 10"/>
                  <a:gd name="T28" fmla="*/ 8 w 16"/>
                  <a:gd name="T29" fmla="*/ 4 h 10"/>
                  <a:gd name="T30" fmla="*/ 8 w 16"/>
                  <a:gd name="T31" fmla="*/ 4 h 10"/>
                  <a:gd name="T32" fmla="*/ 1 w 16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10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6" y="10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53" name="Picture 526"/>
              <p:cNvPicPr>
                <a:picLocks noChangeAspect="1" noChangeArrowheads="1"/>
              </p:cNvPicPr>
              <p:nvPr/>
            </p:nvPicPr>
            <p:blipFill>
              <a:blip r:embed="rId1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" y="2534"/>
                <a:ext cx="127" cy="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4" name="Picture 527"/>
              <p:cNvPicPr>
                <a:picLocks noChangeAspect="1" noChangeArrowheads="1"/>
              </p:cNvPicPr>
              <p:nvPr/>
            </p:nvPicPr>
            <p:blipFill>
              <a:blip r:embed="rId1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" y="2534"/>
                <a:ext cx="127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5" name="Freeform 528"/>
              <p:cNvSpPr>
                <a:spLocks noEditPoints="1"/>
              </p:cNvSpPr>
              <p:nvPr/>
            </p:nvSpPr>
            <p:spPr bwMode="auto">
              <a:xfrm>
                <a:off x="650" y="2541"/>
                <a:ext cx="147" cy="68"/>
              </a:xfrm>
              <a:custGeom>
                <a:avLst/>
                <a:gdLst>
                  <a:gd name="T0" fmla="*/ 0 w 147"/>
                  <a:gd name="T1" fmla="*/ 68 h 68"/>
                  <a:gd name="T2" fmla="*/ 0 w 147"/>
                  <a:gd name="T3" fmla="*/ 68 h 68"/>
                  <a:gd name="T4" fmla="*/ 0 w 147"/>
                  <a:gd name="T5" fmla="*/ 68 h 68"/>
                  <a:gd name="T6" fmla="*/ 0 w 147"/>
                  <a:gd name="T7" fmla="*/ 68 h 68"/>
                  <a:gd name="T8" fmla="*/ 0 w 147"/>
                  <a:gd name="T9" fmla="*/ 68 h 68"/>
                  <a:gd name="T10" fmla="*/ 130 w 147"/>
                  <a:gd name="T11" fmla="*/ 0 h 68"/>
                  <a:gd name="T12" fmla="*/ 127 w 147"/>
                  <a:gd name="T13" fmla="*/ 1 h 68"/>
                  <a:gd name="T14" fmla="*/ 140 w 147"/>
                  <a:gd name="T15" fmla="*/ 11 h 68"/>
                  <a:gd name="T16" fmla="*/ 26 w 147"/>
                  <a:gd name="T17" fmla="*/ 55 h 68"/>
                  <a:gd name="T18" fmla="*/ 2 w 147"/>
                  <a:gd name="T19" fmla="*/ 67 h 68"/>
                  <a:gd name="T20" fmla="*/ 2 w 147"/>
                  <a:gd name="T21" fmla="*/ 67 h 68"/>
                  <a:gd name="T22" fmla="*/ 3 w 147"/>
                  <a:gd name="T23" fmla="*/ 68 h 68"/>
                  <a:gd name="T24" fmla="*/ 147 w 147"/>
                  <a:gd name="T25" fmla="*/ 13 h 68"/>
                  <a:gd name="T26" fmla="*/ 130 w 147"/>
                  <a:gd name="T2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7" h="68">
                    <a:moveTo>
                      <a:pt x="0" y="68"/>
                    </a:move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close/>
                    <a:moveTo>
                      <a:pt x="130" y="0"/>
                    </a:moveTo>
                    <a:lnTo>
                      <a:pt x="127" y="1"/>
                    </a:lnTo>
                    <a:lnTo>
                      <a:pt x="140" y="11"/>
                    </a:lnTo>
                    <a:lnTo>
                      <a:pt x="26" y="55"/>
                    </a:lnTo>
                    <a:lnTo>
                      <a:pt x="2" y="67"/>
                    </a:lnTo>
                    <a:lnTo>
                      <a:pt x="2" y="67"/>
                    </a:lnTo>
                    <a:lnTo>
                      <a:pt x="3" y="68"/>
                    </a:lnTo>
                    <a:lnTo>
                      <a:pt x="147" y="13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4549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56" name="Rectangle 529"/>
              <p:cNvSpPr>
                <a:spLocks noChangeArrowheads="1"/>
              </p:cNvSpPr>
              <p:nvPr/>
            </p:nvSpPr>
            <p:spPr bwMode="auto">
              <a:xfrm>
                <a:off x="650" y="2609"/>
                <a:ext cx="1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57" name="Freeform 530"/>
              <p:cNvSpPr>
                <a:spLocks/>
              </p:cNvSpPr>
              <p:nvPr/>
            </p:nvSpPr>
            <p:spPr bwMode="auto">
              <a:xfrm>
                <a:off x="652" y="2541"/>
                <a:ext cx="145" cy="68"/>
              </a:xfrm>
              <a:custGeom>
                <a:avLst/>
                <a:gdLst>
                  <a:gd name="T0" fmla="*/ 128 w 145"/>
                  <a:gd name="T1" fmla="*/ 0 h 68"/>
                  <a:gd name="T2" fmla="*/ 125 w 145"/>
                  <a:gd name="T3" fmla="*/ 1 h 68"/>
                  <a:gd name="T4" fmla="*/ 138 w 145"/>
                  <a:gd name="T5" fmla="*/ 11 h 68"/>
                  <a:gd name="T6" fmla="*/ 24 w 145"/>
                  <a:gd name="T7" fmla="*/ 55 h 68"/>
                  <a:gd name="T8" fmla="*/ 0 w 145"/>
                  <a:gd name="T9" fmla="*/ 67 h 68"/>
                  <a:gd name="T10" fmla="*/ 0 w 145"/>
                  <a:gd name="T11" fmla="*/ 67 h 68"/>
                  <a:gd name="T12" fmla="*/ 1 w 145"/>
                  <a:gd name="T13" fmla="*/ 68 h 68"/>
                  <a:gd name="T14" fmla="*/ 145 w 145"/>
                  <a:gd name="T15" fmla="*/ 13 h 68"/>
                  <a:gd name="T16" fmla="*/ 128 w 145"/>
                  <a:gd name="T1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68">
                    <a:moveTo>
                      <a:pt x="128" y="0"/>
                    </a:moveTo>
                    <a:lnTo>
                      <a:pt x="125" y="1"/>
                    </a:lnTo>
                    <a:lnTo>
                      <a:pt x="138" y="11"/>
                    </a:lnTo>
                    <a:lnTo>
                      <a:pt x="24" y="55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1" y="68"/>
                    </a:lnTo>
                    <a:lnTo>
                      <a:pt x="145" y="13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58" name="Freeform 531"/>
              <p:cNvSpPr>
                <a:spLocks/>
              </p:cNvSpPr>
              <p:nvPr/>
            </p:nvSpPr>
            <p:spPr bwMode="auto">
              <a:xfrm>
                <a:off x="650" y="2608"/>
                <a:ext cx="3" cy="1"/>
              </a:xfrm>
              <a:custGeom>
                <a:avLst/>
                <a:gdLst>
                  <a:gd name="T0" fmla="*/ 2 w 3"/>
                  <a:gd name="T1" fmla="*/ 0 h 1"/>
                  <a:gd name="T2" fmla="*/ 0 w 3"/>
                  <a:gd name="T3" fmla="*/ 1 h 1"/>
                  <a:gd name="T4" fmla="*/ 0 w 3"/>
                  <a:gd name="T5" fmla="*/ 1 h 1"/>
                  <a:gd name="T6" fmla="*/ 0 w 3"/>
                  <a:gd name="T7" fmla="*/ 1 h 1"/>
                  <a:gd name="T8" fmla="*/ 3 w 3"/>
                  <a:gd name="T9" fmla="*/ 1 h 1"/>
                  <a:gd name="T10" fmla="*/ 3 w 3"/>
                  <a:gd name="T11" fmla="*/ 1 h 1"/>
                  <a:gd name="T12" fmla="*/ 2 w 3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171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59" name="Freeform 532"/>
              <p:cNvSpPr>
                <a:spLocks/>
              </p:cNvSpPr>
              <p:nvPr/>
            </p:nvSpPr>
            <p:spPr bwMode="auto">
              <a:xfrm>
                <a:off x="650" y="2608"/>
                <a:ext cx="3" cy="1"/>
              </a:xfrm>
              <a:custGeom>
                <a:avLst/>
                <a:gdLst>
                  <a:gd name="T0" fmla="*/ 2 w 3"/>
                  <a:gd name="T1" fmla="*/ 0 h 1"/>
                  <a:gd name="T2" fmla="*/ 0 w 3"/>
                  <a:gd name="T3" fmla="*/ 1 h 1"/>
                  <a:gd name="T4" fmla="*/ 0 w 3"/>
                  <a:gd name="T5" fmla="*/ 1 h 1"/>
                  <a:gd name="T6" fmla="*/ 0 w 3"/>
                  <a:gd name="T7" fmla="*/ 1 h 1"/>
                  <a:gd name="T8" fmla="*/ 3 w 3"/>
                  <a:gd name="T9" fmla="*/ 1 h 1"/>
                  <a:gd name="T10" fmla="*/ 3 w 3"/>
                  <a:gd name="T11" fmla="*/ 1 h 1"/>
                  <a:gd name="T12" fmla="*/ 2 w 3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60" name="Freeform 533"/>
              <p:cNvSpPr>
                <a:spLocks noEditPoints="1"/>
              </p:cNvSpPr>
              <p:nvPr/>
            </p:nvSpPr>
            <p:spPr bwMode="auto">
              <a:xfrm>
                <a:off x="650" y="2539"/>
                <a:ext cx="130" cy="70"/>
              </a:xfrm>
              <a:custGeom>
                <a:avLst/>
                <a:gdLst>
                  <a:gd name="T0" fmla="*/ 0 w 130"/>
                  <a:gd name="T1" fmla="*/ 70 h 70"/>
                  <a:gd name="T2" fmla="*/ 0 w 130"/>
                  <a:gd name="T3" fmla="*/ 70 h 70"/>
                  <a:gd name="T4" fmla="*/ 0 w 130"/>
                  <a:gd name="T5" fmla="*/ 70 h 70"/>
                  <a:gd name="T6" fmla="*/ 0 w 130"/>
                  <a:gd name="T7" fmla="*/ 70 h 70"/>
                  <a:gd name="T8" fmla="*/ 0 w 130"/>
                  <a:gd name="T9" fmla="*/ 70 h 70"/>
                  <a:gd name="T10" fmla="*/ 0 w 130"/>
                  <a:gd name="T11" fmla="*/ 70 h 70"/>
                  <a:gd name="T12" fmla="*/ 26 w 130"/>
                  <a:gd name="T13" fmla="*/ 57 h 70"/>
                  <a:gd name="T14" fmla="*/ 13 w 130"/>
                  <a:gd name="T15" fmla="*/ 62 h 70"/>
                  <a:gd name="T16" fmla="*/ 0 w 130"/>
                  <a:gd name="T17" fmla="*/ 67 h 70"/>
                  <a:gd name="T18" fmla="*/ 0 w 130"/>
                  <a:gd name="T19" fmla="*/ 67 h 70"/>
                  <a:gd name="T20" fmla="*/ 0 w 130"/>
                  <a:gd name="T21" fmla="*/ 67 h 70"/>
                  <a:gd name="T22" fmla="*/ 2 w 130"/>
                  <a:gd name="T23" fmla="*/ 69 h 70"/>
                  <a:gd name="T24" fmla="*/ 26 w 130"/>
                  <a:gd name="T25" fmla="*/ 57 h 70"/>
                  <a:gd name="T26" fmla="*/ 129 w 130"/>
                  <a:gd name="T27" fmla="*/ 0 h 70"/>
                  <a:gd name="T28" fmla="*/ 129 w 130"/>
                  <a:gd name="T29" fmla="*/ 2 h 70"/>
                  <a:gd name="T30" fmla="*/ 127 w 130"/>
                  <a:gd name="T31" fmla="*/ 3 h 70"/>
                  <a:gd name="T32" fmla="*/ 127 w 130"/>
                  <a:gd name="T33" fmla="*/ 3 h 70"/>
                  <a:gd name="T34" fmla="*/ 130 w 130"/>
                  <a:gd name="T35" fmla="*/ 2 h 70"/>
                  <a:gd name="T36" fmla="*/ 129 w 130"/>
                  <a:gd name="T3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0" h="70">
                    <a:moveTo>
                      <a:pt x="0" y="70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  <a:moveTo>
                      <a:pt x="26" y="57"/>
                    </a:moveTo>
                    <a:lnTo>
                      <a:pt x="13" y="62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2" y="69"/>
                    </a:lnTo>
                    <a:lnTo>
                      <a:pt x="26" y="57"/>
                    </a:lnTo>
                    <a:close/>
                    <a:moveTo>
                      <a:pt x="129" y="0"/>
                    </a:moveTo>
                    <a:lnTo>
                      <a:pt x="129" y="2"/>
                    </a:lnTo>
                    <a:lnTo>
                      <a:pt x="127" y="3"/>
                    </a:lnTo>
                    <a:lnTo>
                      <a:pt x="127" y="3"/>
                    </a:lnTo>
                    <a:lnTo>
                      <a:pt x="130" y="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2025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61" name="Freeform 534"/>
              <p:cNvSpPr>
                <a:spLocks/>
              </p:cNvSpPr>
              <p:nvPr/>
            </p:nvSpPr>
            <p:spPr bwMode="auto">
              <a:xfrm>
                <a:off x="650" y="26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62" name="Freeform 535"/>
              <p:cNvSpPr>
                <a:spLocks/>
              </p:cNvSpPr>
              <p:nvPr/>
            </p:nvSpPr>
            <p:spPr bwMode="auto">
              <a:xfrm>
                <a:off x="650" y="2596"/>
                <a:ext cx="26" cy="12"/>
              </a:xfrm>
              <a:custGeom>
                <a:avLst/>
                <a:gdLst>
                  <a:gd name="T0" fmla="*/ 26 w 26"/>
                  <a:gd name="T1" fmla="*/ 0 h 12"/>
                  <a:gd name="T2" fmla="*/ 13 w 26"/>
                  <a:gd name="T3" fmla="*/ 5 h 12"/>
                  <a:gd name="T4" fmla="*/ 0 w 26"/>
                  <a:gd name="T5" fmla="*/ 10 h 12"/>
                  <a:gd name="T6" fmla="*/ 0 w 26"/>
                  <a:gd name="T7" fmla="*/ 10 h 12"/>
                  <a:gd name="T8" fmla="*/ 0 w 26"/>
                  <a:gd name="T9" fmla="*/ 10 h 12"/>
                  <a:gd name="T10" fmla="*/ 2 w 26"/>
                  <a:gd name="T11" fmla="*/ 12 h 12"/>
                  <a:gd name="T12" fmla="*/ 26 w 2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2">
                    <a:moveTo>
                      <a:pt x="26" y="0"/>
                    </a:moveTo>
                    <a:lnTo>
                      <a:pt x="13" y="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2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63" name="Freeform 536"/>
              <p:cNvSpPr>
                <a:spLocks/>
              </p:cNvSpPr>
              <p:nvPr/>
            </p:nvSpPr>
            <p:spPr bwMode="auto">
              <a:xfrm>
                <a:off x="777" y="2539"/>
                <a:ext cx="3" cy="3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2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2 h 3"/>
                  <a:gd name="T10" fmla="*/ 2 w 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lnTo>
                      <a:pt x="2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64" name="Freeform 537"/>
              <p:cNvSpPr>
                <a:spLocks/>
              </p:cNvSpPr>
              <p:nvPr/>
            </p:nvSpPr>
            <p:spPr bwMode="auto">
              <a:xfrm>
                <a:off x="650" y="260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2 h 3"/>
                  <a:gd name="T4" fmla="*/ 0 w 2"/>
                  <a:gd name="T5" fmla="*/ 2 h 3"/>
                  <a:gd name="T6" fmla="*/ 0 w 2"/>
                  <a:gd name="T7" fmla="*/ 3 h 3"/>
                  <a:gd name="T8" fmla="*/ 0 w 2"/>
                  <a:gd name="T9" fmla="*/ 3 h 3"/>
                  <a:gd name="T10" fmla="*/ 0 w 2"/>
                  <a:gd name="T11" fmla="*/ 3 h 3"/>
                  <a:gd name="T12" fmla="*/ 2 w 2"/>
                  <a:gd name="T13" fmla="*/ 2 h 3"/>
                  <a:gd name="T14" fmla="*/ 2 w 2"/>
                  <a:gd name="T15" fmla="*/ 2 h 3"/>
                  <a:gd name="T16" fmla="*/ 0 w 2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71D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65" name="Freeform 538"/>
              <p:cNvSpPr>
                <a:spLocks/>
              </p:cNvSpPr>
              <p:nvPr/>
            </p:nvSpPr>
            <p:spPr bwMode="auto">
              <a:xfrm>
                <a:off x="650" y="260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2 h 3"/>
                  <a:gd name="T4" fmla="*/ 0 w 2"/>
                  <a:gd name="T5" fmla="*/ 2 h 3"/>
                  <a:gd name="T6" fmla="*/ 0 w 2"/>
                  <a:gd name="T7" fmla="*/ 3 h 3"/>
                  <a:gd name="T8" fmla="*/ 0 w 2"/>
                  <a:gd name="T9" fmla="*/ 3 h 3"/>
                  <a:gd name="T10" fmla="*/ 0 w 2"/>
                  <a:gd name="T11" fmla="*/ 3 h 3"/>
                  <a:gd name="T12" fmla="*/ 2 w 2"/>
                  <a:gd name="T13" fmla="*/ 2 h 3"/>
                  <a:gd name="T14" fmla="*/ 2 w 2"/>
                  <a:gd name="T15" fmla="*/ 2 h 3"/>
                  <a:gd name="T16" fmla="*/ 0 w 2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66" name="Picture 539"/>
              <p:cNvPicPr>
                <a:picLocks noChangeAspect="1" noChangeArrowheads="1"/>
              </p:cNvPicPr>
              <p:nvPr/>
            </p:nvPicPr>
            <p:blipFill>
              <a:blip r:embed="rId1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2621"/>
                <a:ext cx="59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7" name="Freeform 540"/>
              <p:cNvSpPr>
                <a:spLocks/>
              </p:cNvSpPr>
              <p:nvPr/>
            </p:nvSpPr>
            <p:spPr bwMode="auto">
              <a:xfrm>
                <a:off x="484" y="2629"/>
                <a:ext cx="46" cy="45"/>
              </a:xfrm>
              <a:custGeom>
                <a:avLst/>
                <a:gdLst>
                  <a:gd name="T0" fmla="*/ 0 w 46"/>
                  <a:gd name="T1" fmla="*/ 1 h 45"/>
                  <a:gd name="T2" fmla="*/ 44 w 46"/>
                  <a:gd name="T3" fmla="*/ 45 h 45"/>
                  <a:gd name="T4" fmla="*/ 46 w 46"/>
                  <a:gd name="T5" fmla="*/ 44 h 45"/>
                  <a:gd name="T6" fmla="*/ 2 w 46"/>
                  <a:gd name="T7" fmla="*/ 0 h 45"/>
                  <a:gd name="T8" fmla="*/ 0 w 46"/>
                  <a:gd name="T9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5">
                    <a:moveTo>
                      <a:pt x="0" y="1"/>
                    </a:moveTo>
                    <a:lnTo>
                      <a:pt x="44" y="45"/>
                    </a:lnTo>
                    <a:lnTo>
                      <a:pt x="46" y="44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68" name="Freeform 541"/>
              <p:cNvSpPr>
                <a:spLocks/>
              </p:cNvSpPr>
              <p:nvPr/>
            </p:nvSpPr>
            <p:spPr bwMode="auto">
              <a:xfrm>
                <a:off x="484" y="2629"/>
                <a:ext cx="46" cy="45"/>
              </a:xfrm>
              <a:custGeom>
                <a:avLst/>
                <a:gdLst>
                  <a:gd name="T0" fmla="*/ 0 w 46"/>
                  <a:gd name="T1" fmla="*/ 1 h 45"/>
                  <a:gd name="T2" fmla="*/ 44 w 46"/>
                  <a:gd name="T3" fmla="*/ 45 h 45"/>
                  <a:gd name="T4" fmla="*/ 46 w 46"/>
                  <a:gd name="T5" fmla="*/ 44 h 45"/>
                  <a:gd name="T6" fmla="*/ 2 w 46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5">
                    <a:moveTo>
                      <a:pt x="0" y="1"/>
                    </a:moveTo>
                    <a:lnTo>
                      <a:pt x="44" y="45"/>
                    </a:lnTo>
                    <a:lnTo>
                      <a:pt x="46" y="44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69" name="Picture 542"/>
              <p:cNvPicPr>
                <a:picLocks noChangeAspect="1" noChangeArrowheads="1"/>
              </p:cNvPicPr>
              <p:nvPr/>
            </p:nvPicPr>
            <p:blipFill>
              <a:blip r:embed="rId1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" y="2616"/>
                <a:ext cx="68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0" name="Freeform 543"/>
              <p:cNvSpPr>
                <a:spLocks/>
              </p:cNvSpPr>
              <p:nvPr/>
            </p:nvSpPr>
            <p:spPr bwMode="auto">
              <a:xfrm>
                <a:off x="487" y="2622"/>
                <a:ext cx="57" cy="56"/>
              </a:xfrm>
              <a:custGeom>
                <a:avLst/>
                <a:gdLst>
                  <a:gd name="T0" fmla="*/ 0 w 57"/>
                  <a:gd name="T1" fmla="*/ 2 h 56"/>
                  <a:gd name="T2" fmla="*/ 57 w 57"/>
                  <a:gd name="T3" fmla="*/ 56 h 56"/>
                  <a:gd name="T4" fmla="*/ 57 w 57"/>
                  <a:gd name="T5" fmla="*/ 56 h 56"/>
                  <a:gd name="T6" fmla="*/ 0 w 57"/>
                  <a:gd name="T7" fmla="*/ 0 h 56"/>
                  <a:gd name="T8" fmla="*/ 0 w 57"/>
                  <a:gd name="T9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6">
                    <a:moveTo>
                      <a:pt x="0" y="2"/>
                    </a:moveTo>
                    <a:lnTo>
                      <a:pt x="57" y="56"/>
                    </a:lnTo>
                    <a:lnTo>
                      <a:pt x="57" y="56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71" name="Freeform 544"/>
              <p:cNvSpPr>
                <a:spLocks/>
              </p:cNvSpPr>
              <p:nvPr/>
            </p:nvSpPr>
            <p:spPr bwMode="auto">
              <a:xfrm>
                <a:off x="487" y="2622"/>
                <a:ext cx="57" cy="56"/>
              </a:xfrm>
              <a:custGeom>
                <a:avLst/>
                <a:gdLst>
                  <a:gd name="T0" fmla="*/ 0 w 57"/>
                  <a:gd name="T1" fmla="*/ 2 h 56"/>
                  <a:gd name="T2" fmla="*/ 57 w 57"/>
                  <a:gd name="T3" fmla="*/ 56 h 56"/>
                  <a:gd name="T4" fmla="*/ 57 w 57"/>
                  <a:gd name="T5" fmla="*/ 56 h 56"/>
                  <a:gd name="T6" fmla="*/ 0 w 57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56">
                    <a:moveTo>
                      <a:pt x="0" y="2"/>
                    </a:moveTo>
                    <a:lnTo>
                      <a:pt x="57" y="56"/>
                    </a:lnTo>
                    <a:lnTo>
                      <a:pt x="57" y="5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72" name="Picture 545"/>
              <p:cNvPicPr>
                <a:picLocks noChangeAspect="1" noChangeArrowheads="1"/>
              </p:cNvPicPr>
              <p:nvPr/>
            </p:nvPicPr>
            <p:blipFill>
              <a:blip r:embed="rId1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" y="2611"/>
                <a:ext cx="78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3" name="Freeform 546"/>
              <p:cNvSpPr>
                <a:spLocks/>
              </p:cNvSpPr>
              <p:nvPr/>
            </p:nvSpPr>
            <p:spPr bwMode="auto">
              <a:xfrm>
                <a:off x="491" y="2617"/>
                <a:ext cx="68" cy="61"/>
              </a:xfrm>
              <a:custGeom>
                <a:avLst/>
                <a:gdLst>
                  <a:gd name="T0" fmla="*/ 0 w 68"/>
                  <a:gd name="T1" fmla="*/ 2 h 61"/>
                  <a:gd name="T2" fmla="*/ 66 w 68"/>
                  <a:gd name="T3" fmla="*/ 61 h 61"/>
                  <a:gd name="T4" fmla="*/ 68 w 68"/>
                  <a:gd name="T5" fmla="*/ 61 h 61"/>
                  <a:gd name="T6" fmla="*/ 1 w 68"/>
                  <a:gd name="T7" fmla="*/ 0 h 61"/>
                  <a:gd name="T8" fmla="*/ 0 w 68"/>
                  <a:gd name="T9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1">
                    <a:moveTo>
                      <a:pt x="0" y="2"/>
                    </a:moveTo>
                    <a:lnTo>
                      <a:pt x="66" y="61"/>
                    </a:lnTo>
                    <a:lnTo>
                      <a:pt x="68" y="6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74" name="Freeform 547"/>
              <p:cNvSpPr>
                <a:spLocks/>
              </p:cNvSpPr>
              <p:nvPr/>
            </p:nvSpPr>
            <p:spPr bwMode="auto">
              <a:xfrm>
                <a:off x="491" y="2617"/>
                <a:ext cx="68" cy="61"/>
              </a:xfrm>
              <a:custGeom>
                <a:avLst/>
                <a:gdLst>
                  <a:gd name="T0" fmla="*/ 0 w 68"/>
                  <a:gd name="T1" fmla="*/ 2 h 61"/>
                  <a:gd name="T2" fmla="*/ 66 w 68"/>
                  <a:gd name="T3" fmla="*/ 61 h 61"/>
                  <a:gd name="T4" fmla="*/ 68 w 68"/>
                  <a:gd name="T5" fmla="*/ 61 h 61"/>
                  <a:gd name="T6" fmla="*/ 1 w 6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61">
                    <a:moveTo>
                      <a:pt x="0" y="2"/>
                    </a:moveTo>
                    <a:lnTo>
                      <a:pt x="66" y="61"/>
                    </a:lnTo>
                    <a:lnTo>
                      <a:pt x="68" y="6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75" name="Picture 548"/>
              <p:cNvPicPr>
                <a:picLocks noChangeAspect="1" noChangeArrowheads="1"/>
              </p:cNvPicPr>
              <p:nvPr/>
            </p:nvPicPr>
            <p:blipFill>
              <a:blip r:embed="rId1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" y="2608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" name="Freeform 549"/>
              <p:cNvSpPr>
                <a:spLocks/>
              </p:cNvSpPr>
              <p:nvPr/>
            </p:nvSpPr>
            <p:spPr bwMode="auto">
              <a:xfrm>
                <a:off x="497" y="2611"/>
                <a:ext cx="78" cy="70"/>
              </a:xfrm>
              <a:custGeom>
                <a:avLst/>
                <a:gdLst>
                  <a:gd name="T0" fmla="*/ 0 w 78"/>
                  <a:gd name="T1" fmla="*/ 1 h 70"/>
                  <a:gd name="T2" fmla="*/ 77 w 78"/>
                  <a:gd name="T3" fmla="*/ 70 h 70"/>
                  <a:gd name="T4" fmla="*/ 78 w 78"/>
                  <a:gd name="T5" fmla="*/ 68 h 70"/>
                  <a:gd name="T6" fmla="*/ 0 w 78"/>
                  <a:gd name="T7" fmla="*/ 0 h 70"/>
                  <a:gd name="T8" fmla="*/ 0 w 78"/>
                  <a:gd name="T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0">
                    <a:moveTo>
                      <a:pt x="0" y="1"/>
                    </a:moveTo>
                    <a:lnTo>
                      <a:pt x="77" y="70"/>
                    </a:lnTo>
                    <a:lnTo>
                      <a:pt x="78" y="68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77" name="Freeform 550"/>
              <p:cNvSpPr>
                <a:spLocks/>
              </p:cNvSpPr>
              <p:nvPr/>
            </p:nvSpPr>
            <p:spPr bwMode="auto">
              <a:xfrm>
                <a:off x="497" y="2611"/>
                <a:ext cx="78" cy="70"/>
              </a:xfrm>
              <a:custGeom>
                <a:avLst/>
                <a:gdLst>
                  <a:gd name="T0" fmla="*/ 0 w 78"/>
                  <a:gd name="T1" fmla="*/ 1 h 70"/>
                  <a:gd name="T2" fmla="*/ 77 w 78"/>
                  <a:gd name="T3" fmla="*/ 70 h 70"/>
                  <a:gd name="T4" fmla="*/ 78 w 78"/>
                  <a:gd name="T5" fmla="*/ 68 h 70"/>
                  <a:gd name="T6" fmla="*/ 0 w 78"/>
                  <a:gd name="T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70">
                    <a:moveTo>
                      <a:pt x="0" y="1"/>
                    </a:moveTo>
                    <a:lnTo>
                      <a:pt x="77" y="70"/>
                    </a:lnTo>
                    <a:lnTo>
                      <a:pt x="78" y="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78" name="Picture 551"/>
              <p:cNvPicPr>
                <a:picLocks noChangeAspect="1" noChangeArrowheads="1"/>
              </p:cNvPicPr>
              <p:nvPr/>
            </p:nvPicPr>
            <p:blipFill>
              <a:blip r:embed="rId1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" y="2603"/>
                <a:ext cx="98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9" name="Freeform 552"/>
              <p:cNvSpPr>
                <a:spLocks/>
              </p:cNvSpPr>
              <p:nvPr/>
            </p:nvSpPr>
            <p:spPr bwMode="auto">
              <a:xfrm>
                <a:off x="504" y="2608"/>
                <a:ext cx="84" cy="73"/>
              </a:xfrm>
              <a:custGeom>
                <a:avLst/>
                <a:gdLst>
                  <a:gd name="T0" fmla="*/ 0 w 84"/>
                  <a:gd name="T1" fmla="*/ 1 h 73"/>
                  <a:gd name="T2" fmla="*/ 83 w 84"/>
                  <a:gd name="T3" fmla="*/ 73 h 73"/>
                  <a:gd name="T4" fmla="*/ 84 w 84"/>
                  <a:gd name="T5" fmla="*/ 71 h 73"/>
                  <a:gd name="T6" fmla="*/ 1 w 84"/>
                  <a:gd name="T7" fmla="*/ 0 h 73"/>
                  <a:gd name="T8" fmla="*/ 0 w 84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73">
                    <a:moveTo>
                      <a:pt x="0" y="1"/>
                    </a:moveTo>
                    <a:lnTo>
                      <a:pt x="83" y="73"/>
                    </a:lnTo>
                    <a:lnTo>
                      <a:pt x="84" y="7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80" name="Freeform 553"/>
              <p:cNvSpPr>
                <a:spLocks/>
              </p:cNvSpPr>
              <p:nvPr/>
            </p:nvSpPr>
            <p:spPr bwMode="auto">
              <a:xfrm>
                <a:off x="504" y="2608"/>
                <a:ext cx="84" cy="73"/>
              </a:xfrm>
              <a:custGeom>
                <a:avLst/>
                <a:gdLst>
                  <a:gd name="T0" fmla="*/ 0 w 84"/>
                  <a:gd name="T1" fmla="*/ 1 h 73"/>
                  <a:gd name="T2" fmla="*/ 83 w 84"/>
                  <a:gd name="T3" fmla="*/ 73 h 73"/>
                  <a:gd name="T4" fmla="*/ 84 w 84"/>
                  <a:gd name="T5" fmla="*/ 71 h 73"/>
                  <a:gd name="T6" fmla="*/ 1 w 84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73">
                    <a:moveTo>
                      <a:pt x="0" y="1"/>
                    </a:moveTo>
                    <a:lnTo>
                      <a:pt x="83" y="73"/>
                    </a:lnTo>
                    <a:lnTo>
                      <a:pt x="84" y="7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81" name="Picture 554"/>
              <p:cNvPicPr>
                <a:picLocks noChangeAspect="1" noChangeArrowheads="1"/>
              </p:cNvPicPr>
              <p:nvPr/>
            </p:nvPicPr>
            <p:blipFill>
              <a:blip r:embed="rId1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" y="2596"/>
                <a:ext cx="103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2" name="Freeform 555"/>
              <p:cNvSpPr>
                <a:spLocks/>
              </p:cNvSpPr>
              <p:nvPr/>
            </p:nvSpPr>
            <p:spPr bwMode="auto">
              <a:xfrm>
                <a:off x="512" y="2603"/>
                <a:ext cx="89" cy="76"/>
              </a:xfrm>
              <a:custGeom>
                <a:avLst/>
                <a:gdLst>
                  <a:gd name="T0" fmla="*/ 0 w 89"/>
                  <a:gd name="T1" fmla="*/ 1 h 76"/>
                  <a:gd name="T2" fmla="*/ 89 w 89"/>
                  <a:gd name="T3" fmla="*/ 76 h 76"/>
                  <a:gd name="T4" fmla="*/ 89 w 89"/>
                  <a:gd name="T5" fmla="*/ 75 h 76"/>
                  <a:gd name="T6" fmla="*/ 1 w 89"/>
                  <a:gd name="T7" fmla="*/ 0 h 76"/>
                  <a:gd name="T8" fmla="*/ 0 w 89"/>
                  <a:gd name="T9" fmla="*/ 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1"/>
                    </a:moveTo>
                    <a:lnTo>
                      <a:pt x="89" y="76"/>
                    </a:lnTo>
                    <a:lnTo>
                      <a:pt x="89" y="75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83" name="Freeform 556"/>
              <p:cNvSpPr>
                <a:spLocks/>
              </p:cNvSpPr>
              <p:nvPr/>
            </p:nvSpPr>
            <p:spPr bwMode="auto">
              <a:xfrm>
                <a:off x="512" y="2603"/>
                <a:ext cx="89" cy="76"/>
              </a:xfrm>
              <a:custGeom>
                <a:avLst/>
                <a:gdLst>
                  <a:gd name="T0" fmla="*/ 0 w 89"/>
                  <a:gd name="T1" fmla="*/ 1 h 76"/>
                  <a:gd name="T2" fmla="*/ 89 w 89"/>
                  <a:gd name="T3" fmla="*/ 76 h 76"/>
                  <a:gd name="T4" fmla="*/ 89 w 89"/>
                  <a:gd name="T5" fmla="*/ 75 h 76"/>
                  <a:gd name="T6" fmla="*/ 1 w 89"/>
                  <a:gd name="T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76">
                    <a:moveTo>
                      <a:pt x="0" y="1"/>
                    </a:moveTo>
                    <a:lnTo>
                      <a:pt x="89" y="76"/>
                    </a:lnTo>
                    <a:lnTo>
                      <a:pt x="89" y="7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84" name="Picture 557"/>
              <p:cNvPicPr>
                <a:picLocks noChangeAspect="1" noChangeArrowheads="1"/>
              </p:cNvPicPr>
              <p:nvPr/>
            </p:nvPicPr>
            <p:blipFill>
              <a:blip r:embed="rId1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" y="2590"/>
                <a:ext cx="10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5" name="Freeform 558"/>
              <p:cNvSpPr>
                <a:spLocks/>
              </p:cNvSpPr>
              <p:nvPr/>
            </p:nvSpPr>
            <p:spPr bwMode="auto">
              <a:xfrm>
                <a:off x="521" y="2599"/>
                <a:ext cx="92" cy="79"/>
              </a:xfrm>
              <a:custGeom>
                <a:avLst/>
                <a:gdLst>
                  <a:gd name="T0" fmla="*/ 0 w 92"/>
                  <a:gd name="T1" fmla="*/ 0 h 79"/>
                  <a:gd name="T2" fmla="*/ 92 w 92"/>
                  <a:gd name="T3" fmla="*/ 79 h 79"/>
                  <a:gd name="T4" fmla="*/ 92 w 92"/>
                  <a:gd name="T5" fmla="*/ 77 h 79"/>
                  <a:gd name="T6" fmla="*/ 2 w 92"/>
                  <a:gd name="T7" fmla="*/ 0 h 79"/>
                  <a:gd name="T8" fmla="*/ 0 w 92"/>
                  <a:gd name="T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79">
                    <a:moveTo>
                      <a:pt x="0" y="0"/>
                    </a:moveTo>
                    <a:lnTo>
                      <a:pt x="92" y="79"/>
                    </a:lnTo>
                    <a:lnTo>
                      <a:pt x="92" y="77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86" name="Freeform 559"/>
              <p:cNvSpPr>
                <a:spLocks/>
              </p:cNvSpPr>
              <p:nvPr/>
            </p:nvSpPr>
            <p:spPr bwMode="auto">
              <a:xfrm>
                <a:off x="521" y="2599"/>
                <a:ext cx="92" cy="79"/>
              </a:xfrm>
              <a:custGeom>
                <a:avLst/>
                <a:gdLst>
                  <a:gd name="T0" fmla="*/ 0 w 92"/>
                  <a:gd name="T1" fmla="*/ 0 h 79"/>
                  <a:gd name="T2" fmla="*/ 92 w 92"/>
                  <a:gd name="T3" fmla="*/ 79 h 79"/>
                  <a:gd name="T4" fmla="*/ 92 w 92"/>
                  <a:gd name="T5" fmla="*/ 77 h 79"/>
                  <a:gd name="T6" fmla="*/ 2 w 92"/>
                  <a:gd name="T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79">
                    <a:moveTo>
                      <a:pt x="0" y="0"/>
                    </a:moveTo>
                    <a:lnTo>
                      <a:pt x="92" y="79"/>
                    </a:lnTo>
                    <a:lnTo>
                      <a:pt x="92" y="77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87" name="Picture 560"/>
              <p:cNvPicPr>
                <a:picLocks noChangeAspect="1" noChangeArrowheads="1"/>
              </p:cNvPicPr>
              <p:nvPr/>
            </p:nvPicPr>
            <p:blipFill>
              <a:blip r:embed="rId1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" y="2586"/>
                <a:ext cx="102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8" name="Freeform 561"/>
              <p:cNvSpPr>
                <a:spLocks/>
              </p:cNvSpPr>
              <p:nvPr/>
            </p:nvSpPr>
            <p:spPr bwMode="auto">
              <a:xfrm>
                <a:off x="531" y="2596"/>
                <a:ext cx="93" cy="78"/>
              </a:xfrm>
              <a:custGeom>
                <a:avLst/>
                <a:gdLst>
                  <a:gd name="T0" fmla="*/ 0 w 93"/>
                  <a:gd name="T1" fmla="*/ 0 h 78"/>
                  <a:gd name="T2" fmla="*/ 91 w 93"/>
                  <a:gd name="T3" fmla="*/ 78 h 78"/>
                  <a:gd name="T4" fmla="*/ 93 w 93"/>
                  <a:gd name="T5" fmla="*/ 77 h 78"/>
                  <a:gd name="T6" fmla="*/ 2 w 93"/>
                  <a:gd name="T7" fmla="*/ 0 h 78"/>
                  <a:gd name="T8" fmla="*/ 0 w 93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78">
                    <a:moveTo>
                      <a:pt x="0" y="0"/>
                    </a:moveTo>
                    <a:lnTo>
                      <a:pt x="91" y="78"/>
                    </a:lnTo>
                    <a:lnTo>
                      <a:pt x="93" y="77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89" name="Freeform 562"/>
              <p:cNvSpPr>
                <a:spLocks/>
              </p:cNvSpPr>
              <p:nvPr/>
            </p:nvSpPr>
            <p:spPr bwMode="auto">
              <a:xfrm>
                <a:off x="531" y="2596"/>
                <a:ext cx="93" cy="78"/>
              </a:xfrm>
              <a:custGeom>
                <a:avLst/>
                <a:gdLst>
                  <a:gd name="T0" fmla="*/ 0 w 93"/>
                  <a:gd name="T1" fmla="*/ 0 h 78"/>
                  <a:gd name="T2" fmla="*/ 91 w 93"/>
                  <a:gd name="T3" fmla="*/ 78 h 78"/>
                  <a:gd name="T4" fmla="*/ 93 w 93"/>
                  <a:gd name="T5" fmla="*/ 77 h 78"/>
                  <a:gd name="T6" fmla="*/ 2 w 93"/>
                  <a:gd name="T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78">
                    <a:moveTo>
                      <a:pt x="0" y="0"/>
                    </a:moveTo>
                    <a:lnTo>
                      <a:pt x="91" y="78"/>
                    </a:lnTo>
                    <a:lnTo>
                      <a:pt x="93" y="77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90" name="Picture 563"/>
              <p:cNvPicPr>
                <a:picLocks noChangeAspect="1" noChangeArrowheads="1"/>
              </p:cNvPicPr>
              <p:nvPr/>
            </p:nvPicPr>
            <p:blipFill>
              <a:blip r:embed="rId1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" y="2583"/>
                <a:ext cx="102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1" name="Freeform 564"/>
              <p:cNvSpPr>
                <a:spLocks/>
              </p:cNvSpPr>
              <p:nvPr/>
            </p:nvSpPr>
            <p:spPr bwMode="auto">
              <a:xfrm>
                <a:off x="544" y="2591"/>
                <a:ext cx="90" cy="80"/>
              </a:xfrm>
              <a:custGeom>
                <a:avLst/>
                <a:gdLst>
                  <a:gd name="T0" fmla="*/ 0 w 90"/>
                  <a:gd name="T1" fmla="*/ 2 h 80"/>
                  <a:gd name="T2" fmla="*/ 90 w 90"/>
                  <a:gd name="T3" fmla="*/ 80 h 80"/>
                  <a:gd name="T4" fmla="*/ 90 w 90"/>
                  <a:gd name="T5" fmla="*/ 80 h 80"/>
                  <a:gd name="T6" fmla="*/ 0 w 90"/>
                  <a:gd name="T7" fmla="*/ 0 h 80"/>
                  <a:gd name="T8" fmla="*/ 0 w 90"/>
                  <a:gd name="T9" fmla="*/ 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80">
                    <a:moveTo>
                      <a:pt x="0" y="2"/>
                    </a:moveTo>
                    <a:lnTo>
                      <a:pt x="90" y="80"/>
                    </a:lnTo>
                    <a:lnTo>
                      <a:pt x="90" y="8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92" name="Freeform 565"/>
              <p:cNvSpPr>
                <a:spLocks/>
              </p:cNvSpPr>
              <p:nvPr/>
            </p:nvSpPr>
            <p:spPr bwMode="auto">
              <a:xfrm>
                <a:off x="544" y="2591"/>
                <a:ext cx="90" cy="80"/>
              </a:xfrm>
              <a:custGeom>
                <a:avLst/>
                <a:gdLst>
                  <a:gd name="T0" fmla="*/ 0 w 90"/>
                  <a:gd name="T1" fmla="*/ 2 h 80"/>
                  <a:gd name="T2" fmla="*/ 90 w 90"/>
                  <a:gd name="T3" fmla="*/ 80 h 80"/>
                  <a:gd name="T4" fmla="*/ 90 w 90"/>
                  <a:gd name="T5" fmla="*/ 80 h 80"/>
                  <a:gd name="T6" fmla="*/ 0 w 90"/>
                  <a:gd name="T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80">
                    <a:moveTo>
                      <a:pt x="0" y="2"/>
                    </a:moveTo>
                    <a:lnTo>
                      <a:pt x="90" y="80"/>
                    </a:lnTo>
                    <a:lnTo>
                      <a:pt x="90" y="8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93" name="Picture 566"/>
              <p:cNvPicPr>
                <a:picLocks noChangeAspect="1" noChangeArrowheads="1"/>
              </p:cNvPicPr>
              <p:nvPr/>
            </p:nvPicPr>
            <p:blipFill>
              <a:blip r:embed="rId1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" y="2585"/>
                <a:ext cx="98" cy="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4" name="Freeform 567"/>
              <p:cNvSpPr>
                <a:spLocks/>
              </p:cNvSpPr>
              <p:nvPr/>
            </p:nvSpPr>
            <p:spPr bwMode="auto">
              <a:xfrm>
                <a:off x="556" y="2591"/>
                <a:ext cx="88" cy="77"/>
              </a:xfrm>
              <a:custGeom>
                <a:avLst/>
                <a:gdLst>
                  <a:gd name="T0" fmla="*/ 0 w 88"/>
                  <a:gd name="T1" fmla="*/ 2 h 77"/>
                  <a:gd name="T2" fmla="*/ 86 w 88"/>
                  <a:gd name="T3" fmla="*/ 77 h 77"/>
                  <a:gd name="T4" fmla="*/ 88 w 88"/>
                  <a:gd name="T5" fmla="*/ 75 h 77"/>
                  <a:gd name="T6" fmla="*/ 1 w 88"/>
                  <a:gd name="T7" fmla="*/ 0 h 77"/>
                  <a:gd name="T8" fmla="*/ 0 w 88"/>
                  <a:gd name="T9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77">
                    <a:moveTo>
                      <a:pt x="0" y="2"/>
                    </a:moveTo>
                    <a:lnTo>
                      <a:pt x="86" y="77"/>
                    </a:lnTo>
                    <a:lnTo>
                      <a:pt x="88" y="75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95" name="Freeform 568"/>
              <p:cNvSpPr>
                <a:spLocks/>
              </p:cNvSpPr>
              <p:nvPr/>
            </p:nvSpPr>
            <p:spPr bwMode="auto">
              <a:xfrm>
                <a:off x="556" y="2591"/>
                <a:ext cx="88" cy="77"/>
              </a:xfrm>
              <a:custGeom>
                <a:avLst/>
                <a:gdLst>
                  <a:gd name="T0" fmla="*/ 0 w 88"/>
                  <a:gd name="T1" fmla="*/ 2 h 77"/>
                  <a:gd name="T2" fmla="*/ 86 w 88"/>
                  <a:gd name="T3" fmla="*/ 77 h 77"/>
                  <a:gd name="T4" fmla="*/ 88 w 88"/>
                  <a:gd name="T5" fmla="*/ 75 h 77"/>
                  <a:gd name="T6" fmla="*/ 1 w 88"/>
                  <a:gd name="T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77">
                    <a:moveTo>
                      <a:pt x="0" y="2"/>
                    </a:moveTo>
                    <a:lnTo>
                      <a:pt x="86" y="77"/>
                    </a:lnTo>
                    <a:lnTo>
                      <a:pt x="88" y="7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96" name="Picture 569"/>
              <p:cNvPicPr>
                <a:picLocks noChangeAspect="1" noChangeArrowheads="1"/>
              </p:cNvPicPr>
              <p:nvPr/>
            </p:nvPicPr>
            <p:blipFill>
              <a:blip r:embed="rId1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" y="2585"/>
                <a:ext cx="97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" name="Freeform 570"/>
              <p:cNvSpPr>
                <a:spLocks/>
              </p:cNvSpPr>
              <p:nvPr/>
            </p:nvSpPr>
            <p:spPr bwMode="auto">
              <a:xfrm>
                <a:off x="567" y="2590"/>
                <a:ext cx="85" cy="73"/>
              </a:xfrm>
              <a:custGeom>
                <a:avLst/>
                <a:gdLst>
                  <a:gd name="T0" fmla="*/ 0 w 85"/>
                  <a:gd name="T1" fmla="*/ 1 h 73"/>
                  <a:gd name="T2" fmla="*/ 83 w 85"/>
                  <a:gd name="T3" fmla="*/ 73 h 73"/>
                  <a:gd name="T4" fmla="*/ 85 w 85"/>
                  <a:gd name="T5" fmla="*/ 71 h 73"/>
                  <a:gd name="T6" fmla="*/ 2 w 85"/>
                  <a:gd name="T7" fmla="*/ 0 h 73"/>
                  <a:gd name="T8" fmla="*/ 0 w 85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73">
                    <a:moveTo>
                      <a:pt x="0" y="1"/>
                    </a:moveTo>
                    <a:lnTo>
                      <a:pt x="83" y="73"/>
                    </a:lnTo>
                    <a:lnTo>
                      <a:pt x="85" y="7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298" name="Freeform 571"/>
              <p:cNvSpPr>
                <a:spLocks/>
              </p:cNvSpPr>
              <p:nvPr/>
            </p:nvSpPr>
            <p:spPr bwMode="auto">
              <a:xfrm>
                <a:off x="567" y="2590"/>
                <a:ext cx="85" cy="73"/>
              </a:xfrm>
              <a:custGeom>
                <a:avLst/>
                <a:gdLst>
                  <a:gd name="T0" fmla="*/ 0 w 85"/>
                  <a:gd name="T1" fmla="*/ 1 h 73"/>
                  <a:gd name="T2" fmla="*/ 83 w 85"/>
                  <a:gd name="T3" fmla="*/ 73 h 73"/>
                  <a:gd name="T4" fmla="*/ 85 w 85"/>
                  <a:gd name="T5" fmla="*/ 71 h 73"/>
                  <a:gd name="T6" fmla="*/ 2 w 85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73">
                    <a:moveTo>
                      <a:pt x="0" y="1"/>
                    </a:moveTo>
                    <a:lnTo>
                      <a:pt x="83" y="73"/>
                    </a:lnTo>
                    <a:lnTo>
                      <a:pt x="85" y="71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299" name="Picture 572"/>
              <p:cNvPicPr>
                <a:picLocks noChangeAspect="1" noChangeArrowheads="1"/>
              </p:cNvPicPr>
              <p:nvPr/>
            </p:nvPicPr>
            <p:blipFill>
              <a:blip r:embed="rId1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" y="2583"/>
                <a:ext cx="8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0" name="Freeform 573"/>
              <p:cNvSpPr>
                <a:spLocks/>
              </p:cNvSpPr>
              <p:nvPr/>
            </p:nvSpPr>
            <p:spPr bwMode="auto">
              <a:xfrm>
                <a:off x="582" y="2590"/>
                <a:ext cx="78" cy="66"/>
              </a:xfrm>
              <a:custGeom>
                <a:avLst/>
                <a:gdLst>
                  <a:gd name="T0" fmla="*/ 0 w 78"/>
                  <a:gd name="T1" fmla="*/ 1 h 66"/>
                  <a:gd name="T2" fmla="*/ 76 w 78"/>
                  <a:gd name="T3" fmla="*/ 66 h 66"/>
                  <a:gd name="T4" fmla="*/ 78 w 78"/>
                  <a:gd name="T5" fmla="*/ 65 h 66"/>
                  <a:gd name="T6" fmla="*/ 1 w 78"/>
                  <a:gd name="T7" fmla="*/ 0 h 66"/>
                  <a:gd name="T8" fmla="*/ 0 w 78"/>
                  <a:gd name="T9" fmla="*/ 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6">
                    <a:moveTo>
                      <a:pt x="0" y="1"/>
                    </a:moveTo>
                    <a:lnTo>
                      <a:pt x="76" y="66"/>
                    </a:lnTo>
                    <a:lnTo>
                      <a:pt x="78" y="65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301" name="Freeform 574"/>
              <p:cNvSpPr>
                <a:spLocks/>
              </p:cNvSpPr>
              <p:nvPr/>
            </p:nvSpPr>
            <p:spPr bwMode="auto">
              <a:xfrm>
                <a:off x="582" y="2590"/>
                <a:ext cx="78" cy="66"/>
              </a:xfrm>
              <a:custGeom>
                <a:avLst/>
                <a:gdLst>
                  <a:gd name="T0" fmla="*/ 0 w 78"/>
                  <a:gd name="T1" fmla="*/ 1 h 66"/>
                  <a:gd name="T2" fmla="*/ 76 w 78"/>
                  <a:gd name="T3" fmla="*/ 66 h 66"/>
                  <a:gd name="T4" fmla="*/ 78 w 78"/>
                  <a:gd name="T5" fmla="*/ 65 h 66"/>
                  <a:gd name="T6" fmla="*/ 1 w 78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66">
                    <a:moveTo>
                      <a:pt x="0" y="1"/>
                    </a:moveTo>
                    <a:lnTo>
                      <a:pt x="76" y="66"/>
                    </a:lnTo>
                    <a:lnTo>
                      <a:pt x="78" y="6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302" name="Picture 575"/>
              <p:cNvPicPr>
                <a:picLocks noChangeAspect="1" noChangeArrowheads="1"/>
              </p:cNvPicPr>
              <p:nvPr/>
            </p:nvPicPr>
            <p:blipFill>
              <a:blip r:embed="rId17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" y="2585"/>
                <a:ext cx="78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3" name="Freeform 576"/>
              <p:cNvSpPr>
                <a:spLocks/>
              </p:cNvSpPr>
              <p:nvPr/>
            </p:nvSpPr>
            <p:spPr bwMode="auto">
              <a:xfrm>
                <a:off x="601" y="2591"/>
                <a:ext cx="65" cy="57"/>
              </a:xfrm>
              <a:custGeom>
                <a:avLst/>
                <a:gdLst>
                  <a:gd name="T0" fmla="*/ 0 w 65"/>
                  <a:gd name="T1" fmla="*/ 2 h 57"/>
                  <a:gd name="T2" fmla="*/ 64 w 65"/>
                  <a:gd name="T3" fmla="*/ 57 h 57"/>
                  <a:gd name="T4" fmla="*/ 65 w 65"/>
                  <a:gd name="T5" fmla="*/ 56 h 57"/>
                  <a:gd name="T6" fmla="*/ 2 w 65"/>
                  <a:gd name="T7" fmla="*/ 0 h 57"/>
                  <a:gd name="T8" fmla="*/ 0 w 65"/>
                  <a:gd name="T9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57">
                    <a:moveTo>
                      <a:pt x="0" y="2"/>
                    </a:moveTo>
                    <a:lnTo>
                      <a:pt x="64" y="57"/>
                    </a:lnTo>
                    <a:lnTo>
                      <a:pt x="65" y="56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304" name="Freeform 577"/>
              <p:cNvSpPr>
                <a:spLocks/>
              </p:cNvSpPr>
              <p:nvPr/>
            </p:nvSpPr>
            <p:spPr bwMode="auto">
              <a:xfrm>
                <a:off x="601" y="2591"/>
                <a:ext cx="65" cy="57"/>
              </a:xfrm>
              <a:custGeom>
                <a:avLst/>
                <a:gdLst>
                  <a:gd name="T0" fmla="*/ 0 w 65"/>
                  <a:gd name="T1" fmla="*/ 2 h 57"/>
                  <a:gd name="T2" fmla="*/ 64 w 65"/>
                  <a:gd name="T3" fmla="*/ 57 h 57"/>
                  <a:gd name="T4" fmla="*/ 65 w 65"/>
                  <a:gd name="T5" fmla="*/ 56 h 57"/>
                  <a:gd name="T6" fmla="*/ 2 w 65"/>
                  <a:gd name="T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57">
                    <a:moveTo>
                      <a:pt x="0" y="2"/>
                    </a:moveTo>
                    <a:lnTo>
                      <a:pt x="64" y="57"/>
                    </a:lnTo>
                    <a:lnTo>
                      <a:pt x="65" y="56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305" name="Picture 578"/>
              <p:cNvPicPr>
                <a:picLocks noChangeAspect="1" noChangeArrowheads="1"/>
              </p:cNvPicPr>
              <p:nvPr/>
            </p:nvPicPr>
            <p:blipFill>
              <a:blip r:embed="rId17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" y="2590"/>
                <a:ext cx="64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6" name="Freeform 579"/>
              <p:cNvSpPr>
                <a:spLocks/>
              </p:cNvSpPr>
              <p:nvPr/>
            </p:nvSpPr>
            <p:spPr bwMode="auto">
              <a:xfrm>
                <a:off x="621" y="2596"/>
                <a:ext cx="49" cy="41"/>
              </a:xfrm>
              <a:custGeom>
                <a:avLst/>
                <a:gdLst>
                  <a:gd name="T0" fmla="*/ 0 w 49"/>
                  <a:gd name="T1" fmla="*/ 0 h 41"/>
                  <a:gd name="T2" fmla="*/ 49 w 49"/>
                  <a:gd name="T3" fmla="*/ 41 h 41"/>
                  <a:gd name="T4" fmla="*/ 49 w 49"/>
                  <a:gd name="T5" fmla="*/ 41 h 41"/>
                  <a:gd name="T6" fmla="*/ 1 w 49"/>
                  <a:gd name="T7" fmla="*/ 0 h 41"/>
                  <a:gd name="T8" fmla="*/ 0 w 49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1">
                    <a:moveTo>
                      <a:pt x="0" y="0"/>
                    </a:moveTo>
                    <a:lnTo>
                      <a:pt x="49" y="41"/>
                    </a:lnTo>
                    <a:lnTo>
                      <a:pt x="49" y="4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307" name="Freeform 580"/>
              <p:cNvSpPr>
                <a:spLocks/>
              </p:cNvSpPr>
              <p:nvPr/>
            </p:nvSpPr>
            <p:spPr bwMode="auto">
              <a:xfrm>
                <a:off x="621" y="2596"/>
                <a:ext cx="49" cy="41"/>
              </a:xfrm>
              <a:custGeom>
                <a:avLst/>
                <a:gdLst>
                  <a:gd name="T0" fmla="*/ 0 w 49"/>
                  <a:gd name="T1" fmla="*/ 0 h 41"/>
                  <a:gd name="T2" fmla="*/ 49 w 49"/>
                  <a:gd name="T3" fmla="*/ 41 h 41"/>
                  <a:gd name="T4" fmla="*/ 49 w 49"/>
                  <a:gd name="T5" fmla="*/ 41 h 41"/>
                  <a:gd name="T6" fmla="*/ 1 w 49"/>
                  <a:gd name="T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1">
                    <a:moveTo>
                      <a:pt x="0" y="0"/>
                    </a:moveTo>
                    <a:lnTo>
                      <a:pt x="49" y="41"/>
                    </a:lnTo>
                    <a:lnTo>
                      <a:pt x="49" y="4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308" name="Picture 581"/>
              <p:cNvPicPr>
                <a:picLocks noChangeAspect="1" noChangeArrowheads="1"/>
              </p:cNvPicPr>
              <p:nvPr/>
            </p:nvPicPr>
            <p:blipFill>
              <a:blip r:embed="rId17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" y="2593"/>
                <a:ext cx="161" cy="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9" name="Freeform 582"/>
              <p:cNvSpPr>
                <a:spLocks/>
              </p:cNvSpPr>
              <p:nvPr/>
            </p:nvSpPr>
            <p:spPr bwMode="auto">
              <a:xfrm>
                <a:off x="484" y="2599"/>
                <a:ext cx="150" cy="38"/>
              </a:xfrm>
              <a:custGeom>
                <a:avLst/>
                <a:gdLst>
                  <a:gd name="T0" fmla="*/ 150 w 150"/>
                  <a:gd name="T1" fmla="*/ 0 h 38"/>
                  <a:gd name="T2" fmla="*/ 0 w 150"/>
                  <a:gd name="T3" fmla="*/ 36 h 38"/>
                  <a:gd name="T4" fmla="*/ 0 w 150"/>
                  <a:gd name="T5" fmla="*/ 38 h 38"/>
                  <a:gd name="T6" fmla="*/ 150 w 150"/>
                  <a:gd name="T7" fmla="*/ 2 h 38"/>
                  <a:gd name="T8" fmla="*/ 150 w 150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38">
                    <a:moveTo>
                      <a:pt x="150" y="0"/>
                    </a:moveTo>
                    <a:lnTo>
                      <a:pt x="0" y="36"/>
                    </a:lnTo>
                    <a:lnTo>
                      <a:pt x="0" y="38"/>
                    </a:lnTo>
                    <a:lnTo>
                      <a:pt x="150" y="2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310" name="Freeform 583"/>
              <p:cNvSpPr>
                <a:spLocks/>
              </p:cNvSpPr>
              <p:nvPr/>
            </p:nvSpPr>
            <p:spPr bwMode="auto">
              <a:xfrm>
                <a:off x="484" y="2599"/>
                <a:ext cx="150" cy="38"/>
              </a:xfrm>
              <a:custGeom>
                <a:avLst/>
                <a:gdLst>
                  <a:gd name="T0" fmla="*/ 150 w 150"/>
                  <a:gd name="T1" fmla="*/ 0 h 38"/>
                  <a:gd name="T2" fmla="*/ 0 w 150"/>
                  <a:gd name="T3" fmla="*/ 36 h 38"/>
                  <a:gd name="T4" fmla="*/ 0 w 150"/>
                  <a:gd name="T5" fmla="*/ 38 h 38"/>
                  <a:gd name="T6" fmla="*/ 150 w 150"/>
                  <a:gd name="T7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38">
                    <a:moveTo>
                      <a:pt x="150" y="0"/>
                    </a:moveTo>
                    <a:lnTo>
                      <a:pt x="0" y="36"/>
                    </a:lnTo>
                    <a:lnTo>
                      <a:pt x="0" y="38"/>
                    </a:lnTo>
                    <a:lnTo>
                      <a:pt x="150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311" name="Picture 584"/>
              <p:cNvPicPr>
                <a:picLocks noChangeAspect="1" noChangeArrowheads="1"/>
              </p:cNvPicPr>
              <p:nvPr/>
            </p:nvPicPr>
            <p:blipFill>
              <a:blip r:embed="rId17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" y="2598"/>
                <a:ext cx="171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2" name="Freeform 585"/>
              <p:cNvSpPr>
                <a:spLocks/>
              </p:cNvSpPr>
              <p:nvPr/>
            </p:nvSpPr>
            <p:spPr bwMode="auto">
              <a:xfrm>
                <a:off x="487" y="2606"/>
                <a:ext cx="160" cy="41"/>
              </a:xfrm>
              <a:custGeom>
                <a:avLst/>
                <a:gdLst>
                  <a:gd name="T0" fmla="*/ 0 w 160"/>
                  <a:gd name="T1" fmla="*/ 41 h 41"/>
                  <a:gd name="T2" fmla="*/ 160 w 160"/>
                  <a:gd name="T3" fmla="*/ 2 h 41"/>
                  <a:gd name="T4" fmla="*/ 160 w 160"/>
                  <a:gd name="T5" fmla="*/ 0 h 41"/>
                  <a:gd name="T6" fmla="*/ 0 w 160"/>
                  <a:gd name="T7" fmla="*/ 39 h 41"/>
                  <a:gd name="T8" fmla="*/ 0 w 160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41">
                    <a:moveTo>
                      <a:pt x="0" y="41"/>
                    </a:moveTo>
                    <a:lnTo>
                      <a:pt x="160" y="2"/>
                    </a:lnTo>
                    <a:lnTo>
                      <a:pt x="160" y="0"/>
                    </a:lnTo>
                    <a:lnTo>
                      <a:pt x="0" y="39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313" name="Freeform 586"/>
              <p:cNvSpPr>
                <a:spLocks/>
              </p:cNvSpPr>
              <p:nvPr/>
            </p:nvSpPr>
            <p:spPr bwMode="auto">
              <a:xfrm>
                <a:off x="487" y="2606"/>
                <a:ext cx="160" cy="41"/>
              </a:xfrm>
              <a:custGeom>
                <a:avLst/>
                <a:gdLst>
                  <a:gd name="T0" fmla="*/ 0 w 160"/>
                  <a:gd name="T1" fmla="*/ 41 h 41"/>
                  <a:gd name="T2" fmla="*/ 160 w 160"/>
                  <a:gd name="T3" fmla="*/ 2 h 41"/>
                  <a:gd name="T4" fmla="*/ 160 w 160"/>
                  <a:gd name="T5" fmla="*/ 0 h 41"/>
                  <a:gd name="T6" fmla="*/ 0 w 160"/>
                  <a:gd name="T7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0" h="41">
                    <a:moveTo>
                      <a:pt x="0" y="41"/>
                    </a:moveTo>
                    <a:lnTo>
                      <a:pt x="160" y="2"/>
                    </a:lnTo>
                    <a:lnTo>
                      <a:pt x="160" y="0"/>
                    </a:lnTo>
                    <a:lnTo>
                      <a:pt x="0" y="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314" name="Picture 587"/>
              <p:cNvPicPr>
                <a:picLocks noChangeAspect="1" noChangeArrowheads="1"/>
              </p:cNvPicPr>
              <p:nvPr/>
            </p:nvPicPr>
            <p:blipFill>
              <a:blip r:embed="rId17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" y="2606"/>
                <a:ext cx="175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5" name="Freeform 588"/>
              <p:cNvSpPr>
                <a:spLocks/>
              </p:cNvSpPr>
              <p:nvPr/>
            </p:nvSpPr>
            <p:spPr bwMode="auto">
              <a:xfrm>
                <a:off x="492" y="2611"/>
                <a:ext cx="165" cy="44"/>
              </a:xfrm>
              <a:custGeom>
                <a:avLst/>
                <a:gdLst>
                  <a:gd name="T0" fmla="*/ 2 w 165"/>
                  <a:gd name="T1" fmla="*/ 44 h 44"/>
                  <a:gd name="T2" fmla="*/ 165 w 165"/>
                  <a:gd name="T3" fmla="*/ 1 h 44"/>
                  <a:gd name="T4" fmla="*/ 163 w 165"/>
                  <a:gd name="T5" fmla="*/ 0 h 44"/>
                  <a:gd name="T6" fmla="*/ 0 w 165"/>
                  <a:gd name="T7" fmla="*/ 44 h 44"/>
                  <a:gd name="T8" fmla="*/ 2 w 165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44">
                    <a:moveTo>
                      <a:pt x="2" y="44"/>
                    </a:moveTo>
                    <a:lnTo>
                      <a:pt x="165" y="1"/>
                    </a:lnTo>
                    <a:lnTo>
                      <a:pt x="163" y="0"/>
                    </a:lnTo>
                    <a:lnTo>
                      <a:pt x="0" y="44"/>
                    </a:lnTo>
                    <a:lnTo>
                      <a:pt x="2" y="44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316" name="Freeform 589"/>
              <p:cNvSpPr>
                <a:spLocks/>
              </p:cNvSpPr>
              <p:nvPr/>
            </p:nvSpPr>
            <p:spPr bwMode="auto">
              <a:xfrm>
                <a:off x="492" y="2611"/>
                <a:ext cx="165" cy="44"/>
              </a:xfrm>
              <a:custGeom>
                <a:avLst/>
                <a:gdLst>
                  <a:gd name="T0" fmla="*/ 2 w 165"/>
                  <a:gd name="T1" fmla="*/ 44 h 44"/>
                  <a:gd name="T2" fmla="*/ 165 w 165"/>
                  <a:gd name="T3" fmla="*/ 1 h 44"/>
                  <a:gd name="T4" fmla="*/ 163 w 165"/>
                  <a:gd name="T5" fmla="*/ 0 h 44"/>
                  <a:gd name="T6" fmla="*/ 0 w 165"/>
                  <a:gd name="T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5" h="44">
                    <a:moveTo>
                      <a:pt x="2" y="44"/>
                    </a:moveTo>
                    <a:lnTo>
                      <a:pt x="165" y="1"/>
                    </a:lnTo>
                    <a:lnTo>
                      <a:pt x="163" y="0"/>
                    </a:lnTo>
                    <a:lnTo>
                      <a:pt x="0" y="4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317" name="Picture 590"/>
              <p:cNvPicPr>
                <a:picLocks noChangeAspect="1" noChangeArrowheads="1"/>
              </p:cNvPicPr>
              <p:nvPr/>
            </p:nvPicPr>
            <p:blipFill>
              <a:blip r:embed="rId17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" y="2614"/>
                <a:ext cx="176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8" name="Freeform 591"/>
              <p:cNvSpPr>
                <a:spLocks/>
              </p:cNvSpPr>
              <p:nvPr/>
            </p:nvSpPr>
            <p:spPr bwMode="auto">
              <a:xfrm>
                <a:off x="502" y="2619"/>
                <a:ext cx="163" cy="44"/>
              </a:xfrm>
              <a:custGeom>
                <a:avLst/>
                <a:gdLst>
                  <a:gd name="T0" fmla="*/ 0 w 163"/>
                  <a:gd name="T1" fmla="*/ 44 h 44"/>
                  <a:gd name="T2" fmla="*/ 163 w 163"/>
                  <a:gd name="T3" fmla="*/ 2 h 44"/>
                  <a:gd name="T4" fmla="*/ 163 w 163"/>
                  <a:gd name="T5" fmla="*/ 0 h 44"/>
                  <a:gd name="T6" fmla="*/ 0 w 163"/>
                  <a:gd name="T7" fmla="*/ 42 h 44"/>
                  <a:gd name="T8" fmla="*/ 0 w 163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4">
                    <a:moveTo>
                      <a:pt x="0" y="44"/>
                    </a:moveTo>
                    <a:lnTo>
                      <a:pt x="163" y="2"/>
                    </a:lnTo>
                    <a:lnTo>
                      <a:pt x="163" y="0"/>
                    </a:lnTo>
                    <a:lnTo>
                      <a:pt x="0" y="42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319" name="Freeform 592"/>
              <p:cNvSpPr>
                <a:spLocks/>
              </p:cNvSpPr>
              <p:nvPr/>
            </p:nvSpPr>
            <p:spPr bwMode="auto">
              <a:xfrm>
                <a:off x="502" y="2619"/>
                <a:ext cx="163" cy="44"/>
              </a:xfrm>
              <a:custGeom>
                <a:avLst/>
                <a:gdLst>
                  <a:gd name="T0" fmla="*/ 0 w 163"/>
                  <a:gd name="T1" fmla="*/ 44 h 44"/>
                  <a:gd name="T2" fmla="*/ 163 w 163"/>
                  <a:gd name="T3" fmla="*/ 2 h 44"/>
                  <a:gd name="T4" fmla="*/ 163 w 163"/>
                  <a:gd name="T5" fmla="*/ 0 h 44"/>
                  <a:gd name="T6" fmla="*/ 0 w 163"/>
                  <a:gd name="T7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" h="44">
                    <a:moveTo>
                      <a:pt x="0" y="44"/>
                    </a:moveTo>
                    <a:lnTo>
                      <a:pt x="163" y="2"/>
                    </a:lnTo>
                    <a:lnTo>
                      <a:pt x="163" y="0"/>
                    </a:lnTo>
                    <a:lnTo>
                      <a:pt x="0" y="4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320" name="Picture 593"/>
              <p:cNvPicPr>
                <a:picLocks noChangeAspect="1" noChangeArrowheads="1"/>
              </p:cNvPicPr>
              <p:nvPr/>
            </p:nvPicPr>
            <p:blipFill>
              <a:blip r:embed="rId18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" y="2622"/>
                <a:ext cx="166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1" name="Freeform 594"/>
              <p:cNvSpPr>
                <a:spLocks/>
              </p:cNvSpPr>
              <p:nvPr/>
            </p:nvSpPr>
            <p:spPr bwMode="auto">
              <a:xfrm>
                <a:off x="515" y="2629"/>
                <a:ext cx="155" cy="42"/>
              </a:xfrm>
              <a:custGeom>
                <a:avLst/>
                <a:gdLst>
                  <a:gd name="T0" fmla="*/ 2 w 155"/>
                  <a:gd name="T1" fmla="*/ 42 h 42"/>
                  <a:gd name="T2" fmla="*/ 155 w 155"/>
                  <a:gd name="T3" fmla="*/ 1 h 42"/>
                  <a:gd name="T4" fmla="*/ 155 w 155"/>
                  <a:gd name="T5" fmla="*/ 0 h 42"/>
                  <a:gd name="T6" fmla="*/ 0 w 155"/>
                  <a:gd name="T7" fmla="*/ 40 h 42"/>
                  <a:gd name="T8" fmla="*/ 2 w 155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42">
                    <a:moveTo>
                      <a:pt x="2" y="42"/>
                    </a:moveTo>
                    <a:lnTo>
                      <a:pt x="155" y="1"/>
                    </a:lnTo>
                    <a:lnTo>
                      <a:pt x="155" y="0"/>
                    </a:lnTo>
                    <a:lnTo>
                      <a:pt x="0" y="40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322" name="Freeform 595"/>
              <p:cNvSpPr>
                <a:spLocks/>
              </p:cNvSpPr>
              <p:nvPr/>
            </p:nvSpPr>
            <p:spPr bwMode="auto">
              <a:xfrm>
                <a:off x="515" y="2629"/>
                <a:ext cx="155" cy="42"/>
              </a:xfrm>
              <a:custGeom>
                <a:avLst/>
                <a:gdLst>
                  <a:gd name="T0" fmla="*/ 2 w 155"/>
                  <a:gd name="T1" fmla="*/ 42 h 42"/>
                  <a:gd name="T2" fmla="*/ 155 w 155"/>
                  <a:gd name="T3" fmla="*/ 1 h 42"/>
                  <a:gd name="T4" fmla="*/ 155 w 155"/>
                  <a:gd name="T5" fmla="*/ 0 h 42"/>
                  <a:gd name="T6" fmla="*/ 0 w 155"/>
                  <a:gd name="T7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5" h="42">
                    <a:moveTo>
                      <a:pt x="2" y="42"/>
                    </a:moveTo>
                    <a:lnTo>
                      <a:pt x="155" y="1"/>
                    </a:lnTo>
                    <a:lnTo>
                      <a:pt x="155" y="0"/>
                    </a:lnTo>
                    <a:lnTo>
                      <a:pt x="0" y="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323" name="Picture 596"/>
              <p:cNvPicPr>
                <a:picLocks noChangeAspect="1" noChangeArrowheads="1"/>
              </p:cNvPicPr>
              <p:nvPr/>
            </p:nvPicPr>
            <p:blipFill>
              <a:blip r:embed="rId18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" y="2632"/>
                <a:ext cx="151" cy="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4" name="Freeform 597"/>
              <p:cNvSpPr>
                <a:spLocks/>
              </p:cNvSpPr>
              <p:nvPr/>
            </p:nvSpPr>
            <p:spPr bwMode="auto">
              <a:xfrm>
                <a:off x="530" y="2637"/>
                <a:ext cx="140" cy="39"/>
              </a:xfrm>
              <a:custGeom>
                <a:avLst/>
                <a:gdLst>
                  <a:gd name="T0" fmla="*/ 1 w 140"/>
                  <a:gd name="T1" fmla="*/ 39 h 39"/>
                  <a:gd name="T2" fmla="*/ 140 w 140"/>
                  <a:gd name="T3" fmla="*/ 1 h 39"/>
                  <a:gd name="T4" fmla="*/ 140 w 140"/>
                  <a:gd name="T5" fmla="*/ 0 h 39"/>
                  <a:gd name="T6" fmla="*/ 0 w 140"/>
                  <a:gd name="T7" fmla="*/ 37 h 39"/>
                  <a:gd name="T8" fmla="*/ 1 w 140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39">
                    <a:moveTo>
                      <a:pt x="1" y="39"/>
                    </a:moveTo>
                    <a:lnTo>
                      <a:pt x="140" y="1"/>
                    </a:lnTo>
                    <a:lnTo>
                      <a:pt x="140" y="0"/>
                    </a:lnTo>
                    <a:lnTo>
                      <a:pt x="0" y="37"/>
                    </a:lnTo>
                    <a:lnTo>
                      <a:pt x="1" y="39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325" name="Freeform 598"/>
              <p:cNvSpPr>
                <a:spLocks/>
              </p:cNvSpPr>
              <p:nvPr/>
            </p:nvSpPr>
            <p:spPr bwMode="auto">
              <a:xfrm>
                <a:off x="530" y="2637"/>
                <a:ext cx="140" cy="39"/>
              </a:xfrm>
              <a:custGeom>
                <a:avLst/>
                <a:gdLst>
                  <a:gd name="T0" fmla="*/ 1 w 140"/>
                  <a:gd name="T1" fmla="*/ 39 h 39"/>
                  <a:gd name="T2" fmla="*/ 140 w 140"/>
                  <a:gd name="T3" fmla="*/ 1 h 39"/>
                  <a:gd name="T4" fmla="*/ 140 w 140"/>
                  <a:gd name="T5" fmla="*/ 0 h 39"/>
                  <a:gd name="T6" fmla="*/ 0 w 140"/>
                  <a:gd name="T7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39">
                    <a:moveTo>
                      <a:pt x="1" y="39"/>
                    </a:moveTo>
                    <a:lnTo>
                      <a:pt x="140" y="1"/>
                    </a:lnTo>
                    <a:lnTo>
                      <a:pt x="140" y="0"/>
                    </a:lnTo>
                    <a:lnTo>
                      <a:pt x="0" y="3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326" name="Picture 599"/>
              <p:cNvPicPr>
                <a:picLocks noChangeAspect="1" noChangeArrowheads="1"/>
              </p:cNvPicPr>
              <p:nvPr/>
            </p:nvPicPr>
            <p:blipFill>
              <a:blip r:embed="rId18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" y="2640"/>
                <a:ext cx="136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" name="Freeform 600"/>
              <p:cNvSpPr>
                <a:spLocks/>
              </p:cNvSpPr>
              <p:nvPr/>
            </p:nvSpPr>
            <p:spPr bwMode="auto">
              <a:xfrm>
                <a:off x="544" y="2645"/>
                <a:ext cx="122" cy="34"/>
              </a:xfrm>
              <a:custGeom>
                <a:avLst/>
                <a:gdLst>
                  <a:gd name="T0" fmla="*/ 0 w 122"/>
                  <a:gd name="T1" fmla="*/ 34 h 34"/>
                  <a:gd name="T2" fmla="*/ 122 w 122"/>
                  <a:gd name="T3" fmla="*/ 2 h 34"/>
                  <a:gd name="T4" fmla="*/ 122 w 122"/>
                  <a:gd name="T5" fmla="*/ 0 h 34"/>
                  <a:gd name="T6" fmla="*/ 0 w 122"/>
                  <a:gd name="T7" fmla="*/ 33 h 34"/>
                  <a:gd name="T8" fmla="*/ 0 w 122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34">
                    <a:moveTo>
                      <a:pt x="0" y="34"/>
                    </a:moveTo>
                    <a:lnTo>
                      <a:pt x="122" y="2"/>
                    </a:lnTo>
                    <a:lnTo>
                      <a:pt x="122" y="0"/>
                    </a:lnTo>
                    <a:lnTo>
                      <a:pt x="0" y="33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328" name="Freeform 601"/>
              <p:cNvSpPr>
                <a:spLocks/>
              </p:cNvSpPr>
              <p:nvPr/>
            </p:nvSpPr>
            <p:spPr bwMode="auto">
              <a:xfrm>
                <a:off x="544" y="2645"/>
                <a:ext cx="122" cy="34"/>
              </a:xfrm>
              <a:custGeom>
                <a:avLst/>
                <a:gdLst>
                  <a:gd name="T0" fmla="*/ 0 w 122"/>
                  <a:gd name="T1" fmla="*/ 34 h 34"/>
                  <a:gd name="T2" fmla="*/ 122 w 122"/>
                  <a:gd name="T3" fmla="*/ 2 h 34"/>
                  <a:gd name="T4" fmla="*/ 122 w 122"/>
                  <a:gd name="T5" fmla="*/ 0 h 34"/>
                  <a:gd name="T6" fmla="*/ 0 w 122"/>
                  <a:gd name="T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2" h="34">
                    <a:moveTo>
                      <a:pt x="0" y="34"/>
                    </a:moveTo>
                    <a:lnTo>
                      <a:pt x="122" y="2"/>
                    </a:lnTo>
                    <a:lnTo>
                      <a:pt x="122" y="0"/>
                    </a:lnTo>
                    <a:lnTo>
                      <a:pt x="0" y="3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329" name="Picture 602"/>
              <p:cNvPicPr>
                <a:picLocks noChangeAspect="1" noChangeArrowheads="1"/>
              </p:cNvPicPr>
              <p:nvPr/>
            </p:nvPicPr>
            <p:blipFill>
              <a:blip r:embed="rId18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2590"/>
                <a:ext cx="142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0" name="Freeform 603"/>
              <p:cNvSpPr>
                <a:spLocks/>
              </p:cNvSpPr>
              <p:nvPr/>
            </p:nvSpPr>
            <p:spPr bwMode="auto">
              <a:xfrm>
                <a:off x="484" y="2593"/>
                <a:ext cx="130" cy="36"/>
              </a:xfrm>
              <a:custGeom>
                <a:avLst/>
                <a:gdLst>
                  <a:gd name="T0" fmla="*/ 0 w 130"/>
                  <a:gd name="T1" fmla="*/ 36 h 36"/>
                  <a:gd name="T2" fmla="*/ 130 w 130"/>
                  <a:gd name="T3" fmla="*/ 2 h 36"/>
                  <a:gd name="T4" fmla="*/ 130 w 130"/>
                  <a:gd name="T5" fmla="*/ 0 h 36"/>
                  <a:gd name="T6" fmla="*/ 0 w 130"/>
                  <a:gd name="T7" fmla="*/ 34 h 36"/>
                  <a:gd name="T8" fmla="*/ 0 w 130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36">
                    <a:moveTo>
                      <a:pt x="0" y="36"/>
                    </a:moveTo>
                    <a:lnTo>
                      <a:pt x="130" y="2"/>
                    </a:lnTo>
                    <a:lnTo>
                      <a:pt x="130" y="0"/>
                    </a:lnTo>
                    <a:lnTo>
                      <a:pt x="0" y="3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331" name="Freeform 604"/>
              <p:cNvSpPr>
                <a:spLocks/>
              </p:cNvSpPr>
              <p:nvPr/>
            </p:nvSpPr>
            <p:spPr bwMode="auto">
              <a:xfrm>
                <a:off x="484" y="2593"/>
                <a:ext cx="130" cy="36"/>
              </a:xfrm>
              <a:custGeom>
                <a:avLst/>
                <a:gdLst>
                  <a:gd name="T0" fmla="*/ 0 w 130"/>
                  <a:gd name="T1" fmla="*/ 36 h 36"/>
                  <a:gd name="T2" fmla="*/ 130 w 130"/>
                  <a:gd name="T3" fmla="*/ 2 h 36"/>
                  <a:gd name="T4" fmla="*/ 130 w 130"/>
                  <a:gd name="T5" fmla="*/ 0 h 36"/>
                  <a:gd name="T6" fmla="*/ 0 w 130"/>
                  <a:gd name="T7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" h="36">
                    <a:moveTo>
                      <a:pt x="0" y="36"/>
                    </a:moveTo>
                    <a:lnTo>
                      <a:pt x="130" y="2"/>
                    </a:lnTo>
                    <a:lnTo>
                      <a:pt x="130" y="0"/>
                    </a:lnTo>
                    <a:lnTo>
                      <a:pt x="0" y="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pic>
            <p:nvPicPr>
              <p:cNvPr id="332" name="Picture 605"/>
              <p:cNvPicPr>
                <a:picLocks noChangeAspect="1" noChangeArrowheads="1"/>
              </p:cNvPicPr>
              <p:nvPr/>
            </p:nvPicPr>
            <p:blipFill>
              <a:blip r:embed="rId18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" y="2585"/>
                <a:ext cx="102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3" name="Freeform 606"/>
              <p:cNvSpPr>
                <a:spLocks/>
              </p:cNvSpPr>
              <p:nvPr/>
            </p:nvSpPr>
            <p:spPr bwMode="auto">
              <a:xfrm>
                <a:off x="495" y="2590"/>
                <a:ext cx="88" cy="24"/>
              </a:xfrm>
              <a:custGeom>
                <a:avLst/>
                <a:gdLst>
                  <a:gd name="T0" fmla="*/ 0 w 88"/>
                  <a:gd name="T1" fmla="*/ 24 h 24"/>
                  <a:gd name="T2" fmla="*/ 88 w 88"/>
                  <a:gd name="T3" fmla="*/ 1 h 24"/>
                  <a:gd name="T4" fmla="*/ 88 w 88"/>
                  <a:gd name="T5" fmla="*/ 0 h 24"/>
                  <a:gd name="T6" fmla="*/ 0 w 88"/>
                  <a:gd name="T7" fmla="*/ 22 h 24"/>
                  <a:gd name="T8" fmla="*/ 0 w 8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4">
                    <a:moveTo>
                      <a:pt x="0" y="24"/>
                    </a:moveTo>
                    <a:lnTo>
                      <a:pt x="88" y="1"/>
                    </a:lnTo>
                    <a:lnTo>
                      <a:pt x="88" y="0"/>
                    </a:lnTo>
                    <a:lnTo>
                      <a:pt x="0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172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  <p:sp>
            <p:nvSpPr>
              <p:cNvPr id="334" name="Freeform 607"/>
              <p:cNvSpPr>
                <a:spLocks/>
              </p:cNvSpPr>
              <p:nvPr/>
            </p:nvSpPr>
            <p:spPr bwMode="auto">
              <a:xfrm>
                <a:off x="495" y="2590"/>
                <a:ext cx="88" cy="24"/>
              </a:xfrm>
              <a:custGeom>
                <a:avLst/>
                <a:gdLst>
                  <a:gd name="T0" fmla="*/ 0 w 88"/>
                  <a:gd name="T1" fmla="*/ 24 h 24"/>
                  <a:gd name="T2" fmla="*/ 88 w 88"/>
                  <a:gd name="T3" fmla="*/ 1 h 24"/>
                  <a:gd name="T4" fmla="*/ 88 w 88"/>
                  <a:gd name="T5" fmla="*/ 0 h 24"/>
                  <a:gd name="T6" fmla="*/ 0 w 88"/>
                  <a:gd name="T7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24">
                    <a:moveTo>
                      <a:pt x="0" y="24"/>
                    </a:moveTo>
                    <a:lnTo>
                      <a:pt x="88" y="1"/>
                    </a:lnTo>
                    <a:lnTo>
                      <a:pt x="88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/>
              </a:p>
            </p:txBody>
          </p:sp>
        </p:grpSp>
        <p:sp>
          <p:nvSpPr>
            <p:cNvPr id="115" name="Rectangle 609"/>
            <p:cNvSpPr>
              <a:spLocks noChangeArrowheads="1"/>
            </p:cNvSpPr>
            <p:nvPr/>
          </p:nvSpPr>
          <p:spPr bwMode="auto">
            <a:xfrm>
              <a:off x="765175" y="4187825"/>
              <a:ext cx="6350" cy="6350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16" name="Freeform 610"/>
            <p:cNvSpPr>
              <a:spLocks/>
            </p:cNvSpPr>
            <p:nvPr/>
          </p:nvSpPr>
          <p:spPr bwMode="auto">
            <a:xfrm>
              <a:off x="765175" y="4187825"/>
              <a:ext cx="6350" cy="6350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17" name="Freeform 611"/>
            <p:cNvSpPr>
              <a:spLocks noEditPoints="1"/>
            </p:cNvSpPr>
            <p:nvPr/>
          </p:nvSpPr>
          <p:spPr bwMode="auto">
            <a:xfrm>
              <a:off x="765175" y="4203700"/>
              <a:ext cx="6350" cy="53975"/>
            </a:xfrm>
            <a:custGeom>
              <a:avLst/>
              <a:gdLst>
                <a:gd name="T0" fmla="*/ 0 w 4"/>
                <a:gd name="T1" fmla="*/ 28 h 34"/>
                <a:gd name="T2" fmla="*/ 0 w 4"/>
                <a:gd name="T3" fmla="*/ 34 h 34"/>
                <a:gd name="T4" fmla="*/ 4 w 4"/>
                <a:gd name="T5" fmla="*/ 34 h 34"/>
                <a:gd name="T6" fmla="*/ 4 w 4"/>
                <a:gd name="T7" fmla="*/ 28 h 34"/>
                <a:gd name="T8" fmla="*/ 0 w 4"/>
                <a:gd name="T9" fmla="*/ 28 h 34"/>
                <a:gd name="T10" fmla="*/ 0 w 4"/>
                <a:gd name="T11" fmla="*/ 13 h 34"/>
                <a:gd name="T12" fmla="*/ 0 w 4"/>
                <a:gd name="T13" fmla="*/ 21 h 34"/>
                <a:gd name="T14" fmla="*/ 4 w 4"/>
                <a:gd name="T15" fmla="*/ 21 h 34"/>
                <a:gd name="T16" fmla="*/ 4 w 4"/>
                <a:gd name="T17" fmla="*/ 13 h 34"/>
                <a:gd name="T18" fmla="*/ 0 w 4"/>
                <a:gd name="T19" fmla="*/ 13 h 34"/>
                <a:gd name="T20" fmla="*/ 0 w 4"/>
                <a:gd name="T21" fmla="*/ 0 h 34"/>
                <a:gd name="T22" fmla="*/ 0 w 4"/>
                <a:gd name="T23" fmla="*/ 7 h 34"/>
                <a:gd name="T24" fmla="*/ 4 w 4"/>
                <a:gd name="T25" fmla="*/ 7 h 34"/>
                <a:gd name="T26" fmla="*/ 4 w 4"/>
                <a:gd name="T27" fmla="*/ 0 h 34"/>
                <a:gd name="T28" fmla="*/ 0 w 4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34">
                  <a:moveTo>
                    <a:pt x="0" y="28"/>
                  </a:moveTo>
                  <a:lnTo>
                    <a:pt x="0" y="34"/>
                  </a:lnTo>
                  <a:lnTo>
                    <a:pt x="4" y="34"/>
                  </a:lnTo>
                  <a:lnTo>
                    <a:pt x="4" y="28"/>
                  </a:lnTo>
                  <a:lnTo>
                    <a:pt x="0" y="28"/>
                  </a:lnTo>
                  <a:close/>
                  <a:moveTo>
                    <a:pt x="0" y="13"/>
                  </a:moveTo>
                  <a:lnTo>
                    <a:pt x="0" y="21"/>
                  </a:lnTo>
                  <a:lnTo>
                    <a:pt x="4" y="21"/>
                  </a:lnTo>
                  <a:lnTo>
                    <a:pt x="4" y="13"/>
                  </a:lnTo>
                  <a:lnTo>
                    <a:pt x="0" y="13"/>
                  </a:lnTo>
                  <a:close/>
                  <a:moveTo>
                    <a:pt x="0" y="0"/>
                  </a:moveTo>
                  <a:lnTo>
                    <a:pt x="0" y="7"/>
                  </a:lnTo>
                  <a:lnTo>
                    <a:pt x="4" y="7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18" name="Rectangle 612"/>
            <p:cNvSpPr>
              <a:spLocks noChangeArrowheads="1"/>
            </p:cNvSpPr>
            <p:nvPr/>
          </p:nvSpPr>
          <p:spPr bwMode="auto">
            <a:xfrm>
              <a:off x="765175" y="4268788"/>
              <a:ext cx="6350" cy="4763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19" name="Freeform 613"/>
            <p:cNvSpPr>
              <a:spLocks/>
            </p:cNvSpPr>
            <p:nvPr/>
          </p:nvSpPr>
          <p:spPr bwMode="auto">
            <a:xfrm>
              <a:off x="765175" y="4268788"/>
              <a:ext cx="6350" cy="4763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3 h 3"/>
                <a:gd name="T4" fmla="*/ 4 w 4"/>
                <a:gd name="T5" fmla="*/ 3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20" name="Rectangle 614"/>
            <p:cNvSpPr>
              <a:spLocks noChangeArrowheads="1"/>
            </p:cNvSpPr>
            <p:nvPr/>
          </p:nvSpPr>
          <p:spPr bwMode="auto">
            <a:xfrm>
              <a:off x="1057275" y="4195763"/>
              <a:ext cx="6350" cy="6350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21" name="Freeform 615"/>
            <p:cNvSpPr>
              <a:spLocks/>
            </p:cNvSpPr>
            <p:nvPr/>
          </p:nvSpPr>
          <p:spPr bwMode="auto">
            <a:xfrm>
              <a:off x="1057275" y="4195763"/>
              <a:ext cx="6350" cy="6350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22" name="Freeform 616"/>
            <p:cNvSpPr>
              <a:spLocks noEditPoints="1"/>
            </p:cNvSpPr>
            <p:nvPr/>
          </p:nvSpPr>
          <p:spPr bwMode="auto">
            <a:xfrm>
              <a:off x="1057275" y="4211638"/>
              <a:ext cx="6350" cy="53975"/>
            </a:xfrm>
            <a:custGeom>
              <a:avLst/>
              <a:gdLst>
                <a:gd name="T0" fmla="*/ 0 w 4"/>
                <a:gd name="T1" fmla="*/ 28 h 34"/>
                <a:gd name="T2" fmla="*/ 0 w 4"/>
                <a:gd name="T3" fmla="*/ 34 h 34"/>
                <a:gd name="T4" fmla="*/ 4 w 4"/>
                <a:gd name="T5" fmla="*/ 34 h 34"/>
                <a:gd name="T6" fmla="*/ 4 w 4"/>
                <a:gd name="T7" fmla="*/ 28 h 34"/>
                <a:gd name="T8" fmla="*/ 0 w 4"/>
                <a:gd name="T9" fmla="*/ 28 h 34"/>
                <a:gd name="T10" fmla="*/ 0 w 4"/>
                <a:gd name="T11" fmla="*/ 13 h 34"/>
                <a:gd name="T12" fmla="*/ 0 w 4"/>
                <a:gd name="T13" fmla="*/ 21 h 34"/>
                <a:gd name="T14" fmla="*/ 4 w 4"/>
                <a:gd name="T15" fmla="*/ 21 h 34"/>
                <a:gd name="T16" fmla="*/ 4 w 4"/>
                <a:gd name="T17" fmla="*/ 13 h 34"/>
                <a:gd name="T18" fmla="*/ 0 w 4"/>
                <a:gd name="T19" fmla="*/ 13 h 34"/>
                <a:gd name="T20" fmla="*/ 0 w 4"/>
                <a:gd name="T21" fmla="*/ 0 h 34"/>
                <a:gd name="T22" fmla="*/ 0 w 4"/>
                <a:gd name="T23" fmla="*/ 7 h 34"/>
                <a:gd name="T24" fmla="*/ 4 w 4"/>
                <a:gd name="T25" fmla="*/ 7 h 34"/>
                <a:gd name="T26" fmla="*/ 4 w 4"/>
                <a:gd name="T27" fmla="*/ 0 h 34"/>
                <a:gd name="T28" fmla="*/ 0 w 4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34">
                  <a:moveTo>
                    <a:pt x="0" y="28"/>
                  </a:moveTo>
                  <a:lnTo>
                    <a:pt x="0" y="34"/>
                  </a:lnTo>
                  <a:lnTo>
                    <a:pt x="4" y="34"/>
                  </a:lnTo>
                  <a:lnTo>
                    <a:pt x="4" y="28"/>
                  </a:lnTo>
                  <a:lnTo>
                    <a:pt x="0" y="28"/>
                  </a:lnTo>
                  <a:close/>
                  <a:moveTo>
                    <a:pt x="0" y="13"/>
                  </a:moveTo>
                  <a:lnTo>
                    <a:pt x="0" y="21"/>
                  </a:lnTo>
                  <a:lnTo>
                    <a:pt x="4" y="21"/>
                  </a:lnTo>
                  <a:lnTo>
                    <a:pt x="4" y="13"/>
                  </a:lnTo>
                  <a:lnTo>
                    <a:pt x="0" y="13"/>
                  </a:lnTo>
                  <a:close/>
                  <a:moveTo>
                    <a:pt x="0" y="0"/>
                  </a:moveTo>
                  <a:lnTo>
                    <a:pt x="0" y="7"/>
                  </a:lnTo>
                  <a:lnTo>
                    <a:pt x="4" y="7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23" name="Rectangle 617"/>
            <p:cNvSpPr>
              <a:spLocks noChangeArrowheads="1"/>
            </p:cNvSpPr>
            <p:nvPr/>
          </p:nvSpPr>
          <p:spPr bwMode="auto">
            <a:xfrm>
              <a:off x="1057275" y="4276725"/>
              <a:ext cx="6350" cy="4763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24" name="Freeform 618"/>
            <p:cNvSpPr>
              <a:spLocks/>
            </p:cNvSpPr>
            <p:nvPr/>
          </p:nvSpPr>
          <p:spPr bwMode="auto">
            <a:xfrm>
              <a:off x="1057275" y="4276725"/>
              <a:ext cx="6350" cy="4763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3 h 3"/>
                <a:gd name="T4" fmla="*/ 4 w 4"/>
                <a:gd name="T5" fmla="*/ 3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125" name="Picture 619"/>
            <p:cNvPicPr>
              <a:picLocks noChangeAspect="1" noChangeArrowheads="1"/>
            </p:cNvPicPr>
            <p:nvPr/>
          </p:nvPicPr>
          <p:blipFill>
            <a:blip r:embed="rId1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263" y="3413125"/>
              <a:ext cx="42703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620"/>
            <p:cNvPicPr>
              <a:picLocks noChangeAspect="1" noChangeArrowheads="1"/>
            </p:cNvPicPr>
            <p:nvPr/>
          </p:nvPicPr>
          <p:blipFill>
            <a:blip r:embed="rId1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263" y="3487738"/>
              <a:ext cx="42703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" name="Freeform 621"/>
            <p:cNvSpPr>
              <a:spLocks/>
            </p:cNvSpPr>
            <p:nvPr/>
          </p:nvSpPr>
          <p:spPr bwMode="auto">
            <a:xfrm>
              <a:off x="709613" y="3416300"/>
              <a:ext cx="412750" cy="79375"/>
            </a:xfrm>
            <a:custGeom>
              <a:avLst/>
              <a:gdLst>
                <a:gd name="T0" fmla="*/ 130 w 260"/>
                <a:gd name="T1" fmla="*/ 0 h 50"/>
                <a:gd name="T2" fmla="*/ 130 w 260"/>
                <a:gd name="T3" fmla="*/ 0 h 50"/>
                <a:gd name="T4" fmla="*/ 104 w 260"/>
                <a:gd name="T5" fmla="*/ 1 h 50"/>
                <a:gd name="T6" fmla="*/ 79 w 260"/>
                <a:gd name="T7" fmla="*/ 3 h 50"/>
                <a:gd name="T8" fmla="*/ 58 w 260"/>
                <a:gd name="T9" fmla="*/ 8 h 50"/>
                <a:gd name="T10" fmla="*/ 39 w 260"/>
                <a:gd name="T11" fmla="*/ 14 h 50"/>
                <a:gd name="T12" fmla="*/ 39 w 260"/>
                <a:gd name="T13" fmla="*/ 14 h 50"/>
                <a:gd name="T14" fmla="*/ 22 w 260"/>
                <a:gd name="T15" fmla="*/ 21 h 50"/>
                <a:gd name="T16" fmla="*/ 11 w 260"/>
                <a:gd name="T17" fmla="*/ 31 h 50"/>
                <a:gd name="T18" fmla="*/ 11 w 260"/>
                <a:gd name="T19" fmla="*/ 31 h 50"/>
                <a:gd name="T20" fmla="*/ 6 w 260"/>
                <a:gd name="T21" fmla="*/ 36 h 50"/>
                <a:gd name="T22" fmla="*/ 3 w 260"/>
                <a:gd name="T23" fmla="*/ 40 h 50"/>
                <a:gd name="T24" fmla="*/ 0 w 260"/>
                <a:gd name="T25" fmla="*/ 45 h 50"/>
                <a:gd name="T26" fmla="*/ 0 w 260"/>
                <a:gd name="T27" fmla="*/ 50 h 50"/>
                <a:gd name="T28" fmla="*/ 0 w 260"/>
                <a:gd name="T29" fmla="*/ 50 h 50"/>
                <a:gd name="T30" fmla="*/ 3 w 260"/>
                <a:gd name="T31" fmla="*/ 50 h 50"/>
                <a:gd name="T32" fmla="*/ 3 w 260"/>
                <a:gd name="T33" fmla="*/ 50 h 50"/>
                <a:gd name="T34" fmla="*/ 3 w 260"/>
                <a:gd name="T35" fmla="*/ 50 h 50"/>
                <a:gd name="T36" fmla="*/ 3 w 260"/>
                <a:gd name="T37" fmla="*/ 45 h 50"/>
                <a:gd name="T38" fmla="*/ 4 w 260"/>
                <a:gd name="T39" fmla="*/ 42 h 50"/>
                <a:gd name="T40" fmla="*/ 13 w 260"/>
                <a:gd name="T41" fmla="*/ 32 h 50"/>
                <a:gd name="T42" fmla="*/ 13 w 260"/>
                <a:gd name="T43" fmla="*/ 32 h 50"/>
                <a:gd name="T44" fmla="*/ 21 w 260"/>
                <a:gd name="T45" fmla="*/ 26 h 50"/>
                <a:gd name="T46" fmla="*/ 30 w 260"/>
                <a:gd name="T47" fmla="*/ 21 h 50"/>
                <a:gd name="T48" fmla="*/ 44 w 260"/>
                <a:gd name="T49" fmla="*/ 16 h 50"/>
                <a:gd name="T50" fmla="*/ 58 w 260"/>
                <a:gd name="T51" fmla="*/ 11 h 50"/>
                <a:gd name="T52" fmla="*/ 74 w 260"/>
                <a:gd name="T53" fmla="*/ 8 h 50"/>
                <a:gd name="T54" fmla="*/ 91 w 260"/>
                <a:gd name="T55" fmla="*/ 5 h 50"/>
                <a:gd name="T56" fmla="*/ 110 w 260"/>
                <a:gd name="T57" fmla="*/ 3 h 50"/>
                <a:gd name="T58" fmla="*/ 130 w 260"/>
                <a:gd name="T59" fmla="*/ 3 h 50"/>
                <a:gd name="T60" fmla="*/ 130 w 260"/>
                <a:gd name="T61" fmla="*/ 3 h 50"/>
                <a:gd name="T62" fmla="*/ 130 w 260"/>
                <a:gd name="T63" fmla="*/ 3 h 50"/>
                <a:gd name="T64" fmla="*/ 130 w 260"/>
                <a:gd name="T65" fmla="*/ 3 h 50"/>
                <a:gd name="T66" fmla="*/ 130 w 260"/>
                <a:gd name="T67" fmla="*/ 3 h 50"/>
                <a:gd name="T68" fmla="*/ 130 w 260"/>
                <a:gd name="T69" fmla="*/ 3 h 50"/>
                <a:gd name="T70" fmla="*/ 156 w 260"/>
                <a:gd name="T71" fmla="*/ 5 h 50"/>
                <a:gd name="T72" fmla="*/ 180 w 260"/>
                <a:gd name="T73" fmla="*/ 6 h 50"/>
                <a:gd name="T74" fmla="*/ 201 w 260"/>
                <a:gd name="T75" fmla="*/ 11 h 50"/>
                <a:gd name="T76" fmla="*/ 219 w 260"/>
                <a:gd name="T77" fmla="*/ 18 h 50"/>
                <a:gd name="T78" fmla="*/ 219 w 260"/>
                <a:gd name="T79" fmla="*/ 18 h 50"/>
                <a:gd name="T80" fmla="*/ 236 w 260"/>
                <a:gd name="T81" fmla="*/ 24 h 50"/>
                <a:gd name="T82" fmla="*/ 247 w 260"/>
                <a:gd name="T83" fmla="*/ 32 h 50"/>
                <a:gd name="T84" fmla="*/ 247 w 260"/>
                <a:gd name="T85" fmla="*/ 32 h 50"/>
                <a:gd name="T86" fmla="*/ 253 w 260"/>
                <a:gd name="T87" fmla="*/ 42 h 50"/>
                <a:gd name="T88" fmla="*/ 257 w 260"/>
                <a:gd name="T89" fmla="*/ 45 h 50"/>
                <a:gd name="T90" fmla="*/ 257 w 260"/>
                <a:gd name="T91" fmla="*/ 50 h 50"/>
                <a:gd name="T92" fmla="*/ 257 w 260"/>
                <a:gd name="T93" fmla="*/ 50 h 50"/>
                <a:gd name="T94" fmla="*/ 260 w 260"/>
                <a:gd name="T95" fmla="*/ 50 h 50"/>
                <a:gd name="T96" fmla="*/ 260 w 260"/>
                <a:gd name="T97" fmla="*/ 50 h 50"/>
                <a:gd name="T98" fmla="*/ 260 w 260"/>
                <a:gd name="T99" fmla="*/ 45 h 50"/>
                <a:gd name="T100" fmla="*/ 257 w 260"/>
                <a:gd name="T101" fmla="*/ 40 h 50"/>
                <a:gd name="T102" fmla="*/ 253 w 260"/>
                <a:gd name="T103" fmla="*/ 36 h 50"/>
                <a:gd name="T104" fmla="*/ 249 w 260"/>
                <a:gd name="T105" fmla="*/ 31 h 50"/>
                <a:gd name="T106" fmla="*/ 249 w 260"/>
                <a:gd name="T107" fmla="*/ 31 h 50"/>
                <a:gd name="T108" fmla="*/ 240 w 260"/>
                <a:gd name="T109" fmla="*/ 24 h 50"/>
                <a:gd name="T110" fmla="*/ 229 w 260"/>
                <a:gd name="T111" fmla="*/ 18 h 50"/>
                <a:gd name="T112" fmla="*/ 216 w 260"/>
                <a:gd name="T113" fmla="*/ 13 h 50"/>
                <a:gd name="T114" fmla="*/ 201 w 260"/>
                <a:gd name="T115" fmla="*/ 8 h 50"/>
                <a:gd name="T116" fmla="*/ 185 w 260"/>
                <a:gd name="T117" fmla="*/ 5 h 50"/>
                <a:gd name="T118" fmla="*/ 169 w 260"/>
                <a:gd name="T119" fmla="*/ 1 h 50"/>
                <a:gd name="T120" fmla="*/ 149 w 260"/>
                <a:gd name="T121" fmla="*/ 0 h 50"/>
                <a:gd name="T122" fmla="*/ 130 w 260"/>
                <a:gd name="T12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0" h="50">
                  <a:moveTo>
                    <a:pt x="130" y="0"/>
                  </a:moveTo>
                  <a:lnTo>
                    <a:pt x="130" y="0"/>
                  </a:lnTo>
                  <a:lnTo>
                    <a:pt x="104" y="1"/>
                  </a:lnTo>
                  <a:lnTo>
                    <a:pt x="79" y="3"/>
                  </a:lnTo>
                  <a:lnTo>
                    <a:pt x="58" y="8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22" y="2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6" y="36"/>
                  </a:lnTo>
                  <a:lnTo>
                    <a:pt x="3" y="40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3" y="45"/>
                  </a:lnTo>
                  <a:lnTo>
                    <a:pt x="4" y="4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21" y="26"/>
                  </a:lnTo>
                  <a:lnTo>
                    <a:pt x="30" y="21"/>
                  </a:lnTo>
                  <a:lnTo>
                    <a:pt x="44" y="16"/>
                  </a:lnTo>
                  <a:lnTo>
                    <a:pt x="58" y="11"/>
                  </a:lnTo>
                  <a:lnTo>
                    <a:pt x="74" y="8"/>
                  </a:lnTo>
                  <a:lnTo>
                    <a:pt x="91" y="5"/>
                  </a:lnTo>
                  <a:lnTo>
                    <a:pt x="110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56" y="5"/>
                  </a:lnTo>
                  <a:lnTo>
                    <a:pt x="180" y="6"/>
                  </a:lnTo>
                  <a:lnTo>
                    <a:pt x="201" y="11"/>
                  </a:lnTo>
                  <a:lnTo>
                    <a:pt x="219" y="18"/>
                  </a:lnTo>
                  <a:lnTo>
                    <a:pt x="219" y="18"/>
                  </a:lnTo>
                  <a:lnTo>
                    <a:pt x="236" y="24"/>
                  </a:lnTo>
                  <a:lnTo>
                    <a:pt x="247" y="32"/>
                  </a:lnTo>
                  <a:lnTo>
                    <a:pt x="247" y="32"/>
                  </a:lnTo>
                  <a:lnTo>
                    <a:pt x="253" y="42"/>
                  </a:lnTo>
                  <a:lnTo>
                    <a:pt x="257" y="45"/>
                  </a:lnTo>
                  <a:lnTo>
                    <a:pt x="257" y="50"/>
                  </a:lnTo>
                  <a:lnTo>
                    <a:pt x="257" y="50"/>
                  </a:lnTo>
                  <a:lnTo>
                    <a:pt x="260" y="50"/>
                  </a:lnTo>
                  <a:lnTo>
                    <a:pt x="260" y="50"/>
                  </a:lnTo>
                  <a:lnTo>
                    <a:pt x="260" y="45"/>
                  </a:lnTo>
                  <a:lnTo>
                    <a:pt x="257" y="40"/>
                  </a:lnTo>
                  <a:lnTo>
                    <a:pt x="253" y="36"/>
                  </a:lnTo>
                  <a:lnTo>
                    <a:pt x="249" y="31"/>
                  </a:lnTo>
                  <a:lnTo>
                    <a:pt x="249" y="31"/>
                  </a:lnTo>
                  <a:lnTo>
                    <a:pt x="240" y="24"/>
                  </a:lnTo>
                  <a:lnTo>
                    <a:pt x="229" y="18"/>
                  </a:lnTo>
                  <a:lnTo>
                    <a:pt x="216" y="13"/>
                  </a:lnTo>
                  <a:lnTo>
                    <a:pt x="201" y="8"/>
                  </a:lnTo>
                  <a:lnTo>
                    <a:pt x="185" y="5"/>
                  </a:lnTo>
                  <a:lnTo>
                    <a:pt x="169" y="1"/>
                  </a:lnTo>
                  <a:lnTo>
                    <a:pt x="149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549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28" name="Freeform 622"/>
            <p:cNvSpPr>
              <a:spLocks/>
            </p:cNvSpPr>
            <p:nvPr/>
          </p:nvSpPr>
          <p:spPr bwMode="auto">
            <a:xfrm>
              <a:off x="709613" y="3416300"/>
              <a:ext cx="412750" cy="79375"/>
            </a:xfrm>
            <a:custGeom>
              <a:avLst/>
              <a:gdLst>
                <a:gd name="T0" fmla="*/ 130 w 260"/>
                <a:gd name="T1" fmla="*/ 0 h 50"/>
                <a:gd name="T2" fmla="*/ 130 w 260"/>
                <a:gd name="T3" fmla="*/ 0 h 50"/>
                <a:gd name="T4" fmla="*/ 104 w 260"/>
                <a:gd name="T5" fmla="*/ 1 h 50"/>
                <a:gd name="T6" fmla="*/ 79 w 260"/>
                <a:gd name="T7" fmla="*/ 3 h 50"/>
                <a:gd name="T8" fmla="*/ 58 w 260"/>
                <a:gd name="T9" fmla="*/ 8 h 50"/>
                <a:gd name="T10" fmla="*/ 39 w 260"/>
                <a:gd name="T11" fmla="*/ 14 h 50"/>
                <a:gd name="T12" fmla="*/ 39 w 260"/>
                <a:gd name="T13" fmla="*/ 14 h 50"/>
                <a:gd name="T14" fmla="*/ 22 w 260"/>
                <a:gd name="T15" fmla="*/ 21 h 50"/>
                <a:gd name="T16" fmla="*/ 11 w 260"/>
                <a:gd name="T17" fmla="*/ 31 h 50"/>
                <a:gd name="T18" fmla="*/ 11 w 260"/>
                <a:gd name="T19" fmla="*/ 31 h 50"/>
                <a:gd name="T20" fmla="*/ 6 w 260"/>
                <a:gd name="T21" fmla="*/ 36 h 50"/>
                <a:gd name="T22" fmla="*/ 3 w 260"/>
                <a:gd name="T23" fmla="*/ 40 h 50"/>
                <a:gd name="T24" fmla="*/ 0 w 260"/>
                <a:gd name="T25" fmla="*/ 45 h 50"/>
                <a:gd name="T26" fmla="*/ 0 w 260"/>
                <a:gd name="T27" fmla="*/ 50 h 50"/>
                <a:gd name="T28" fmla="*/ 0 w 260"/>
                <a:gd name="T29" fmla="*/ 50 h 50"/>
                <a:gd name="T30" fmla="*/ 3 w 260"/>
                <a:gd name="T31" fmla="*/ 50 h 50"/>
                <a:gd name="T32" fmla="*/ 3 w 260"/>
                <a:gd name="T33" fmla="*/ 50 h 50"/>
                <a:gd name="T34" fmla="*/ 3 w 260"/>
                <a:gd name="T35" fmla="*/ 50 h 50"/>
                <a:gd name="T36" fmla="*/ 3 w 260"/>
                <a:gd name="T37" fmla="*/ 45 h 50"/>
                <a:gd name="T38" fmla="*/ 4 w 260"/>
                <a:gd name="T39" fmla="*/ 42 h 50"/>
                <a:gd name="T40" fmla="*/ 13 w 260"/>
                <a:gd name="T41" fmla="*/ 32 h 50"/>
                <a:gd name="T42" fmla="*/ 13 w 260"/>
                <a:gd name="T43" fmla="*/ 32 h 50"/>
                <a:gd name="T44" fmla="*/ 21 w 260"/>
                <a:gd name="T45" fmla="*/ 26 h 50"/>
                <a:gd name="T46" fmla="*/ 30 w 260"/>
                <a:gd name="T47" fmla="*/ 21 h 50"/>
                <a:gd name="T48" fmla="*/ 44 w 260"/>
                <a:gd name="T49" fmla="*/ 16 h 50"/>
                <a:gd name="T50" fmla="*/ 58 w 260"/>
                <a:gd name="T51" fmla="*/ 11 h 50"/>
                <a:gd name="T52" fmla="*/ 74 w 260"/>
                <a:gd name="T53" fmla="*/ 8 h 50"/>
                <a:gd name="T54" fmla="*/ 91 w 260"/>
                <a:gd name="T55" fmla="*/ 5 h 50"/>
                <a:gd name="T56" fmla="*/ 110 w 260"/>
                <a:gd name="T57" fmla="*/ 3 h 50"/>
                <a:gd name="T58" fmla="*/ 130 w 260"/>
                <a:gd name="T59" fmla="*/ 3 h 50"/>
                <a:gd name="T60" fmla="*/ 130 w 260"/>
                <a:gd name="T61" fmla="*/ 3 h 50"/>
                <a:gd name="T62" fmla="*/ 130 w 260"/>
                <a:gd name="T63" fmla="*/ 3 h 50"/>
                <a:gd name="T64" fmla="*/ 130 w 260"/>
                <a:gd name="T65" fmla="*/ 3 h 50"/>
                <a:gd name="T66" fmla="*/ 130 w 260"/>
                <a:gd name="T67" fmla="*/ 3 h 50"/>
                <a:gd name="T68" fmla="*/ 130 w 260"/>
                <a:gd name="T69" fmla="*/ 3 h 50"/>
                <a:gd name="T70" fmla="*/ 156 w 260"/>
                <a:gd name="T71" fmla="*/ 5 h 50"/>
                <a:gd name="T72" fmla="*/ 180 w 260"/>
                <a:gd name="T73" fmla="*/ 6 h 50"/>
                <a:gd name="T74" fmla="*/ 201 w 260"/>
                <a:gd name="T75" fmla="*/ 11 h 50"/>
                <a:gd name="T76" fmla="*/ 219 w 260"/>
                <a:gd name="T77" fmla="*/ 18 h 50"/>
                <a:gd name="T78" fmla="*/ 219 w 260"/>
                <a:gd name="T79" fmla="*/ 18 h 50"/>
                <a:gd name="T80" fmla="*/ 236 w 260"/>
                <a:gd name="T81" fmla="*/ 24 h 50"/>
                <a:gd name="T82" fmla="*/ 247 w 260"/>
                <a:gd name="T83" fmla="*/ 32 h 50"/>
                <a:gd name="T84" fmla="*/ 247 w 260"/>
                <a:gd name="T85" fmla="*/ 32 h 50"/>
                <a:gd name="T86" fmla="*/ 253 w 260"/>
                <a:gd name="T87" fmla="*/ 42 h 50"/>
                <a:gd name="T88" fmla="*/ 257 w 260"/>
                <a:gd name="T89" fmla="*/ 45 h 50"/>
                <a:gd name="T90" fmla="*/ 257 w 260"/>
                <a:gd name="T91" fmla="*/ 50 h 50"/>
                <a:gd name="T92" fmla="*/ 257 w 260"/>
                <a:gd name="T93" fmla="*/ 50 h 50"/>
                <a:gd name="T94" fmla="*/ 260 w 260"/>
                <a:gd name="T95" fmla="*/ 50 h 50"/>
                <a:gd name="T96" fmla="*/ 260 w 260"/>
                <a:gd name="T97" fmla="*/ 50 h 50"/>
                <a:gd name="T98" fmla="*/ 260 w 260"/>
                <a:gd name="T99" fmla="*/ 45 h 50"/>
                <a:gd name="T100" fmla="*/ 257 w 260"/>
                <a:gd name="T101" fmla="*/ 40 h 50"/>
                <a:gd name="T102" fmla="*/ 253 w 260"/>
                <a:gd name="T103" fmla="*/ 36 h 50"/>
                <a:gd name="T104" fmla="*/ 249 w 260"/>
                <a:gd name="T105" fmla="*/ 31 h 50"/>
                <a:gd name="T106" fmla="*/ 249 w 260"/>
                <a:gd name="T107" fmla="*/ 31 h 50"/>
                <a:gd name="T108" fmla="*/ 240 w 260"/>
                <a:gd name="T109" fmla="*/ 24 h 50"/>
                <a:gd name="T110" fmla="*/ 229 w 260"/>
                <a:gd name="T111" fmla="*/ 18 h 50"/>
                <a:gd name="T112" fmla="*/ 216 w 260"/>
                <a:gd name="T113" fmla="*/ 13 h 50"/>
                <a:gd name="T114" fmla="*/ 201 w 260"/>
                <a:gd name="T115" fmla="*/ 8 h 50"/>
                <a:gd name="T116" fmla="*/ 185 w 260"/>
                <a:gd name="T117" fmla="*/ 5 h 50"/>
                <a:gd name="T118" fmla="*/ 169 w 260"/>
                <a:gd name="T119" fmla="*/ 1 h 50"/>
                <a:gd name="T120" fmla="*/ 149 w 260"/>
                <a:gd name="T121" fmla="*/ 0 h 50"/>
                <a:gd name="T122" fmla="*/ 130 w 260"/>
                <a:gd name="T12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0" h="50">
                  <a:moveTo>
                    <a:pt x="130" y="0"/>
                  </a:moveTo>
                  <a:lnTo>
                    <a:pt x="130" y="0"/>
                  </a:lnTo>
                  <a:lnTo>
                    <a:pt x="104" y="1"/>
                  </a:lnTo>
                  <a:lnTo>
                    <a:pt x="79" y="3"/>
                  </a:lnTo>
                  <a:lnTo>
                    <a:pt x="58" y="8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22" y="2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6" y="36"/>
                  </a:lnTo>
                  <a:lnTo>
                    <a:pt x="3" y="40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3" y="45"/>
                  </a:lnTo>
                  <a:lnTo>
                    <a:pt x="4" y="4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21" y="26"/>
                  </a:lnTo>
                  <a:lnTo>
                    <a:pt x="30" y="21"/>
                  </a:lnTo>
                  <a:lnTo>
                    <a:pt x="44" y="16"/>
                  </a:lnTo>
                  <a:lnTo>
                    <a:pt x="58" y="11"/>
                  </a:lnTo>
                  <a:lnTo>
                    <a:pt x="74" y="8"/>
                  </a:lnTo>
                  <a:lnTo>
                    <a:pt x="91" y="5"/>
                  </a:lnTo>
                  <a:lnTo>
                    <a:pt x="110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56" y="5"/>
                  </a:lnTo>
                  <a:lnTo>
                    <a:pt x="180" y="6"/>
                  </a:lnTo>
                  <a:lnTo>
                    <a:pt x="201" y="11"/>
                  </a:lnTo>
                  <a:lnTo>
                    <a:pt x="219" y="18"/>
                  </a:lnTo>
                  <a:lnTo>
                    <a:pt x="219" y="18"/>
                  </a:lnTo>
                  <a:lnTo>
                    <a:pt x="236" y="24"/>
                  </a:lnTo>
                  <a:lnTo>
                    <a:pt x="247" y="32"/>
                  </a:lnTo>
                  <a:lnTo>
                    <a:pt x="247" y="32"/>
                  </a:lnTo>
                  <a:lnTo>
                    <a:pt x="253" y="42"/>
                  </a:lnTo>
                  <a:lnTo>
                    <a:pt x="257" y="45"/>
                  </a:lnTo>
                  <a:lnTo>
                    <a:pt x="257" y="50"/>
                  </a:lnTo>
                  <a:lnTo>
                    <a:pt x="257" y="50"/>
                  </a:lnTo>
                  <a:lnTo>
                    <a:pt x="260" y="50"/>
                  </a:lnTo>
                  <a:lnTo>
                    <a:pt x="260" y="50"/>
                  </a:lnTo>
                  <a:lnTo>
                    <a:pt x="260" y="45"/>
                  </a:lnTo>
                  <a:lnTo>
                    <a:pt x="257" y="40"/>
                  </a:lnTo>
                  <a:lnTo>
                    <a:pt x="253" y="36"/>
                  </a:lnTo>
                  <a:lnTo>
                    <a:pt x="249" y="31"/>
                  </a:lnTo>
                  <a:lnTo>
                    <a:pt x="249" y="31"/>
                  </a:lnTo>
                  <a:lnTo>
                    <a:pt x="240" y="24"/>
                  </a:lnTo>
                  <a:lnTo>
                    <a:pt x="229" y="18"/>
                  </a:lnTo>
                  <a:lnTo>
                    <a:pt x="216" y="13"/>
                  </a:lnTo>
                  <a:lnTo>
                    <a:pt x="201" y="8"/>
                  </a:lnTo>
                  <a:lnTo>
                    <a:pt x="185" y="5"/>
                  </a:lnTo>
                  <a:lnTo>
                    <a:pt x="169" y="1"/>
                  </a:lnTo>
                  <a:lnTo>
                    <a:pt x="149" y="0"/>
                  </a:lnTo>
                  <a:lnTo>
                    <a:pt x="1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pic>
          <p:nvPicPr>
            <p:cNvPr id="129" name="Picture 623"/>
            <p:cNvPicPr>
              <a:picLocks noChangeAspect="1" noChangeArrowheads="1"/>
            </p:cNvPicPr>
            <p:nvPr/>
          </p:nvPicPr>
          <p:blipFill>
            <a:blip r:embed="rId1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263" y="3486150"/>
              <a:ext cx="42703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" name="Freeform 624"/>
            <p:cNvSpPr>
              <a:spLocks noEditPoints="1"/>
            </p:cNvSpPr>
            <p:nvPr/>
          </p:nvSpPr>
          <p:spPr bwMode="auto">
            <a:xfrm>
              <a:off x="709613" y="3495675"/>
              <a:ext cx="412750" cy="19050"/>
            </a:xfrm>
            <a:custGeom>
              <a:avLst/>
              <a:gdLst>
                <a:gd name="T0" fmla="*/ 3 w 260"/>
                <a:gd name="T1" fmla="*/ 0 h 12"/>
                <a:gd name="T2" fmla="*/ 0 w 260"/>
                <a:gd name="T3" fmla="*/ 0 h 12"/>
                <a:gd name="T4" fmla="*/ 0 w 260"/>
                <a:gd name="T5" fmla="*/ 0 h 12"/>
                <a:gd name="T6" fmla="*/ 1 w 260"/>
                <a:gd name="T7" fmla="*/ 7 h 12"/>
                <a:gd name="T8" fmla="*/ 3 w 260"/>
                <a:gd name="T9" fmla="*/ 12 h 12"/>
                <a:gd name="T10" fmla="*/ 3 w 260"/>
                <a:gd name="T11" fmla="*/ 0 h 12"/>
                <a:gd name="T12" fmla="*/ 260 w 260"/>
                <a:gd name="T13" fmla="*/ 0 h 12"/>
                <a:gd name="T14" fmla="*/ 258 w 260"/>
                <a:gd name="T15" fmla="*/ 0 h 12"/>
                <a:gd name="T16" fmla="*/ 257 w 260"/>
                <a:gd name="T17" fmla="*/ 0 h 12"/>
                <a:gd name="T18" fmla="*/ 257 w 260"/>
                <a:gd name="T19" fmla="*/ 12 h 12"/>
                <a:gd name="T20" fmla="*/ 257 w 260"/>
                <a:gd name="T21" fmla="*/ 12 h 12"/>
                <a:gd name="T22" fmla="*/ 258 w 260"/>
                <a:gd name="T23" fmla="*/ 7 h 12"/>
                <a:gd name="T24" fmla="*/ 260 w 260"/>
                <a:gd name="T25" fmla="*/ 0 h 12"/>
                <a:gd name="T26" fmla="*/ 260 w 260"/>
                <a:gd name="T27" fmla="*/ 0 h 12"/>
                <a:gd name="T28" fmla="*/ 260 w 260"/>
                <a:gd name="T29" fmla="*/ 0 h 12"/>
                <a:gd name="T30" fmla="*/ 260 w 260"/>
                <a:gd name="T31" fmla="*/ 0 h 12"/>
                <a:gd name="T32" fmla="*/ 260 w 260"/>
                <a:gd name="T33" fmla="*/ 0 h 12"/>
                <a:gd name="T34" fmla="*/ 257 w 260"/>
                <a:gd name="T35" fmla="*/ 0 h 12"/>
                <a:gd name="T36" fmla="*/ 258 w 260"/>
                <a:gd name="T37" fmla="*/ 0 h 12"/>
                <a:gd name="T38" fmla="*/ 260 w 260"/>
                <a:gd name="T39" fmla="*/ 0 h 12"/>
                <a:gd name="T40" fmla="*/ 260 w 260"/>
                <a:gd name="T41" fmla="*/ 0 h 12"/>
                <a:gd name="T42" fmla="*/ 260 w 260"/>
                <a:gd name="T4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" h="12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3" y="12"/>
                  </a:lnTo>
                  <a:lnTo>
                    <a:pt x="3" y="0"/>
                  </a:lnTo>
                  <a:close/>
                  <a:moveTo>
                    <a:pt x="260" y="0"/>
                  </a:moveTo>
                  <a:lnTo>
                    <a:pt x="258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8" y="7"/>
                  </a:lnTo>
                  <a:lnTo>
                    <a:pt x="260" y="0"/>
                  </a:lnTo>
                  <a:close/>
                  <a:moveTo>
                    <a:pt x="260" y="0"/>
                  </a:moveTo>
                  <a:lnTo>
                    <a:pt x="260" y="0"/>
                  </a:lnTo>
                  <a:lnTo>
                    <a:pt x="260" y="0"/>
                  </a:lnTo>
                  <a:close/>
                  <a:moveTo>
                    <a:pt x="260" y="0"/>
                  </a:moveTo>
                  <a:lnTo>
                    <a:pt x="257" y="0"/>
                  </a:lnTo>
                  <a:lnTo>
                    <a:pt x="258" y="0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202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31" name="Freeform 625"/>
            <p:cNvSpPr>
              <a:spLocks/>
            </p:cNvSpPr>
            <p:nvPr/>
          </p:nvSpPr>
          <p:spPr bwMode="auto">
            <a:xfrm>
              <a:off x="709613" y="3495675"/>
              <a:ext cx="4763" cy="19050"/>
            </a:xfrm>
            <a:custGeom>
              <a:avLst/>
              <a:gdLst>
                <a:gd name="T0" fmla="*/ 3 w 3"/>
                <a:gd name="T1" fmla="*/ 0 h 12"/>
                <a:gd name="T2" fmla="*/ 0 w 3"/>
                <a:gd name="T3" fmla="*/ 0 h 12"/>
                <a:gd name="T4" fmla="*/ 0 w 3"/>
                <a:gd name="T5" fmla="*/ 0 h 12"/>
                <a:gd name="T6" fmla="*/ 1 w 3"/>
                <a:gd name="T7" fmla="*/ 7 h 12"/>
                <a:gd name="T8" fmla="*/ 3 w 3"/>
                <a:gd name="T9" fmla="*/ 12 h 12"/>
                <a:gd name="T10" fmla="*/ 3 w 3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3" y="12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32" name="Freeform 626"/>
            <p:cNvSpPr>
              <a:spLocks/>
            </p:cNvSpPr>
            <p:nvPr/>
          </p:nvSpPr>
          <p:spPr bwMode="auto">
            <a:xfrm>
              <a:off x="1117600" y="3495675"/>
              <a:ext cx="4763" cy="19050"/>
            </a:xfrm>
            <a:custGeom>
              <a:avLst/>
              <a:gdLst>
                <a:gd name="T0" fmla="*/ 3 w 3"/>
                <a:gd name="T1" fmla="*/ 0 h 12"/>
                <a:gd name="T2" fmla="*/ 1 w 3"/>
                <a:gd name="T3" fmla="*/ 0 h 12"/>
                <a:gd name="T4" fmla="*/ 0 w 3"/>
                <a:gd name="T5" fmla="*/ 0 h 12"/>
                <a:gd name="T6" fmla="*/ 0 w 3"/>
                <a:gd name="T7" fmla="*/ 12 h 12"/>
                <a:gd name="T8" fmla="*/ 0 w 3"/>
                <a:gd name="T9" fmla="*/ 12 h 12"/>
                <a:gd name="T10" fmla="*/ 1 w 3"/>
                <a:gd name="T11" fmla="*/ 7 h 12"/>
                <a:gd name="T12" fmla="*/ 3 w 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33" name="Freeform 627"/>
            <p:cNvSpPr>
              <a:spLocks/>
            </p:cNvSpPr>
            <p:nvPr/>
          </p:nvSpPr>
          <p:spPr bwMode="auto">
            <a:xfrm>
              <a:off x="1122363" y="34956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  <p:sp>
          <p:nvSpPr>
            <p:cNvPr id="134" name="Freeform 628"/>
            <p:cNvSpPr>
              <a:spLocks/>
            </p:cNvSpPr>
            <p:nvPr/>
          </p:nvSpPr>
          <p:spPr bwMode="auto">
            <a:xfrm>
              <a:off x="1117600" y="3495675"/>
              <a:ext cx="4763" cy="0"/>
            </a:xfrm>
            <a:custGeom>
              <a:avLst/>
              <a:gdLst>
                <a:gd name="T0" fmla="*/ 3 w 3"/>
                <a:gd name="T1" fmla="*/ 0 w 3"/>
                <a:gd name="T2" fmla="*/ 1 w 3"/>
                <a:gd name="T3" fmla="*/ 3 w 3"/>
                <a:gd name="T4" fmla="*/ 3 w 3"/>
                <a:gd name="T5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23775" y="2924944"/>
            <a:ext cx="4243097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</a:rPr>
              <a:t>Pour plate </a:t>
            </a:r>
            <a:r>
              <a:rPr lang="zh-CN" altLang="en-US" sz="2000" b="1" dirty="0">
                <a:solidFill>
                  <a:srgbClr val="7030A0"/>
                </a:solidFill>
              </a:rPr>
              <a:t>倾注</a:t>
            </a:r>
            <a:r>
              <a:rPr lang="zh-CN" altLang="en-US" sz="2000" b="1" dirty="0" smtClean="0">
                <a:solidFill>
                  <a:srgbClr val="7030A0"/>
                </a:solidFill>
              </a:rPr>
              <a:t>平板 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and </a:t>
            </a:r>
          </a:p>
          <a:p>
            <a:r>
              <a:rPr lang="en-US" altLang="zh-CN" sz="2000" b="1" dirty="0" smtClean="0">
                <a:solidFill>
                  <a:srgbClr val="7030A0"/>
                </a:solidFill>
              </a:rPr>
              <a:t>spread plate </a:t>
            </a:r>
            <a:r>
              <a:rPr lang="zh-CN" altLang="en-US" sz="2000" b="1" dirty="0" smtClean="0">
                <a:solidFill>
                  <a:srgbClr val="7030A0"/>
                </a:solidFill>
              </a:rPr>
              <a:t>涂平板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 are also work.</a:t>
            </a:r>
          </a:p>
          <a:p>
            <a:endParaRPr lang="en-US" altLang="zh-CN" sz="2000" b="1" dirty="0">
              <a:solidFill>
                <a:srgbClr val="FF0000"/>
              </a:solidFill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Typically 30-300 CFUs are preferred.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4" grpId="0" animBg="1"/>
      <p:bldP spid="36" grpId="0" animBg="1"/>
      <p:bldP spid="37" grpId="0" animBg="1"/>
      <p:bldP spid="39" grpId="0" animBg="1"/>
      <p:bldP spid="40" grpId="0"/>
      <p:bldP spid="42" grpId="0" animBg="1"/>
      <p:bldP spid="43" grpId="0"/>
      <p:bldP spid="45" grpId="0" animBg="1"/>
      <p:bldP spid="46" grpId="0"/>
      <p:bldP spid="50" grpId="0" animBg="1"/>
      <p:bldP spid="51" grpId="0"/>
      <p:bldP spid="53" grpId="0" animBg="1"/>
      <p:bldP spid="54" grpId="0"/>
      <p:bldP spid="56" grpId="0" animBg="1"/>
      <p:bldP spid="57" grpId="0"/>
      <p:bldP spid="59" grpId="0" animBg="1"/>
      <p:bldP spid="60" grpId="0"/>
      <p:bldP spid="62" grpId="0" animBg="1"/>
      <p:bldP spid="63" grpId="0"/>
      <p:bldP spid="65" grpId="0" animBg="1"/>
      <p:bldP spid="66" grpId="0"/>
      <p:bldP spid="69" grpId="0" animBg="1"/>
      <p:bldP spid="70" grpId="0"/>
      <p:bldP spid="74" grpId="0" animBg="1"/>
      <p:bldP spid="76" grpId="0" animBg="1"/>
      <p:bldP spid="77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864" y="1340768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How to quantify CFU in soil sample?</a:t>
            </a:r>
            <a:endParaRPr lang="zh-CN" altLang="en-US" dirty="0"/>
          </a:p>
        </p:txBody>
      </p:sp>
      <p:sp>
        <p:nvSpPr>
          <p:cNvPr id="4" name="AutoShape 2" descr="http://img1.imgtn.bdimg.com/it/u=3763075261,940862770&amp;fm=27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8" name="Picture 4" descr="http://www.ipa361.com/pub/upfiles/image/201507/20150725183210_75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67" y="2996952"/>
            <a:ext cx="428625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0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692" y="0"/>
            <a:ext cx="8229600" cy="1143000"/>
          </a:xfrm>
        </p:spPr>
        <p:txBody>
          <a:bodyPr/>
          <a:lstStyle/>
          <a:p>
            <a:r>
              <a:rPr lang="en-US" altLang="zh-CN" b="1" dirty="0"/>
              <a:t>Measurement of </a:t>
            </a:r>
            <a:r>
              <a:rPr lang="en-US" altLang="zh-CN" b="1" dirty="0" smtClean="0"/>
              <a:t>cell mass</a:t>
            </a:r>
            <a:endParaRPr lang="zh-CN" alt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8"/>
          <a:stretch/>
        </p:blipFill>
        <p:spPr bwMode="auto">
          <a:xfrm>
            <a:off x="4572000" y="908405"/>
            <a:ext cx="4123573" cy="416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273" y="1268760"/>
            <a:ext cx="4818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Weighing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(balance, </a:t>
            </a:r>
            <a:r>
              <a:rPr lang="zh-CN" altLang="en-US" sz="2400" b="1" dirty="0">
                <a:solidFill>
                  <a:srgbClr val="FF0000"/>
                </a:solidFill>
              </a:rPr>
              <a:t>天平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) </a:t>
            </a:r>
            <a:r>
              <a:rPr lang="en-US" altLang="zh-CN" sz="2400" dirty="0" smtClean="0"/>
              <a:t> </a:t>
            </a:r>
          </a:p>
          <a:p>
            <a:r>
              <a:rPr lang="en-US" altLang="zh-CN" sz="2400" b="1" dirty="0" smtClean="0"/>
              <a:t>measuring the turbidity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(spectrometer, 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分光光度计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OD 600)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273" y="2924944"/>
            <a:ext cx="4680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FF0000"/>
                </a:solidFill>
              </a:rPr>
              <a:t>Convenient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 smtClean="0"/>
              <a:t>can </a:t>
            </a:r>
            <a:r>
              <a:rPr lang="en-US" altLang="zh-CN" sz="2400" b="1" dirty="0"/>
              <a:t>only determine relatively high concentration of </a:t>
            </a:r>
            <a:r>
              <a:rPr lang="en-US" altLang="zh-CN" sz="2400" b="1" dirty="0" smtClean="0"/>
              <a:t>cells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 smtClean="0"/>
              <a:t>Not </a:t>
            </a:r>
            <a:r>
              <a:rPr lang="en-US" altLang="zh-CN" sz="2400" b="1" dirty="0"/>
              <a:t>distinguish live/dead </a:t>
            </a:r>
            <a:r>
              <a:rPr lang="en-US" altLang="zh-CN" sz="2400" b="1" dirty="0" smtClean="0"/>
              <a:t>cells</a:t>
            </a:r>
            <a:endParaRPr lang="en-US" altLang="zh-CN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Not comparable among different microorganisms</a:t>
            </a:r>
          </a:p>
          <a:p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733" y="5447258"/>
            <a:ext cx="8100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OD600=1, for</a:t>
            </a:r>
          </a:p>
          <a:p>
            <a:r>
              <a:rPr lang="en-US" altLang="zh-CN" sz="2000" b="1" i="1" dirty="0" smtClean="0"/>
              <a:t>Escherichia coli, </a:t>
            </a:r>
            <a:r>
              <a:rPr lang="en-US" altLang="zh-CN" sz="2000" b="1" dirty="0" smtClean="0"/>
              <a:t>around 1</a:t>
            </a:r>
            <a:r>
              <a:rPr lang="en-US" altLang="zh-CN" sz="2000" b="1" dirty="0" smtClean="0">
                <a:ea typeface="宋体"/>
              </a:rPr>
              <a:t>×10</a:t>
            </a:r>
            <a:r>
              <a:rPr lang="en-US" altLang="zh-CN" sz="2000" b="1" baseline="30000" dirty="0" smtClean="0">
                <a:ea typeface="宋体"/>
              </a:rPr>
              <a:t>9</a:t>
            </a:r>
            <a:r>
              <a:rPr lang="en-US" altLang="zh-CN" sz="2000" b="1" dirty="0" smtClean="0">
                <a:ea typeface="宋体"/>
              </a:rPr>
              <a:t> cell per ml</a:t>
            </a:r>
          </a:p>
          <a:p>
            <a:r>
              <a:rPr lang="en-US" altLang="zh-CN" sz="2000" b="1" i="1" dirty="0" smtClean="0">
                <a:solidFill>
                  <a:srgbClr val="FF0000"/>
                </a:solidFill>
              </a:rPr>
              <a:t>Saccharomyces </a:t>
            </a:r>
            <a:r>
              <a:rPr lang="en-US" altLang="zh-CN" sz="2000" b="1" i="1" dirty="0" err="1" smtClean="0">
                <a:solidFill>
                  <a:srgbClr val="FF0000"/>
                </a:solidFill>
              </a:rPr>
              <a:t>cerevisiae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(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酿酒酵母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)</a:t>
            </a:r>
            <a:r>
              <a:rPr lang="en-US" altLang="zh-CN" sz="2000" b="1" dirty="0" smtClean="0"/>
              <a:t>,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/>
              <a:t>around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/>
              <a:t>3×10</a:t>
            </a:r>
            <a:r>
              <a:rPr lang="en-US" altLang="zh-CN" sz="2000" b="1" baseline="30000" dirty="0" smtClean="0"/>
              <a:t>7 </a:t>
            </a:r>
            <a:r>
              <a:rPr lang="en-US" altLang="zh-CN" sz="2000" b="1" dirty="0" smtClean="0"/>
              <a:t>cell </a:t>
            </a:r>
            <a:r>
              <a:rPr lang="en-US" altLang="zh-CN" sz="2000" b="1" dirty="0"/>
              <a:t>per ml</a:t>
            </a:r>
            <a:endParaRPr lang="zh-CN" altLang="en-US" sz="2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6856" y="1340768"/>
            <a:ext cx="82296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98647" y="1484784"/>
            <a:ext cx="83529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/>
              <a:t>How to </a:t>
            </a:r>
            <a:r>
              <a:rPr lang="en-US" altLang="zh-CN" sz="3200" dirty="0" smtClean="0"/>
              <a:t>measure </a:t>
            </a:r>
            <a:r>
              <a:rPr lang="en-US" altLang="zh-CN" sz="3200" dirty="0"/>
              <a:t>the growth of </a:t>
            </a:r>
            <a:r>
              <a:rPr lang="en-US" altLang="zh-CN" sz="3200" i="1" dirty="0"/>
              <a:t>Mycoplasma</a:t>
            </a:r>
            <a:r>
              <a:rPr lang="en-US" altLang="zh-CN" sz="3200" dirty="0"/>
              <a:t> (</a:t>
            </a:r>
            <a:r>
              <a:rPr lang="zh-CN" altLang="en-US" sz="3200" dirty="0"/>
              <a:t>支原体</a:t>
            </a:r>
            <a:r>
              <a:rPr lang="en-US" altLang="zh-CN" sz="3200" dirty="0"/>
              <a:t>) cells in broth </a:t>
            </a:r>
            <a:r>
              <a:rPr lang="en-US" altLang="zh-CN" sz="3200" dirty="0" smtClean="0"/>
              <a:t>medium by weighing?</a:t>
            </a:r>
          </a:p>
          <a:p>
            <a:endParaRPr lang="en-US" altLang="zh-CN" sz="3200" dirty="0" smtClean="0"/>
          </a:p>
          <a:p>
            <a:pPr marL="514350" indent="-514350">
              <a:buAutoNum type="arabicPeriod"/>
            </a:pPr>
            <a:r>
              <a:rPr lang="en-US" altLang="zh-CN" sz="3200" dirty="0" smtClean="0"/>
              <a:t>Sample preparation?</a:t>
            </a:r>
          </a:p>
          <a:p>
            <a:pPr marL="514350" indent="-514350">
              <a:buAutoNum type="arabicPeriod"/>
            </a:pPr>
            <a:r>
              <a:rPr lang="en-US" altLang="zh-CN" sz="3200" dirty="0" smtClean="0"/>
              <a:t>The precision </a:t>
            </a:r>
            <a:r>
              <a:rPr lang="en-US" altLang="zh-CN" sz="3200" dirty="0"/>
              <a:t>of </a:t>
            </a:r>
            <a:r>
              <a:rPr lang="en-US" altLang="zh-CN" sz="3200" dirty="0" smtClean="0"/>
              <a:t>balance?</a:t>
            </a:r>
          </a:p>
          <a:p>
            <a:pPr marL="514350" indent="-514350">
              <a:buAutoNum type="arabicPeriod"/>
            </a:pPr>
            <a:r>
              <a:rPr lang="en-US" altLang="zh-CN" sz="3200" dirty="0" smtClean="0"/>
              <a:t>How to calculate the growth rate?</a:t>
            </a:r>
          </a:p>
          <a:p>
            <a:pPr marL="514350" indent="-514350">
              <a:buAutoNum type="arabicPeriod"/>
            </a:pPr>
            <a:endParaRPr lang="en-US" altLang="zh-CN" sz="3200" dirty="0" smtClean="0"/>
          </a:p>
          <a:p>
            <a:pPr marL="514350" indent="-514350">
              <a:buAutoNum type="arabicPeriod"/>
            </a:pP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4458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 Principles of </a:t>
            </a:r>
            <a:r>
              <a:rPr lang="en-US" altLang="zh-CN" dirty="0" smtClean="0"/>
              <a:t>Microbial Control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075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5510" y="476672"/>
            <a:ext cx="8229600" cy="1143000"/>
          </a:xfrm>
        </p:spPr>
        <p:txBody>
          <a:bodyPr/>
          <a:lstStyle/>
          <a:p>
            <a:r>
              <a:rPr lang="en-US" altLang="zh-CN" b="1" dirty="0" smtClean="0"/>
              <a:t>Outline</a:t>
            </a:r>
            <a:endParaRPr lang="zh-CN" altLang="en-US" b="1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457200" y="1916832"/>
            <a:ext cx="843528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b="1" dirty="0" smtClean="0"/>
              <a:t> Microbial growth </a:t>
            </a:r>
            <a:r>
              <a:rPr lang="en-US" altLang="zh-CN" b="1" dirty="0"/>
              <a:t>in </a:t>
            </a:r>
            <a:r>
              <a:rPr lang="en-US" altLang="zh-CN" b="1" dirty="0" smtClean="0"/>
              <a:t>natural environments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b="1" dirty="0"/>
              <a:t> </a:t>
            </a:r>
            <a:r>
              <a:rPr lang="en-US" altLang="zh-CN" b="1" dirty="0" smtClean="0"/>
              <a:t>Measurement </a:t>
            </a:r>
            <a:r>
              <a:rPr lang="en-US" altLang="zh-CN" b="1" dirty="0"/>
              <a:t>of </a:t>
            </a:r>
            <a:r>
              <a:rPr lang="en-US" altLang="zh-CN" b="1" dirty="0" smtClean="0"/>
              <a:t>microbial population size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b="1" dirty="0"/>
              <a:t> Principles of </a:t>
            </a:r>
            <a:r>
              <a:rPr lang="en-US" altLang="zh-CN" b="1" dirty="0" smtClean="0"/>
              <a:t>microbial control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b="1" dirty="0"/>
              <a:t> </a:t>
            </a:r>
            <a:r>
              <a:rPr lang="en-US" altLang="zh-CN" b="1" dirty="0" smtClean="0"/>
              <a:t>Physical, chemical and biological control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b="1" dirty="0" smtClean="0"/>
              <a:t> Antibiotics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b="1" dirty="0" smtClean="0"/>
              <a:t> Bacterial resistance to antibiotics*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23119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Terminology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268760"/>
            <a:ext cx="8532440" cy="4525963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sz="2400" dirty="0"/>
              <a:t> </a:t>
            </a:r>
            <a:r>
              <a:rPr lang="en-US" altLang="zh-CN" sz="2400" b="1" dirty="0" smtClean="0"/>
              <a:t>Sterilization (</a:t>
            </a:r>
            <a:r>
              <a:rPr lang="zh-CN" altLang="en-US" sz="2400" b="1" dirty="0" smtClean="0"/>
              <a:t>灭菌</a:t>
            </a:r>
            <a:r>
              <a:rPr lang="en-US" altLang="zh-CN" sz="2400" b="1" dirty="0" smtClean="0"/>
              <a:t>)</a:t>
            </a:r>
          </a:p>
          <a:p>
            <a:pPr marL="0" indent="0" algn="just">
              <a:buNone/>
            </a:pP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living cells, spores, and </a:t>
            </a:r>
            <a:r>
              <a:rPr lang="en-US" altLang="zh-CN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acellular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entities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either destroyed or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removed from an object or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habitat. </a:t>
            </a:r>
          </a:p>
          <a:p>
            <a:pPr marL="0" indent="0" algn="just">
              <a:buNone/>
            </a:pPr>
            <a:endParaRPr lang="en-US" altLang="zh-CN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smtClean="0">
                <a:cs typeface="Arial" panose="020B0604020202020204" pitchFamily="34" charset="0"/>
              </a:rPr>
              <a:t>D</a:t>
            </a:r>
            <a:r>
              <a:rPr lang="en-US" altLang="zh-CN" sz="2400" b="1" dirty="0" smtClean="0"/>
              <a:t>isinfection (</a:t>
            </a:r>
            <a:r>
              <a:rPr lang="zh-CN" altLang="en-US" sz="2400" b="1" dirty="0" smtClean="0"/>
              <a:t>消毒</a:t>
            </a:r>
            <a:r>
              <a:rPr lang="en-US" altLang="zh-CN" sz="2400" b="1" dirty="0" smtClean="0"/>
              <a:t>)</a:t>
            </a:r>
          </a:p>
          <a:p>
            <a:pPr marL="0" indent="0" algn="just">
              <a:buNone/>
            </a:pP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Killing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, inhibition, or removal of microorganisms that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may cause disease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altLang="zh-CN" sz="2400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 Antisepsis </a:t>
            </a:r>
            <a:r>
              <a:rPr lang="en-US" altLang="zh-CN" sz="2400" b="1" dirty="0" smtClean="0"/>
              <a:t>(</a:t>
            </a:r>
            <a:r>
              <a:rPr lang="zh-CN" altLang="en-US" sz="2400" b="1" dirty="0" smtClean="0"/>
              <a:t>组织防腐</a:t>
            </a:r>
            <a:r>
              <a:rPr lang="en-US" altLang="zh-CN" sz="2400" b="1" dirty="0" smtClean="0"/>
              <a:t>)</a:t>
            </a:r>
          </a:p>
          <a:p>
            <a:pPr marL="0" indent="0" algn="just">
              <a:buNone/>
            </a:pP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Chemical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agents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applied to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tissue to prevent infection by killing or inhibiting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pathogen growth.</a:t>
            </a:r>
          </a:p>
          <a:p>
            <a:pPr marL="0" indent="0" algn="just">
              <a:buNone/>
            </a:pPr>
            <a:endParaRPr lang="en-US" altLang="zh-CN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cs typeface="Arial" panose="020B0604020202020204" pitchFamily="34" charset="0"/>
              </a:rPr>
              <a:t> </a:t>
            </a:r>
            <a:r>
              <a:rPr lang="en-US" altLang="zh-CN" sz="2400" b="1" dirty="0" smtClean="0">
                <a:cs typeface="Arial" panose="020B0604020202020204" pitchFamily="34" charset="0"/>
              </a:rPr>
              <a:t>Chemotherapy (</a:t>
            </a:r>
            <a:r>
              <a:rPr lang="zh-CN" altLang="en-US" sz="2400" b="1" dirty="0" smtClean="0">
                <a:cs typeface="Arial" panose="020B0604020202020204" pitchFamily="34" charset="0"/>
              </a:rPr>
              <a:t>化疗</a:t>
            </a:r>
            <a:r>
              <a:rPr lang="en-US" altLang="zh-CN" sz="2400" b="1" dirty="0" smtClean="0">
                <a:cs typeface="Arial" panose="020B0604020202020204" pitchFamily="34" charset="0"/>
              </a:rPr>
              <a:t>)</a:t>
            </a:r>
            <a:endParaRPr lang="en-US" altLang="zh-CN" sz="2400" b="1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of chemical agents to kill or inhibit the growth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of microorganisms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within host tissue</a:t>
            </a:r>
            <a:endParaRPr lang="en-US" altLang="zh-CN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altLang="zh-CN" sz="2800" dirty="0"/>
          </a:p>
          <a:p>
            <a:pPr marL="0" indent="0" algn="just">
              <a:buNone/>
            </a:pPr>
            <a:endParaRPr lang="en-US" altLang="zh-CN" sz="2800" dirty="0" smtClean="0"/>
          </a:p>
          <a:p>
            <a:pPr marL="0" indent="0" algn="just">
              <a:buNone/>
            </a:pPr>
            <a:endParaRPr lang="en-US" altLang="zh-CN" sz="2800" dirty="0"/>
          </a:p>
          <a:p>
            <a:pPr marL="0" indent="0" algn="just">
              <a:buNone/>
            </a:pPr>
            <a:endParaRPr lang="zh-CN" alt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6133424"/>
            <a:ext cx="8100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Cases: 1. boiling water; 2.  use mercurochrome (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红药水</a:t>
            </a:r>
            <a:r>
              <a:rPr lang="en-US" altLang="zh-CN" sz="2000" b="1" dirty="0">
                <a:solidFill>
                  <a:srgbClr val="FF0000"/>
                </a:solidFill>
              </a:rPr>
              <a:t>) on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wound</a:t>
            </a:r>
          </a:p>
        </p:txBody>
      </p:sp>
    </p:spTree>
    <p:extLst>
      <p:ext uri="{BB962C8B-B14F-4D97-AF65-F5344CB8AC3E}">
        <p14:creationId xmlns:p14="http://schemas.microsoft.com/office/powerpoint/2010/main" val="164928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933064" y="1476438"/>
            <a:ext cx="7092950" cy="4902200"/>
            <a:chOff x="703" y="799"/>
            <a:chExt cx="4468" cy="308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703" y="799"/>
              <a:ext cx="4468" cy="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085" y="3195"/>
              <a:ext cx="4086" cy="360"/>
            </a:xfrm>
            <a:prstGeom prst="rect">
              <a:avLst/>
            </a:pr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085" y="1583"/>
              <a:ext cx="4086" cy="1612"/>
            </a:xfrm>
            <a:prstGeom prst="rect">
              <a:avLst/>
            </a:prstGeom>
            <a:solidFill>
              <a:srgbClr val="F0B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085" y="931"/>
              <a:ext cx="4086" cy="652"/>
            </a:xfrm>
            <a:prstGeom prst="rect">
              <a:avLst/>
            </a:prstGeom>
            <a:solidFill>
              <a:srgbClr val="C8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2143" y="3591"/>
              <a:ext cx="178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 err="1" smtClean="0">
                  <a:solidFill>
                    <a:srgbClr val="172A88"/>
                  </a:solidFill>
                </a:rPr>
                <a:t>Ti</a:t>
              </a:r>
              <a:r>
                <a:rPr kumimoji="0" lang="zh-CN" altLang="zh-CN" sz="23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me</a:t>
              </a:r>
              <a:r>
                <a:rPr kumimoji="0" lang="en-US" altLang="zh-CN" sz="23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 </a:t>
              </a:r>
              <a:r>
                <a:rPr lang="en-US" altLang="zh-CN" sz="2300" dirty="0" smtClean="0">
                  <a:solidFill>
                    <a:srgbClr val="172A88"/>
                  </a:solidFill>
                </a:rPr>
                <a:t>or concentration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857" y="3457"/>
              <a:ext cx="18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3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0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 rot="16200000">
              <a:off x="-171" y="1984"/>
              <a:ext cx="193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1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Log</a:t>
              </a:r>
              <a:r>
                <a:rPr kumimoji="0" lang="en-US" altLang="zh-CN" sz="1900" b="1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 </a:t>
              </a:r>
              <a:r>
                <a:rPr kumimoji="0" lang="zh-CN" altLang="zh-CN" sz="1900" b="1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(microbial population)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1001" y="3555"/>
              <a:ext cx="4170" cy="0"/>
            </a:xfrm>
            <a:prstGeom prst="line">
              <a:avLst/>
            </a:pr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1085" y="931"/>
              <a:ext cx="3120" cy="2112"/>
            </a:xfrm>
            <a:custGeom>
              <a:avLst/>
              <a:gdLst>
                <a:gd name="T0" fmla="*/ 0 w 3120"/>
                <a:gd name="T1" fmla="*/ 0 h 2112"/>
                <a:gd name="T2" fmla="*/ 0 w 3120"/>
                <a:gd name="T3" fmla="*/ 0 h 2112"/>
                <a:gd name="T4" fmla="*/ 440 w 3120"/>
                <a:gd name="T5" fmla="*/ 0 h 2112"/>
                <a:gd name="T6" fmla="*/ 440 w 3120"/>
                <a:gd name="T7" fmla="*/ 0 h 2112"/>
                <a:gd name="T8" fmla="*/ 508 w 3120"/>
                <a:gd name="T9" fmla="*/ 0 h 2112"/>
                <a:gd name="T10" fmla="*/ 604 w 3120"/>
                <a:gd name="T11" fmla="*/ 0 h 2112"/>
                <a:gd name="T12" fmla="*/ 664 w 3120"/>
                <a:gd name="T13" fmla="*/ 0 h 2112"/>
                <a:gd name="T14" fmla="*/ 730 w 3120"/>
                <a:gd name="T15" fmla="*/ 4 h 2112"/>
                <a:gd name="T16" fmla="*/ 800 w 3120"/>
                <a:gd name="T17" fmla="*/ 8 h 2112"/>
                <a:gd name="T18" fmla="*/ 878 w 3120"/>
                <a:gd name="T19" fmla="*/ 14 h 2112"/>
                <a:gd name="T20" fmla="*/ 958 w 3120"/>
                <a:gd name="T21" fmla="*/ 24 h 2112"/>
                <a:gd name="T22" fmla="*/ 1044 w 3120"/>
                <a:gd name="T23" fmla="*/ 38 h 2112"/>
                <a:gd name="T24" fmla="*/ 1134 w 3120"/>
                <a:gd name="T25" fmla="*/ 56 h 2112"/>
                <a:gd name="T26" fmla="*/ 1228 w 3120"/>
                <a:gd name="T27" fmla="*/ 76 h 2112"/>
                <a:gd name="T28" fmla="*/ 1324 w 3120"/>
                <a:gd name="T29" fmla="*/ 104 h 2112"/>
                <a:gd name="T30" fmla="*/ 1424 w 3120"/>
                <a:gd name="T31" fmla="*/ 134 h 2112"/>
                <a:gd name="T32" fmla="*/ 1474 w 3120"/>
                <a:gd name="T33" fmla="*/ 152 h 2112"/>
                <a:gd name="T34" fmla="*/ 1524 w 3120"/>
                <a:gd name="T35" fmla="*/ 172 h 2112"/>
                <a:gd name="T36" fmla="*/ 1576 w 3120"/>
                <a:gd name="T37" fmla="*/ 192 h 2112"/>
                <a:gd name="T38" fmla="*/ 1626 w 3120"/>
                <a:gd name="T39" fmla="*/ 214 h 2112"/>
                <a:gd name="T40" fmla="*/ 1678 w 3120"/>
                <a:gd name="T41" fmla="*/ 238 h 2112"/>
                <a:gd name="T42" fmla="*/ 1730 w 3120"/>
                <a:gd name="T43" fmla="*/ 264 h 2112"/>
                <a:gd name="T44" fmla="*/ 1782 w 3120"/>
                <a:gd name="T45" fmla="*/ 292 h 2112"/>
                <a:gd name="T46" fmla="*/ 1836 w 3120"/>
                <a:gd name="T47" fmla="*/ 322 h 2112"/>
                <a:gd name="T48" fmla="*/ 1888 w 3120"/>
                <a:gd name="T49" fmla="*/ 352 h 2112"/>
                <a:gd name="T50" fmla="*/ 1940 w 3120"/>
                <a:gd name="T51" fmla="*/ 386 h 2112"/>
                <a:gd name="T52" fmla="*/ 1992 w 3120"/>
                <a:gd name="T53" fmla="*/ 420 h 2112"/>
                <a:gd name="T54" fmla="*/ 2044 w 3120"/>
                <a:gd name="T55" fmla="*/ 458 h 2112"/>
                <a:gd name="T56" fmla="*/ 2096 w 3120"/>
                <a:gd name="T57" fmla="*/ 496 h 2112"/>
                <a:gd name="T58" fmla="*/ 2148 w 3120"/>
                <a:gd name="T59" fmla="*/ 538 h 2112"/>
                <a:gd name="T60" fmla="*/ 2200 w 3120"/>
                <a:gd name="T61" fmla="*/ 582 h 2112"/>
                <a:gd name="T62" fmla="*/ 2252 w 3120"/>
                <a:gd name="T63" fmla="*/ 628 h 2112"/>
                <a:gd name="T64" fmla="*/ 2302 w 3120"/>
                <a:gd name="T65" fmla="*/ 676 h 2112"/>
                <a:gd name="T66" fmla="*/ 2354 w 3120"/>
                <a:gd name="T67" fmla="*/ 726 h 2112"/>
                <a:gd name="T68" fmla="*/ 2404 w 3120"/>
                <a:gd name="T69" fmla="*/ 780 h 2112"/>
                <a:gd name="T70" fmla="*/ 2452 w 3120"/>
                <a:gd name="T71" fmla="*/ 836 h 2112"/>
                <a:gd name="T72" fmla="*/ 2502 w 3120"/>
                <a:gd name="T73" fmla="*/ 894 h 2112"/>
                <a:gd name="T74" fmla="*/ 2550 w 3120"/>
                <a:gd name="T75" fmla="*/ 954 h 2112"/>
                <a:gd name="T76" fmla="*/ 2598 w 3120"/>
                <a:gd name="T77" fmla="*/ 1018 h 2112"/>
                <a:gd name="T78" fmla="*/ 2644 w 3120"/>
                <a:gd name="T79" fmla="*/ 1084 h 2112"/>
                <a:gd name="T80" fmla="*/ 2690 w 3120"/>
                <a:gd name="T81" fmla="*/ 1154 h 2112"/>
                <a:gd name="T82" fmla="*/ 2734 w 3120"/>
                <a:gd name="T83" fmla="*/ 1224 h 2112"/>
                <a:gd name="T84" fmla="*/ 2778 w 3120"/>
                <a:gd name="T85" fmla="*/ 1300 h 2112"/>
                <a:gd name="T86" fmla="*/ 2822 w 3120"/>
                <a:gd name="T87" fmla="*/ 1378 h 2112"/>
                <a:gd name="T88" fmla="*/ 2862 w 3120"/>
                <a:gd name="T89" fmla="*/ 1458 h 2112"/>
                <a:gd name="T90" fmla="*/ 2904 w 3120"/>
                <a:gd name="T91" fmla="*/ 1542 h 2112"/>
                <a:gd name="T92" fmla="*/ 2944 w 3120"/>
                <a:gd name="T93" fmla="*/ 1628 h 2112"/>
                <a:gd name="T94" fmla="*/ 2982 w 3120"/>
                <a:gd name="T95" fmla="*/ 1720 h 2112"/>
                <a:gd name="T96" fmla="*/ 3018 w 3120"/>
                <a:gd name="T97" fmla="*/ 1812 h 2112"/>
                <a:gd name="T98" fmla="*/ 3054 w 3120"/>
                <a:gd name="T99" fmla="*/ 1910 h 2112"/>
                <a:gd name="T100" fmla="*/ 3088 w 3120"/>
                <a:gd name="T101" fmla="*/ 2010 h 2112"/>
                <a:gd name="T102" fmla="*/ 3120 w 3120"/>
                <a:gd name="T103" fmla="*/ 2112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120" h="2112">
                  <a:moveTo>
                    <a:pt x="0" y="0"/>
                  </a:moveTo>
                  <a:lnTo>
                    <a:pt x="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508" y="0"/>
                  </a:lnTo>
                  <a:lnTo>
                    <a:pt x="604" y="0"/>
                  </a:lnTo>
                  <a:lnTo>
                    <a:pt x="664" y="0"/>
                  </a:lnTo>
                  <a:lnTo>
                    <a:pt x="730" y="4"/>
                  </a:lnTo>
                  <a:lnTo>
                    <a:pt x="800" y="8"/>
                  </a:lnTo>
                  <a:lnTo>
                    <a:pt x="878" y="14"/>
                  </a:lnTo>
                  <a:lnTo>
                    <a:pt x="958" y="24"/>
                  </a:lnTo>
                  <a:lnTo>
                    <a:pt x="1044" y="38"/>
                  </a:lnTo>
                  <a:lnTo>
                    <a:pt x="1134" y="56"/>
                  </a:lnTo>
                  <a:lnTo>
                    <a:pt x="1228" y="76"/>
                  </a:lnTo>
                  <a:lnTo>
                    <a:pt x="1324" y="104"/>
                  </a:lnTo>
                  <a:lnTo>
                    <a:pt x="1424" y="134"/>
                  </a:lnTo>
                  <a:lnTo>
                    <a:pt x="1474" y="152"/>
                  </a:lnTo>
                  <a:lnTo>
                    <a:pt x="1524" y="172"/>
                  </a:lnTo>
                  <a:lnTo>
                    <a:pt x="1576" y="192"/>
                  </a:lnTo>
                  <a:lnTo>
                    <a:pt x="1626" y="214"/>
                  </a:lnTo>
                  <a:lnTo>
                    <a:pt x="1678" y="238"/>
                  </a:lnTo>
                  <a:lnTo>
                    <a:pt x="1730" y="264"/>
                  </a:lnTo>
                  <a:lnTo>
                    <a:pt x="1782" y="292"/>
                  </a:lnTo>
                  <a:lnTo>
                    <a:pt x="1836" y="322"/>
                  </a:lnTo>
                  <a:lnTo>
                    <a:pt x="1888" y="352"/>
                  </a:lnTo>
                  <a:lnTo>
                    <a:pt x="1940" y="386"/>
                  </a:lnTo>
                  <a:lnTo>
                    <a:pt x="1992" y="420"/>
                  </a:lnTo>
                  <a:lnTo>
                    <a:pt x="2044" y="458"/>
                  </a:lnTo>
                  <a:lnTo>
                    <a:pt x="2096" y="496"/>
                  </a:lnTo>
                  <a:lnTo>
                    <a:pt x="2148" y="538"/>
                  </a:lnTo>
                  <a:lnTo>
                    <a:pt x="2200" y="582"/>
                  </a:lnTo>
                  <a:lnTo>
                    <a:pt x="2252" y="628"/>
                  </a:lnTo>
                  <a:lnTo>
                    <a:pt x="2302" y="676"/>
                  </a:lnTo>
                  <a:lnTo>
                    <a:pt x="2354" y="726"/>
                  </a:lnTo>
                  <a:lnTo>
                    <a:pt x="2404" y="780"/>
                  </a:lnTo>
                  <a:lnTo>
                    <a:pt x="2452" y="836"/>
                  </a:lnTo>
                  <a:lnTo>
                    <a:pt x="2502" y="894"/>
                  </a:lnTo>
                  <a:lnTo>
                    <a:pt x="2550" y="954"/>
                  </a:lnTo>
                  <a:lnTo>
                    <a:pt x="2598" y="1018"/>
                  </a:lnTo>
                  <a:lnTo>
                    <a:pt x="2644" y="1084"/>
                  </a:lnTo>
                  <a:lnTo>
                    <a:pt x="2690" y="1154"/>
                  </a:lnTo>
                  <a:lnTo>
                    <a:pt x="2734" y="1224"/>
                  </a:lnTo>
                  <a:lnTo>
                    <a:pt x="2778" y="1300"/>
                  </a:lnTo>
                  <a:lnTo>
                    <a:pt x="2822" y="1378"/>
                  </a:lnTo>
                  <a:lnTo>
                    <a:pt x="2862" y="1458"/>
                  </a:lnTo>
                  <a:lnTo>
                    <a:pt x="2904" y="1542"/>
                  </a:lnTo>
                  <a:lnTo>
                    <a:pt x="2944" y="1628"/>
                  </a:lnTo>
                  <a:lnTo>
                    <a:pt x="2982" y="1720"/>
                  </a:lnTo>
                  <a:lnTo>
                    <a:pt x="3018" y="1812"/>
                  </a:lnTo>
                  <a:lnTo>
                    <a:pt x="3054" y="1910"/>
                  </a:lnTo>
                  <a:lnTo>
                    <a:pt x="3088" y="2010"/>
                  </a:lnTo>
                  <a:lnTo>
                    <a:pt x="3120" y="2112"/>
                  </a:lnTo>
                </a:path>
              </a:pathLst>
            </a:custGeom>
            <a:noFill/>
            <a:ln w="38100">
              <a:solidFill>
                <a:srgbClr val="E4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1095" y="931"/>
              <a:ext cx="3214" cy="2444"/>
            </a:xfrm>
            <a:custGeom>
              <a:avLst/>
              <a:gdLst>
                <a:gd name="T0" fmla="*/ 0 w 3214"/>
                <a:gd name="T1" fmla="*/ 0 h 2444"/>
                <a:gd name="T2" fmla="*/ 530 w 3214"/>
                <a:gd name="T3" fmla="*/ 1732 h 2444"/>
                <a:gd name="T4" fmla="*/ 530 w 3214"/>
                <a:gd name="T5" fmla="*/ 1732 h 2444"/>
                <a:gd name="T6" fmla="*/ 540 w 3214"/>
                <a:gd name="T7" fmla="*/ 1756 h 2444"/>
                <a:gd name="T8" fmla="*/ 550 w 3214"/>
                <a:gd name="T9" fmla="*/ 1784 h 2444"/>
                <a:gd name="T10" fmla="*/ 566 w 3214"/>
                <a:gd name="T11" fmla="*/ 1820 h 2444"/>
                <a:gd name="T12" fmla="*/ 588 w 3214"/>
                <a:gd name="T13" fmla="*/ 1862 h 2444"/>
                <a:gd name="T14" fmla="*/ 614 w 3214"/>
                <a:gd name="T15" fmla="*/ 1910 h 2444"/>
                <a:gd name="T16" fmla="*/ 646 w 3214"/>
                <a:gd name="T17" fmla="*/ 1962 h 2444"/>
                <a:gd name="T18" fmla="*/ 682 w 3214"/>
                <a:gd name="T19" fmla="*/ 2014 h 2444"/>
                <a:gd name="T20" fmla="*/ 704 w 3214"/>
                <a:gd name="T21" fmla="*/ 2042 h 2444"/>
                <a:gd name="T22" fmla="*/ 726 w 3214"/>
                <a:gd name="T23" fmla="*/ 2068 h 2444"/>
                <a:gd name="T24" fmla="*/ 750 w 3214"/>
                <a:gd name="T25" fmla="*/ 2094 h 2444"/>
                <a:gd name="T26" fmla="*/ 774 w 3214"/>
                <a:gd name="T27" fmla="*/ 2120 h 2444"/>
                <a:gd name="T28" fmla="*/ 802 w 3214"/>
                <a:gd name="T29" fmla="*/ 2146 h 2444"/>
                <a:gd name="T30" fmla="*/ 830 w 3214"/>
                <a:gd name="T31" fmla="*/ 2170 h 2444"/>
                <a:gd name="T32" fmla="*/ 860 w 3214"/>
                <a:gd name="T33" fmla="*/ 2194 h 2444"/>
                <a:gd name="T34" fmla="*/ 892 w 3214"/>
                <a:gd name="T35" fmla="*/ 2216 h 2444"/>
                <a:gd name="T36" fmla="*/ 926 w 3214"/>
                <a:gd name="T37" fmla="*/ 2236 h 2444"/>
                <a:gd name="T38" fmla="*/ 960 w 3214"/>
                <a:gd name="T39" fmla="*/ 2254 h 2444"/>
                <a:gd name="T40" fmla="*/ 996 w 3214"/>
                <a:gd name="T41" fmla="*/ 2272 h 2444"/>
                <a:gd name="T42" fmla="*/ 1036 w 3214"/>
                <a:gd name="T43" fmla="*/ 2286 h 2444"/>
                <a:gd name="T44" fmla="*/ 1076 w 3214"/>
                <a:gd name="T45" fmla="*/ 2298 h 2444"/>
                <a:gd name="T46" fmla="*/ 1118 w 3214"/>
                <a:gd name="T47" fmla="*/ 2308 h 2444"/>
                <a:gd name="T48" fmla="*/ 1160 w 3214"/>
                <a:gd name="T49" fmla="*/ 2316 h 2444"/>
                <a:gd name="T50" fmla="*/ 1206 w 3214"/>
                <a:gd name="T51" fmla="*/ 2320 h 2444"/>
                <a:gd name="T52" fmla="*/ 3214 w 3214"/>
                <a:gd name="T53" fmla="*/ 2444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4" h="2444">
                  <a:moveTo>
                    <a:pt x="0" y="0"/>
                  </a:moveTo>
                  <a:lnTo>
                    <a:pt x="530" y="1732"/>
                  </a:lnTo>
                  <a:lnTo>
                    <a:pt x="530" y="1732"/>
                  </a:lnTo>
                  <a:lnTo>
                    <a:pt x="540" y="1756"/>
                  </a:lnTo>
                  <a:lnTo>
                    <a:pt x="550" y="1784"/>
                  </a:lnTo>
                  <a:lnTo>
                    <a:pt x="566" y="1820"/>
                  </a:lnTo>
                  <a:lnTo>
                    <a:pt x="588" y="1862"/>
                  </a:lnTo>
                  <a:lnTo>
                    <a:pt x="614" y="1910"/>
                  </a:lnTo>
                  <a:lnTo>
                    <a:pt x="646" y="1962"/>
                  </a:lnTo>
                  <a:lnTo>
                    <a:pt x="682" y="2014"/>
                  </a:lnTo>
                  <a:lnTo>
                    <a:pt x="704" y="2042"/>
                  </a:lnTo>
                  <a:lnTo>
                    <a:pt x="726" y="2068"/>
                  </a:lnTo>
                  <a:lnTo>
                    <a:pt x="750" y="2094"/>
                  </a:lnTo>
                  <a:lnTo>
                    <a:pt x="774" y="2120"/>
                  </a:lnTo>
                  <a:lnTo>
                    <a:pt x="802" y="2146"/>
                  </a:lnTo>
                  <a:lnTo>
                    <a:pt x="830" y="2170"/>
                  </a:lnTo>
                  <a:lnTo>
                    <a:pt x="860" y="2194"/>
                  </a:lnTo>
                  <a:lnTo>
                    <a:pt x="892" y="2216"/>
                  </a:lnTo>
                  <a:lnTo>
                    <a:pt x="926" y="2236"/>
                  </a:lnTo>
                  <a:lnTo>
                    <a:pt x="960" y="2254"/>
                  </a:lnTo>
                  <a:lnTo>
                    <a:pt x="996" y="2272"/>
                  </a:lnTo>
                  <a:lnTo>
                    <a:pt x="1036" y="2286"/>
                  </a:lnTo>
                  <a:lnTo>
                    <a:pt x="1076" y="2298"/>
                  </a:lnTo>
                  <a:lnTo>
                    <a:pt x="1118" y="2308"/>
                  </a:lnTo>
                  <a:lnTo>
                    <a:pt x="1160" y="2316"/>
                  </a:lnTo>
                  <a:lnTo>
                    <a:pt x="1206" y="2320"/>
                  </a:lnTo>
                  <a:lnTo>
                    <a:pt x="3214" y="2444"/>
                  </a:lnTo>
                </a:path>
              </a:pathLst>
            </a:custGeom>
            <a:noFill/>
            <a:ln w="381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1085" y="931"/>
              <a:ext cx="2874" cy="2224"/>
            </a:xfrm>
            <a:custGeom>
              <a:avLst/>
              <a:gdLst>
                <a:gd name="T0" fmla="*/ 0 w 2874"/>
                <a:gd name="T1" fmla="*/ 0 h 2224"/>
                <a:gd name="T2" fmla="*/ 396 w 2874"/>
                <a:gd name="T3" fmla="*/ 0 h 2224"/>
                <a:gd name="T4" fmla="*/ 464 w 2874"/>
                <a:gd name="T5" fmla="*/ 4 h 2224"/>
                <a:gd name="T6" fmla="*/ 528 w 2874"/>
                <a:gd name="T7" fmla="*/ 16 h 2224"/>
                <a:gd name="T8" fmla="*/ 590 w 2874"/>
                <a:gd name="T9" fmla="*/ 36 h 2224"/>
                <a:gd name="T10" fmla="*/ 652 w 2874"/>
                <a:gd name="T11" fmla="*/ 62 h 2224"/>
                <a:gd name="T12" fmla="*/ 710 w 2874"/>
                <a:gd name="T13" fmla="*/ 94 h 2224"/>
                <a:gd name="T14" fmla="*/ 768 w 2874"/>
                <a:gd name="T15" fmla="*/ 134 h 2224"/>
                <a:gd name="T16" fmla="*/ 824 w 2874"/>
                <a:gd name="T17" fmla="*/ 178 h 2224"/>
                <a:gd name="T18" fmla="*/ 876 w 2874"/>
                <a:gd name="T19" fmla="*/ 226 h 2224"/>
                <a:gd name="T20" fmla="*/ 978 w 2874"/>
                <a:gd name="T21" fmla="*/ 338 h 2224"/>
                <a:gd name="T22" fmla="*/ 1072 w 2874"/>
                <a:gd name="T23" fmla="*/ 462 h 2224"/>
                <a:gd name="T24" fmla="*/ 1158 w 2874"/>
                <a:gd name="T25" fmla="*/ 598 h 2224"/>
                <a:gd name="T26" fmla="*/ 1236 w 2874"/>
                <a:gd name="T27" fmla="*/ 738 h 2224"/>
                <a:gd name="T28" fmla="*/ 1308 w 2874"/>
                <a:gd name="T29" fmla="*/ 882 h 2224"/>
                <a:gd name="T30" fmla="*/ 1372 w 2874"/>
                <a:gd name="T31" fmla="*/ 1026 h 2224"/>
                <a:gd name="T32" fmla="*/ 1480 w 2874"/>
                <a:gd name="T33" fmla="*/ 1292 h 2224"/>
                <a:gd name="T34" fmla="*/ 1590 w 2874"/>
                <a:gd name="T35" fmla="*/ 1584 h 2224"/>
                <a:gd name="T36" fmla="*/ 1612 w 2874"/>
                <a:gd name="T37" fmla="*/ 1638 h 2224"/>
                <a:gd name="T38" fmla="*/ 1646 w 2874"/>
                <a:gd name="T39" fmla="*/ 1704 h 2224"/>
                <a:gd name="T40" fmla="*/ 1684 w 2874"/>
                <a:gd name="T41" fmla="*/ 1764 h 2224"/>
                <a:gd name="T42" fmla="*/ 1724 w 2874"/>
                <a:gd name="T43" fmla="*/ 1820 h 2224"/>
                <a:gd name="T44" fmla="*/ 1810 w 2874"/>
                <a:gd name="T45" fmla="*/ 1918 h 2224"/>
                <a:gd name="T46" fmla="*/ 1906 w 2874"/>
                <a:gd name="T47" fmla="*/ 2000 h 2224"/>
                <a:gd name="T48" fmla="*/ 2006 w 2874"/>
                <a:gd name="T49" fmla="*/ 2066 h 2224"/>
                <a:gd name="T50" fmla="*/ 2112 w 2874"/>
                <a:gd name="T51" fmla="*/ 2118 h 2224"/>
                <a:gd name="T52" fmla="*/ 2218 w 2874"/>
                <a:gd name="T53" fmla="*/ 2158 h 2224"/>
                <a:gd name="T54" fmla="*/ 2322 w 2874"/>
                <a:gd name="T55" fmla="*/ 2186 h 2224"/>
                <a:gd name="T56" fmla="*/ 2424 w 2874"/>
                <a:gd name="T57" fmla="*/ 2206 h 2224"/>
                <a:gd name="T58" fmla="*/ 2520 w 2874"/>
                <a:gd name="T59" fmla="*/ 2216 h 2224"/>
                <a:gd name="T60" fmla="*/ 2652 w 2874"/>
                <a:gd name="T61" fmla="*/ 2224 h 2224"/>
                <a:gd name="T62" fmla="*/ 2788 w 2874"/>
                <a:gd name="T63" fmla="*/ 2218 h 2224"/>
                <a:gd name="T64" fmla="*/ 2874 w 2874"/>
                <a:gd name="T65" fmla="*/ 2208 h 2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74" h="2224">
                  <a:moveTo>
                    <a:pt x="0" y="0"/>
                  </a:moveTo>
                  <a:lnTo>
                    <a:pt x="0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430" y="2"/>
                  </a:lnTo>
                  <a:lnTo>
                    <a:pt x="464" y="4"/>
                  </a:lnTo>
                  <a:lnTo>
                    <a:pt x="496" y="10"/>
                  </a:lnTo>
                  <a:lnTo>
                    <a:pt x="528" y="16"/>
                  </a:lnTo>
                  <a:lnTo>
                    <a:pt x="560" y="26"/>
                  </a:lnTo>
                  <a:lnTo>
                    <a:pt x="590" y="36"/>
                  </a:lnTo>
                  <a:lnTo>
                    <a:pt x="622" y="48"/>
                  </a:lnTo>
                  <a:lnTo>
                    <a:pt x="652" y="62"/>
                  </a:lnTo>
                  <a:lnTo>
                    <a:pt x="682" y="78"/>
                  </a:lnTo>
                  <a:lnTo>
                    <a:pt x="710" y="94"/>
                  </a:lnTo>
                  <a:lnTo>
                    <a:pt x="740" y="114"/>
                  </a:lnTo>
                  <a:lnTo>
                    <a:pt x="768" y="134"/>
                  </a:lnTo>
                  <a:lnTo>
                    <a:pt x="796" y="154"/>
                  </a:lnTo>
                  <a:lnTo>
                    <a:pt x="824" y="178"/>
                  </a:lnTo>
                  <a:lnTo>
                    <a:pt x="850" y="202"/>
                  </a:lnTo>
                  <a:lnTo>
                    <a:pt x="876" y="226"/>
                  </a:lnTo>
                  <a:lnTo>
                    <a:pt x="928" y="280"/>
                  </a:lnTo>
                  <a:lnTo>
                    <a:pt x="978" y="338"/>
                  </a:lnTo>
                  <a:lnTo>
                    <a:pt x="1026" y="398"/>
                  </a:lnTo>
                  <a:lnTo>
                    <a:pt x="1072" y="462"/>
                  </a:lnTo>
                  <a:lnTo>
                    <a:pt x="1116" y="528"/>
                  </a:lnTo>
                  <a:lnTo>
                    <a:pt x="1158" y="598"/>
                  </a:lnTo>
                  <a:lnTo>
                    <a:pt x="1198" y="668"/>
                  </a:lnTo>
                  <a:lnTo>
                    <a:pt x="1236" y="738"/>
                  </a:lnTo>
                  <a:lnTo>
                    <a:pt x="1274" y="810"/>
                  </a:lnTo>
                  <a:lnTo>
                    <a:pt x="1308" y="882"/>
                  </a:lnTo>
                  <a:lnTo>
                    <a:pt x="1342" y="954"/>
                  </a:lnTo>
                  <a:lnTo>
                    <a:pt x="1372" y="1026"/>
                  </a:lnTo>
                  <a:lnTo>
                    <a:pt x="1430" y="1164"/>
                  </a:lnTo>
                  <a:lnTo>
                    <a:pt x="1480" y="1292"/>
                  </a:lnTo>
                  <a:lnTo>
                    <a:pt x="1560" y="1506"/>
                  </a:lnTo>
                  <a:lnTo>
                    <a:pt x="1590" y="1584"/>
                  </a:lnTo>
                  <a:lnTo>
                    <a:pt x="1612" y="1638"/>
                  </a:lnTo>
                  <a:lnTo>
                    <a:pt x="1612" y="1638"/>
                  </a:lnTo>
                  <a:lnTo>
                    <a:pt x="1628" y="1672"/>
                  </a:lnTo>
                  <a:lnTo>
                    <a:pt x="1646" y="1704"/>
                  </a:lnTo>
                  <a:lnTo>
                    <a:pt x="1664" y="1734"/>
                  </a:lnTo>
                  <a:lnTo>
                    <a:pt x="1684" y="1764"/>
                  </a:lnTo>
                  <a:lnTo>
                    <a:pt x="1704" y="1794"/>
                  </a:lnTo>
                  <a:lnTo>
                    <a:pt x="1724" y="1820"/>
                  </a:lnTo>
                  <a:lnTo>
                    <a:pt x="1766" y="1872"/>
                  </a:lnTo>
                  <a:lnTo>
                    <a:pt x="1810" y="1918"/>
                  </a:lnTo>
                  <a:lnTo>
                    <a:pt x="1858" y="1962"/>
                  </a:lnTo>
                  <a:lnTo>
                    <a:pt x="1906" y="2000"/>
                  </a:lnTo>
                  <a:lnTo>
                    <a:pt x="1956" y="2034"/>
                  </a:lnTo>
                  <a:lnTo>
                    <a:pt x="2006" y="2066"/>
                  </a:lnTo>
                  <a:lnTo>
                    <a:pt x="2058" y="2094"/>
                  </a:lnTo>
                  <a:lnTo>
                    <a:pt x="2112" y="2118"/>
                  </a:lnTo>
                  <a:lnTo>
                    <a:pt x="2164" y="2138"/>
                  </a:lnTo>
                  <a:lnTo>
                    <a:pt x="2218" y="2158"/>
                  </a:lnTo>
                  <a:lnTo>
                    <a:pt x="2270" y="2172"/>
                  </a:lnTo>
                  <a:lnTo>
                    <a:pt x="2322" y="2186"/>
                  </a:lnTo>
                  <a:lnTo>
                    <a:pt x="2374" y="2196"/>
                  </a:lnTo>
                  <a:lnTo>
                    <a:pt x="2424" y="2206"/>
                  </a:lnTo>
                  <a:lnTo>
                    <a:pt x="2474" y="2212"/>
                  </a:lnTo>
                  <a:lnTo>
                    <a:pt x="2520" y="2216"/>
                  </a:lnTo>
                  <a:lnTo>
                    <a:pt x="2566" y="2220"/>
                  </a:lnTo>
                  <a:lnTo>
                    <a:pt x="2652" y="2224"/>
                  </a:lnTo>
                  <a:lnTo>
                    <a:pt x="2726" y="2222"/>
                  </a:lnTo>
                  <a:lnTo>
                    <a:pt x="2788" y="2218"/>
                  </a:lnTo>
                  <a:lnTo>
                    <a:pt x="2834" y="2214"/>
                  </a:lnTo>
                  <a:lnTo>
                    <a:pt x="2874" y="2208"/>
                  </a:lnTo>
                </a:path>
              </a:pathLst>
            </a:custGeom>
            <a:noFill/>
            <a:ln w="38100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1085" y="799"/>
              <a:ext cx="0" cy="2756"/>
            </a:xfrm>
            <a:prstGeom prst="line">
              <a:avLst/>
            </a:pr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617245" y="1960141"/>
            <a:ext cx="182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Antisepsis</a:t>
            </a:r>
            <a:endParaRPr lang="zh-CN" alt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54576" y="3140793"/>
            <a:ext cx="200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Disinfection</a:t>
            </a:r>
            <a:endParaRPr lang="zh-CN" alt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54576" y="5272846"/>
            <a:ext cx="200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Sterilization</a:t>
            </a:r>
            <a:endParaRPr lang="zh-CN" alt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119612" y="1698204"/>
            <a:ext cx="619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/>
              <a:t>A</a:t>
            </a:r>
            <a:endParaRPr lang="zh-CN" altLang="en-US" sz="4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509217" y="2900081"/>
            <a:ext cx="619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/>
              <a:t>B</a:t>
            </a:r>
            <a:endParaRPr lang="zh-CN" altLang="en-US" sz="4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763292" y="2838425"/>
            <a:ext cx="619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/>
              <a:t>C</a:t>
            </a:r>
            <a:endParaRPr lang="zh-CN" altLang="en-US" sz="4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154212" y="762358"/>
            <a:ext cx="672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examples of microbial control agents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8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Terminology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en-US" altLang="zh-CN" b="1" dirty="0"/>
              <a:t>suffix –</a:t>
            </a:r>
            <a:r>
              <a:rPr lang="en-US" altLang="zh-CN" b="1" dirty="0" err="1"/>
              <a:t>cide</a:t>
            </a:r>
            <a:r>
              <a:rPr lang="en-US" altLang="zh-CN" b="1" dirty="0"/>
              <a:t> </a:t>
            </a:r>
            <a:r>
              <a:rPr lang="en-US" altLang="zh-CN" b="1" dirty="0" smtClean="0"/>
              <a:t>(</a:t>
            </a:r>
            <a:r>
              <a:rPr lang="zh-CN" altLang="en-US" b="1" dirty="0" smtClean="0"/>
              <a:t>杀菌物</a:t>
            </a:r>
            <a:r>
              <a:rPr lang="en-US" altLang="zh-CN" b="1" dirty="0" smtClean="0"/>
              <a:t>, live/dead)</a:t>
            </a:r>
          </a:p>
          <a:p>
            <a:pPr marL="0" indent="0">
              <a:buNone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Bactericide (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杀细菌剂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Fungicide (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杀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真菌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剂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altLang="zh-CN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Viricide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杀病毒剂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/>
              <a:t> -static </a:t>
            </a:r>
            <a:r>
              <a:rPr lang="en-US" altLang="zh-CN" b="1" dirty="0" smtClean="0"/>
              <a:t>(</a:t>
            </a:r>
            <a:r>
              <a:rPr lang="zh-CN" altLang="en-US" b="1" dirty="0" smtClean="0"/>
              <a:t>抑菌物</a:t>
            </a:r>
            <a:r>
              <a:rPr lang="en-US" altLang="zh-CN" b="1" dirty="0" smtClean="0"/>
              <a:t>,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growth/no growth)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Bacteriostatic (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抑细菌剂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altLang="zh-CN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Fungistatic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抑真菌剂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US" altLang="zh-C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agent can be -</a:t>
            </a:r>
            <a:r>
              <a:rPr lang="en-US" altLang="zh-CN" sz="2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cide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-static under higher and lower concentration, respectively.</a:t>
            </a:r>
            <a:endParaRPr lang="zh-CN" alt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2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iL75268_0801"/>
          <p:cNvPicPr>
            <a:picLocks noChangeAspect="1" noChangeArrowheads="1"/>
          </p:cNvPicPr>
          <p:nvPr/>
        </p:nvPicPr>
        <p:blipFill rotWithShape="1">
          <a:blip r:embed="rId2" cstate="print"/>
          <a:srcRect t="6486"/>
          <a:stretch/>
        </p:blipFill>
        <p:spPr bwMode="auto">
          <a:xfrm>
            <a:off x="0" y="314536"/>
            <a:ext cx="9144000" cy="6228928"/>
          </a:xfrm>
          <a:prstGeom prst="snip2Same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305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 Physical, </a:t>
            </a:r>
            <a:r>
              <a:rPr lang="en-US" altLang="zh-CN" b="1" dirty="0" smtClean="0"/>
              <a:t>Chemical </a:t>
            </a:r>
            <a:r>
              <a:rPr lang="en-US" altLang="zh-CN" b="1" dirty="0"/>
              <a:t>and </a:t>
            </a:r>
            <a:r>
              <a:rPr lang="en-US" altLang="zh-CN" b="1" dirty="0" smtClean="0"/>
              <a:t>Biological Control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96097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0133" y="0"/>
            <a:ext cx="8229600" cy="1143000"/>
          </a:xfrm>
        </p:spPr>
        <p:txBody>
          <a:bodyPr/>
          <a:lstStyle/>
          <a:p>
            <a:r>
              <a:rPr lang="en-US" altLang="zh-CN" dirty="0"/>
              <a:t>Mechanical Removal Methods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79512" y="1429684"/>
            <a:ext cx="4145332" cy="5137150"/>
            <a:chOff x="1766334" y="620713"/>
            <a:chExt cx="4774166" cy="5788025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/>
          </p:nvSpPr>
          <p:spPr bwMode="auto">
            <a:xfrm>
              <a:off x="2124075" y="620713"/>
              <a:ext cx="4416425" cy="578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800"/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5572125" y="6213476"/>
              <a:ext cx="400050" cy="2857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5572125" y="6213476"/>
              <a:ext cx="400050" cy="28575"/>
            </a:xfrm>
            <a:custGeom>
              <a:avLst/>
              <a:gdLst>
                <a:gd name="T0" fmla="*/ 0 w 252"/>
                <a:gd name="T1" fmla="*/ 18 h 18"/>
                <a:gd name="T2" fmla="*/ 252 w 252"/>
                <a:gd name="T3" fmla="*/ 18 h 18"/>
                <a:gd name="T4" fmla="*/ 252 w 252"/>
                <a:gd name="T5" fmla="*/ 0 h 18"/>
                <a:gd name="T6" fmla="*/ 0 w 25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2" h="18">
                  <a:moveTo>
                    <a:pt x="0" y="18"/>
                  </a:moveTo>
                  <a:lnTo>
                    <a:pt x="252" y="18"/>
                  </a:lnTo>
                  <a:lnTo>
                    <a:pt x="25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512717" y="4945063"/>
              <a:ext cx="524313" cy="277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6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Filter</a:t>
              </a:r>
              <a:endPara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1766334" y="6000751"/>
              <a:ext cx="1467709" cy="277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6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Sterilized fluid</a:t>
              </a:r>
              <a:endPara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4983163" y="5599113"/>
              <a:ext cx="1505518" cy="277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6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V</a:t>
              </a:r>
              <a:r>
                <a:rPr kumimoji="0" lang="zh-CN" altLang="zh-CN" sz="16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acuum pump</a:t>
              </a:r>
              <a:endPara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1438" y="5832476"/>
              <a:ext cx="133350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662363" y="5389563"/>
              <a:ext cx="568325" cy="960438"/>
            </a:xfrm>
            <a:custGeom>
              <a:avLst/>
              <a:gdLst>
                <a:gd name="T0" fmla="*/ 105 w 358"/>
                <a:gd name="T1" fmla="*/ 9 h 605"/>
                <a:gd name="T2" fmla="*/ 105 w 358"/>
                <a:gd name="T3" fmla="*/ 163 h 605"/>
                <a:gd name="T4" fmla="*/ 98 w 358"/>
                <a:gd name="T5" fmla="*/ 188 h 605"/>
                <a:gd name="T6" fmla="*/ 40 w 358"/>
                <a:gd name="T7" fmla="*/ 340 h 605"/>
                <a:gd name="T8" fmla="*/ 12 w 358"/>
                <a:gd name="T9" fmla="*/ 414 h 605"/>
                <a:gd name="T10" fmla="*/ 5 w 358"/>
                <a:gd name="T11" fmla="*/ 442 h 605"/>
                <a:gd name="T12" fmla="*/ 0 w 358"/>
                <a:gd name="T13" fmla="*/ 461 h 605"/>
                <a:gd name="T14" fmla="*/ 6 w 358"/>
                <a:gd name="T15" fmla="*/ 501 h 605"/>
                <a:gd name="T16" fmla="*/ 22 w 358"/>
                <a:gd name="T17" fmla="*/ 537 h 605"/>
                <a:gd name="T18" fmla="*/ 45 w 358"/>
                <a:gd name="T19" fmla="*/ 564 h 605"/>
                <a:gd name="T20" fmla="*/ 65 w 358"/>
                <a:gd name="T21" fmla="*/ 578 h 605"/>
                <a:gd name="T22" fmla="*/ 105 w 358"/>
                <a:gd name="T23" fmla="*/ 596 h 605"/>
                <a:gd name="T24" fmla="*/ 160 w 358"/>
                <a:gd name="T25" fmla="*/ 605 h 605"/>
                <a:gd name="T26" fmla="*/ 209 w 358"/>
                <a:gd name="T27" fmla="*/ 605 h 605"/>
                <a:gd name="T28" fmla="*/ 276 w 358"/>
                <a:gd name="T29" fmla="*/ 589 h 605"/>
                <a:gd name="T30" fmla="*/ 301 w 358"/>
                <a:gd name="T31" fmla="*/ 577 h 605"/>
                <a:gd name="T32" fmla="*/ 320 w 358"/>
                <a:gd name="T33" fmla="*/ 561 h 605"/>
                <a:gd name="T34" fmla="*/ 347 w 358"/>
                <a:gd name="T35" fmla="*/ 519 h 605"/>
                <a:gd name="T36" fmla="*/ 355 w 358"/>
                <a:gd name="T37" fmla="*/ 491 h 605"/>
                <a:gd name="T38" fmla="*/ 358 w 358"/>
                <a:gd name="T39" fmla="*/ 456 h 605"/>
                <a:gd name="T40" fmla="*/ 354 w 358"/>
                <a:gd name="T41" fmla="*/ 429 h 605"/>
                <a:gd name="T42" fmla="*/ 332 w 358"/>
                <a:gd name="T43" fmla="*/ 358 h 605"/>
                <a:gd name="T44" fmla="*/ 268 w 358"/>
                <a:gd name="T45" fmla="*/ 183 h 605"/>
                <a:gd name="T46" fmla="*/ 262 w 358"/>
                <a:gd name="T47" fmla="*/ 166 h 605"/>
                <a:gd name="T48" fmla="*/ 261 w 358"/>
                <a:gd name="T49" fmla="*/ 71 h 605"/>
                <a:gd name="T50" fmla="*/ 261 w 358"/>
                <a:gd name="T51" fmla="*/ 29 h 605"/>
                <a:gd name="T52" fmla="*/ 105 w 358"/>
                <a:gd name="T53" fmla="*/ 0 h 605"/>
                <a:gd name="T54" fmla="*/ 114 w 358"/>
                <a:gd name="T55" fmla="*/ 18 h 605"/>
                <a:gd name="T56" fmla="*/ 243 w 358"/>
                <a:gd name="T57" fmla="*/ 12 h 605"/>
                <a:gd name="T58" fmla="*/ 243 w 358"/>
                <a:gd name="T59" fmla="*/ 155 h 605"/>
                <a:gd name="T60" fmla="*/ 252 w 358"/>
                <a:gd name="T61" fmla="*/ 192 h 605"/>
                <a:gd name="T62" fmla="*/ 305 w 358"/>
                <a:gd name="T63" fmla="*/ 339 h 605"/>
                <a:gd name="T64" fmla="*/ 330 w 358"/>
                <a:gd name="T65" fmla="*/ 411 h 605"/>
                <a:gd name="T66" fmla="*/ 338 w 358"/>
                <a:gd name="T67" fmla="*/ 438 h 605"/>
                <a:gd name="T68" fmla="*/ 341 w 358"/>
                <a:gd name="T69" fmla="*/ 456 h 605"/>
                <a:gd name="T70" fmla="*/ 336 w 358"/>
                <a:gd name="T71" fmla="*/ 496 h 605"/>
                <a:gd name="T72" fmla="*/ 318 w 358"/>
                <a:gd name="T73" fmla="*/ 535 h 605"/>
                <a:gd name="T74" fmla="*/ 296 w 358"/>
                <a:gd name="T75" fmla="*/ 558 h 605"/>
                <a:gd name="T76" fmla="*/ 277 w 358"/>
                <a:gd name="T77" fmla="*/ 569 h 605"/>
                <a:gd name="T78" fmla="*/ 236 w 358"/>
                <a:gd name="T79" fmla="*/ 583 h 605"/>
                <a:gd name="T80" fmla="*/ 181 w 358"/>
                <a:gd name="T81" fmla="*/ 587 h 605"/>
                <a:gd name="T82" fmla="*/ 130 w 358"/>
                <a:gd name="T83" fmla="*/ 584 h 605"/>
                <a:gd name="T84" fmla="*/ 93 w 358"/>
                <a:gd name="T85" fmla="*/ 572 h 605"/>
                <a:gd name="T86" fmla="*/ 62 w 358"/>
                <a:gd name="T87" fmla="*/ 555 h 605"/>
                <a:gd name="T88" fmla="*/ 40 w 358"/>
                <a:gd name="T89" fmla="*/ 533 h 605"/>
                <a:gd name="T90" fmla="*/ 25 w 358"/>
                <a:gd name="T91" fmla="*/ 501 h 605"/>
                <a:gd name="T92" fmla="*/ 18 w 358"/>
                <a:gd name="T93" fmla="*/ 461 h 605"/>
                <a:gd name="T94" fmla="*/ 19 w 358"/>
                <a:gd name="T95" fmla="*/ 454 h 605"/>
                <a:gd name="T96" fmla="*/ 40 w 358"/>
                <a:gd name="T97" fmla="*/ 389 h 605"/>
                <a:gd name="T98" fmla="*/ 93 w 358"/>
                <a:gd name="T99" fmla="*/ 251 h 605"/>
                <a:gd name="T100" fmla="*/ 122 w 358"/>
                <a:gd name="T101" fmla="*/ 171 h 605"/>
                <a:gd name="T102" fmla="*/ 123 w 358"/>
                <a:gd name="T103" fmla="*/ 155 h 605"/>
                <a:gd name="T104" fmla="*/ 123 w 358"/>
                <a:gd name="T105" fmla="*/ 69 h 605"/>
                <a:gd name="T106" fmla="*/ 123 w 358"/>
                <a:gd name="T107" fmla="*/ 9 h 605"/>
                <a:gd name="T108" fmla="*/ 114 w 358"/>
                <a:gd name="T109" fmla="*/ 9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8" h="605">
                  <a:moveTo>
                    <a:pt x="114" y="9"/>
                  </a:moveTo>
                  <a:lnTo>
                    <a:pt x="105" y="9"/>
                  </a:lnTo>
                  <a:lnTo>
                    <a:pt x="105" y="9"/>
                  </a:lnTo>
                  <a:lnTo>
                    <a:pt x="105" y="155"/>
                  </a:lnTo>
                  <a:lnTo>
                    <a:pt x="105" y="155"/>
                  </a:lnTo>
                  <a:lnTo>
                    <a:pt x="105" y="163"/>
                  </a:lnTo>
                  <a:lnTo>
                    <a:pt x="105" y="163"/>
                  </a:lnTo>
                  <a:lnTo>
                    <a:pt x="98" y="188"/>
                  </a:lnTo>
                  <a:lnTo>
                    <a:pt x="98" y="188"/>
                  </a:lnTo>
                  <a:lnTo>
                    <a:pt x="86" y="220"/>
                  </a:lnTo>
                  <a:lnTo>
                    <a:pt x="71" y="257"/>
                  </a:lnTo>
                  <a:lnTo>
                    <a:pt x="40" y="340"/>
                  </a:lnTo>
                  <a:lnTo>
                    <a:pt x="40" y="340"/>
                  </a:lnTo>
                  <a:lnTo>
                    <a:pt x="25" y="380"/>
                  </a:lnTo>
                  <a:lnTo>
                    <a:pt x="12" y="414"/>
                  </a:lnTo>
                  <a:lnTo>
                    <a:pt x="12" y="414"/>
                  </a:lnTo>
                  <a:lnTo>
                    <a:pt x="5" y="442"/>
                  </a:lnTo>
                  <a:lnTo>
                    <a:pt x="5" y="442"/>
                  </a:lnTo>
                  <a:lnTo>
                    <a:pt x="2" y="453"/>
                  </a:lnTo>
                  <a:lnTo>
                    <a:pt x="0" y="461"/>
                  </a:lnTo>
                  <a:lnTo>
                    <a:pt x="0" y="461"/>
                  </a:lnTo>
                  <a:lnTo>
                    <a:pt x="2" y="481"/>
                  </a:lnTo>
                  <a:lnTo>
                    <a:pt x="3" y="491"/>
                  </a:lnTo>
                  <a:lnTo>
                    <a:pt x="6" y="501"/>
                  </a:lnTo>
                  <a:lnTo>
                    <a:pt x="6" y="501"/>
                  </a:lnTo>
                  <a:lnTo>
                    <a:pt x="12" y="519"/>
                  </a:lnTo>
                  <a:lnTo>
                    <a:pt x="22" y="537"/>
                  </a:lnTo>
                  <a:lnTo>
                    <a:pt x="28" y="546"/>
                  </a:lnTo>
                  <a:lnTo>
                    <a:pt x="36" y="555"/>
                  </a:lnTo>
                  <a:lnTo>
                    <a:pt x="45" y="564"/>
                  </a:lnTo>
                  <a:lnTo>
                    <a:pt x="54" y="571"/>
                  </a:lnTo>
                  <a:lnTo>
                    <a:pt x="54" y="571"/>
                  </a:lnTo>
                  <a:lnTo>
                    <a:pt x="65" y="578"/>
                  </a:lnTo>
                  <a:lnTo>
                    <a:pt x="77" y="586"/>
                  </a:lnTo>
                  <a:lnTo>
                    <a:pt x="91" y="592"/>
                  </a:lnTo>
                  <a:lnTo>
                    <a:pt x="105" y="596"/>
                  </a:lnTo>
                  <a:lnTo>
                    <a:pt x="122" y="601"/>
                  </a:lnTo>
                  <a:lnTo>
                    <a:pt x="141" y="604"/>
                  </a:lnTo>
                  <a:lnTo>
                    <a:pt x="160" y="605"/>
                  </a:lnTo>
                  <a:lnTo>
                    <a:pt x="181" y="605"/>
                  </a:lnTo>
                  <a:lnTo>
                    <a:pt x="181" y="605"/>
                  </a:lnTo>
                  <a:lnTo>
                    <a:pt x="209" y="605"/>
                  </a:lnTo>
                  <a:lnTo>
                    <a:pt x="234" y="601"/>
                  </a:lnTo>
                  <a:lnTo>
                    <a:pt x="256" y="596"/>
                  </a:lnTo>
                  <a:lnTo>
                    <a:pt x="276" y="589"/>
                  </a:lnTo>
                  <a:lnTo>
                    <a:pt x="276" y="589"/>
                  </a:lnTo>
                  <a:lnTo>
                    <a:pt x="289" y="583"/>
                  </a:lnTo>
                  <a:lnTo>
                    <a:pt x="301" y="577"/>
                  </a:lnTo>
                  <a:lnTo>
                    <a:pt x="311" y="568"/>
                  </a:lnTo>
                  <a:lnTo>
                    <a:pt x="320" y="561"/>
                  </a:lnTo>
                  <a:lnTo>
                    <a:pt x="320" y="561"/>
                  </a:lnTo>
                  <a:lnTo>
                    <a:pt x="332" y="547"/>
                  </a:lnTo>
                  <a:lnTo>
                    <a:pt x="341" y="534"/>
                  </a:lnTo>
                  <a:lnTo>
                    <a:pt x="347" y="519"/>
                  </a:lnTo>
                  <a:lnTo>
                    <a:pt x="352" y="506"/>
                  </a:lnTo>
                  <a:lnTo>
                    <a:pt x="352" y="506"/>
                  </a:lnTo>
                  <a:lnTo>
                    <a:pt x="355" y="491"/>
                  </a:lnTo>
                  <a:lnTo>
                    <a:pt x="357" y="479"/>
                  </a:lnTo>
                  <a:lnTo>
                    <a:pt x="358" y="456"/>
                  </a:lnTo>
                  <a:lnTo>
                    <a:pt x="358" y="456"/>
                  </a:lnTo>
                  <a:lnTo>
                    <a:pt x="357" y="444"/>
                  </a:lnTo>
                  <a:lnTo>
                    <a:pt x="354" y="429"/>
                  </a:lnTo>
                  <a:lnTo>
                    <a:pt x="354" y="429"/>
                  </a:lnTo>
                  <a:lnTo>
                    <a:pt x="345" y="396"/>
                  </a:lnTo>
                  <a:lnTo>
                    <a:pt x="332" y="358"/>
                  </a:lnTo>
                  <a:lnTo>
                    <a:pt x="332" y="358"/>
                  </a:lnTo>
                  <a:lnTo>
                    <a:pt x="284" y="234"/>
                  </a:lnTo>
                  <a:lnTo>
                    <a:pt x="284" y="234"/>
                  </a:lnTo>
                  <a:lnTo>
                    <a:pt x="268" y="183"/>
                  </a:lnTo>
                  <a:lnTo>
                    <a:pt x="268" y="183"/>
                  </a:lnTo>
                  <a:lnTo>
                    <a:pt x="262" y="166"/>
                  </a:lnTo>
                  <a:lnTo>
                    <a:pt x="262" y="166"/>
                  </a:lnTo>
                  <a:lnTo>
                    <a:pt x="261" y="155"/>
                  </a:lnTo>
                  <a:lnTo>
                    <a:pt x="261" y="155"/>
                  </a:lnTo>
                  <a:lnTo>
                    <a:pt x="261" y="71"/>
                  </a:lnTo>
                  <a:lnTo>
                    <a:pt x="261" y="71"/>
                  </a:lnTo>
                  <a:lnTo>
                    <a:pt x="261" y="29"/>
                  </a:lnTo>
                  <a:lnTo>
                    <a:pt x="261" y="29"/>
                  </a:lnTo>
                  <a:lnTo>
                    <a:pt x="261" y="12"/>
                  </a:lnTo>
                  <a:lnTo>
                    <a:pt x="261" y="3"/>
                  </a:lnTo>
                  <a:lnTo>
                    <a:pt x="105" y="0"/>
                  </a:lnTo>
                  <a:lnTo>
                    <a:pt x="105" y="9"/>
                  </a:lnTo>
                  <a:lnTo>
                    <a:pt x="114" y="9"/>
                  </a:lnTo>
                  <a:lnTo>
                    <a:pt x="114" y="18"/>
                  </a:lnTo>
                  <a:lnTo>
                    <a:pt x="252" y="21"/>
                  </a:lnTo>
                  <a:lnTo>
                    <a:pt x="252" y="12"/>
                  </a:lnTo>
                  <a:lnTo>
                    <a:pt x="243" y="12"/>
                  </a:lnTo>
                  <a:lnTo>
                    <a:pt x="243" y="12"/>
                  </a:lnTo>
                  <a:lnTo>
                    <a:pt x="243" y="155"/>
                  </a:lnTo>
                  <a:lnTo>
                    <a:pt x="243" y="155"/>
                  </a:lnTo>
                  <a:lnTo>
                    <a:pt x="244" y="166"/>
                  </a:lnTo>
                  <a:lnTo>
                    <a:pt x="244" y="166"/>
                  </a:lnTo>
                  <a:lnTo>
                    <a:pt x="252" y="192"/>
                  </a:lnTo>
                  <a:lnTo>
                    <a:pt x="252" y="192"/>
                  </a:lnTo>
                  <a:lnTo>
                    <a:pt x="276" y="260"/>
                  </a:lnTo>
                  <a:lnTo>
                    <a:pt x="305" y="339"/>
                  </a:lnTo>
                  <a:lnTo>
                    <a:pt x="305" y="339"/>
                  </a:lnTo>
                  <a:lnTo>
                    <a:pt x="318" y="377"/>
                  </a:lnTo>
                  <a:lnTo>
                    <a:pt x="330" y="411"/>
                  </a:lnTo>
                  <a:lnTo>
                    <a:pt x="330" y="411"/>
                  </a:lnTo>
                  <a:lnTo>
                    <a:pt x="338" y="438"/>
                  </a:lnTo>
                  <a:lnTo>
                    <a:pt x="338" y="438"/>
                  </a:lnTo>
                  <a:lnTo>
                    <a:pt x="341" y="448"/>
                  </a:lnTo>
                  <a:lnTo>
                    <a:pt x="341" y="456"/>
                  </a:lnTo>
                  <a:lnTo>
                    <a:pt x="341" y="456"/>
                  </a:lnTo>
                  <a:lnTo>
                    <a:pt x="339" y="475"/>
                  </a:lnTo>
                  <a:lnTo>
                    <a:pt x="336" y="496"/>
                  </a:lnTo>
                  <a:lnTo>
                    <a:pt x="336" y="496"/>
                  </a:lnTo>
                  <a:lnTo>
                    <a:pt x="330" y="512"/>
                  </a:lnTo>
                  <a:lnTo>
                    <a:pt x="323" y="528"/>
                  </a:lnTo>
                  <a:lnTo>
                    <a:pt x="318" y="535"/>
                  </a:lnTo>
                  <a:lnTo>
                    <a:pt x="311" y="543"/>
                  </a:lnTo>
                  <a:lnTo>
                    <a:pt x="305" y="550"/>
                  </a:lnTo>
                  <a:lnTo>
                    <a:pt x="296" y="558"/>
                  </a:lnTo>
                  <a:lnTo>
                    <a:pt x="296" y="558"/>
                  </a:lnTo>
                  <a:lnTo>
                    <a:pt x="287" y="564"/>
                  </a:lnTo>
                  <a:lnTo>
                    <a:pt x="277" y="569"/>
                  </a:lnTo>
                  <a:lnTo>
                    <a:pt x="265" y="574"/>
                  </a:lnTo>
                  <a:lnTo>
                    <a:pt x="252" y="578"/>
                  </a:lnTo>
                  <a:lnTo>
                    <a:pt x="236" y="583"/>
                  </a:lnTo>
                  <a:lnTo>
                    <a:pt x="219" y="586"/>
                  </a:lnTo>
                  <a:lnTo>
                    <a:pt x="202" y="587"/>
                  </a:lnTo>
                  <a:lnTo>
                    <a:pt x="181" y="587"/>
                  </a:lnTo>
                  <a:lnTo>
                    <a:pt x="181" y="587"/>
                  </a:lnTo>
                  <a:lnTo>
                    <a:pt x="154" y="587"/>
                  </a:lnTo>
                  <a:lnTo>
                    <a:pt x="130" y="584"/>
                  </a:lnTo>
                  <a:lnTo>
                    <a:pt x="111" y="578"/>
                  </a:lnTo>
                  <a:lnTo>
                    <a:pt x="93" y="572"/>
                  </a:lnTo>
                  <a:lnTo>
                    <a:pt x="93" y="572"/>
                  </a:lnTo>
                  <a:lnTo>
                    <a:pt x="82" y="568"/>
                  </a:lnTo>
                  <a:lnTo>
                    <a:pt x="71" y="561"/>
                  </a:lnTo>
                  <a:lnTo>
                    <a:pt x="62" y="555"/>
                  </a:lnTo>
                  <a:lnTo>
                    <a:pt x="54" y="547"/>
                  </a:lnTo>
                  <a:lnTo>
                    <a:pt x="46" y="540"/>
                  </a:lnTo>
                  <a:lnTo>
                    <a:pt x="40" y="533"/>
                  </a:lnTo>
                  <a:lnTo>
                    <a:pt x="31" y="518"/>
                  </a:lnTo>
                  <a:lnTo>
                    <a:pt x="31" y="518"/>
                  </a:lnTo>
                  <a:lnTo>
                    <a:pt x="25" y="501"/>
                  </a:lnTo>
                  <a:lnTo>
                    <a:pt x="21" y="487"/>
                  </a:lnTo>
                  <a:lnTo>
                    <a:pt x="19" y="473"/>
                  </a:lnTo>
                  <a:lnTo>
                    <a:pt x="18" y="461"/>
                  </a:lnTo>
                  <a:lnTo>
                    <a:pt x="18" y="461"/>
                  </a:lnTo>
                  <a:lnTo>
                    <a:pt x="19" y="454"/>
                  </a:lnTo>
                  <a:lnTo>
                    <a:pt x="19" y="454"/>
                  </a:lnTo>
                  <a:lnTo>
                    <a:pt x="27" y="427"/>
                  </a:lnTo>
                  <a:lnTo>
                    <a:pt x="40" y="389"/>
                  </a:lnTo>
                  <a:lnTo>
                    <a:pt x="40" y="389"/>
                  </a:lnTo>
                  <a:lnTo>
                    <a:pt x="67" y="321"/>
                  </a:lnTo>
                  <a:lnTo>
                    <a:pt x="93" y="251"/>
                  </a:lnTo>
                  <a:lnTo>
                    <a:pt x="93" y="251"/>
                  </a:lnTo>
                  <a:lnTo>
                    <a:pt x="114" y="192"/>
                  </a:lnTo>
                  <a:lnTo>
                    <a:pt x="114" y="192"/>
                  </a:lnTo>
                  <a:lnTo>
                    <a:pt x="122" y="171"/>
                  </a:lnTo>
                  <a:lnTo>
                    <a:pt x="122" y="171"/>
                  </a:lnTo>
                  <a:lnTo>
                    <a:pt x="123" y="163"/>
                  </a:lnTo>
                  <a:lnTo>
                    <a:pt x="123" y="155"/>
                  </a:lnTo>
                  <a:lnTo>
                    <a:pt x="123" y="155"/>
                  </a:lnTo>
                  <a:lnTo>
                    <a:pt x="123" y="69"/>
                  </a:lnTo>
                  <a:lnTo>
                    <a:pt x="123" y="69"/>
                  </a:lnTo>
                  <a:lnTo>
                    <a:pt x="123" y="28"/>
                  </a:lnTo>
                  <a:lnTo>
                    <a:pt x="123" y="28"/>
                  </a:lnTo>
                  <a:lnTo>
                    <a:pt x="123" y="9"/>
                  </a:lnTo>
                  <a:lnTo>
                    <a:pt x="114" y="9"/>
                  </a:lnTo>
                  <a:lnTo>
                    <a:pt x="114" y="18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050" y="5762626"/>
              <a:ext cx="501650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700463" y="4111626"/>
              <a:ext cx="493713" cy="1233488"/>
            </a:xfrm>
            <a:custGeom>
              <a:avLst/>
              <a:gdLst>
                <a:gd name="T0" fmla="*/ 155 w 311"/>
                <a:gd name="T1" fmla="*/ 0 h 777"/>
                <a:gd name="T2" fmla="*/ 71 w 311"/>
                <a:gd name="T3" fmla="*/ 9 h 777"/>
                <a:gd name="T4" fmla="*/ 30 w 311"/>
                <a:gd name="T5" fmla="*/ 24 h 777"/>
                <a:gd name="T6" fmla="*/ 15 w 311"/>
                <a:gd name="T7" fmla="*/ 34 h 777"/>
                <a:gd name="T8" fmla="*/ 4 w 311"/>
                <a:gd name="T9" fmla="*/ 46 h 777"/>
                <a:gd name="T10" fmla="*/ 0 w 311"/>
                <a:gd name="T11" fmla="*/ 61 h 777"/>
                <a:gd name="T12" fmla="*/ 1 w 311"/>
                <a:gd name="T13" fmla="*/ 602 h 777"/>
                <a:gd name="T14" fmla="*/ 13 w 311"/>
                <a:gd name="T15" fmla="*/ 644 h 777"/>
                <a:gd name="T16" fmla="*/ 32 w 311"/>
                <a:gd name="T17" fmla="*/ 667 h 777"/>
                <a:gd name="T18" fmla="*/ 62 w 311"/>
                <a:gd name="T19" fmla="*/ 683 h 777"/>
                <a:gd name="T20" fmla="*/ 90 w 311"/>
                <a:gd name="T21" fmla="*/ 698 h 777"/>
                <a:gd name="T22" fmla="*/ 106 w 311"/>
                <a:gd name="T23" fmla="*/ 716 h 777"/>
                <a:gd name="T24" fmla="*/ 123 w 311"/>
                <a:gd name="T25" fmla="*/ 747 h 777"/>
                <a:gd name="T26" fmla="*/ 127 w 311"/>
                <a:gd name="T27" fmla="*/ 763 h 777"/>
                <a:gd name="T28" fmla="*/ 129 w 311"/>
                <a:gd name="T29" fmla="*/ 769 h 777"/>
                <a:gd name="T30" fmla="*/ 129 w 311"/>
                <a:gd name="T31" fmla="*/ 769 h 777"/>
                <a:gd name="T32" fmla="*/ 129 w 311"/>
                <a:gd name="T33" fmla="*/ 769 h 777"/>
                <a:gd name="T34" fmla="*/ 180 w 311"/>
                <a:gd name="T35" fmla="*/ 768 h 777"/>
                <a:gd name="T36" fmla="*/ 180 w 311"/>
                <a:gd name="T37" fmla="*/ 768 h 777"/>
                <a:gd name="T38" fmla="*/ 180 w 311"/>
                <a:gd name="T39" fmla="*/ 768 h 777"/>
                <a:gd name="T40" fmla="*/ 183 w 311"/>
                <a:gd name="T41" fmla="*/ 753 h 777"/>
                <a:gd name="T42" fmla="*/ 194 w 311"/>
                <a:gd name="T43" fmla="*/ 731 h 777"/>
                <a:gd name="T44" fmla="*/ 235 w 311"/>
                <a:gd name="T45" fmla="*/ 686 h 777"/>
                <a:gd name="T46" fmla="*/ 288 w 311"/>
                <a:gd name="T47" fmla="*/ 642 h 777"/>
                <a:gd name="T48" fmla="*/ 305 w 311"/>
                <a:gd name="T49" fmla="*/ 620 h 777"/>
                <a:gd name="T50" fmla="*/ 311 w 311"/>
                <a:gd name="T51" fmla="*/ 596 h 777"/>
                <a:gd name="T52" fmla="*/ 311 w 311"/>
                <a:gd name="T53" fmla="*/ 61 h 777"/>
                <a:gd name="T54" fmla="*/ 308 w 311"/>
                <a:gd name="T55" fmla="*/ 46 h 777"/>
                <a:gd name="T56" fmla="*/ 297 w 311"/>
                <a:gd name="T57" fmla="*/ 35 h 777"/>
                <a:gd name="T58" fmla="*/ 274 w 311"/>
                <a:gd name="T59" fmla="*/ 21 h 777"/>
                <a:gd name="T60" fmla="*/ 231 w 311"/>
                <a:gd name="T61" fmla="*/ 7 h 777"/>
                <a:gd name="T62" fmla="*/ 195 w 311"/>
                <a:gd name="T63" fmla="*/ 1 h 777"/>
                <a:gd name="T64" fmla="*/ 155 w 311"/>
                <a:gd name="T65" fmla="*/ 9 h 777"/>
                <a:gd name="T66" fmla="*/ 185 w 311"/>
                <a:gd name="T67" fmla="*/ 19 h 777"/>
                <a:gd name="T68" fmla="*/ 256 w 311"/>
                <a:gd name="T69" fmla="*/ 32 h 777"/>
                <a:gd name="T70" fmla="*/ 286 w 311"/>
                <a:gd name="T71" fmla="*/ 47 h 777"/>
                <a:gd name="T72" fmla="*/ 291 w 311"/>
                <a:gd name="T73" fmla="*/ 55 h 777"/>
                <a:gd name="T74" fmla="*/ 293 w 311"/>
                <a:gd name="T75" fmla="*/ 583 h 777"/>
                <a:gd name="T76" fmla="*/ 291 w 311"/>
                <a:gd name="T77" fmla="*/ 604 h 777"/>
                <a:gd name="T78" fmla="*/ 287 w 311"/>
                <a:gd name="T79" fmla="*/ 615 h 777"/>
                <a:gd name="T80" fmla="*/ 266 w 311"/>
                <a:gd name="T81" fmla="*/ 638 h 777"/>
                <a:gd name="T82" fmla="*/ 225 w 311"/>
                <a:gd name="T83" fmla="*/ 673 h 777"/>
                <a:gd name="T84" fmla="*/ 189 w 311"/>
                <a:gd name="T85" fmla="*/ 706 h 777"/>
                <a:gd name="T86" fmla="*/ 172 w 311"/>
                <a:gd name="T87" fmla="*/ 735 h 777"/>
                <a:gd name="T88" fmla="*/ 163 w 311"/>
                <a:gd name="T89" fmla="*/ 768 h 777"/>
                <a:gd name="T90" fmla="*/ 172 w 311"/>
                <a:gd name="T91" fmla="*/ 759 h 777"/>
                <a:gd name="T92" fmla="*/ 146 w 311"/>
                <a:gd name="T93" fmla="*/ 768 h 777"/>
                <a:gd name="T94" fmla="*/ 139 w 311"/>
                <a:gd name="T95" fmla="*/ 741 h 777"/>
                <a:gd name="T96" fmla="*/ 123 w 311"/>
                <a:gd name="T97" fmla="*/ 709 h 777"/>
                <a:gd name="T98" fmla="*/ 109 w 311"/>
                <a:gd name="T99" fmla="*/ 692 h 777"/>
                <a:gd name="T100" fmla="*/ 80 w 311"/>
                <a:gd name="T101" fmla="*/ 672 h 777"/>
                <a:gd name="T102" fmla="*/ 55 w 311"/>
                <a:gd name="T103" fmla="*/ 661 h 777"/>
                <a:gd name="T104" fmla="*/ 30 w 311"/>
                <a:gd name="T105" fmla="*/ 635 h 777"/>
                <a:gd name="T106" fmla="*/ 21 w 311"/>
                <a:gd name="T107" fmla="*/ 612 h 777"/>
                <a:gd name="T108" fmla="*/ 18 w 311"/>
                <a:gd name="T109" fmla="*/ 590 h 777"/>
                <a:gd name="T110" fmla="*/ 18 w 311"/>
                <a:gd name="T111" fmla="*/ 61 h 777"/>
                <a:gd name="T112" fmla="*/ 19 w 311"/>
                <a:gd name="T113" fmla="*/ 55 h 777"/>
                <a:gd name="T114" fmla="*/ 34 w 311"/>
                <a:gd name="T115" fmla="*/ 41 h 777"/>
                <a:gd name="T116" fmla="*/ 69 w 311"/>
                <a:gd name="T117" fmla="*/ 28 h 777"/>
                <a:gd name="T118" fmla="*/ 101 w 311"/>
                <a:gd name="T119" fmla="*/ 22 h 777"/>
                <a:gd name="T120" fmla="*/ 155 w 311"/>
                <a:gd name="T121" fmla="*/ 18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1" h="777">
                  <a:moveTo>
                    <a:pt x="155" y="9"/>
                  </a:moveTo>
                  <a:lnTo>
                    <a:pt x="155" y="0"/>
                  </a:lnTo>
                  <a:lnTo>
                    <a:pt x="155" y="0"/>
                  </a:lnTo>
                  <a:lnTo>
                    <a:pt x="126" y="1"/>
                  </a:lnTo>
                  <a:lnTo>
                    <a:pt x="98" y="4"/>
                  </a:lnTo>
                  <a:lnTo>
                    <a:pt x="71" y="9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30" y="24"/>
                  </a:lnTo>
                  <a:lnTo>
                    <a:pt x="22" y="28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9" y="38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1" y="53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590"/>
                  </a:lnTo>
                  <a:lnTo>
                    <a:pt x="0" y="590"/>
                  </a:lnTo>
                  <a:lnTo>
                    <a:pt x="1" y="602"/>
                  </a:lnTo>
                  <a:lnTo>
                    <a:pt x="3" y="615"/>
                  </a:lnTo>
                  <a:lnTo>
                    <a:pt x="7" y="630"/>
                  </a:lnTo>
                  <a:lnTo>
                    <a:pt x="13" y="644"/>
                  </a:lnTo>
                  <a:lnTo>
                    <a:pt x="13" y="644"/>
                  </a:lnTo>
                  <a:lnTo>
                    <a:pt x="22" y="655"/>
                  </a:lnTo>
                  <a:lnTo>
                    <a:pt x="32" y="667"/>
                  </a:lnTo>
                  <a:lnTo>
                    <a:pt x="46" y="676"/>
                  </a:lnTo>
                  <a:lnTo>
                    <a:pt x="62" y="683"/>
                  </a:lnTo>
                  <a:lnTo>
                    <a:pt x="62" y="683"/>
                  </a:lnTo>
                  <a:lnTo>
                    <a:pt x="72" y="688"/>
                  </a:lnTo>
                  <a:lnTo>
                    <a:pt x="81" y="692"/>
                  </a:lnTo>
                  <a:lnTo>
                    <a:pt x="90" y="698"/>
                  </a:lnTo>
                  <a:lnTo>
                    <a:pt x="98" y="706"/>
                  </a:lnTo>
                  <a:lnTo>
                    <a:pt x="98" y="706"/>
                  </a:lnTo>
                  <a:lnTo>
                    <a:pt x="106" y="716"/>
                  </a:lnTo>
                  <a:lnTo>
                    <a:pt x="114" y="726"/>
                  </a:lnTo>
                  <a:lnTo>
                    <a:pt x="118" y="737"/>
                  </a:lnTo>
                  <a:lnTo>
                    <a:pt x="123" y="747"/>
                  </a:lnTo>
                  <a:lnTo>
                    <a:pt x="123" y="747"/>
                  </a:lnTo>
                  <a:lnTo>
                    <a:pt x="127" y="763"/>
                  </a:lnTo>
                  <a:lnTo>
                    <a:pt x="127" y="763"/>
                  </a:lnTo>
                  <a:lnTo>
                    <a:pt x="127" y="768"/>
                  </a:lnTo>
                  <a:lnTo>
                    <a:pt x="129" y="769"/>
                  </a:lnTo>
                  <a:lnTo>
                    <a:pt x="129" y="769"/>
                  </a:lnTo>
                  <a:lnTo>
                    <a:pt x="129" y="769"/>
                  </a:lnTo>
                  <a:lnTo>
                    <a:pt x="132" y="769"/>
                  </a:lnTo>
                  <a:lnTo>
                    <a:pt x="129" y="769"/>
                  </a:lnTo>
                  <a:lnTo>
                    <a:pt x="129" y="769"/>
                  </a:lnTo>
                  <a:lnTo>
                    <a:pt x="132" y="769"/>
                  </a:lnTo>
                  <a:lnTo>
                    <a:pt x="129" y="769"/>
                  </a:lnTo>
                  <a:lnTo>
                    <a:pt x="129" y="777"/>
                  </a:lnTo>
                  <a:lnTo>
                    <a:pt x="180" y="777"/>
                  </a:lnTo>
                  <a:lnTo>
                    <a:pt x="180" y="768"/>
                  </a:lnTo>
                  <a:lnTo>
                    <a:pt x="176" y="768"/>
                  </a:lnTo>
                  <a:lnTo>
                    <a:pt x="180" y="768"/>
                  </a:lnTo>
                  <a:lnTo>
                    <a:pt x="180" y="768"/>
                  </a:lnTo>
                  <a:lnTo>
                    <a:pt x="176" y="768"/>
                  </a:lnTo>
                  <a:lnTo>
                    <a:pt x="180" y="768"/>
                  </a:lnTo>
                  <a:lnTo>
                    <a:pt x="180" y="768"/>
                  </a:lnTo>
                  <a:lnTo>
                    <a:pt x="180" y="768"/>
                  </a:lnTo>
                  <a:lnTo>
                    <a:pt x="182" y="760"/>
                  </a:lnTo>
                  <a:lnTo>
                    <a:pt x="183" y="753"/>
                  </a:lnTo>
                  <a:lnTo>
                    <a:pt x="188" y="743"/>
                  </a:lnTo>
                  <a:lnTo>
                    <a:pt x="188" y="743"/>
                  </a:lnTo>
                  <a:lnTo>
                    <a:pt x="194" y="731"/>
                  </a:lnTo>
                  <a:lnTo>
                    <a:pt x="204" y="718"/>
                  </a:lnTo>
                  <a:lnTo>
                    <a:pt x="217" y="703"/>
                  </a:lnTo>
                  <a:lnTo>
                    <a:pt x="235" y="686"/>
                  </a:lnTo>
                  <a:lnTo>
                    <a:pt x="235" y="686"/>
                  </a:lnTo>
                  <a:lnTo>
                    <a:pt x="275" y="655"/>
                  </a:lnTo>
                  <a:lnTo>
                    <a:pt x="288" y="642"/>
                  </a:lnTo>
                  <a:lnTo>
                    <a:pt x="299" y="630"/>
                  </a:lnTo>
                  <a:lnTo>
                    <a:pt x="299" y="630"/>
                  </a:lnTo>
                  <a:lnTo>
                    <a:pt x="305" y="620"/>
                  </a:lnTo>
                  <a:lnTo>
                    <a:pt x="309" y="608"/>
                  </a:lnTo>
                  <a:lnTo>
                    <a:pt x="309" y="608"/>
                  </a:lnTo>
                  <a:lnTo>
                    <a:pt x="311" y="596"/>
                  </a:lnTo>
                  <a:lnTo>
                    <a:pt x="311" y="583"/>
                  </a:lnTo>
                  <a:lnTo>
                    <a:pt x="311" y="583"/>
                  </a:lnTo>
                  <a:lnTo>
                    <a:pt x="311" y="61"/>
                  </a:lnTo>
                  <a:lnTo>
                    <a:pt x="311" y="61"/>
                  </a:lnTo>
                  <a:lnTo>
                    <a:pt x="311" y="53"/>
                  </a:lnTo>
                  <a:lnTo>
                    <a:pt x="308" y="46"/>
                  </a:lnTo>
                  <a:lnTo>
                    <a:pt x="308" y="46"/>
                  </a:lnTo>
                  <a:lnTo>
                    <a:pt x="303" y="40"/>
                  </a:lnTo>
                  <a:lnTo>
                    <a:pt x="297" y="35"/>
                  </a:lnTo>
                  <a:lnTo>
                    <a:pt x="286" y="26"/>
                  </a:lnTo>
                  <a:lnTo>
                    <a:pt x="286" y="26"/>
                  </a:lnTo>
                  <a:lnTo>
                    <a:pt x="274" y="21"/>
                  </a:lnTo>
                  <a:lnTo>
                    <a:pt x="260" y="15"/>
                  </a:lnTo>
                  <a:lnTo>
                    <a:pt x="247" y="10"/>
                  </a:lnTo>
                  <a:lnTo>
                    <a:pt x="231" y="7"/>
                  </a:lnTo>
                  <a:lnTo>
                    <a:pt x="231" y="7"/>
                  </a:lnTo>
                  <a:lnTo>
                    <a:pt x="213" y="4"/>
                  </a:lnTo>
                  <a:lnTo>
                    <a:pt x="195" y="1"/>
                  </a:lnTo>
                  <a:lnTo>
                    <a:pt x="176" y="1"/>
                  </a:lnTo>
                  <a:lnTo>
                    <a:pt x="155" y="0"/>
                  </a:lnTo>
                  <a:lnTo>
                    <a:pt x="155" y="9"/>
                  </a:lnTo>
                  <a:lnTo>
                    <a:pt x="155" y="18"/>
                  </a:lnTo>
                  <a:lnTo>
                    <a:pt x="155" y="18"/>
                  </a:lnTo>
                  <a:lnTo>
                    <a:pt x="185" y="19"/>
                  </a:lnTo>
                  <a:lnTo>
                    <a:pt x="212" y="22"/>
                  </a:lnTo>
                  <a:lnTo>
                    <a:pt x="235" y="26"/>
                  </a:lnTo>
                  <a:lnTo>
                    <a:pt x="256" y="32"/>
                  </a:lnTo>
                  <a:lnTo>
                    <a:pt x="256" y="32"/>
                  </a:lnTo>
                  <a:lnTo>
                    <a:pt x="274" y="40"/>
                  </a:lnTo>
                  <a:lnTo>
                    <a:pt x="286" y="47"/>
                  </a:lnTo>
                  <a:lnTo>
                    <a:pt x="286" y="47"/>
                  </a:lnTo>
                  <a:lnTo>
                    <a:pt x="291" y="55"/>
                  </a:lnTo>
                  <a:lnTo>
                    <a:pt x="291" y="55"/>
                  </a:lnTo>
                  <a:lnTo>
                    <a:pt x="293" y="61"/>
                  </a:lnTo>
                  <a:lnTo>
                    <a:pt x="293" y="61"/>
                  </a:lnTo>
                  <a:lnTo>
                    <a:pt x="293" y="583"/>
                  </a:lnTo>
                  <a:lnTo>
                    <a:pt x="293" y="583"/>
                  </a:lnTo>
                  <a:lnTo>
                    <a:pt x="293" y="595"/>
                  </a:lnTo>
                  <a:lnTo>
                    <a:pt x="291" y="604"/>
                  </a:lnTo>
                  <a:lnTo>
                    <a:pt x="291" y="604"/>
                  </a:lnTo>
                  <a:lnTo>
                    <a:pt x="290" y="609"/>
                  </a:lnTo>
                  <a:lnTo>
                    <a:pt x="287" y="615"/>
                  </a:lnTo>
                  <a:lnTo>
                    <a:pt x="287" y="615"/>
                  </a:lnTo>
                  <a:lnTo>
                    <a:pt x="280" y="626"/>
                  </a:lnTo>
                  <a:lnTo>
                    <a:pt x="266" y="638"/>
                  </a:lnTo>
                  <a:lnTo>
                    <a:pt x="266" y="638"/>
                  </a:lnTo>
                  <a:lnTo>
                    <a:pt x="249" y="654"/>
                  </a:lnTo>
                  <a:lnTo>
                    <a:pt x="225" y="673"/>
                  </a:lnTo>
                  <a:lnTo>
                    <a:pt x="225" y="673"/>
                  </a:lnTo>
                  <a:lnTo>
                    <a:pt x="206" y="689"/>
                  </a:lnTo>
                  <a:lnTo>
                    <a:pt x="189" y="706"/>
                  </a:lnTo>
                  <a:lnTo>
                    <a:pt x="179" y="722"/>
                  </a:lnTo>
                  <a:lnTo>
                    <a:pt x="172" y="735"/>
                  </a:lnTo>
                  <a:lnTo>
                    <a:pt x="172" y="735"/>
                  </a:lnTo>
                  <a:lnTo>
                    <a:pt x="167" y="747"/>
                  </a:lnTo>
                  <a:lnTo>
                    <a:pt x="164" y="756"/>
                  </a:lnTo>
                  <a:lnTo>
                    <a:pt x="163" y="768"/>
                  </a:lnTo>
                  <a:lnTo>
                    <a:pt x="163" y="769"/>
                  </a:lnTo>
                  <a:lnTo>
                    <a:pt x="172" y="768"/>
                  </a:lnTo>
                  <a:lnTo>
                    <a:pt x="172" y="759"/>
                  </a:lnTo>
                  <a:lnTo>
                    <a:pt x="138" y="759"/>
                  </a:lnTo>
                  <a:lnTo>
                    <a:pt x="138" y="768"/>
                  </a:lnTo>
                  <a:lnTo>
                    <a:pt x="146" y="768"/>
                  </a:lnTo>
                  <a:lnTo>
                    <a:pt x="146" y="768"/>
                  </a:lnTo>
                  <a:lnTo>
                    <a:pt x="143" y="754"/>
                  </a:lnTo>
                  <a:lnTo>
                    <a:pt x="139" y="741"/>
                  </a:lnTo>
                  <a:lnTo>
                    <a:pt x="133" y="726"/>
                  </a:lnTo>
                  <a:lnTo>
                    <a:pt x="133" y="726"/>
                  </a:lnTo>
                  <a:lnTo>
                    <a:pt x="123" y="709"/>
                  </a:lnTo>
                  <a:lnTo>
                    <a:pt x="117" y="701"/>
                  </a:lnTo>
                  <a:lnTo>
                    <a:pt x="109" y="692"/>
                  </a:lnTo>
                  <a:lnTo>
                    <a:pt x="109" y="692"/>
                  </a:lnTo>
                  <a:lnTo>
                    <a:pt x="101" y="685"/>
                  </a:lnTo>
                  <a:lnTo>
                    <a:pt x="92" y="678"/>
                  </a:lnTo>
                  <a:lnTo>
                    <a:pt x="80" y="672"/>
                  </a:lnTo>
                  <a:lnTo>
                    <a:pt x="68" y="667"/>
                  </a:lnTo>
                  <a:lnTo>
                    <a:pt x="68" y="667"/>
                  </a:lnTo>
                  <a:lnTo>
                    <a:pt x="55" y="661"/>
                  </a:lnTo>
                  <a:lnTo>
                    <a:pt x="44" y="654"/>
                  </a:lnTo>
                  <a:lnTo>
                    <a:pt x="35" y="645"/>
                  </a:lnTo>
                  <a:lnTo>
                    <a:pt x="30" y="635"/>
                  </a:lnTo>
                  <a:lnTo>
                    <a:pt x="30" y="635"/>
                  </a:lnTo>
                  <a:lnTo>
                    <a:pt x="24" y="623"/>
                  </a:lnTo>
                  <a:lnTo>
                    <a:pt x="21" y="612"/>
                  </a:lnTo>
                  <a:lnTo>
                    <a:pt x="19" y="601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18" y="314"/>
                  </a:lnTo>
                  <a:lnTo>
                    <a:pt x="18" y="314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5" y="49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44" y="37"/>
                  </a:lnTo>
                  <a:lnTo>
                    <a:pt x="56" y="32"/>
                  </a:lnTo>
                  <a:lnTo>
                    <a:pt x="69" y="28"/>
                  </a:lnTo>
                  <a:lnTo>
                    <a:pt x="84" y="25"/>
                  </a:lnTo>
                  <a:lnTo>
                    <a:pt x="84" y="25"/>
                  </a:lnTo>
                  <a:lnTo>
                    <a:pt x="101" y="22"/>
                  </a:lnTo>
                  <a:lnTo>
                    <a:pt x="118" y="19"/>
                  </a:lnTo>
                  <a:lnTo>
                    <a:pt x="136" y="19"/>
                  </a:lnTo>
                  <a:lnTo>
                    <a:pt x="155" y="18"/>
                  </a:lnTo>
                  <a:lnTo>
                    <a:pt x="155" y="9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3700463" y="4111626"/>
              <a:ext cx="493713" cy="1233488"/>
            </a:xfrm>
            <a:custGeom>
              <a:avLst/>
              <a:gdLst>
                <a:gd name="T0" fmla="*/ 155 w 311"/>
                <a:gd name="T1" fmla="*/ 0 h 777"/>
                <a:gd name="T2" fmla="*/ 71 w 311"/>
                <a:gd name="T3" fmla="*/ 9 h 777"/>
                <a:gd name="T4" fmla="*/ 30 w 311"/>
                <a:gd name="T5" fmla="*/ 24 h 777"/>
                <a:gd name="T6" fmla="*/ 15 w 311"/>
                <a:gd name="T7" fmla="*/ 34 h 777"/>
                <a:gd name="T8" fmla="*/ 4 w 311"/>
                <a:gd name="T9" fmla="*/ 46 h 777"/>
                <a:gd name="T10" fmla="*/ 0 w 311"/>
                <a:gd name="T11" fmla="*/ 61 h 777"/>
                <a:gd name="T12" fmla="*/ 1 w 311"/>
                <a:gd name="T13" fmla="*/ 602 h 777"/>
                <a:gd name="T14" fmla="*/ 13 w 311"/>
                <a:gd name="T15" fmla="*/ 644 h 777"/>
                <a:gd name="T16" fmla="*/ 32 w 311"/>
                <a:gd name="T17" fmla="*/ 667 h 777"/>
                <a:gd name="T18" fmla="*/ 62 w 311"/>
                <a:gd name="T19" fmla="*/ 683 h 777"/>
                <a:gd name="T20" fmla="*/ 90 w 311"/>
                <a:gd name="T21" fmla="*/ 698 h 777"/>
                <a:gd name="T22" fmla="*/ 106 w 311"/>
                <a:gd name="T23" fmla="*/ 716 h 777"/>
                <a:gd name="T24" fmla="*/ 123 w 311"/>
                <a:gd name="T25" fmla="*/ 747 h 777"/>
                <a:gd name="T26" fmla="*/ 127 w 311"/>
                <a:gd name="T27" fmla="*/ 763 h 777"/>
                <a:gd name="T28" fmla="*/ 129 w 311"/>
                <a:gd name="T29" fmla="*/ 769 h 777"/>
                <a:gd name="T30" fmla="*/ 129 w 311"/>
                <a:gd name="T31" fmla="*/ 769 h 777"/>
                <a:gd name="T32" fmla="*/ 129 w 311"/>
                <a:gd name="T33" fmla="*/ 769 h 777"/>
                <a:gd name="T34" fmla="*/ 180 w 311"/>
                <a:gd name="T35" fmla="*/ 768 h 777"/>
                <a:gd name="T36" fmla="*/ 180 w 311"/>
                <a:gd name="T37" fmla="*/ 768 h 777"/>
                <a:gd name="T38" fmla="*/ 180 w 311"/>
                <a:gd name="T39" fmla="*/ 768 h 777"/>
                <a:gd name="T40" fmla="*/ 183 w 311"/>
                <a:gd name="T41" fmla="*/ 753 h 777"/>
                <a:gd name="T42" fmla="*/ 194 w 311"/>
                <a:gd name="T43" fmla="*/ 731 h 777"/>
                <a:gd name="T44" fmla="*/ 235 w 311"/>
                <a:gd name="T45" fmla="*/ 686 h 777"/>
                <a:gd name="T46" fmla="*/ 288 w 311"/>
                <a:gd name="T47" fmla="*/ 642 h 777"/>
                <a:gd name="T48" fmla="*/ 305 w 311"/>
                <a:gd name="T49" fmla="*/ 620 h 777"/>
                <a:gd name="T50" fmla="*/ 311 w 311"/>
                <a:gd name="T51" fmla="*/ 596 h 777"/>
                <a:gd name="T52" fmla="*/ 311 w 311"/>
                <a:gd name="T53" fmla="*/ 61 h 777"/>
                <a:gd name="T54" fmla="*/ 308 w 311"/>
                <a:gd name="T55" fmla="*/ 46 h 777"/>
                <a:gd name="T56" fmla="*/ 297 w 311"/>
                <a:gd name="T57" fmla="*/ 35 h 777"/>
                <a:gd name="T58" fmla="*/ 274 w 311"/>
                <a:gd name="T59" fmla="*/ 21 h 777"/>
                <a:gd name="T60" fmla="*/ 231 w 311"/>
                <a:gd name="T61" fmla="*/ 7 h 777"/>
                <a:gd name="T62" fmla="*/ 195 w 311"/>
                <a:gd name="T63" fmla="*/ 1 h 777"/>
                <a:gd name="T64" fmla="*/ 155 w 311"/>
                <a:gd name="T65" fmla="*/ 9 h 777"/>
                <a:gd name="T66" fmla="*/ 185 w 311"/>
                <a:gd name="T67" fmla="*/ 19 h 777"/>
                <a:gd name="T68" fmla="*/ 256 w 311"/>
                <a:gd name="T69" fmla="*/ 32 h 777"/>
                <a:gd name="T70" fmla="*/ 286 w 311"/>
                <a:gd name="T71" fmla="*/ 47 h 777"/>
                <a:gd name="T72" fmla="*/ 291 w 311"/>
                <a:gd name="T73" fmla="*/ 55 h 777"/>
                <a:gd name="T74" fmla="*/ 293 w 311"/>
                <a:gd name="T75" fmla="*/ 583 h 777"/>
                <a:gd name="T76" fmla="*/ 291 w 311"/>
                <a:gd name="T77" fmla="*/ 604 h 777"/>
                <a:gd name="T78" fmla="*/ 287 w 311"/>
                <a:gd name="T79" fmla="*/ 615 h 777"/>
                <a:gd name="T80" fmla="*/ 266 w 311"/>
                <a:gd name="T81" fmla="*/ 638 h 777"/>
                <a:gd name="T82" fmla="*/ 225 w 311"/>
                <a:gd name="T83" fmla="*/ 673 h 777"/>
                <a:gd name="T84" fmla="*/ 189 w 311"/>
                <a:gd name="T85" fmla="*/ 706 h 777"/>
                <a:gd name="T86" fmla="*/ 172 w 311"/>
                <a:gd name="T87" fmla="*/ 735 h 777"/>
                <a:gd name="T88" fmla="*/ 163 w 311"/>
                <a:gd name="T89" fmla="*/ 768 h 777"/>
                <a:gd name="T90" fmla="*/ 172 w 311"/>
                <a:gd name="T91" fmla="*/ 759 h 777"/>
                <a:gd name="T92" fmla="*/ 146 w 311"/>
                <a:gd name="T93" fmla="*/ 768 h 777"/>
                <a:gd name="T94" fmla="*/ 139 w 311"/>
                <a:gd name="T95" fmla="*/ 741 h 777"/>
                <a:gd name="T96" fmla="*/ 123 w 311"/>
                <a:gd name="T97" fmla="*/ 709 h 777"/>
                <a:gd name="T98" fmla="*/ 109 w 311"/>
                <a:gd name="T99" fmla="*/ 692 h 777"/>
                <a:gd name="T100" fmla="*/ 80 w 311"/>
                <a:gd name="T101" fmla="*/ 672 h 777"/>
                <a:gd name="T102" fmla="*/ 55 w 311"/>
                <a:gd name="T103" fmla="*/ 661 h 777"/>
                <a:gd name="T104" fmla="*/ 30 w 311"/>
                <a:gd name="T105" fmla="*/ 635 h 777"/>
                <a:gd name="T106" fmla="*/ 21 w 311"/>
                <a:gd name="T107" fmla="*/ 612 h 777"/>
                <a:gd name="T108" fmla="*/ 18 w 311"/>
                <a:gd name="T109" fmla="*/ 590 h 777"/>
                <a:gd name="T110" fmla="*/ 18 w 311"/>
                <a:gd name="T111" fmla="*/ 61 h 777"/>
                <a:gd name="T112" fmla="*/ 19 w 311"/>
                <a:gd name="T113" fmla="*/ 55 h 777"/>
                <a:gd name="T114" fmla="*/ 34 w 311"/>
                <a:gd name="T115" fmla="*/ 41 h 777"/>
                <a:gd name="T116" fmla="*/ 69 w 311"/>
                <a:gd name="T117" fmla="*/ 28 h 777"/>
                <a:gd name="T118" fmla="*/ 101 w 311"/>
                <a:gd name="T119" fmla="*/ 22 h 777"/>
                <a:gd name="T120" fmla="*/ 155 w 311"/>
                <a:gd name="T121" fmla="*/ 18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1" h="777">
                  <a:moveTo>
                    <a:pt x="155" y="9"/>
                  </a:moveTo>
                  <a:lnTo>
                    <a:pt x="155" y="0"/>
                  </a:lnTo>
                  <a:lnTo>
                    <a:pt x="155" y="0"/>
                  </a:lnTo>
                  <a:lnTo>
                    <a:pt x="126" y="1"/>
                  </a:lnTo>
                  <a:lnTo>
                    <a:pt x="98" y="4"/>
                  </a:lnTo>
                  <a:lnTo>
                    <a:pt x="71" y="9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30" y="24"/>
                  </a:lnTo>
                  <a:lnTo>
                    <a:pt x="22" y="28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9" y="38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1" y="53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590"/>
                  </a:lnTo>
                  <a:lnTo>
                    <a:pt x="0" y="590"/>
                  </a:lnTo>
                  <a:lnTo>
                    <a:pt x="1" y="602"/>
                  </a:lnTo>
                  <a:lnTo>
                    <a:pt x="3" y="615"/>
                  </a:lnTo>
                  <a:lnTo>
                    <a:pt x="7" y="630"/>
                  </a:lnTo>
                  <a:lnTo>
                    <a:pt x="13" y="644"/>
                  </a:lnTo>
                  <a:lnTo>
                    <a:pt x="13" y="644"/>
                  </a:lnTo>
                  <a:lnTo>
                    <a:pt x="22" y="655"/>
                  </a:lnTo>
                  <a:lnTo>
                    <a:pt x="32" y="667"/>
                  </a:lnTo>
                  <a:lnTo>
                    <a:pt x="46" y="676"/>
                  </a:lnTo>
                  <a:lnTo>
                    <a:pt x="62" y="683"/>
                  </a:lnTo>
                  <a:lnTo>
                    <a:pt x="62" y="683"/>
                  </a:lnTo>
                  <a:lnTo>
                    <a:pt x="72" y="688"/>
                  </a:lnTo>
                  <a:lnTo>
                    <a:pt x="81" y="692"/>
                  </a:lnTo>
                  <a:lnTo>
                    <a:pt x="90" y="698"/>
                  </a:lnTo>
                  <a:lnTo>
                    <a:pt x="98" y="706"/>
                  </a:lnTo>
                  <a:lnTo>
                    <a:pt x="98" y="706"/>
                  </a:lnTo>
                  <a:lnTo>
                    <a:pt x="106" y="716"/>
                  </a:lnTo>
                  <a:lnTo>
                    <a:pt x="114" y="726"/>
                  </a:lnTo>
                  <a:lnTo>
                    <a:pt x="118" y="737"/>
                  </a:lnTo>
                  <a:lnTo>
                    <a:pt x="123" y="747"/>
                  </a:lnTo>
                  <a:lnTo>
                    <a:pt x="123" y="747"/>
                  </a:lnTo>
                  <a:lnTo>
                    <a:pt x="127" y="763"/>
                  </a:lnTo>
                  <a:lnTo>
                    <a:pt x="127" y="763"/>
                  </a:lnTo>
                  <a:lnTo>
                    <a:pt x="127" y="768"/>
                  </a:lnTo>
                  <a:lnTo>
                    <a:pt x="129" y="769"/>
                  </a:lnTo>
                  <a:lnTo>
                    <a:pt x="129" y="769"/>
                  </a:lnTo>
                  <a:lnTo>
                    <a:pt x="129" y="769"/>
                  </a:lnTo>
                  <a:lnTo>
                    <a:pt x="132" y="769"/>
                  </a:lnTo>
                  <a:lnTo>
                    <a:pt x="129" y="769"/>
                  </a:lnTo>
                  <a:lnTo>
                    <a:pt x="129" y="769"/>
                  </a:lnTo>
                  <a:lnTo>
                    <a:pt x="132" y="769"/>
                  </a:lnTo>
                  <a:lnTo>
                    <a:pt x="129" y="769"/>
                  </a:lnTo>
                  <a:lnTo>
                    <a:pt x="129" y="777"/>
                  </a:lnTo>
                  <a:lnTo>
                    <a:pt x="180" y="777"/>
                  </a:lnTo>
                  <a:lnTo>
                    <a:pt x="180" y="768"/>
                  </a:lnTo>
                  <a:lnTo>
                    <a:pt x="176" y="768"/>
                  </a:lnTo>
                  <a:lnTo>
                    <a:pt x="180" y="768"/>
                  </a:lnTo>
                  <a:lnTo>
                    <a:pt x="180" y="768"/>
                  </a:lnTo>
                  <a:lnTo>
                    <a:pt x="176" y="768"/>
                  </a:lnTo>
                  <a:lnTo>
                    <a:pt x="180" y="768"/>
                  </a:lnTo>
                  <a:lnTo>
                    <a:pt x="180" y="768"/>
                  </a:lnTo>
                  <a:lnTo>
                    <a:pt x="180" y="768"/>
                  </a:lnTo>
                  <a:lnTo>
                    <a:pt x="182" y="760"/>
                  </a:lnTo>
                  <a:lnTo>
                    <a:pt x="183" y="753"/>
                  </a:lnTo>
                  <a:lnTo>
                    <a:pt x="188" y="743"/>
                  </a:lnTo>
                  <a:lnTo>
                    <a:pt x="188" y="743"/>
                  </a:lnTo>
                  <a:lnTo>
                    <a:pt x="194" y="731"/>
                  </a:lnTo>
                  <a:lnTo>
                    <a:pt x="204" y="718"/>
                  </a:lnTo>
                  <a:lnTo>
                    <a:pt x="217" y="703"/>
                  </a:lnTo>
                  <a:lnTo>
                    <a:pt x="235" y="686"/>
                  </a:lnTo>
                  <a:lnTo>
                    <a:pt x="235" y="686"/>
                  </a:lnTo>
                  <a:lnTo>
                    <a:pt x="275" y="655"/>
                  </a:lnTo>
                  <a:lnTo>
                    <a:pt x="288" y="642"/>
                  </a:lnTo>
                  <a:lnTo>
                    <a:pt x="299" y="630"/>
                  </a:lnTo>
                  <a:lnTo>
                    <a:pt x="299" y="630"/>
                  </a:lnTo>
                  <a:lnTo>
                    <a:pt x="305" y="620"/>
                  </a:lnTo>
                  <a:lnTo>
                    <a:pt x="309" y="608"/>
                  </a:lnTo>
                  <a:lnTo>
                    <a:pt x="309" y="608"/>
                  </a:lnTo>
                  <a:lnTo>
                    <a:pt x="311" y="596"/>
                  </a:lnTo>
                  <a:lnTo>
                    <a:pt x="311" y="583"/>
                  </a:lnTo>
                  <a:lnTo>
                    <a:pt x="311" y="583"/>
                  </a:lnTo>
                  <a:lnTo>
                    <a:pt x="311" y="61"/>
                  </a:lnTo>
                  <a:lnTo>
                    <a:pt x="311" y="61"/>
                  </a:lnTo>
                  <a:lnTo>
                    <a:pt x="311" y="53"/>
                  </a:lnTo>
                  <a:lnTo>
                    <a:pt x="308" y="46"/>
                  </a:lnTo>
                  <a:lnTo>
                    <a:pt x="308" y="46"/>
                  </a:lnTo>
                  <a:lnTo>
                    <a:pt x="303" y="40"/>
                  </a:lnTo>
                  <a:lnTo>
                    <a:pt x="297" y="35"/>
                  </a:lnTo>
                  <a:lnTo>
                    <a:pt x="286" y="26"/>
                  </a:lnTo>
                  <a:lnTo>
                    <a:pt x="286" y="26"/>
                  </a:lnTo>
                  <a:lnTo>
                    <a:pt x="274" y="21"/>
                  </a:lnTo>
                  <a:lnTo>
                    <a:pt x="260" y="15"/>
                  </a:lnTo>
                  <a:lnTo>
                    <a:pt x="247" y="10"/>
                  </a:lnTo>
                  <a:lnTo>
                    <a:pt x="231" y="7"/>
                  </a:lnTo>
                  <a:lnTo>
                    <a:pt x="231" y="7"/>
                  </a:lnTo>
                  <a:lnTo>
                    <a:pt x="213" y="4"/>
                  </a:lnTo>
                  <a:lnTo>
                    <a:pt x="195" y="1"/>
                  </a:lnTo>
                  <a:lnTo>
                    <a:pt x="176" y="1"/>
                  </a:lnTo>
                  <a:lnTo>
                    <a:pt x="155" y="0"/>
                  </a:lnTo>
                  <a:lnTo>
                    <a:pt x="155" y="9"/>
                  </a:lnTo>
                  <a:lnTo>
                    <a:pt x="155" y="18"/>
                  </a:lnTo>
                  <a:lnTo>
                    <a:pt x="155" y="18"/>
                  </a:lnTo>
                  <a:lnTo>
                    <a:pt x="185" y="19"/>
                  </a:lnTo>
                  <a:lnTo>
                    <a:pt x="212" y="22"/>
                  </a:lnTo>
                  <a:lnTo>
                    <a:pt x="235" y="26"/>
                  </a:lnTo>
                  <a:lnTo>
                    <a:pt x="256" y="32"/>
                  </a:lnTo>
                  <a:lnTo>
                    <a:pt x="256" y="32"/>
                  </a:lnTo>
                  <a:lnTo>
                    <a:pt x="274" y="40"/>
                  </a:lnTo>
                  <a:lnTo>
                    <a:pt x="286" y="47"/>
                  </a:lnTo>
                  <a:lnTo>
                    <a:pt x="286" y="47"/>
                  </a:lnTo>
                  <a:lnTo>
                    <a:pt x="291" y="55"/>
                  </a:lnTo>
                  <a:lnTo>
                    <a:pt x="291" y="55"/>
                  </a:lnTo>
                  <a:lnTo>
                    <a:pt x="293" y="61"/>
                  </a:lnTo>
                  <a:lnTo>
                    <a:pt x="293" y="61"/>
                  </a:lnTo>
                  <a:lnTo>
                    <a:pt x="293" y="583"/>
                  </a:lnTo>
                  <a:lnTo>
                    <a:pt x="293" y="583"/>
                  </a:lnTo>
                  <a:lnTo>
                    <a:pt x="293" y="595"/>
                  </a:lnTo>
                  <a:lnTo>
                    <a:pt x="291" y="604"/>
                  </a:lnTo>
                  <a:lnTo>
                    <a:pt x="291" y="604"/>
                  </a:lnTo>
                  <a:lnTo>
                    <a:pt x="290" y="609"/>
                  </a:lnTo>
                  <a:lnTo>
                    <a:pt x="287" y="615"/>
                  </a:lnTo>
                  <a:lnTo>
                    <a:pt x="287" y="615"/>
                  </a:lnTo>
                  <a:lnTo>
                    <a:pt x="280" y="626"/>
                  </a:lnTo>
                  <a:lnTo>
                    <a:pt x="266" y="638"/>
                  </a:lnTo>
                  <a:lnTo>
                    <a:pt x="266" y="638"/>
                  </a:lnTo>
                  <a:lnTo>
                    <a:pt x="249" y="654"/>
                  </a:lnTo>
                  <a:lnTo>
                    <a:pt x="225" y="673"/>
                  </a:lnTo>
                  <a:lnTo>
                    <a:pt x="225" y="673"/>
                  </a:lnTo>
                  <a:lnTo>
                    <a:pt x="206" y="689"/>
                  </a:lnTo>
                  <a:lnTo>
                    <a:pt x="189" y="706"/>
                  </a:lnTo>
                  <a:lnTo>
                    <a:pt x="179" y="722"/>
                  </a:lnTo>
                  <a:lnTo>
                    <a:pt x="172" y="735"/>
                  </a:lnTo>
                  <a:lnTo>
                    <a:pt x="172" y="735"/>
                  </a:lnTo>
                  <a:lnTo>
                    <a:pt x="167" y="747"/>
                  </a:lnTo>
                  <a:lnTo>
                    <a:pt x="164" y="756"/>
                  </a:lnTo>
                  <a:lnTo>
                    <a:pt x="163" y="768"/>
                  </a:lnTo>
                  <a:lnTo>
                    <a:pt x="163" y="769"/>
                  </a:lnTo>
                  <a:lnTo>
                    <a:pt x="172" y="768"/>
                  </a:lnTo>
                  <a:lnTo>
                    <a:pt x="172" y="759"/>
                  </a:lnTo>
                  <a:lnTo>
                    <a:pt x="138" y="759"/>
                  </a:lnTo>
                  <a:lnTo>
                    <a:pt x="138" y="768"/>
                  </a:lnTo>
                  <a:lnTo>
                    <a:pt x="146" y="768"/>
                  </a:lnTo>
                  <a:lnTo>
                    <a:pt x="146" y="768"/>
                  </a:lnTo>
                  <a:lnTo>
                    <a:pt x="143" y="754"/>
                  </a:lnTo>
                  <a:lnTo>
                    <a:pt x="139" y="741"/>
                  </a:lnTo>
                  <a:lnTo>
                    <a:pt x="133" y="726"/>
                  </a:lnTo>
                  <a:lnTo>
                    <a:pt x="133" y="726"/>
                  </a:lnTo>
                  <a:lnTo>
                    <a:pt x="123" y="709"/>
                  </a:lnTo>
                  <a:lnTo>
                    <a:pt x="117" y="701"/>
                  </a:lnTo>
                  <a:lnTo>
                    <a:pt x="109" y="692"/>
                  </a:lnTo>
                  <a:lnTo>
                    <a:pt x="109" y="692"/>
                  </a:lnTo>
                  <a:lnTo>
                    <a:pt x="101" y="685"/>
                  </a:lnTo>
                  <a:lnTo>
                    <a:pt x="92" y="678"/>
                  </a:lnTo>
                  <a:lnTo>
                    <a:pt x="80" y="672"/>
                  </a:lnTo>
                  <a:lnTo>
                    <a:pt x="68" y="667"/>
                  </a:lnTo>
                  <a:lnTo>
                    <a:pt x="68" y="667"/>
                  </a:lnTo>
                  <a:lnTo>
                    <a:pt x="55" y="661"/>
                  </a:lnTo>
                  <a:lnTo>
                    <a:pt x="44" y="654"/>
                  </a:lnTo>
                  <a:lnTo>
                    <a:pt x="35" y="645"/>
                  </a:lnTo>
                  <a:lnTo>
                    <a:pt x="30" y="635"/>
                  </a:lnTo>
                  <a:lnTo>
                    <a:pt x="30" y="635"/>
                  </a:lnTo>
                  <a:lnTo>
                    <a:pt x="24" y="623"/>
                  </a:lnTo>
                  <a:lnTo>
                    <a:pt x="21" y="612"/>
                  </a:lnTo>
                  <a:lnTo>
                    <a:pt x="19" y="601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18" y="314"/>
                  </a:lnTo>
                  <a:lnTo>
                    <a:pt x="18" y="314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5" y="49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44" y="37"/>
                  </a:lnTo>
                  <a:lnTo>
                    <a:pt x="56" y="32"/>
                  </a:lnTo>
                  <a:lnTo>
                    <a:pt x="69" y="28"/>
                  </a:lnTo>
                  <a:lnTo>
                    <a:pt x="84" y="25"/>
                  </a:lnTo>
                  <a:lnTo>
                    <a:pt x="84" y="25"/>
                  </a:lnTo>
                  <a:lnTo>
                    <a:pt x="101" y="22"/>
                  </a:lnTo>
                  <a:lnTo>
                    <a:pt x="118" y="19"/>
                  </a:lnTo>
                  <a:lnTo>
                    <a:pt x="136" y="19"/>
                  </a:lnTo>
                  <a:lnTo>
                    <a:pt x="155" y="18"/>
                  </a:lnTo>
                  <a:lnTo>
                    <a:pt x="155" y="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6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038" y="4845051"/>
              <a:ext cx="436563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038" y="4757738"/>
              <a:ext cx="4286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038" y="4137026"/>
              <a:ext cx="42862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3738563" y="4992688"/>
              <a:ext cx="412750" cy="84138"/>
            </a:xfrm>
            <a:custGeom>
              <a:avLst/>
              <a:gdLst>
                <a:gd name="T0" fmla="*/ 260 w 260"/>
                <a:gd name="T1" fmla="*/ 28 h 53"/>
                <a:gd name="T2" fmla="*/ 260 w 260"/>
                <a:gd name="T3" fmla="*/ 28 h 53"/>
                <a:gd name="T4" fmla="*/ 260 w 260"/>
                <a:gd name="T5" fmla="*/ 31 h 53"/>
                <a:gd name="T6" fmla="*/ 257 w 260"/>
                <a:gd name="T7" fmla="*/ 32 h 53"/>
                <a:gd name="T8" fmla="*/ 250 w 260"/>
                <a:gd name="T9" fmla="*/ 37 h 53"/>
                <a:gd name="T10" fmla="*/ 238 w 260"/>
                <a:gd name="T11" fmla="*/ 41 h 53"/>
                <a:gd name="T12" fmla="*/ 222 w 260"/>
                <a:gd name="T13" fmla="*/ 46 h 53"/>
                <a:gd name="T14" fmla="*/ 202 w 260"/>
                <a:gd name="T15" fmla="*/ 49 h 53"/>
                <a:gd name="T16" fmla="*/ 180 w 260"/>
                <a:gd name="T17" fmla="*/ 50 h 53"/>
                <a:gd name="T18" fmla="*/ 156 w 260"/>
                <a:gd name="T19" fmla="*/ 52 h 53"/>
                <a:gd name="T20" fmla="*/ 130 w 260"/>
                <a:gd name="T21" fmla="*/ 53 h 53"/>
                <a:gd name="T22" fmla="*/ 130 w 260"/>
                <a:gd name="T23" fmla="*/ 53 h 53"/>
                <a:gd name="T24" fmla="*/ 103 w 260"/>
                <a:gd name="T25" fmla="*/ 52 h 53"/>
                <a:gd name="T26" fmla="*/ 80 w 260"/>
                <a:gd name="T27" fmla="*/ 50 h 53"/>
                <a:gd name="T28" fmla="*/ 57 w 260"/>
                <a:gd name="T29" fmla="*/ 49 h 53"/>
                <a:gd name="T30" fmla="*/ 38 w 260"/>
                <a:gd name="T31" fmla="*/ 46 h 53"/>
                <a:gd name="T32" fmla="*/ 22 w 260"/>
                <a:gd name="T33" fmla="*/ 41 h 53"/>
                <a:gd name="T34" fmla="*/ 10 w 260"/>
                <a:gd name="T35" fmla="*/ 37 h 53"/>
                <a:gd name="T36" fmla="*/ 3 w 260"/>
                <a:gd name="T37" fmla="*/ 32 h 53"/>
                <a:gd name="T38" fmla="*/ 1 w 260"/>
                <a:gd name="T39" fmla="*/ 31 h 53"/>
                <a:gd name="T40" fmla="*/ 0 w 260"/>
                <a:gd name="T41" fmla="*/ 28 h 53"/>
                <a:gd name="T42" fmla="*/ 0 w 260"/>
                <a:gd name="T43" fmla="*/ 28 h 53"/>
                <a:gd name="T44" fmla="*/ 0 w 260"/>
                <a:gd name="T45" fmla="*/ 0 h 53"/>
                <a:gd name="T46" fmla="*/ 0 w 260"/>
                <a:gd name="T47" fmla="*/ 0 h 53"/>
                <a:gd name="T48" fmla="*/ 10 w 260"/>
                <a:gd name="T49" fmla="*/ 0 h 53"/>
                <a:gd name="T50" fmla="*/ 25 w 260"/>
                <a:gd name="T51" fmla="*/ 0 h 53"/>
                <a:gd name="T52" fmla="*/ 62 w 260"/>
                <a:gd name="T53" fmla="*/ 1 h 53"/>
                <a:gd name="T54" fmla="*/ 99 w 260"/>
                <a:gd name="T55" fmla="*/ 3 h 53"/>
                <a:gd name="T56" fmla="*/ 130 w 260"/>
                <a:gd name="T57" fmla="*/ 4 h 53"/>
                <a:gd name="T58" fmla="*/ 130 w 260"/>
                <a:gd name="T59" fmla="*/ 4 h 53"/>
                <a:gd name="T60" fmla="*/ 198 w 260"/>
                <a:gd name="T61" fmla="*/ 1 h 53"/>
                <a:gd name="T62" fmla="*/ 235 w 260"/>
                <a:gd name="T63" fmla="*/ 0 h 53"/>
                <a:gd name="T64" fmla="*/ 250 w 260"/>
                <a:gd name="T65" fmla="*/ 0 h 53"/>
                <a:gd name="T66" fmla="*/ 260 w 260"/>
                <a:gd name="T67" fmla="*/ 1 h 53"/>
                <a:gd name="T68" fmla="*/ 260 w 260"/>
                <a:gd name="T69" fmla="*/ 1 h 53"/>
                <a:gd name="T70" fmla="*/ 260 w 260"/>
                <a:gd name="T71" fmla="*/ 28 h 53"/>
                <a:gd name="T72" fmla="*/ 260 w 260"/>
                <a:gd name="T73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0" h="53">
                  <a:moveTo>
                    <a:pt x="260" y="28"/>
                  </a:moveTo>
                  <a:lnTo>
                    <a:pt x="260" y="28"/>
                  </a:lnTo>
                  <a:lnTo>
                    <a:pt x="260" y="31"/>
                  </a:lnTo>
                  <a:lnTo>
                    <a:pt x="257" y="32"/>
                  </a:lnTo>
                  <a:lnTo>
                    <a:pt x="250" y="37"/>
                  </a:lnTo>
                  <a:lnTo>
                    <a:pt x="238" y="41"/>
                  </a:lnTo>
                  <a:lnTo>
                    <a:pt x="222" y="46"/>
                  </a:lnTo>
                  <a:lnTo>
                    <a:pt x="202" y="49"/>
                  </a:lnTo>
                  <a:lnTo>
                    <a:pt x="180" y="50"/>
                  </a:lnTo>
                  <a:lnTo>
                    <a:pt x="156" y="52"/>
                  </a:lnTo>
                  <a:lnTo>
                    <a:pt x="130" y="53"/>
                  </a:lnTo>
                  <a:lnTo>
                    <a:pt x="130" y="53"/>
                  </a:lnTo>
                  <a:lnTo>
                    <a:pt x="103" y="52"/>
                  </a:lnTo>
                  <a:lnTo>
                    <a:pt x="80" y="50"/>
                  </a:lnTo>
                  <a:lnTo>
                    <a:pt x="57" y="49"/>
                  </a:lnTo>
                  <a:lnTo>
                    <a:pt x="38" y="46"/>
                  </a:lnTo>
                  <a:lnTo>
                    <a:pt x="22" y="41"/>
                  </a:lnTo>
                  <a:lnTo>
                    <a:pt x="10" y="37"/>
                  </a:lnTo>
                  <a:lnTo>
                    <a:pt x="3" y="32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5" y="0"/>
                  </a:lnTo>
                  <a:lnTo>
                    <a:pt x="62" y="1"/>
                  </a:lnTo>
                  <a:lnTo>
                    <a:pt x="99" y="3"/>
                  </a:lnTo>
                  <a:lnTo>
                    <a:pt x="130" y="4"/>
                  </a:lnTo>
                  <a:lnTo>
                    <a:pt x="130" y="4"/>
                  </a:lnTo>
                  <a:lnTo>
                    <a:pt x="198" y="1"/>
                  </a:lnTo>
                  <a:lnTo>
                    <a:pt x="235" y="0"/>
                  </a:lnTo>
                  <a:lnTo>
                    <a:pt x="250" y="0"/>
                  </a:lnTo>
                  <a:lnTo>
                    <a:pt x="260" y="1"/>
                  </a:lnTo>
                  <a:lnTo>
                    <a:pt x="260" y="1"/>
                  </a:lnTo>
                  <a:lnTo>
                    <a:pt x="260" y="28"/>
                  </a:lnTo>
                  <a:lnTo>
                    <a:pt x="260" y="28"/>
                  </a:lnTo>
                  <a:close/>
                </a:path>
              </a:pathLst>
            </a:custGeom>
            <a:solidFill>
              <a:srgbClr val="7A6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3738563" y="4957763"/>
              <a:ext cx="412750" cy="74613"/>
            </a:xfrm>
            <a:custGeom>
              <a:avLst/>
              <a:gdLst>
                <a:gd name="T0" fmla="*/ 260 w 260"/>
                <a:gd name="T1" fmla="*/ 23 h 47"/>
                <a:gd name="T2" fmla="*/ 260 w 260"/>
                <a:gd name="T3" fmla="*/ 23 h 47"/>
                <a:gd name="T4" fmla="*/ 260 w 260"/>
                <a:gd name="T5" fmla="*/ 26 h 47"/>
                <a:gd name="T6" fmla="*/ 257 w 260"/>
                <a:gd name="T7" fmla="*/ 28 h 47"/>
                <a:gd name="T8" fmla="*/ 250 w 260"/>
                <a:gd name="T9" fmla="*/ 32 h 47"/>
                <a:gd name="T10" fmla="*/ 238 w 260"/>
                <a:gd name="T11" fmla="*/ 37 h 47"/>
                <a:gd name="T12" fmla="*/ 222 w 260"/>
                <a:gd name="T13" fmla="*/ 41 h 47"/>
                <a:gd name="T14" fmla="*/ 202 w 260"/>
                <a:gd name="T15" fmla="*/ 44 h 47"/>
                <a:gd name="T16" fmla="*/ 180 w 260"/>
                <a:gd name="T17" fmla="*/ 45 h 47"/>
                <a:gd name="T18" fmla="*/ 156 w 260"/>
                <a:gd name="T19" fmla="*/ 47 h 47"/>
                <a:gd name="T20" fmla="*/ 130 w 260"/>
                <a:gd name="T21" fmla="*/ 47 h 47"/>
                <a:gd name="T22" fmla="*/ 130 w 260"/>
                <a:gd name="T23" fmla="*/ 47 h 47"/>
                <a:gd name="T24" fmla="*/ 103 w 260"/>
                <a:gd name="T25" fmla="*/ 47 h 47"/>
                <a:gd name="T26" fmla="*/ 80 w 260"/>
                <a:gd name="T27" fmla="*/ 45 h 47"/>
                <a:gd name="T28" fmla="*/ 57 w 260"/>
                <a:gd name="T29" fmla="*/ 44 h 47"/>
                <a:gd name="T30" fmla="*/ 38 w 260"/>
                <a:gd name="T31" fmla="*/ 41 h 47"/>
                <a:gd name="T32" fmla="*/ 22 w 260"/>
                <a:gd name="T33" fmla="*/ 37 h 47"/>
                <a:gd name="T34" fmla="*/ 10 w 260"/>
                <a:gd name="T35" fmla="*/ 32 h 47"/>
                <a:gd name="T36" fmla="*/ 3 w 260"/>
                <a:gd name="T37" fmla="*/ 28 h 47"/>
                <a:gd name="T38" fmla="*/ 1 w 260"/>
                <a:gd name="T39" fmla="*/ 26 h 47"/>
                <a:gd name="T40" fmla="*/ 0 w 260"/>
                <a:gd name="T41" fmla="*/ 23 h 47"/>
                <a:gd name="T42" fmla="*/ 0 w 260"/>
                <a:gd name="T43" fmla="*/ 23 h 47"/>
                <a:gd name="T44" fmla="*/ 1 w 260"/>
                <a:gd name="T45" fmla="*/ 20 h 47"/>
                <a:gd name="T46" fmla="*/ 3 w 260"/>
                <a:gd name="T47" fmla="*/ 19 h 47"/>
                <a:gd name="T48" fmla="*/ 10 w 260"/>
                <a:gd name="T49" fmla="*/ 14 h 47"/>
                <a:gd name="T50" fmla="*/ 22 w 260"/>
                <a:gd name="T51" fmla="*/ 10 h 47"/>
                <a:gd name="T52" fmla="*/ 38 w 260"/>
                <a:gd name="T53" fmla="*/ 5 h 47"/>
                <a:gd name="T54" fmla="*/ 57 w 260"/>
                <a:gd name="T55" fmla="*/ 3 h 47"/>
                <a:gd name="T56" fmla="*/ 80 w 260"/>
                <a:gd name="T57" fmla="*/ 1 h 47"/>
                <a:gd name="T58" fmla="*/ 103 w 260"/>
                <a:gd name="T59" fmla="*/ 0 h 47"/>
                <a:gd name="T60" fmla="*/ 130 w 260"/>
                <a:gd name="T61" fmla="*/ 0 h 47"/>
                <a:gd name="T62" fmla="*/ 130 w 260"/>
                <a:gd name="T63" fmla="*/ 0 h 47"/>
                <a:gd name="T64" fmla="*/ 156 w 260"/>
                <a:gd name="T65" fmla="*/ 0 h 47"/>
                <a:gd name="T66" fmla="*/ 180 w 260"/>
                <a:gd name="T67" fmla="*/ 1 h 47"/>
                <a:gd name="T68" fmla="*/ 202 w 260"/>
                <a:gd name="T69" fmla="*/ 3 h 47"/>
                <a:gd name="T70" fmla="*/ 222 w 260"/>
                <a:gd name="T71" fmla="*/ 5 h 47"/>
                <a:gd name="T72" fmla="*/ 238 w 260"/>
                <a:gd name="T73" fmla="*/ 10 h 47"/>
                <a:gd name="T74" fmla="*/ 250 w 260"/>
                <a:gd name="T75" fmla="*/ 14 h 47"/>
                <a:gd name="T76" fmla="*/ 257 w 260"/>
                <a:gd name="T77" fmla="*/ 19 h 47"/>
                <a:gd name="T78" fmla="*/ 260 w 260"/>
                <a:gd name="T79" fmla="*/ 20 h 47"/>
                <a:gd name="T80" fmla="*/ 260 w 260"/>
                <a:gd name="T81" fmla="*/ 23 h 47"/>
                <a:gd name="T82" fmla="*/ 260 w 260"/>
                <a:gd name="T83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0" h="47">
                  <a:moveTo>
                    <a:pt x="260" y="23"/>
                  </a:moveTo>
                  <a:lnTo>
                    <a:pt x="260" y="23"/>
                  </a:lnTo>
                  <a:lnTo>
                    <a:pt x="260" y="26"/>
                  </a:lnTo>
                  <a:lnTo>
                    <a:pt x="257" y="28"/>
                  </a:lnTo>
                  <a:lnTo>
                    <a:pt x="250" y="32"/>
                  </a:lnTo>
                  <a:lnTo>
                    <a:pt x="238" y="37"/>
                  </a:lnTo>
                  <a:lnTo>
                    <a:pt x="222" y="41"/>
                  </a:lnTo>
                  <a:lnTo>
                    <a:pt x="202" y="44"/>
                  </a:lnTo>
                  <a:lnTo>
                    <a:pt x="180" y="45"/>
                  </a:lnTo>
                  <a:lnTo>
                    <a:pt x="156" y="47"/>
                  </a:lnTo>
                  <a:lnTo>
                    <a:pt x="130" y="47"/>
                  </a:lnTo>
                  <a:lnTo>
                    <a:pt x="130" y="47"/>
                  </a:lnTo>
                  <a:lnTo>
                    <a:pt x="103" y="47"/>
                  </a:lnTo>
                  <a:lnTo>
                    <a:pt x="80" y="45"/>
                  </a:lnTo>
                  <a:lnTo>
                    <a:pt x="57" y="44"/>
                  </a:lnTo>
                  <a:lnTo>
                    <a:pt x="38" y="41"/>
                  </a:lnTo>
                  <a:lnTo>
                    <a:pt x="22" y="37"/>
                  </a:lnTo>
                  <a:lnTo>
                    <a:pt x="10" y="32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10" y="14"/>
                  </a:lnTo>
                  <a:lnTo>
                    <a:pt x="22" y="10"/>
                  </a:lnTo>
                  <a:lnTo>
                    <a:pt x="38" y="5"/>
                  </a:lnTo>
                  <a:lnTo>
                    <a:pt x="57" y="3"/>
                  </a:lnTo>
                  <a:lnTo>
                    <a:pt x="80" y="1"/>
                  </a:lnTo>
                  <a:lnTo>
                    <a:pt x="103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56" y="0"/>
                  </a:lnTo>
                  <a:lnTo>
                    <a:pt x="180" y="1"/>
                  </a:lnTo>
                  <a:lnTo>
                    <a:pt x="202" y="3"/>
                  </a:lnTo>
                  <a:lnTo>
                    <a:pt x="222" y="5"/>
                  </a:lnTo>
                  <a:lnTo>
                    <a:pt x="238" y="10"/>
                  </a:lnTo>
                  <a:lnTo>
                    <a:pt x="250" y="14"/>
                  </a:lnTo>
                  <a:lnTo>
                    <a:pt x="257" y="19"/>
                  </a:lnTo>
                  <a:lnTo>
                    <a:pt x="260" y="20"/>
                  </a:lnTo>
                  <a:lnTo>
                    <a:pt x="260" y="23"/>
                  </a:lnTo>
                  <a:lnTo>
                    <a:pt x="260" y="23"/>
                  </a:lnTo>
                  <a:close/>
                </a:path>
              </a:pathLst>
            </a:custGeom>
            <a:solidFill>
              <a:srgbClr val="A48B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3935413" y="4284663"/>
              <a:ext cx="117475" cy="9525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" name="Picture 2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888" y="4273551"/>
              <a:ext cx="133350" cy="2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3989388" y="4348163"/>
              <a:ext cx="63500" cy="9525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4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275" y="4338638"/>
              <a:ext cx="84138" cy="2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3935413" y="4414838"/>
              <a:ext cx="117475" cy="9525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6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888" y="4402138"/>
              <a:ext cx="133350" cy="2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3989388" y="4478338"/>
              <a:ext cx="63500" cy="9525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" name="Picture 2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275" y="4468813"/>
              <a:ext cx="84138" cy="2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3935413" y="4543426"/>
              <a:ext cx="117475" cy="9525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0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888" y="4532313"/>
              <a:ext cx="133350" cy="2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3989388" y="4606926"/>
              <a:ext cx="63500" cy="9525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" name="Picture 3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275" y="4597401"/>
              <a:ext cx="84138" cy="2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4"/>
            <p:cNvSpPr>
              <a:spLocks noChangeArrowheads="1"/>
            </p:cNvSpPr>
            <p:nvPr/>
          </p:nvSpPr>
          <p:spPr bwMode="auto">
            <a:xfrm>
              <a:off x="3935413" y="4670426"/>
              <a:ext cx="117475" cy="11113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4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888" y="4660901"/>
              <a:ext cx="133350" cy="2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3989388" y="4735513"/>
              <a:ext cx="63500" cy="9525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6" name="Picture 3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275" y="4727576"/>
              <a:ext cx="84138" cy="2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8"/>
            <p:cNvSpPr>
              <a:spLocks noChangeArrowheads="1"/>
            </p:cNvSpPr>
            <p:nvPr/>
          </p:nvSpPr>
          <p:spPr bwMode="auto">
            <a:xfrm>
              <a:off x="3935413" y="4799013"/>
              <a:ext cx="117475" cy="12700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8" name="Picture 3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888" y="4789488"/>
              <a:ext cx="133350" cy="2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40"/>
            <p:cNvSpPr>
              <a:spLocks noChangeArrowheads="1"/>
            </p:cNvSpPr>
            <p:nvPr/>
          </p:nvSpPr>
          <p:spPr bwMode="auto">
            <a:xfrm>
              <a:off x="3989388" y="4865688"/>
              <a:ext cx="63500" cy="9525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0" name="Picture 4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275" y="4856163"/>
              <a:ext cx="84138" cy="2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42"/>
            <p:cNvSpPr>
              <a:spLocks noChangeArrowheads="1"/>
            </p:cNvSpPr>
            <p:nvPr/>
          </p:nvSpPr>
          <p:spPr bwMode="auto">
            <a:xfrm>
              <a:off x="3935413" y="4929188"/>
              <a:ext cx="117475" cy="11113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888" y="4919663"/>
              <a:ext cx="133350" cy="2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angle 44"/>
            <p:cNvSpPr>
              <a:spLocks noChangeArrowheads="1"/>
            </p:cNvSpPr>
            <p:nvPr/>
          </p:nvSpPr>
          <p:spPr bwMode="auto">
            <a:xfrm>
              <a:off x="3989388" y="4994276"/>
              <a:ext cx="63500" cy="9525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4" name="Picture 4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275" y="4984751"/>
              <a:ext cx="84138" cy="2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46"/>
            <p:cNvSpPr>
              <a:spLocks noChangeArrowheads="1"/>
            </p:cNvSpPr>
            <p:nvPr/>
          </p:nvSpPr>
          <p:spPr bwMode="auto">
            <a:xfrm>
              <a:off x="3935413" y="5057776"/>
              <a:ext cx="117475" cy="9525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6" name="Picture 4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888" y="5048251"/>
              <a:ext cx="133350" cy="2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ectangle 48"/>
            <p:cNvSpPr>
              <a:spLocks noChangeArrowheads="1"/>
            </p:cNvSpPr>
            <p:nvPr/>
          </p:nvSpPr>
          <p:spPr bwMode="auto">
            <a:xfrm>
              <a:off x="3989388" y="5124451"/>
              <a:ext cx="63500" cy="9525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8" name="Picture 4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275" y="5111751"/>
              <a:ext cx="84138" cy="2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50"/>
            <p:cNvSpPr>
              <a:spLocks noChangeArrowheads="1"/>
            </p:cNvSpPr>
            <p:nvPr/>
          </p:nvSpPr>
          <p:spPr bwMode="auto">
            <a:xfrm>
              <a:off x="3935413" y="5187951"/>
              <a:ext cx="117475" cy="7938"/>
            </a:xfrm>
            <a:prstGeom prst="rect">
              <a:avLst/>
            </a:pr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50" name="Picture 5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888" y="5178426"/>
              <a:ext cx="133350" cy="2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003675" y="4289426"/>
              <a:ext cx="20638" cy="906463"/>
            </a:xfrm>
            <a:custGeom>
              <a:avLst/>
              <a:gdLst>
                <a:gd name="T0" fmla="*/ 6 w 13"/>
                <a:gd name="T1" fmla="*/ 571 h 571"/>
                <a:gd name="T2" fmla="*/ 0 w 13"/>
                <a:gd name="T3" fmla="*/ 571 h 571"/>
                <a:gd name="T4" fmla="*/ 7 w 13"/>
                <a:gd name="T5" fmla="*/ 0 h 571"/>
                <a:gd name="T6" fmla="*/ 13 w 13"/>
                <a:gd name="T7" fmla="*/ 0 h 571"/>
                <a:gd name="T8" fmla="*/ 6 w 13"/>
                <a:gd name="T9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71">
                  <a:moveTo>
                    <a:pt x="6" y="571"/>
                  </a:moveTo>
                  <a:lnTo>
                    <a:pt x="0" y="571"/>
                  </a:lnTo>
                  <a:lnTo>
                    <a:pt x="7" y="0"/>
                  </a:lnTo>
                  <a:lnTo>
                    <a:pt x="13" y="0"/>
                  </a:lnTo>
                  <a:lnTo>
                    <a:pt x="6" y="571"/>
                  </a:lnTo>
                  <a:close/>
                </a:path>
              </a:pathLst>
            </a:cu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Rectangle 53"/>
            <p:cNvSpPr>
              <a:spLocks noChangeArrowheads="1"/>
            </p:cNvSpPr>
            <p:nvPr/>
          </p:nvSpPr>
          <p:spPr bwMode="auto">
            <a:xfrm>
              <a:off x="3935413" y="5562601"/>
              <a:ext cx="185738" cy="52388"/>
            </a:xfrm>
            <a:prstGeom prst="rect">
              <a:avLst/>
            </a:prstGeom>
            <a:solidFill>
              <a:srgbClr val="9F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Rectangle 54"/>
            <p:cNvSpPr>
              <a:spLocks noChangeArrowheads="1"/>
            </p:cNvSpPr>
            <p:nvPr/>
          </p:nvSpPr>
          <p:spPr bwMode="auto">
            <a:xfrm>
              <a:off x="3919538" y="5330826"/>
              <a:ext cx="50800" cy="422275"/>
            </a:xfrm>
            <a:prstGeom prst="rect">
              <a:avLst/>
            </a:prstGeom>
            <a:solidFill>
              <a:srgbClr val="9F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54" name="Picture 5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938" y="5708651"/>
              <a:ext cx="260350" cy="8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Rectangle 56"/>
            <p:cNvSpPr>
              <a:spLocks noChangeArrowheads="1"/>
            </p:cNvSpPr>
            <p:nvPr/>
          </p:nvSpPr>
          <p:spPr bwMode="auto">
            <a:xfrm>
              <a:off x="3833813" y="5322888"/>
              <a:ext cx="239713" cy="41275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Rectangle 57"/>
            <p:cNvSpPr>
              <a:spLocks noChangeArrowheads="1"/>
            </p:cNvSpPr>
            <p:nvPr/>
          </p:nvSpPr>
          <p:spPr bwMode="auto">
            <a:xfrm>
              <a:off x="3868738" y="5351463"/>
              <a:ext cx="169863" cy="141288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803775" y="5942013"/>
              <a:ext cx="158750" cy="466725"/>
            </a:xfrm>
            <a:custGeom>
              <a:avLst/>
              <a:gdLst>
                <a:gd name="T0" fmla="*/ 3 w 100"/>
                <a:gd name="T1" fmla="*/ 0 h 294"/>
                <a:gd name="T2" fmla="*/ 100 w 100"/>
                <a:gd name="T3" fmla="*/ 76 h 294"/>
                <a:gd name="T4" fmla="*/ 100 w 100"/>
                <a:gd name="T5" fmla="*/ 294 h 294"/>
                <a:gd name="T6" fmla="*/ 0 w 100"/>
                <a:gd name="T7" fmla="*/ 205 h 294"/>
                <a:gd name="T8" fmla="*/ 3 w 100"/>
                <a:gd name="T9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94">
                  <a:moveTo>
                    <a:pt x="3" y="0"/>
                  </a:moveTo>
                  <a:lnTo>
                    <a:pt x="100" y="76"/>
                  </a:lnTo>
                  <a:lnTo>
                    <a:pt x="100" y="294"/>
                  </a:lnTo>
                  <a:lnTo>
                    <a:pt x="0" y="20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9F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Rectangle 59"/>
            <p:cNvSpPr>
              <a:spLocks noChangeArrowheads="1"/>
            </p:cNvSpPr>
            <p:nvPr/>
          </p:nvSpPr>
          <p:spPr bwMode="auto">
            <a:xfrm>
              <a:off x="4962525" y="6062663"/>
              <a:ext cx="641350" cy="346075"/>
            </a:xfrm>
            <a:prstGeom prst="rect">
              <a:avLst/>
            </a:pr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808538" y="5942013"/>
              <a:ext cx="795338" cy="120650"/>
            </a:xfrm>
            <a:custGeom>
              <a:avLst/>
              <a:gdLst>
                <a:gd name="T0" fmla="*/ 501 w 501"/>
                <a:gd name="T1" fmla="*/ 76 h 76"/>
                <a:gd name="T2" fmla="*/ 97 w 501"/>
                <a:gd name="T3" fmla="*/ 76 h 76"/>
                <a:gd name="T4" fmla="*/ 0 w 501"/>
                <a:gd name="T5" fmla="*/ 0 h 76"/>
                <a:gd name="T6" fmla="*/ 379 w 501"/>
                <a:gd name="T7" fmla="*/ 0 h 76"/>
                <a:gd name="T8" fmla="*/ 501 w 501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76">
                  <a:moveTo>
                    <a:pt x="501" y="76"/>
                  </a:moveTo>
                  <a:lnTo>
                    <a:pt x="97" y="76"/>
                  </a:lnTo>
                  <a:lnTo>
                    <a:pt x="0" y="0"/>
                  </a:lnTo>
                  <a:lnTo>
                    <a:pt x="379" y="0"/>
                  </a:lnTo>
                  <a:lnTo>
                    <a:pt x="501" y="76"/>
                  </a:ln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100513" y="5553076"/>
              <a:ext cx="746125" cy="674688"/>
            </a:xfrm>
            <a:custGeom>
              <a:avLst/>
              <a:gdLst>
                <a:gd name="T0" fmla="*/ 470 w 470"/>
                <a:gd name="T1" fmla="*/ 425 h 425"/>
                <a:gd name="T2" fmla="*/ 347 w 470"/>
                <a:gd name="T3" fmla="*/ 412 h 425"/>
                <a:gd name="T4" fmla="*/ 110 w 470"/>
                <a:gd name="T5" fmla="*/ 45 h 425"/>
                <a:gd name="T6" fmla="*/ 0 w 470"/>
                <a:gd name="T7" fmla="*/ 45 h 425"/>
                <a:gd name="T8" fmla="*/ 0 w 470"/>
                <a:gd name="T9" fmla="*/ 0 h 425"/>
                <a:gd name="T10" fmla="*/ 136 w 470"/>
                <a:gd name="T11" fmla="*/ 0 h 425"/>
                <a:gd name="T12" fmla="*/ 372 w 470"/>
                <a:gd name="T13" fmla="*/ 370 h 425"/>
                <a:gd name="T14" fmla="*/ 470 w 470"/>
                <a:gd name="T15" fmla="*/ 381 h 425"/>
                <a:gd name="T16" fmla="*/ 470 w 470"/>
                <a:gd name="T17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0" h="425">
                  <a:moveTo>
                    <a:pt x="470" y="425"/>
                  </a:moveTo>
                  <a:lnTo>
                    <a:pt x="347" y="412"/>
                  </a:lnTo>
                  <a:lnTo>
                    <a:pt x="11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372" y="370"/>
                  </a:lnTo>
                  <a:lnTo>
                    <a:pt x="470" y="381"/>
                  </a:lnTo>
                  <a:lnTo>
                    <a:pt x="470" y="425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2619375" y="2676526"/>
              <a:ext cx="1365250" cy="2433638"/>
            </a:xfrm>
            <a:custGeom>
              <a:avLst/>
              <a:gdLst>
                <a:gd name="T0" fmla="*/ 0 w 860"/>
                <a:gd name="T1" fmla="*/ 13 h 1533"/>
                <a:gd name="T2" fmla="*/ 833 w 860"/>
                <a:gd name="T3" fmla="*/ 1533 h 1533"/>
                <a:gd name="T4" fmla="*/ 860 w 860"/>
                <a:gd name="T5" fmla="*/ 1519 h 1533"/>
                <a:gd name="T6" fmla="*/ 25 w 860"/>
                <a:gd name="T7" fmla="*/ 0 h 1533"/>
                <a:gd name="T8" fmla="*/ 0 w 860"/>
                <a:gd name="T9" fmla="*/ 1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0" h="1533">
                  <a:moveTo>
                    <a:pt x="0" y="13"/>
                  </a:moveTo>
                  <a:lnTo>
                    <a:pt x="833" y="1533"/>
                  </a:lnTo>
                  <a:lnTo>
                    <a:pt x="860" y="1519"/>
                  </a:lnTo>
                  <a:lnTo>
                    <a:pt x="25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2619375" y="2676526"/>
              <a:ext cx="1365250" cy="2433638"/>
            </a:xfrm>
            <a:custGeom>
              <a:avLst/>
              <a:gdLst>
                <a:gd name="T0" fmla="*/ 0 w 860"/>
                <a:gd name="T1" fmla="*/ 13 h 1533"/>
                <a:gd name="T2" fmla="*/ 833 w 860"/>
                <a:gd name="T3" fmla="*/ 1533 h 1533"/>
                <a:gd name="T4" fmla="*/ 860 w 860"/>
                <a:gd name="T5" fmla="*/ 1519 h 1533"/>
                <a:gd name="T6" fmla="*/ 25 w 860"/>
                <a:gd name="T7" fmla="*/ 0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" h="1533">
                  <a:moveTo>
                    <a:pt x="0" y="13"/>
                  </a:moveTo>
                  <a:lnTo>
                    <a:pt x="833" y="1533"/>
                  </a:lnTo>
                  <a:lnTo>
                    <a:pt x="860" y="1519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097338" y="2695576"/>
              <a:ext cx="1106488" cy="2382838"/>
            </a:xfrm>
            <a:custGeom>
              <a:avLst/>
              <a:gdLst>
                <a:gd name="T0" fmla="*/ 670 w 697"/>
                <a:gd name="T1" fmla="*/ 0 h 1501"/>
                <a:gd name="T2" fmla="*/ 0 w 697"/>
                <a:gd name="T3" fmla="*/ 1488 h 1501"/>
                <a:gd name="T4" fmla="*/ 27 w 697"/>
                <a:gd name="T5" fmla="*/ 1501 h 1501"/>
                <a:gd name="T6" fmla="*/ 697 w 697"/>
                <a:gd name="T7" fmla="*/ 11 h 1501"/>
                <a:gd name="T8" fmla="*/ 670 w 697"/>
                <a:gd name="T9" fmla="*/ 0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1501">
                  <a:moveTo>
                    <a:pt x="670" y="0"/>
                  </a:moveTo>
                  <a:lnTo>
                    <a:pt x="0" y="1488"/>
                  </a:lnTo>
                  <a:lnTo>
                    <a:pt x="27" y="1501"/>
                  </a:lnTo>
                  <a:lnTo>
                    <a:pt x="697" y="11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097338" y="2695576"/>
              <a:ext cx="1106488" cy="2382838"/>
            </a:xfrm>
            <a:custGeom>
              <a:avLst/>
              <a:gdLst>
                <a:gd name="T0" fmla="*/ 670 w 697"/>
                <a:gd name="T1" fmla="*/ 0 h 1501"/>
                <a:gd name="T2" fmla="*/ 0 w 697"/>
                <a:gd name="T3" fmla="*/ 1488 h 1501"/>
                <a:gd name="T4" fmla="*/ 27 w 697"/>
                <a:gd name="T5" fmla="*/ 1501 h 1501"/>
                <a:gd name="T6" fmla="*/ 697 w 697"/>
                <a:gd name="T7" fmla="*/ 11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1501">
                  <a:moveTo>
                    <a:pt x="670" y="0"/>
                  </a:moveTo>
                  <a:lnTo>
                    <a:pt x="0" y="1488"/>
                  </a:lnTo>
                  <a:lnTo>
                    <a:pt x="27" y="1501"/>
                  </a:lnTo>
                  <a:lnTo>
                    <a:pt x="697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3921125" y="4933951"/>
              <a:ext cx="223838" cy="222250"/>
            </a:xfrm>
            <a:custGeom>
              <a:avLst/>
              <a:gdLst>
                <a:gd name="T0" fmla="*/ 111 w 141"/>
                <a:gd name="T1" fmla="*/ 69 h 140"/>
                <a:gd name="T2" fmla="*/ 111 w 141"/>
                <a:gd name="T3" fmla="*/ 78 h 140"/>
                <a:gd name="T4" fmla="*/ 105 w 141"/>
                <a:gd name="T5" fmla="*/ 93 h 140"/>
                <a:gd name="T6" fmla="*/ 99 w 141"/>
                <a:gd name="T7" fmla="*/ 99 h 140"/>
                <a:gd name="T8" fmla="*/ 87 w 141"/>
                <a:gd name="T9" fmla="*/ 108 h 140"/>
                <a:gd name="T10" fmla="*/ 71 w 141"/>
                <a:gd name="T11" fmla="*/ 111 h 140"/>
                <a:gd name="T12" fmla="*/ 62 w 141"/>
                <a:gd name="T13" fmla="*/ 109 h 140"/>
                <a:gd name="T14" fmla="*/ 47 w 141"/>
                <a:gd name="T15" fmla="*/ 103 h 140"/>
                <a:gd name="T16" fmla="*/ 41 w 141"/>
                <a:gd name="T17" fmla="*/ 99 h 140"/>
                <a:gd name="T18" fmla="*/ 33 w 141"/>
                <a:gd name="T19" fmla="*/ 86 h 140"/>
                <a:gd name="T20" fmla="*/ 30 w 141"/>
                <a:gd name="T21" fmla="*/ 69 h 140"/>
                <a:gd name="T22" fmla="*/ 31 w 141"/>
                <a:gd name="T23" fmla="*/ 62 h 140"/>
                <a:gd name="T24" fmla="*/ 37 w 141"/>
                <a:gd name="T25" fmla="*/ 47 h 140"/>
                <a:gd name="T26" fmla="*/ 41 w 141"/>
                <a:gd name="T27" fmla="*/ 41 h 140"/>
                <a:gd name="T28" fmla="*/ 55 w 141"/>
                <a:gd name="T29" fmla="*/ 32 h 140"/>
                <a:gd name="T30" fmla="*/ 71 w 141"/>
                <a:gd name="T31" fmla="*/ 29 h 140"/>
                <a:gd name="T32" fmla="*/ 78 w 141"/>
                <a:gd name="T33" fmla="*/ 29 h 140"/>
                <a:gd name="T34" fmla="*/ 93 w 141"/>
                <a:gd name="T35" fmla="*/ 35 h 140"/>
                <a:gd name="T36" fmla="*/ 99 w 141"/>
                <a:gd name="T37" fmla="*/ 41 h 140"/>
                <a:gd name="T38" fmla="*/ 108 w 141"/>
                <a:gd name="T39" fmla="*/ 53 h 140"/>
                <a:gd name="T40" fmla="*/ 111 w 141"/>
                <a:gd name="T41" fmla="*/ 69 h 140"/>
                <a:gd name="T42" fmla="*/ 141 w 141"/>
                <a:gd name="T43" fmla="*/ 69 h 140"/>
                <a:gd name="T44" fmla="*/ 141 w 141"/>
                <a:gd name="T45" fmla="*/ 56 h 140"/>
                <a:gd name="T46" fmla="*/ 129 w 141"/>
                <a:gd name="T47" fmla="*/ 31 h 140"/>
                <a:gd name="T48" fmla="*/ 121 w 141"/>
                <a:gd name="T49" fmla="*/ 20 h 140"/>
                <a:gd name="T50" fmla="*/ 98 w 141"/>
                <a:gd name="T51" fmla="*/ 4 h 140"/>
                <a:gd name="T52" fmla="*/ 71 w 141"/>
                <a:gd name="T53" fmla="*/ 0 h 140"/>
                <a:gd name="T54" fmla="*/ 56 w 141"/>
                <a:gd name="T55" fmla="*/ 1 h 140"/>
                <a:gd name="T56" fmla="*/ 31 w 141"/>
                <a:gd name="T57" fmla="*/ 12 h 140"/>
                <a:gd name="T58" fmla="*/ 21 w 141"/>
                <a:gd name="T59" fmla="*/ 20 h 140"/>
                <a:gd name="T60" fmla="*/ 6 w 141"/>
                <a:gd name="T61" fmla="*/ 43 h 140"/>
                <a:gd name="T62" fmla="*/ 0 w 141"/>
                <a:gd name="T63" fmla="*/ 69 h 140"/>
                <a:gd name="T64" fmla="*/ 2 w 141"/>
                <a:gd name="T65" fmla="*/ 84 h 140"/>
                <a:gd name="T66" fmla="*/ 12 w 141"/>
                <a:gd name="T67" fmla="*/ 109 h 140"/>
                <a:gd name="T68" fmla="*/ 31 w 141"/>
                <a:gd name="T69" fmla="*/ 128 h 140"/>
                <a:gd name="T70" fmla="*/ 56 w 141"/>
                <a:gd name="T71" fmla="*/ 139 h 140"/>
                <a:gd name="T72" fmla="*/ 71 w 141"/>
                <a:gd name="T73" fmla="*/ 140 h 140"/>
                <a:gd name="T74" fmla="*/ 98 w 141"/>
                <a:gd name="T75" fmla="*/ 134 h 140"/>
                <a:gd name="T76" fmla="*/ 120 w 141"/>
                <a:gd name="T77" fmla="*/ 120 h 140"/>
                <a:gd name="T78" fmla="*/ 136 w 141"/>
                <a:gd name="T79" fmla="*/ 97 h 140"/>
                <a:gd name="T80" fmla="*/ 141 w 141"/>
                <a:gd name="T81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126" y="69"/>
                  </a:moveTo>
                  <a:lnTo>
                    <a:pt x="111" y="69"/>
                  </a:lnTo>
                  <a:lnTo>
                    <a:pt x="111" y="69"/>
                  </a:lnTo>
                  <a:lnTo>
                    <a:pt x="111" y="78"/>
                  </a:lnTo>
                  <a:lnTo>
                    <a:pt x="108" y="86"/>
                  </a:lnTo>
                  <a:lnTo>
                    <a:pt x="105" y="93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3" y="103"/>
                  </a:lnTo>
                  <a:lnTo>
                    <a:pt x="87" y="108"/>
                  </a:lnTo>
                  <a:lnTo>
                    <a:pt x="78" y="109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62" y="109"/>
                  </a:lnTo>
                  <a:lnTo>
                    <a:pt x="55" y="108"/>
                  </a:lnTo>
                  <a:lnTo>
                    <a:pt x="47" y="103"/>
                  </a:lnTo>
                  <a:lnTo>
                    <a:pt x="41" y="99"/>
                  </a:lnTo>
                  <a:lnTo>
                    <a:pt x="41" y="99"/>
                  </a:lnTo>
                  <a:lnTo>
                    <a:pt x="37" y="93"/>
                  </a:lnTo>
                  <a:lnTo>
                    <a:pt x="33" y="86"/>
                  </a:lnTo>
                  <a:lnTo>
                    <a:pt x="31" y="78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31" y="62"/>
                  </a:lnTo>
                  <a:lnTo>
                    <a:pt x="33" y="53"/>
                  </a:lnTo>
                  <a:lnTo>
                    <a:pt x="37" y="47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55" y="32"/>
                  </a:lnTo>
                  <a:lnTo>
                    <a:pt x="62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78" y="29"/>
                  </a:lnTo>
                  <a:lnTo>
                    <a:pt x="87" y="32"/>
                  </a:lnTo>
                  <a:lnTo>
                    <a:pt x="93" y="35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105" y="47"/>
                  </a:lnTo>
                  <a:lnTo>
                    <a:pt x="108" y="53"/>
                  </a:lnTo>
                  <a:lnTo>
                    <a:pt x="111" y="62"/>
                  </a:lnTo>
                  <a:lnTo>
                    <a:pt x="111" y="69"/>
                  </a:lnTo>
                  <a:lnTo>
                    <a:pt x="126" y="69"/>
                  </a:lnTo>
                  <a:lnTo>
                    <a:pt x="141" y="69"/>
                  </a:lnTo>
                  <a:lnTo>
                    <a:pt x="141" y="69"/>
                  </a:lnTo>
                  <a:lnTo>
                    <a:pt x="141" y="56"/>
                  </a:lnTo>
                  <a:lnTo>
                    <a:pt x="136" y="43"/>
                  </a:lnTo>
                  <a:lnTo>
                    <a:pt x="129" y="31"/>
                  </a:lnTo>
                  <a:lnTo>
                    <a:pt x="121" y="20"/>
                  </a:lnTo>
                  <a:lnTo>
                    <a:pt x="121" y="20"/>
                  </a:lnTo>
                  <a:lnTo>
                    <a:pt x="110" y="12"/>
                  </a:lnTo>
                  <a:lnTo>
                    <a:pt x="98" y="4"/>
                  </a:lnTo>
                  <a:lnTo>
                    <a:pt x="84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56" y="1"/>
                  </a:lnTo>
                  <a:lnTo>
                    <a:pt x="43" y="4"/>
                  </a:lnTo>
                  <a:lnTo>
                    <a:pt x="31" y="12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12" y="31"/>
                  </a:lnTo>
                  <a:lnTo>
                    <a:pt x="6" y="43"/>
                  </a:lnTo>
                  <a:lnTo>
                    <a:pt x="2" y="56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2" y="84"/>
                  </a:lnTo>
                  <a:lnTo>
                    <a:pt x="6" y="97"/>
                  </a:lnTo>
                  <a:lnTo>
                    <a:pt x="12" y="109"/>
                  </a:lnTo>
                  <a:lnTo>
                    <a:pt x="21" y="120"/>
                  </a:lnTo>
                  <a:lnTo>
                    <a:pt x="31" y="128"/>
                  </a:lnTo>
                  <a:lnTo>
                    <a:pt x="43" y="134"/>
                  </a:lnTo>
                  <a:lnTo>
                    <a:pt x="56" y="139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84" y="139"/>
                  </a:lnTo>
                  <a:lnTo>
                    <a:pt x="98" y="134"/>
                  </a:lnTo>
                  <a:lnTo>
                    <a:pt x="110" y="128"/>
                  </a:lnTo>
                  <a:lnTo>
                    <a:pt x="120" y="120"/>
                  </a:lnTo>
                  <a:lnTo>
                    <a:pt x="129" y="109"/>
                  </a:lnTo>
                  <a:lnTo>
                    <a:pt x="136" y="97"/>
                  </a:lnTo>
                  <a:lnTo>
                    <a:pt x="141" y="84"/>
                  </a:lnTo>
                  <a:lnTo>
                    <a:pt x="141" y="69"/>
                  </a:lnTo>
                  <a:lnTo>
                    <a:pt x="126" y="69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2478088" y="620713"/>
              <a:ext cx="2878138" cy="2879725"/>
            </a:xfrm>
            <a:custGeom>
              <a:avLst/>
              <a:gdLst>
                <a:gd name="T0" fmla="*/ 1803 w 1813"/>
                <a:gd name="T1" fmla="*/ 999 h 1814"/>
                <a:gd name="T2" fmla="*/ 1753 w 1813"/>
                <a:gd name="T3" fmla="*/ 1218 h 1814"/>
                <a:gd name="T4" fmla="*/ 1653 w 1813"/>
                <a:gd name="T5" fmla="*/ 1412 h 1814"/>
                <a:gd name="T6" fmla="*/ 1544 w 1813"/>
                <a:gd name="T7" fmla="*/ 1545 h 1814"/>
                <a:gd name="T8" fmla="*/ 1374 w 1813"/>
                <a:gd name="T9" fmla="*/ 1678 h 1814"/>
                <a:gd name="T10" fmla="*/ 1175 w 1813"/>
                <a:gd name="T11" fmla="*/ 1768 h 1814"/>
                <a:gd name="T12" fmla="*/ 953 w 1813"/>
                <a:gd name="T13" fmla="*/ 1807 h 1814"/>
                <a:gd name="T14" fmla="*/ 770 w 1813"/>
                <a:gd name="T15" fmla="*/ 1798 h 1814"/>
                <a:gd name="T16" fmla="*/ 557 w 1813"/>
                <a:gd name="T17" fmla="*/ 1737 h 1814"/>
                <a:gd name="T18" fmla="*/ 367 w 1813"/>
                <a:gd name="T19" fmla="*/ 1629 h 1814"/>
                <a:gd name="T20" fmla="*/ 240 w 1813"/>
                <a:gd name="T21" fmla="*/ 1514 h 1814"/>
                <a:gd name="T22" fmla="*/ 114 w 1813"/>
                <a:gd name="T23" fmla="*/ 1336 h 1814"/>
                <a:gd name="T24" fmla="*/ 34 w 1813"/>
                <a:gd name="T25" fmla="*/ 1132 h 1814"/>
                <a:gd name="T26" fmla="*/ 6 w 1813"/>
                <a:gd name="T27" fmla="*/ 907 h 1814"/>
                <a:gd name="T28" fmla="*/ 24 w 1813"/>
                <a:gd name="T29" fmla="*/ 725 h 1814"/>
                <a:gd name="T30" fmla="*/ 95 w 1813"/>
                <a:gd name="T31" fmla="*/ 516 h 1814"/>
                <a:gd name="T32" fmla="*/ 212 w 1813"/>
                <a:gd name="T33" fmla="*/ 334 h 1814"/>
                <a:gd name="T34" fmla="*/ 333 w 1813"/>
                <a:gd name="T35" fmla="*/ 212 h 1814"/>
                <a:gd name="T36" fmla="*/ 517 w 1813"/>
                <a:gd name="T37" fmla="*/ 95 h 1814"/>
                <a:gd name="T38" fmla="*/ 726 w 1813"/>
                <a:gd name="T39" fmla="*/ 25 h 1814"/>
                <a:gd name="T40" fmla="*/ 908 w 1813"/>
                <a:gd name="T41" fmla="*/ 6 h 1814"/>
                <a:gd name="T42" fmla="*/ 1132 w 1813"/>
                <a:gd name="T43" fmla="*/ 36 h 1814"/>
                <a:gd name="T44" fmla="*/ 1337 w 1813"/>
                <a:gd name="T45" fmla="*/ 115 h 1814"/>
                <a:gd name="T46" fmla="*/ 1513 w 1813"/>
                <a:gd name="T47" fmla="*/ 241 h 1814"/>
                <a:gd name="T48" fmla="*/ 1628 w 1813"/>
                <a:gd name="T49" fmla="*/ 368 h 1814"/>
                <a:gd name="T50" fmla="*/ 1738 w 1813"/>
                <a:gd name="T51" fmla="*/ 556 h 1814"/>
                <a:gd name="T52" fmla="*/ 1797 w 1813"/>
                <a:gd name="T53" fmla="*/ 769 h 1814"/>
                <a:gd name="T54" fmla="*/ 1813 w 1813"/>
                <a:gd name="T55" fmla="*/ 907 h 1814"/>
                <a:gd name="T56" fmla="*/ 1795 w 1813"/>
                <a:gd name="T57" fmla="*/ 725 h 1814"/>
                <a:gd name="T58" fmla="*/ 1724 w 1813"/>
                <a:gd name="T59" fmla="*/ 515 h 1814"/>
                <a:gd name="T60" fmla="*/ 1606 w 1813"/>
                <a:gd name="T61" fmla="*/ 330 h 1814"/>
                <a:gd name="T62" fmla="*/ 1449 w 1813"/>
                <a:gd name="T63" fmla="*/ 181 h 1814"/>
                <a:gd name="T64" fmla="*/ 1260 w 1813"/>
                <a:gd name="T65" fmla="*/ 73 h 1814"/>
                <a:gd name="T66" fmla="*/ 1045 w 1813"/>
                <a:gd name="T67" fmla="*/ 10 h 1814"/>
                <a:gd name="T68" fmla="*/ 860 w 1813"/>
                <a:gd name="T69" fmla="*/ 1 h 1814"/>
                <a:gd name="T70" fmla="*/ 637 w 1813"/>
                <a:gd name="T71" fmla="*/ 41 h 1814"/>
                <a:gd name="T72" fmla="*/ 437 w 1813"/>
                <a:gd name="T73" fmla="*/ 132 h 1814"/>
                <a:gd name="T74" fmla="*/ 265 w 1813"/>
                <a:gd name="T75" fmla="*/ 266 h 1814"/>
                <a:gd name="T76" fmla="*/ 132 w 1813"/>
                <a:gd name="T77" fmla="*/ 437 h 1814"/>
                <a:gd name="T78" fmla="*/ 40 w 1813"/>
                <a:gd name="T79" fmla="*/ 638 h 1814"/>
                <a:gd name="T80" fmla="*/ 2 w 1813"/>
                <a:gd name="T81" fmla="*/ 861 h 1814"/>
                <a:gd name="T82" fmla="*/ 11 w 1813"/>
                <a:gd name="T83" fmla="*/ 1046 h 1814"/>
                <a:gd name="T84" fmla="*/ 71 w 1813"/>
                <a:gd name="T85" fmla="*/ 1261 h 1814"/>
                <a:gd name="T86" fmla="*/ 181 w 1813"/>
                <a:gd name="T87" fmla="*/ 1450 h 1814"/>
                <a:gd name="T88" fmla="*/ 330 w 1813"/>
                <a:gd name="T89" fmla="*/ 1607 h 1814"/>
                <a:gd name="T90" fmla="*/ 514 w 1813"/>
                <a:gd name="T91" fmla="*/ 1725 h 1814"/>
                <a:gd name="T92" fmla="*/ 724 w 1813"/>
                <a:gd name="T93" fmla="*/ 1796 h 1814"/>
                <a:gd name="T94" fmla="*/ 908 w 1813"/>
                <a:gd name="T95" fmla="*/ 1814 h 1814"/>
                <a:gd name="T96" fmla="*/ 1134 w 1813"/>
                <a:gd name="T97" fmla="*/ 1786 h 1814"/>
                <a:gd name="T98" fmla="*/ 1340 w 1813"/>
                <a:gd name="T99" fmla="*/ 1705 h 1814"/>
                <a:gd name="T100" fmla="*/ 1517 w 1813"/>
                <a:gd name="T101" fmla="*/ 1579 h 1814"/>
                <a:gd name="T102" fmla="*/ 1659 w 1813"/>
                <a:gd name="T103" fmla="*/ 1415 h 1814"/>
                <a:gd name="T104" fmla="*/ 1758 w 1813"/>
                <a:gd name="T105" fmla="*/ 1219 h 1814"/>
                <a:gd name="T106" fmla="*/ 1809 w 1813"/>
                <a:gd name="T107" fmla="*/ 1000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13" h="1814">
                  <a:moveTo>
                    <a:pt x="1810" y="907"/>
                  </a:moveTo>
                  <a:lnTo>
                    <a:pt x="1807" y="907"/>
                  </a:lnTo>
                  <a:lnTo>
                    <a:pt x="1807" y="907"/>
                  </a:lnTo>
                  <a:lnTo>
                    <a:pt x="1807" y="954"/>
                  </a:lnTo>
                  <a:lnTo>
                    <a:pt x="1803" y="999"/>
                  </a:lnTo>
                  <a:lnTo>
                    <a:pt x="1797" y="1045"/>
                  </a:lnTo>
                  <a:lnTo>
                    <a:pt x="1790" y="1089"/>
                  </a:lnTo>
                  <a:lnTo>
                    <a:pt x="1779" y="1132"/>
                  </a:lnTo>
                  <a:lnTo>
                    <a:pt x="1767" y="1175"/>
                  </a:lnTo>
                  <a:lnTo>
                    <a:pt x="1753" y="1218"/>
                  </a:lnTo>
                  <a:lnTo>
                    <a:pt x="1738" y="1258"/>
                  </a:lnTo>
                  <a:lnTo>
                    <a:pt x="1718" y="1298"/>
                  </a:lnTo>
                  <a:lnTo>
                    <a:pt x="1699" y="1336"/>
                  </a:lnTo>
                  <a:lnTo>
                    <a:pt x="1677" y="1375"/>
                  </a:lnTo>
                  <a:lnTo>
                    <a:pt x="1653" y="1412"/>
                  </a:lnTo>
                  <a:lnTo>
                    <a:pt x="1628" y="1446"/>
                  </a:lnTo>
                  <a:lnTo>
                    <a:pt x="1602" y="1480"/>
                  </a:lnTo>
                  <a:lnTo>
                    <a:pt x="1573" y="1514"/>
                  </a:lnTo>
                  <a:lnTo>
                    <a:pt x="1544" y="1545"/>
                  </a:lnTo>
                  <a:lnTo>
                    <a:pt x="1544" y="1545"/>
                  </a:lnTo>
                  <a:lnTo>
                    <a:pt x="1513" y="1574"/>
                  </a:lnTo>
                  <a:lnTo>
                    <a:pt x="1480" y="1603"/>
                  </a:lnTo>
                  <a:lnTo>
                    <a:pt x="1446" y="1629"/>
                  </a:lnTo>
                  <a:lnTo>
                    <a:pt x="1411" y="1654"/>
                  </a:lnTo>
                  <a:lnTo>
                    <a:pt x="1374" y="1678"/>
                  </a:lnTo>
                  <a:lnTo>
                    <a:pt x="1337" y="1699"/>
                  </a:lnTo>
                  <a:lnTo>
                    <a:pt x="1297" y="1719"/>
                  </a:lnTo>
                  <a:lnTo>
                    <a:pt x="1258" y="1737"/>
                  </a:lnTo>
                  <a:lnTo>
                    <a:pt x="1217" y="1753"/>
                  </a:lnTo>
                  <a:lnTo>
                    <a:pt x="1175" y="1768"/>
                  </a:lnTo>
                  <a:lnTo>
                    <a:pt x="1132" y="1780"/>
                  </a:lnTo>
                  <a:lnTo>
                    <a:pt x="1088" y="1790"/>
                  </a:lnTo>
                  <a:lnTo>
                    <a:pt x="1044" y="1798"/>
                  </a:lnTo>
                  <a:lnTo>
                    <a:pt x="999" y="1804"/>
                  </a:lnTo>
                  <a:lnTo>
                    <a:pt x="953" y="1807"/>
                  </a:lnTo>
                  <a:lnTo>
                    <a:pt x="908" y="1808"/>
                  </a:lnTo>
                  <a:lnTo>
                    <a:pt x="908" y="1808"/>
                  </a:lnTo>
                  <a:lnTo>
                    <a:pt x="860" y="1807"/>
                  </a:lnTo>
                  <a:lnTo>
                    <a:pt x="814" y="1804"/>
                  </a:lnTo>
                  <a:lnTo>
                    <a:pt x="770" y="1798"/>
                  </a:lnTo>
                  <a:lnTo>
                    <a:pt x="726" y="1790"/>
                  </a:lnTo>
                  <a:lnTo>
                    <a:pt x="681" y="1780"/>
                  </a:lnTo>
                  <a:lnTo>
                    <a:pt x="640" y="1768"/>
                  </a:lnTo>
                  <a:lnTo>
                    <a:pt x="597" y="1753"/>
                  </a:lnTo>
                  <a:lnTo>
                    <a:pt x="557" y="1737"/>
                  </a:lnTo>
                  <a:lnTo>
                    <a:pt x="517" y="1719"/>
                  </a:lnTo>
                  <a:lnTo>
                    <a:pt x="477" y="1699"/>
                  </a:lnTo>
                  <a:lnTo>
                    <a:pt x="440" y="1678"/>
                  </a:lnTo>
                  <a:lnTo>
                    <a:pt x="403" y="1654"/>
                  </a:lnTo>
                  <a:lnTo>
                    <a:pt x="367" y="1629"/>
                  </a:lnTo>
                  <a:lnTo>
                    <a:pt x="333" y="1603"/>
                  </a:lnTo>
                  <a:lnTo>
                    <a:pt x="301" y="1574"/>
                  </a:lnTo>
                  <a:lnTo>
                    <a:pt x="270" y="1545"/>
                  </a:lnTo>
                  <a:lnTo>
                    <a:pt x="270" y="1545"/>
                  </a:lnTo>
                  <a:lnTo>
                    <a:pt x="240" y="1514"/>
                  </a:lnTo>
                  <a:lnTo>
                    <a:pt x="212" y="1480"/>
                  </a:lnTo>
                  <a:lnTo>
                    <a:pt x="185" y="1446"/>
                  </a:lnTo>
                  <a:lnTo>
                    <a:pt x="160" y="1412"/>
                  </a:lnTo>
                  <a:lnTo>
                    <a:pt x="137" y="1375"/>
                  </a:lnTo>
                  <a:lnTo>
                    <a:pt x="114" y="1336"/>
                  </a:lnTo>
                  <a:lnTo>
                    <a:pt x="95" y="1298"/>
                  </a:lnTo>
                  <a:lnTo>
                    <a:pt x="77" y="1258"/>
                  </a:lnTo>
                  <a:lnTo>
                    <a:pt x="61" y="1218"/>
                  </a:lnTo>
                  <a:lnTo>
                    <a:pt x="46" y="1175"/>
                  </a:lnTo>
                  <a:lnTo>
                    <a:pt x="34" y="1132"/>
                  </a:lnTo>
                  <a:lnTo>
                    <a:pt x="24" y="1089"/>
                  </a:lnTo>
                  <a:lnTo>
                    <a:pt x="17" y="1045"/>
                  </a:lnTo>
                  <a:lnTo>
                    <a:pt x="11" y="999"/>
                  </a:lnTo>
                  <a:lnTo>
                    <a:pt x="8" y="954"/>
                  </a:lnTo>
                  <a:lnTo>
                    <a:pt x="6" y="907"/>
                  </a:lnTo>
                  <a:lnTo>
                    <a:pt x="6" y="907"/>
                  </a:lnTo>
                  <a:lnTo>
                    <a:pt x="8" y="861"/>
                  </a:lnTo>
                  <a:lnTo>
                    <a:pt x="11" y="815"/>
                  </a:lnTo>
                  <a:lnTo>
                    <a:pt x="17" y="769"/>
                  </a:lnTo>
                  <a:lnTo>
                    <a:pt x="24" y="725"/>
                  </a:lnTo>
                  <a:lnTo>
                    <a:pt x="34" y="682"/>
                  </a:lnTo>
                  <a:lnTo>
                    <a:pt x="46" y="639"/>
                  </a:lnTo>
                  <a:lnTo>
                    <a:pt x="61" y="598"/>
                  </a:lnTo>
                  <a:lnTo>
                    <a:pt x="77" y="556"/>
                  </a:lnTo>
                  <a:lnTo>
                    <a:pt x="95" y="516"/>
                  </a:lnTo>
                  <a:lnTo>
                    <a:pt x="114" y="478"/>
                  </a:lnTo>
                  <a:lnTo>
                    <a:pt x="137" y="441"/>
                  </a:lnTo>
                  <a:lnTo>
                    <a:pt x="160" y="404"/>
                  </a:lnTo>
                  <a:lnTo>
                    <a:pt x="185" y="368"/>
                  </a:lnTo>
                  <a:lnTo>
                    <a:pt x="212" y="334"/>
                  </a:lnTo>
                  <a:lnTo>
                    <a:pt x="240" y="302"/>
                  </a:lnTo>
                  <a:lnTo>
                    <a:pt x="270" y="271"/>
                  </a:lnTo>
                  <a:lnTo>
                    <a:pt x="270" y="271"/>
                  </a:lnTo>
                  <a:lnTo>
                    <a:pt x="301" y="241"/>
                  </a:lnTo>
                  <a:lnTo>
                    <a:pt x="333" y="212"/>
                  </a:lnTo>
                  <a:lnTo>
                    <a:pt x="367" y="185"/>
                  </a:lnTo>
                  <a:lnTo>
                    <a:pt x="403" y="160"/>
                  </a:lnTo>
                  <a:lnTo>
                    <a:pt x="440" y="138"/>
                  </a:lnTo>
                  <a:lnTo>
                    <a:pt x="477" y="115"/>
                  </a:lnTo>
                  <a:lnTo>
                    <a:pt x="517" y="95"/>
                  </a:lnTo>
                  <a:lnTo>
                    <a:pt x="557" y="77"/>
                  </a:lnTo>
                  <a:lnTo>
                    <a:pt x="597" y="61"/>
                  </a:lnTo>
                  <a:lnTo>
                    <a:pt x="640" y="47"/>
                  </a:lnTo>
                  <a:lnTo>
                    <a:pt x="681" y="36"/>
                  </a:lnTo>
                  <a:lnTo>
                    <a:pt x="726" y="25"/>
                  </a:lnTo>
                  <a:lnTo>
                    <a:pt x="770" y="16"/>
                  </a:lnTo>
                  <a:lnTo>
                    <a:pt x="814" y="12"/>
                  </a:lnTo>
                  <a:lnTo>
                    <a:pt x="860" y="7"/>
                  </a:lnTo>
                  <a:lnTo>
                    <a:pt x="908" y="6"/>
                  </a:lnTo>
                  <a:lnTo>
                    <a:pt x="908" y="6"/>
                  </a:lnTo>
                  <a:lnTo>
                    <a:pt x="953" y="7"/>
                  </a:lnTo>
                  <a:lnTo>
                    <a:pt x="999" y="12"/>
                  </a:lnTo>
                  <a:lnTo>
                    <a:pt x="1044" y="16"/>
                  </a:lnTo>
                  <a:lnTo>
                    <a:pt x="1088" y="25"/>
                  </a:lnTo>
                  <a:lnTo>
                    <a:pt x="1132" y="36"/>
                  </a:lnTo>
                  <a:lnTo>
                    <a:pt x="1175" y="47"/>
                  </a:lnTo>
                  <a:lnTo>
                    <a:pt x="1217" y="61"/>
                  </a:lnTo>
                  <a:lnTo>
                    <a:pt x="1258" y="77"/>
                  </a:lnTo>
                  <a:lnTo>
                    <a:pt x="1297" y="95"/>
                  </a:lnTo>
                  <a:lnTo>
                    <a:pt x="1337" y="115"/>
                  </a:lnTo>
                  <a:lnTo>
                    <a:pt x="1374" y="138"/>
                  </a:lnTo>
                  <a:lnTo>
                    <a:pt x="1411" y="160"/>
                  </a:lnTo>
                  <a:lnTo>
                    <a:pt x="1446" y="185"/>
                  </a:lnTo>
                  <a:lnTo>
                    <a:pt x="1480" y="212"/>
                  </a:lnTo>
                  <a:lnTo>
                    <a:pt x="1513" y="241"/>
                  </a:lnTo>
                  <a:lnTo>
                    <a:pt x="1544" y="271"/>
                  </a:lnTo>
                  <a:lnTo>
                    <a:pt x="1544" y="271"/>
                  </a:lnTo>
                  <a:lnTo>
                    <a:pt x="1573" y="302"/>
                  </a:lnTo>
                  <a:lnTo>
                    <a:pt x="1602" y="334"/>
                  </a:lnTo>
                  <a:lnTo>
                    <a:pt x="1628" y="368"/>
                  </a:lnTo>
                  <a:lnTo>
                    <a:pt x="1653" y="404"/>
                  </a:lnTo>
                  <a:lnTo>
                    <a:pt x="1677" y="441"/>
                  </a:lnTo>
                  <a:lnTo>
                    <a:pt x="1699" y="478"/>
                  </a:lnTo>
                  <a:lnTo>
                    <a:pt x="1718" y="516"/>
                  </a:lnTo>
                  <a:lnTo>
                    <a:pt x="1738" y="556"/>
                  </a:lnTo>
                  <a:lnTo>
                    <a:pt x="1753" y="598"/>
                  </a:lnTo>
                  <a:lnTo>
                    <a:pt x="1767" y="639"/>
                  </a:lnTo>
                  <a:lnTo>
                    <a:pt x="1779" y="682"/>
                  </a:lnTo>
                  <a:lnTo>
                    <a:pt x="1790" y="725"/>
                  </a:lnTo>
                  <a:lnTo>
                    <a:pt x="1797" y="769"/>
                  </a:lnTo>
                  <a:lnTo>
                    <a:pt x="1803" y="815"/>
                  </a:lnTo>
                  <a:lnTo>
                    <a:pt x="1807" y="861"/>
                  </a:lnTo>
                  <a:lnTo>
                    <a:pt x="1807" y="907"/>
                  </a:lnTo>
                  <a:lnTo>
                    <a:pt x="1810" y="907"/>
                  </a:lnTo>
                  <a:lnTo>
                    <a:pt x="1813" y="907"/>
                  </a:lnTo>
                  <a:lnTo>
                    <a:pt x="1813" y="907"/>
                  </a:lnTo>
                  <a:lnTo>
                    <a:pt x="1813" y="861"/>
                  </a:lnTo>
                  <a:lnTo>
                    <a:pt x="1809" y="815"/>
                  </a:lnTo>
                  <a:lnTo>
                    <a:pt x="1803" y="769"/>
                  </a:lnTo>
                  <a:lnTo>
                    <a:pt x="1795" y="725"/>
                  </a:lnTo>
                  <a:lnTo>
                    <a:pt x="1785" y="681"/>
                  </a:lnTo>
                  <a:lnTo>
                    <a:pt x="1773" y="638"/>
                  </a:lnTo>
                  <a:lnTo>
                    <a:pt x="1758" y="595"/>
                  </a:lnTo>
                  <a:lnTo>
                    <a:pt x="1742" y="555"/>
                  </a:lnTo>
                  <a:lnTo>
                    <a:pt x="1724" y="515"/>
                  </a:lnTo>
                  <a:lnTo>
                    <a:pt x="1704" y="475"/>
                  </a:lnTo>
                  <a:lnTo>
                    <a:pt x="1683" y="437"/>
                  </a:lnTo>
                  <a:lnTo>
                    <a:pt x="1659" y="401"/>
                  </a:lnTo>
                  <a:lnTo>
                    <a:pt x="1634" y="365"/>
                  </a:lnTo>
                  <a:lnTo>
                    <a:pt x="1606" y="330"/>
                  </a:lnTo>
                  <a:lnTo>
                    <a:pt x="1578" y="297"/>
                  </a:lnTo>
                  <a:lnTo>
                    <a:pt x="1548" y="266"/>
                  </a:lnTo>
                  <a:lnTo>
                    <a:pt x="1517" y="237"/>
                  </a:lnTo>
                  <a:lnTo>
                    <a:pt x="1483" y="207"/>
                  </a:lnTo>
                  <a:lnTo>
                    <a:pt x="1449" y="181"/>
                  </a:lnTo>
                  <a:lnTo>
                    <a:pt x="1414" y="155"/>
                  </a:lnTo>
                  <a:lnTo>
                    <a:pt x="1377" y="132"/>
                  </a:lnTo>
                  <a:lnTo>
                    <a:pt x="1340" y="109"/>
                  </a:lnTo>
                  <a:lnTo>
                    <a:pt x="1300" y="90"/>
                  </a:lnTo>
                  <a:lnTo>
                    <a:pt x="1260" y="73"/>
                  </a:lnTo>
                  <a:lnTo>
                    <a:pt x="1218" y="56"/>
                  </a:lnTo>
                  <a:lnTo>
                    <a:pt x="1177" y="41"/>
                  </a:lnTo>
                  <a:lnTo>
                    <a:pt x="1134" y="30"/>
                  </a:lnTo>
                  <a:lnTo>
                    <a:pt x="1090" y="19"/>
                  </a:lnTo>
                  <a:lnTo>
                    <a:pt x="1045" y="10"/>
                  </a:lnTo>
                  <a:lnTo>
                    <a:pt x="999" y="6"/>
                  </a:lnTo>
                  <a:lnTo>
                    <a:pt x="953" y="1"/>
                  </a:lnTo>
                  <a:lnTo>
                    <a:pt x="908" y="0"/>
                  </a:lnTo>
                  <a:lnTo>
                    <a:pt x="908" y="0"/>
                  </a:lnTo>
                  <a:lnTo>
                    <a:pt x="860" y="1"/>
                  </a:lnTo>
                  <a:lnTo>
                    <a:pt x="814" y="6"/>
                  </a:lnTo>
                  <a:lnTo>
                    <a:pt x="768" y="10"/>
                  </a:lnTo>
                  <a:lnTo>
                    <a:pt x="724" y="19"/>
                  </a:lnTo>
                  <a:lnTo>
                    <a:pt x="680" y="30"/>
                  </a:lnTo>
                  <a:lnTo>
                    <a:pt x="637" y="41"/>
                  </a:lnTo>
                  <a:lnTo>
                    <a:pt x="595" y="56"/>
                  </a:lnTo>
                  <a:lnTo>
                    <a:pt x="554" y="73"/>
                  </a:lnTo>
                  <a:lnTo>
                    <a:pt x="514" y="90"/>
                  </a:lnTo>
                  <a:lnTo>
                    <a:pt x="474" y="109"/>
                  </a:lnTo>
                  <a:lnTo>
                    <a:pt x="437" y="132"/>
                  </a:lnTo>
                  <a:lnTo>
                    <a:pt x="400" y="155"/>
                  </a:lnTo>
                  <a:lnTo>
                    <a:pt x="364" y="181"/>
                  </a:lnTo>
                  <a:lnTo>
                    <a:pt x="330" y="207"/>
                  </a:lnTo>
                  <a:lnTo>
                    <a:pt x="298" y="237"/>
                  </a:lnTo>
                  <a:lnTo>
                    <a:pt x="265" y="266"/>
                  </a:lnTo>
                  <a:lnTo>
                    <a:pt x="236" y="297"/>
                  </a:lnTo>
                  <a:lnTo>
                    <a:pt x="208" y="330"/>
                  </a:lnTo>
                  <a:lnTo>
                    <a:pt x="181" y="365"/>
                  </a:lnTo>
                  <a:lnTo>
                    <a:pt x="154" y="401"/>
                  </a:lnTo>
                  <a:lnTo>
                    <a:pt x="132" y="437"/>
                  </a:lnTo>
                  <a:lnTo>
                    <a:pt x="110" y="475"/>
                  </a:lnTo>
                  <a:lnTo>
                    <a:pt x="89" y="515"/>
                  </a:lnTo>
                  <a:lnTo>
                    <a:pt x="71" y="555"/>
                  </a:lnTo>
                  <a:lnTo>
                    <a:pt x="55" y="595"/>
                  </a:lnTo>
                  <a:lnTo>
                    <a:pt x="40" y="638"/>
                  </a:lnTo>
                  <a:lnTo>
                    <a:pt x="29" y="681"/>
                  </a:lnTo>
                  <a:lnTo>
                    <a:pt x="18" y="725"/>
                  </a:lnTo>
                  <a:lnTo>
                    <a:pt x="11" y="769"/>
                  </a:lnTo>
                  <a:lnTo>
                    <a:pt x="5" y="815"/>
                  </a:lnTo>
                  <a:lnTo>
                    <a:pt x="2" y="861"/>
                  </a:lnTo>
                  <a:lnTo>
                    <a:pt x="0" y="907"/>
                  </a:lnTo>
                  <a:lnTo>
                    <a:pt x="0" y="907"/>
                  </a:lnTo>
                  <a:lnTo>
                    <a:pt x="2" y="954"/>
                  </a:lnTo>
                  <a:lnTo>
                    <a:pt x="5" y="1000"/>
                  </a:lnTo>
                  <a:lnTo>
                    <a:pt x="11" y="1046"/>
                  </a:lnTo>
                  <a:lnTo>
                    <a:pt x="18" y="1091"/>
                  </a:lnTo>
                  <a:lnTo>
                    <a:pt x="29" y="1133"/>
                  </a:lnTo>
                  <a:lnTo>
                    <a:pt x="40" y="1176"/>
                  </a:lnTo>
                  <a:lnTo>
                    <a:pt x="55" y="1219"/>
                  </a:lnTo>
                  <a:lnTo>
                    <a:pt x="71" y="1261"/>
                  </a:lnTo>
                  <a:lnTo>
                    <a:pt x="89" y="1301"/>
                  </a:lnTo>
                  <a:lnTo>
                    <a:pt x="110" y="1339"/>
                  </a:lnTo>
                  <a:lnTo>
                    <a:pt x="132" y="1378"/>
                  </a:lnTo>
                  <a:lnTo>
                    <a:pt x="154" y="1415"/>
                  </a:lnTo>
                  <a:lnTo>
                    <a:pt x="181" y="1450"/>
                  </a:lnTo>
                  <a:lnTo>
                    <a:pt x="208" y="1484"/>
                  </a:lnTo>
                  <a:lnTo>
                    <a:pt x="236" y="1517"/>
                  </a:lnTo>
                  <a:lnTo>
                    <a:pt x="265" y="1548"/>
                  </a:lnTo>
                  <a:lnTo>
                    <a:pt x="298" y="1579"/>
                  </a:lnTo>
                  <a:lnTo>
                    <a:pt x="330" y="1607"/>
                  </a:lnTo>
                  <a:lnTo>
                    <a:pt x="364" y="1634"/>
                  </a:lnTo>
                  <a:lnTo>
                    <a:pt x="400" y="1659"/>
                  </a:lnTo>
                  <a:lnTo>
                    <a:pt x="437" y="1682"/>
                  </a:lnTo>
                  <a:lnTo>
                    <a:pt x="474" y="1705"/>
                  </a:lnTo>
                  <a:lnTo>
                    <a:pt x="514" y="1725"/>
                  </a:lnTo>
                  <a:lnTo>
                    <a:pt x="554" y="1743"/>
                  </a:lnTo>
                  <a:lnTo>
                    <a:pt x="595" y="1759"/>
                  </a:lnTo>
                  <a:lnTo>
                    <a:pt x="637" y="1773"/>
                  </a:lnTo>
                  <a:lnTo>
                    <a:pt x="680" y="1786"/>
                  </a:lnTo>
                  <a:lnTo>
                    <a:pt x="724" y="1796"/>
                  </a:lnTo>
                  <a:lnTo>
                    <a:pt x="768" y="1804"/>
                  </a:lnTo>
                  <a:lnTo>
                    <a:pt x="814" y="1810"/>
                  </a:lnTo>
                  <a:lnTo>
                    <a:pt x="860" y="1813"/>
                  </a:lnTo>
                  <a:lnTo>
                    <a:pt x="908" y="1814"/>
                  </a:lnTo>
                  <a:lnTo>
                    <a:pt x="908" y="1814"/>
                  </a:lnTo>
                  <a:lnTo>
                    <a:pt x="953" y="1813"/>
                  </a:lnTo>
                  <a:lnTo>
                    <a:pt x="999" y="1810"/>
                  </a:lnTo>
                  <a:lnTo>
                    <a:pt x="1045" y="1804"/>
                  </a:lnTo>
                  <a:lnTo>
                    <a:pt x="1090" y="1796"/>
                  </a:lnTo>
                  <a:lnTo>
                    <a:pt x="1134" y="1786"/>
                  </a:lnTo>
                  <a:lnTo>
                    <a:pt x="1177" y="1773"/>
                  </a:lnTo>
                  <a:lnTo>
                    <a:pt x="1218" y="1759"/>
                  </a:lnTo>
                  <a:lnTo>
                    <a:pt x="1260" y="1743"/>
                  </a:lnTo>
                  <a:lnTo>
                    <a:pt x="1300" y="1725"/>
                  </a:lnTo>
                  <a:lnTo>
                    <a:pt x="1340" y="1705"/>
                  </a:lnTo>
                  <a:lnTo>
                    <a:pt x="1377" y="1682"/>
                  </a:lnTo>
                  <a:lnTo>
                    <a:pt x="1414" y="1659"/>
                  </a:lnTo>
                  <a:lnTo>
                    <a:pt x="1449" y="1634"/>
                  </a:lnTo>
                  <a:lnTo>
                    <a:pt x="1483" y="1607"/>
                  </a:lnTo>
                  <a:lnTo>
                    <a:pt x="1517" y="1579"/>
                  </a:lnTo>
                  <a:lnTo>
                    <a:pt x="1548" y="1548"/>
                  </a:lnTo>
                  <a:lnTo>
                    <a:pt x="1578" y="1517"/>
                  </a:lnTo>
                  <a:lnTo>
                    <a:pt x="1606" y="1484"/>
                  </a:lnTo>
                  <a:lnTo>
                    <a:pt x="1634" y="1450"/>
                  </a:lnTo>
                  <a:lnTo>
                    <a:pt x="1659" y="1415"/>
                  </a:lnTo>
                  <a:lnTo>
                    <a:pt x="1683" y="1378"/>
                  </a:lnTo>
                  <a:lnTo>
                    <a:pt x="1704" y="1339"/>
                  </a:lnTo>
                  <a:lnTo>
                    <a:pt x="1724" y="1301"/>
                  </a:lnTo>
                  <a:lnTo>
                    <a:pt x="1742" y="1261"/>
                  </a:lnTo>
                  <a:lnTo>
                    <a:pt x="1758" y="1219"/>
                  </a:lnTo>
                  <a:lnTo>
                    <a:pt x="1773" y="1176"/>
                  </a:lnTo>
                  <a:lnTo>
                    <a:pt x="1785" y="1133"/>
                  </a:lnTo>
                  <a:lnTo>
                    <a:pt x="1795" y="1091"/>
                  </a:lnTo>
                  <a:lnTo>
                    <a:pt x="1803" y="1046"/>
                  </a:lnTo>
                  <a:lnTo>
                    <a:pt x="1809" y="1000"/>
                  </a:lnTo>
                  <a:lnTo>
                    <a:pt x="1813" y="954"/>
                  </a:lnTo>
                  <a:lnTo>
                    <a:pt x="1813" y="907"/>
                  </a:lnTo>
                  <a:lnTo>
                    <a:pt x="1810" y="907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67" name="Picture 68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0150" y="1271588"/>
              <a:ext cx="2889250" cy="226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063" y="1973263"/>
              <a:ext cx="536575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70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413" y="1941513"/>
              <a:ext cx="155575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7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413" y="2079626"/>
              <a:ext cx="198438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72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8738" y="1981201"/>
              <a:ext cx="155575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Rectangle 73"/>
            <p:cNvSpPr>
              <a:spLocks noChangeArrowheads="1"/>
            </p:cNvSpPr>
            <p:nvPr/>
          </p:nvSpPr>
          <p:spPr bwMode="auto">
            <a:xfrm>
              <a:off x="3729038" y="1408113"/>
              <a:ext cx="554038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3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Liquid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3" name="Rectangle 74"/>
            <p:cNvSpPr>
              <a:spLocks noChangeArrowheads="1"/>
            </p:cNvSpPr>
            <p:nvPr/>
          </p:nvSpPr>
          <p:spPr bwMode="auto">
            <a:xfrm>
              <a:off x="2990850" y="2863851"/>
              <a:ext cx="474663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3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Filter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4" name="Rectangle 75"/>
            <p:cNvSpPr>
              <a:spLocks noChangeArrowheads="1"/>
            </p:cNvSpPr>
            <p:nvPr/>
          </p:nvSpPr>
          <p:spPr bwMode="auto">
            <a:xfrm>
              <a:off x="3616325" y="2863851"/>
              <a:ext cx="455613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3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Pore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pic>
          <p:nvPicPr>
            <p:cNvPr id="75" name="Picture 76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500" y="2012951"/>
              <a:ext cx="901700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Rectangle 77"/>
            <p:cNvSpPr>
              <a:spLocks noChangeArrowheads="1"/>
            </p:cNvSpPr>
            <p:nvPr/>
          </p:nvSpPr>
          <p:spPr bwMode="auto">
            <a:xfrm>
              <a:off x="3160713" y="2619376"/>
              <a:ext cx="36513" cy="24447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auto">
            <a:xfrm>
              <a:off x="3160713" y="2619376"/>
              <a:ext cx="36513" cy="244475"/>
            </a:xfrm>
            <a:custGeom>
              <a:avLst/>
              <a:gdLst>
                <a:gd name="T0" fmla="*/ 0 w 23"/>
                <a:gd name="T1" fmla="*/ 0 h 154"/>
                <a:gd name="T2" fmla="*/ 0 w 23"/>
                <a:gd name="T3" fmla="*/ 154 h 154"/>
                <a:gd name="T4" fmla="*/ 23 w 23"/>
                <a:gd name="T5" fmla="*/ 154 h 154"/>
                <a:gd name="T6" fmla="*/ 23 w 23"/>
                <a:gd name="T7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54">
                  <a:moveTo>
                    <a:pt x="0" y="0"/>
                  </a:moveTo>
                  <a:lnTo>
                    <a:pt x="0" y="154"/>
                  </a:lnTo>
                  <a:lnTo>
                    <a:pt x="23" y="154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Rectangle 79"/>
            <p:cNvSpPr>
              <a:spLocks noChangeArrowheads="1"/>
            </p:cNvSpPr>
            <p:nvPr/>
          </p:nvSpPr>
          <p:spPr bwMode="auto">
            <a:xfrm>
              <a:off x="3756025" y="2681288"/>
              <a:ext cx="38100" cy="182563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80"/>
            <p:cNvSpPr>
              <a:spLocks/>
            </p:cNvSpPr>
            <p:nvPr/>
          </p:nvSpPr>
          <p:spPr bwMode="auto">
            <a:xfrm>
              <a:off x="3756025" y="2681288"/>
              <a:ext cx="38100" cy="182563"/>
            </a:xfrm>
            <a:custGeom>
              <a:avLst/>
              <a:gdLst>
                <a:gd name="T0" fmla="*/ 0 w 24"/>
                <a:gd name="T1" fmla="*/ 0 h 115"/>
                <a:gd name="T2" fmla="*/ 0 w 24"/>
                <a:gd name="T3" fmla="*/ 115 h 115"/>
                <a:gd name="T4" fmla="*/ 24 w 24"/>
                <a:gd name="T5" fmla="*/ 115 h 115"/>
                <a:gd name="T6" fmla="*/ 24 w 24"/>
                <a:gd name="T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15">
                  <a:moveTo>
                    <a:pt x="0" y="0"/>
                  </a:moveTo>
                  <a:lnTo>
                    <a:pt x="0" y="115"/>
                  </a:lnTo>
                  <a:lnTo>
                    <a:pt x="24" y="115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81"/>
            <p:cNvSpPr>
              <a:spLocks/>
            </p:cNvSpPr>
            <p:nvPr/>
          </p:nvSpPr>
          <p:spPr bwMode="auto">
            <a:xfrm>
              <a:off x="3763963" y="2555876"/>
              <a:ext cx="449263" cy="322263"/>
            </a:xfrm>
            <a:custGeom>
              <a:avLst/>
              <a:gdLst>
                <a:gd name="T0" fmla="*/ 268 w 283"/>
                <a:gd name="T1" fmla="*/ 0 h 203"/>
                <a:gd name="T2" fmla="*/ 0 w 283"/>
                <a:gd name="T3" fmla="*/ 184 h 203"/>
                <a:gd name="T4" fmla="*/ 13 w 283"/>
                <a:gd name="T5" fmla="*/ 203 h 203"/>
                <a:gd name="T6" fmla="*/ 283 w 283"/>
                <a:gd name="T7" fmla="*/ 20 h 203"/>
                <a:gd name="T8" fmla="*/ 268 w 283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3">
                  <a:moveTo>
                    <a:pt x="268" y="0"/>
                  </a:moveTo>
                  <a:lnTo>
                    <a:pt x="0" y="184"/>
                  </a:lnTo>
                  <a:lnTo>
                    <a:pt x="13" y="203"/>
                  </a:lnTo>
                  <a:lnTo>
                    <a:pt x="283" y="20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2"/>
            <p:cNvSpPr>
              <a:spLocks/>
            </p:cNvSpPr>
            <p:nvPr/>
          </p:nvSpPr>
          <p:spPr bwMode="auto">
            <a:xfrm>
              <a:off x="3763963" y="2555876"/>
              <a:ext cx="449263" cy="322263"/>
            </a:xfrm>
            <a:custGeom>
              <a:avLst/>
              <a:gdLst>
                <a:gd name="T0" fmla="*/ 268 w 283"/>
                <a:gd name="T1" fmla="*/ 0 h 203"/>
                <a:gd name="T2" fmla="*/ 0 w 283"/>
                <a:gd name="T3" fmla="*/ 184 h 203"/>
                <a:gd name="T4" fmla="*/ 13 w 283"/>
                <a:gd name="T5" fmla="*/ 203 h 203"/>
                <a:gd name="T6" fmla="*/ 283 w 283"/>
                <a:gd name="T7" fmla="*/ 2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203">
                  <a:moveTo>
                    <a:pt x="268" y="0"/>
                  </a:moveTo>
                  <a:lnTo>
                    <a:pt x="0" y="184"/>
                  </a:lnTo>
                  <a:lnTo>
                    <a:pt x="13" y="203"/>
                  </a:lnTo>
                  <a:lnTo>
                    <a:pt x="283" y="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5972175" y="6154738"/>
              <a:ext cx="127000" cy="146050"/>
            </a:xfrm>
            <a:custGeom>
              <a:avLst/>
              <a:gdLst>
                <a:gd name="T0" fmla="*/ 0 w 80"/>
                <a:gd name="T1" fmla="*/ 0 h 92"/>
                <a:gd name="T2" fmla="*/ 80 w 80"/>
                <a:gd name="T3" fmla="*/ 46 h 92"/>
                <a:gd name="T4" fmla="*/ 0 w 80"/>
                <a:gd name="T5" fmla="*/ 92 h 92"/>
                <a:gd name="T6" fmla="*/ 0 w 80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92">
                  <a:moveTo>
                    <a:pt x="0" y="0"/>
                  </a:moveTo>
                  <a:lnTo>
                    <a:pt x="80" y="46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Rectangle 84"/>
            <p:cNvSpPr>
              <a:spLocks noChangeArrowheads="1"/>
            </p:cNvSpPr>
            <p:nvPr/>
          </p:nvSpPr>
          <p:spPr bwMode="auto">
            <a:xfrm>
              <a:off x="3214688" y="5024438"/>
              <a:ext cx="654050" cy="190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5"/>
            <p:cNvSpPr>
              <a:spLocks/>
            </p:cNvSpPr>
            <p:nvPr/>
          </p:nvSpPr>
          <p:spPr bwMode="auto">
            <a:xfrm>
              <a:off x="3214688" y="5024438"/>
              <a:ext cx="654050" cy="19050"/>
            </a:xfrm>
            <a:custGeom>
              <a:avLst/>
              <a:gdLst>
                <a:gd name="T0" fmla="*/ 412 w 412"/>
                <a:gd name="T1" fmla="*/ 0 h 12"/>
                <a:gd name="T2" fmla="*/ 0 w 412"/>
                <a:gd name="T3" fmla="*/ 0 h 12"/>
                <a:gd name="T4" fmla="*/ 0 w 412"/>
                <a:gd name="T5" fmla="*/ 12 h 12"/>
                <a:gd name="T6" fmla="*/ 412 w 412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2" h="12">
                  <a:moveTo>
                    <a:pt x="412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12" y="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6"/>
            <p:cNvSpPr>
              <a:spLocks noChangeArrowheads="1"/>
            </p:cNvSpPr>
            <p:nvPr/>
          </p:nvSpPr>
          <p:spPr bwMode="auto">
            <a:xfrm>
              <a:off x="3214688" y="6108701"/>
              <a:ext cx="654050" cy="17463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7"/>
            <p:cNvSpPr>
              <a:spLocks/>
            </p:cNvSpPr>
            <p:nvPr/>
          </p:nvSpPr>
          <p:spPr bwMode="auto">
            <a:xfrm>
              <a:off x="3214688" y="6108701"/>
              <a:ext cx="654050" cy="17463"/>
            </a:xfrm>
            <a:custGeom>
              <a:avLst/>
              <a:gdLst>
                <a:gd name="T0" fmla="*/ 412 w 412"/>
                <a:gd name="T1" fmla="*/ 0 h 11"/>
                <a:gd name="T2" fmla="*/ 0 w 412"/>
                <a:gd name="T3" fmla="*/ 0 h 11"/>
                <a:gd name="T4" fmla="*/ 0 w 412"/>
                <a:gd name="T5" fmla="*/ 11 h 11"/>
                <a:gd name="T6" fmla="*/ 412 w 412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2" h="11">
                  <a:moveTo>
                    <a:pt x="4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12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87" name="Picture 8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8" y="631826"/>
              <a:ext cx="2889250" cy="288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926" y="1442257"/>
            <a:ext cx="2416048" cy="181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4" t="13655" r="18142" b="30168"/>
          <a:stretch/>
        </p:blipFill>
        <p:spPr bwMode="auto">
          <a:xfrm rot="5400000">
            <a:off x="5623868" y="1809142"/>
            <a:ext cx="1499026" cy="107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168" y="3748547"/>
            <a:ext cx="1905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441" y="3578315"/>
            <a:ext cx="17430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" name="TextBox 2047"/>
          <p:cNvSpPr txBox="1"/>
          <p:nvPr/>
        </p:nvSpPr>
        <p:spPr>
          <a:xfrm>
            <a:off x="4447592" y="526985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Isopore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431441" y="5515929"/>
            <a:ext cx="196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Mixed cellulose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095750" y="6320333"/>
            <a:ext cx="504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use 0.2 </a:t>
            </a:r>
            <a:r>
              <a:rPr lang="el-GR" altLang="zh-CN" b="1" dirty="0" smtClean="0">
                <a:solidFill>
                  <a:srgbClr val="FF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μ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altLang="zh-CN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poresize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membranes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t="22469" r="36722" b="21061"/>
          <a:stretch/>
        </p:blipFill>
        <p:spPr bwMode="auto">
          <a:xfrm>
            <a:off x="6954497" y="1386004"/>
            <a:ext cx="2189503" cy="203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84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/>
      <p:bldP spid="93" grpId="0"/>
      <p:bldP spid="9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Air filtration in lab (</a:t>
            </a:r>
            <a:r>
              <a:rPr lang="en-US" altLang="zh-CN" dirty="0"/>
              <a:t>biosafety cabinet)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713944" y="1499472"/>
            <a:ext cx="3859510" cy="4944143"/>
            <a:chOff x="2552700" y="920750"/>
            <a:chExt cx="3546952" cy="4606469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3009900" y="1546225"/>
              <a:ext cx="1343025" cy="3581400"/>
            </a:xfrm>
            <a:custGeom>
              <a:avLst/>
              <a:gdLst>
                <a:gd name="T0" fmla="*/ 58 w 846"/>
                <a:gd name="T1" fmla="*/ 0 h 2256"/>
                <a:gd name="T2" fmla="*/ 58 w 846"/>
                <a:gd name="T3" fmla="*/ 378 h 2256"/>
                <a:gd name="T4" fmla="*/ 142 w 846"/>
                <a:gd name="T5" fmla="*/ 378 h 2256"/>
                <a:gd name="T6" fmla="*/ 142 w 846"/>
                <a:gd name="T7" fmla="*/ 458 h 2256"/>
                <a:gd name="T8" fmla="*/ 100 w 846"/>
                <a:gd name="T9" fmla="*/ 458 h 2256"/>
                <a:gd name="T10" fmla="*/ 100 w 846"/>
                <a:gd name="T11" fmla="*/ 1214 h 2256"/>
                <a:gd name="T12" fmla="*/ 78 w 846"/>
                <a:gd name="T13" fmla="*/ 1212 h 2256"/>
                <a:gd name="T14" fmla="*/ 78 w 846"/>
                <a:gd name="T15" fmla="*/ 1244 h 2256"/>
                <a:gd name="T16" fmla="*/ 48 w 846"/>
                <a:gd name="T17" fmla="*/ 1244 h 2256"/>
                <a:gd name="T18" fmla="*/ 48 w 846"/>
                <a:gd name="T19" fmla="*/ 1212 h 2256"/>
                <a:gd name="T20" fmla="*/ 0 w 846"/>
                <a:gd name="T21" fmla="*/ 1212 h 2256"/>
                <a:gd name="T22" fmla="*/ 0 w 846"/>
                <a:gd name="T23" fmla="*/ 1394 h 2256"/>
                <a:gd name="T24" fmla="*/ 312 w 846"/>
                <a:gd name="T25" fmla="*/ 1394 h 2256"/>
                <a:gd name="T26" fmla="*/ 312 w 846"/>
                <a:gd name="T27" fmla="*/ 2256 h 2256"/>
                <a:gd name="T28" fmla="*/ 846 w 846"/>
                <a:gd name="T29" fmla="*/ 2256 h 2256"/>
                <a:gd name="T30" fmla="*/ 846 w 846"/>
                <a:gd name="T31" fmla="*/ 0 h 2256"/>
                <a:gd name="T32" fmla="*/ 58 w 846"/>
                <a:gd name="T33" fmla="*/ 0 h 2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6" h="2256">
                  <a:moveTo>
                    <a:pt x="58" y="0"/>
                  </a:moveTo>
                  <a:lnTo>
                    <a:pt x="58" y="378"/>
                  </a:lnTo>
                  <a:lnTo>
                    <a:pt x="142" y="378"/>
                  </a:lnTo>
                  <a:lnTo>
                    <a:pt x="142" y="458"/>
                  </a:lnTo>
                  <a:lnTo>
                    <a:pt x="100" y="458"/>
                  </a:lnTo>
                  <a:lnTo>
                    <a:pt x="100" y="1214"/>
                  </a:lnTo>
                  <a:lnTo>
                    <a:pt x="78" y="1212"/>
                  </a:lnTo>
                  <a:lnTo>
                    <a:pt x="78" y="1244"/>
                  </a:lnTo>
                  <a:lnTo>
                    <a:pt x="48" y="1244"/>
                  </a:lnTo>
                  <a:lnTo>
                    <a:pt x="48" y="1212"/>
                  </a:lnTo>
                  <a:lnTo>
                    <a:pt x="0" y="1212"/>
                  </a:lnTo>
                  <a:lnTo>
                    <a:pt x="0" y="1394"/>
                  </a:lnTo>
                  <a:lnTo>
                    <a:pt x="312" y="1394"/>
                  </a:lnTo>
                  <a:lnTo>
                    <a:pt x="312" y="2256"/>
                  </a:lnTo>
                  <a:lnTo>
                    <a:pt x="846" y="2256"/>
                  </a:lnTo>
                  <a:lnTo>
                    <a:pt x="846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C8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3203575" y="1933575"/>
              <a:ext cx="895350" cy="212725"/>
            </a:xfrm>
            <a:prstGeom prst="rect">
              <a:avLst/>
            </a:prstGeom>
            <a:solidFill>
              <a:srgbClr val="4DB6AC"/>
            </a:solidFill>
            <a:ln w="6350">
              <a:solidFill>
                <a:srgbClr val="172A8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203575" y="1882775"/>
              <a:ext cx="895350" cy="50800"/>
            </a:xfrm>
            <a:prstGeom prst="rect">
              <a:avLst/>
            </a:prstGeom>
            <a:solidFill>
              <a:srgbClr val="57A6CD"/>
            </a:solidFill>
            <a:ln w="6350">
              <a:solidFill>
                <a:srgbClr val="172A8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3203575" y="1333500"/>
              <a:ext cx="895350" cy="212725"/>
            </a:xfrm>
            <a:prstGeom prst="rect">
              <a:avLst/>
            </a:prstGeom>
            <a:solidFill>
              <a:srgbClr val="4DB6AC"/>
            </a:solidFill>
            <a:ln w="6350">
              <a:solidFill>
                <a:srgbClr val="172A8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203575" y="1282700"/>
              <a:ext cx="895350" cy="50800"/>
            </a:xfrm>
            <a:prstGeom prst="rect">
              <a:avLst/>
            </a:prstGeom>
            <a:solidFill>
              <a:srgbClr val="57A6CD"/>
            </a:solidFill>
            <a:ln w="6350">
              <a:solidFill>
                <a:srgbClr val="172A8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3486150" y="1787525"/>
              <a:ext cx="346075" cy="720725"/>
            </a:xfrm>
            <a:custGeom>
              <a:avLst/>
              <a:gdLst>
                <a:gd name="T0" fmla="*/ 0 w 218"/>
                <a:gd name="T1" fmla="*/ 264 h 454"/>
                <a:gd name="T2" fmla="*/ 110 w 218"/>
                <a:gd name="T3" fmla="*/ 454 h 454"/>
                <a:gd name="T4" fmla="*/ 218 w 218"/>
                <a:gd name="T5" fmla="*/ 264 h 454"/>
                <a:gd name="T6" fmla="*/ 156 w 218"/>
                <a:gd name="T7" fmla="*/ 264 h 454"/>
                <a:gd name="T8" fmla="*/ 156 w 218"/>
                <a:gd name="T9" fmla="*/ 0 h 454"/>
                <a:gd name="T10" fmla="*/ 62 w 218"/>
                <a:gd name="T11" fmla="*/ 0 h 454"/>
                <a:gd name="T12" fmla="*/ 62 w 218"/>
                <a:gd name="T13" fmla="*/ 264 h 454"/>
                <a:gd name="T14" fmla="*/ 0 w 218"/>
                <a:gd name="T15" fmla="*/ 26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454">
                  <a:moveTo>
                    <a:pt x="0" y="264"/>
                  </a:moveTo>
                  <a:lnTo>
                    <a:pt x="110" y="454"/>
                  </a:lnTo>
                  <a:lnTo>
                    <a:pt x="218" y="264"/>
                  </a:lnTo>
                  <a:lnTo>
                    <a:pt x="156" y="264"/>
                  </a:lnTo>
                  <a:lnTo>
                    <a:pt x="156" y="0"/>
                  </a:lnTo>
                  <a:lnTo>
                    <a:pt x="62" y="0"/>
                  </a:lnTo>
                  <a:lnTo>
                    <a:pt x="62" y="264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57A6CD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3590925" y="1793875"/>
              <a:ext cx="136525" cy="330200"/>
            </a:xfrm>
            <a:custGeom>
              <a:avLst/>
              <a:gdLst>
                <a:gd name="T0" fmla="*/ 46 w 86"/>
                <a:gd name="T1" fmla="*/ 208 h 208"/>
                <a:gd name="T2" fmla="*/ 64 w 86"/>
                <a:gd name="T3" fmla="*/ 186 h 208"/>
                <a:gd name="T4" fmla="*/ 68 w 86"/>
                <a:gd name="T5" fmla="*/ 170 h 208"/>
                <a:gd name="T6" fmla="*/ 86 w 86"/>
                <a:gd name="T7" fmla="*/ 160 h 208"/>
                <a:gd name="T8" fmla="*/ 86 w 86"/>
                <a:gd name="T9" fmla="*/ 0 h 208"/>
                <a:gd name="T10" fmla="*/ 0 w 86"/>
                <a:gd name="T11" fmla="*/ 0 h 208"/>
                <a:gd name="T12" fmla="*/ 0 w 86"/>
                <a:gd name="T13" fmla="*/ 184 h 208"/>
                <a:gd name="T14" fmla="*/ 22 w 86"/>
                <a:gd name="T15" fmla="*/ 182 h 208"/>
                <a:gd name="T16" fmla="*/ 46 w 86"/>
                <a:gd name="T17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208">
                  <a:moveTo>
                    <a:pt x="46" y="208"/>
                  </a:moveTo>
                  <a:lnTo>
                    <a:pt x="64" y="186"/>
                  </a:lnTo>
                  <a:lnTo>
                    <a:pt x="68" y="170"/>
                  </a:lnTo>
                  <a:lnTo>
                    <a:pt x="86" y="160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184"/>
                  </a:lnTo>
                  <a:lnTo>
                    <a:pt x="22" y="182"/>
                  </a:lnTo>
                  <a:lnTo>
                    <a:pt x="46" y="208"/>
                  </a:lnTo>
                  <a:close/>
                </a:path>
              </a:pathLst>
            </a:custGeom>
            <a:solidFill>
              <a:srgbClr val="FF8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3486150" y="920750"/>
              <a:ext cx="346075" cy="720725"/>
            </a:xfrm>
            <a:custGeom>
              <a:avLst/>
              <a:gdLst>
                <a:gd name="T0" fmla="*/ 218 w 218"/>
                <a:gd name="T1" fmla="*/ 190 h 454"/>
                <a:gd name="T2" fmla="*/ 110 w 218"/>
                <a:gd name="T3" fmla="*/ 0 h 454"/>
                <a:gd name="T4" fmla="*/ 0 w 218"/>
                <a:gd name="T5" fmla="*/ 190 h 454"/>
                <a:gd name="T6" fmla="*/ 62 w 218"/>
                <a:gd name="T7" fmla="*/ 190 h 454"/>
                <a:gd name="T8" fmla="*/ 62 w 218"/>
                <a:gd name="T9" fmla="*/ 454 h 454"/>
                <a:gd name="T10" fmla="*/ 156 w 218"/>
                <a:gd name="T11" fmla="*/ 454 h 454"/>
                <a:gd name="T12" fmla="*/ 156 w 218"/>
                <a:gd name="T13" fmla="*/ 190 h 454"/>
                <a:gd name="T14" fmla="*/ 218 w 218"/>
                <a:gd name="T15" fmla="*/ 19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454">
                  <a:moveTo>
                    <a:pt x="218" y="190"/>
                  </a:moveTo>
                  <a:lnTo>
                    <a:pt x="110" y="0"/>
                  </a:lnTo>
                  <a:lnTo>
                    <a:pt x="0" y="190"/>
                  </a:lnTo>
                  <a:lnTo>
                    <a:pt x="62" y="190"/>
                  </a:lnTo>
                  <a:lnTo>
                    <a:pt x="62" y="454"/>
                  </a:lnTo>
                  <a:lnTo>
                    <a:pt x="156" y="454"/>
                  </a:lnTo>
                  <a:lnTo>
                    <a:pt x="156" y="190"/>
                  </a:lnTo>
                  <a:lnTo>
                    <a:pt x="218" y="190"/>
                  </a:lnTo>
                  <a:close/>
                </a:path>
              </a:pathLst>
            </a:custGeom>
            <a:solidFill>
              <a:srgbClr val="57A6CD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3590925" y="1304925"/>
              <a:ext cx="136525" cy="330200"/>
            </a:xfrm>
            <a:custGeom>
              <a:avLst/>
              <a:gdLst>
                <a:gd name="T0" fmla="*/ 40 w 86"/>
                <a:gd name="T1" fmla="*/ 0 h 208"/>
                <a:gd name="T2" fmla="*/ 22 w 86"/>
                <a:gd name="T3" fmla="*/ 22 h 208"/>
                <a:gd name="T4" fmla="*/ 18 w 86"/>
                <a:gd name="T5" fmla="*/ 38 h 208"/>
                <a:gd name="T6" fmla="*/ 0 w 86"/>
                <a:gd name="T7" fmla="*/ 48 h 208"/>
                <a:gd name="T8" fmla="*/ 0 w 86"/>
                <a:gd name="T9" fmla="*/ 208 h 208"/>
                <a:gd name="T10" fmla="*/ 86 w 86"/>
                <a:gd name="T11" fmla="*/ 208 h 208"/>
                <a:gd name="T12" fmla="*/ 86 w 86"/>
                <a:gd name="T13" fmla="*/ 26 h 208"/>
                <a:gd name="T14" fmla="*/ 64 w 86"/>
                <a:gd name="T15" fmla="*/ 26 h 208"/>
                <a:gd name="T16" fmla="*/ 40 w 86"/>
                <a:gd name="T17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208">
                  <a:moveTo>
                    <a:pt x="40" y="0"/>
                  </a:moveTo>
                  <a:lnTo>
                    <a:pt x="22" y="22"/>
                  </a:lnTo>
                  <a:lnTo>
                    <a:pt x="18" y="38"/>
                  </a:lnTo>
                  <a:lnTo>
                    <a:pt x="0" y="48"/>
                  </a:lnTo>
                  <a:lnTo>
                    <a:pt x="0" y="208"/>
                  </a:lnTo>
                  <a:lnTo>
                    <a:pt x="86" y="208"/>
                  </a:lnTo>
                  <a:lnTo>
                    <a:pt x="86" y="26"/>
                  </a:lnTo>
                  <a:lnTo>
                    <a:pt x="64" y="2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8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3803650" y="1612900"/>
              <a:ext cx="457200" cy="1549400"/>
            </a:xfrm>
            <a:custGeom>
              <a:avLst/>
              <a:gdLst>
                <a:gd name="T0" fmla="*/ 90 w 288"/>
                <a:gd name="T1" fmla="*/ 38 h 976"/>
                <a:gd name="T2" fmla="*/ 90 w 288"/>
                <a:gd name="T3" fmla="*/ 0 h 976"/>
                <a:gd name="T4" fmla="*/ 0 w 288"/>
                <a:gd name="T5" fmla="*/ 68 h 976"/>
                <a:gd name="T6" fmla="*/ 90 w 288"/>
                <a:gd name="T7" fmla="*/ 136 h 976"/>
                <a:gd name="T8" fmla="*/ 90 w 288"/>
                <a:gd name="T9" fmla="*/ 96 h 976"/>
                <a:gd name="T10" fmla="*/ 232 w 288"/>
                <a:gd name="T11" fmla="*/ 96 h 976"/>
                <a:gd name="T12" fmla="*/ 232 w 288"/>
                <a:gd name="T13" fmla="*/ 976 h 976"/>
                <a:gd name="T14" fmla="*/ 288 w 288"/>
                <a:gd name="T15" fmla="*/ 976 h 976"/>
                <a:gd name="T16" fmla="*/ 288 w 288"/>
                <a:gd name="T17" fmla="*/ 96 h 976"/>
                <a:gd name="T18" fmla="*/ 288 w 288"/>
                <a:gd name="T19" fmla="*/ 44 h 976"/>
                <a:gd name="T20" fmla="*/ 288 w 288"/>
                <a:gd name="T21" fmla="*/ 38 h 976"/>
                <a:gd name="T22" fmla="*/ 90 w 288"/>
                <a:gd name="T23" fmla="*/ 38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8" h="976">
                  <a:moveTo>
                    <a:pt x="90" y="38"/>
                  </a:moveTo>
                  <a:lnTo>
                    <a:pt x="90" y="0"/>
                  </a:lnTo>
                  <a:lnTo>
                    <a:pt x="0" y="68"/>
                  </a:lnTo>
                  <a:lnTo>
                    <a:pt x="90" y="136"/>
                  </a:lnTo>
                  <a:lnTo>
                    <a:pt x="90" y="96"/>
                  </a:lnTo>
                  <a:lnTo>
                    <a:pt x="232" y="96"/>
                  </a:lnTo>
                  <a:lnTo>
                    <a:pt x="232" y="976"/>
                  </a:lnTo>
                  <a:lnTo>
                    <a:pt x="288" y="976"/>
                  </a:lnTo>
                  <a:lnTo>
                    <a:pt x="288" y="96"/>
                  </a:lnTo>
                  <a:lnTo>
                    <a:pt x="288" y="44"/>
                  </a:lnTo>
                  <a:lnTo>
                    <a:pt x="288" y="38"/>
                  </a:lnTo>
                  <a:lnTo>
                    <a:pt x="90" y="38"/>
                  </a:lnTo>
                  <a:close/>
                </a:path>
              </a:pathLst>
            </a:custGeom>
            <a:solidFill>
              <a:srgbClr val="FF8E98"/>
            </a:solidFill>
            <a:ln w="12700">
              <a:solidFill>
                <a:srgbClr val="60198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3752850" y="4289425"/>
              <a:ext cx="552450" cy="774700"/>
            </a:xfrm>
            <a:custGeom>
              <a:avLst/>
              <a:gdLst>
                <a:gd name="T0" fmla="*/ 346 w 348"/>
                <a:gd name="T1" fmla="*/ 290 h 488"/>
                <a:gd name="T2" fmla="*/ 346 w 348"/>
                <a:gd name="T3" fmla="*/ 0 h 488"/>
                <a:gd name="T4" fmla="*/ 174 w 348"/>
                <a:gd name="T5" fmla="*/ 0 h 488"/>
                <a:gd name="T6" fmla="*/ 174 w 348"/>
                <a:gd name="T7" fmla="*/ 140 h 488"/>
                <a:gd name="T8" fmla="*/ 174 w 348"/>
                <a:gd name="T9" fmla="*/ 140 h 488"/>
                <a:gd name="T10" fmla="*/ 156 w 348"/>
                <a:gd name="T11" fmla="*/ 142 h 488"/>
                <a:gd name="T12" fmla="*/ 140 w 348"/>
                <a:gd name="T13" fmla="*/ 144 h 488"/>
                <a:gd name="T14" fmla="*/ 122 w 348"/>
                <a:gd name="T15" fmla="*/ 148 h 488"/>
                <a:gd name="T16" fmla="*/ 106 w 348"/>
                <a:gd name="T17" fmla="*/ 154 h 488"/>
                <a:gd name="T18" fmla="*/ 92 w 348"/>
                <a:gd name="T19" fmla="*/ 162 h 488"/>
                <a:gd name="T20" fmla="*/ 76 w 348"/>
                <a:gd name="T21" fmla="*/ 170 h 488"/>
                <a:gd name="T22" fmla="*/ 64 w 348"/>
                <a:gd name="T23" fmla="*/ 180 h 488"/>
                <a:gd name="T24" fmla="*/ 52 w 348"/>
                <a:gd name="T25" fmla="*/ 192 h 488"/>
                <a:gd name="T26" fmla="*/ 40 w 348"/>
                <a:gd name="T27" fmla="*/ 204 h 488"/>
                <a:gd name="T28" fmla="*/ 30 w 348"/>
                <a:gd name="T29" fmla="*/ 218 h 488"/>
                <a:gd name="T30" fmla="*/ 22 w 348"/>
                <a:gd name="T31" fmla="*/ 232 h 488"/>
                <a:gd name="T32" fmla="*/ 14 w 348"/>
                <a:gd name="T33" fmla="*/ 248 h 488"/>
                <a:gd name="T34" fmla="*/ 8 w 348"/>
                <a:gd name="T35" fmla="*/ 264 h 488"/>
                <a:gd name="T36" fmla="*/ 4 w 348"/>
                <a:gd name="T37" fmla="*/ 280 h 488"/>
                <a:gd name="T38" fmla="*/ 2 w 348"/>
                <a:gd name="T39" fmla="*/ 298 h 488"/>
                <a:gd name="T40" fmla="*/ 0 w 348"/>
                <a:gd name="T41" fmla="*/ 314 h 488"/>
                <a:gd name="T42" fmla="*/ 0 w 348"/>
                <a:gd name="T43" fmla="*/ 314 h 488"/>
                <a:gd name="T44" fmla="*/ 2 w 348"/>
                <a:gd name="T45" fmla="*/ 332 h 488"/>
                <a:gd name="T46" fmla="*/ 4 w 348"/>
                <a:gd name="T47" fmla="*/ 350 h 488"/>
                <a:gd name="T48" fmla="*/ 8 w 348"/>
                <a:gd name="T49" fmla="*/ 366 h 488"/>
                <a:gd name="T50" fmla="*/ 14 w 348"/>
                <a:gd name="T51" fmla="*/ 382 h 488"/>
                <a:gd name="T52" fmla="*/ 22 w 348"/>
                <a:gd name="T53" fmla="*/ 398 h 488"/>
                <a:gd name="T54" fmla="*/ 30 w 348"/>
                <a:gd name="T55" fmla="*/ 412 h 488"/>
                <a:gd name="T56" fmla="*/ 40 w 348"/>
                <a:gd name="T57" fmla="*/ 426 h 488"/>
                <a:gd name="T58" fmla="*/ 52 w 348"/>
                <a:gd name="T59" fmla="*/ 438 h 488"/>
                <a:gd name="T60" fmla="*/ 64 w 348"/>
                <a:gd name="T61" fmla="*/ 450 h 488"/>
                <a:gd name="T62" fmla="*/ 76 w 348"/>
                <a:gd name="T63" fmla="*/ 460 h 488"/>
                <a:gd name="T64" fmla="*/ 92 w 348"/>
                <a:gd name="T65" fmla="*/ 468 h 488"/>
                <a:gd name="T66" fmla="*/ 106 w 348"/>
                <a:gd name="T67" fmla="*/ 476 h 488"/>
                <a:gd name="T68" fmla="*/ 122 w 348"/>
                <a:gd name="T69" fmla="*/ 482 h 488"/>
                <a:gd name="T70" fmla="*/ 140 w 348"/>
                <a:gd name="T71" fmla="*/ 486 h 488"/>
                <a:gd name="T72" fmla="*/ 156 w 348"/>
                <a:gd name="T73" fmla="*/ 488 h 488"/>
                <a:gd name="T74" fmla="*/ 174 w 348"/>
                <a:gd name="T75" fmla="*/ 488 h 488"/>
                <a:gd name="T76" fmla="*/ 174 w 348"/>
                <a:gd name="T77" fmla="*/ 488 h 488"/>
                <a:gd name="T78" fmla="*/ 192 w 348"/>
                <a:gd name="T79" fmla="*/ 488 h 488"/>
                <a:gd name="T80" fmla="*/ 210 w 348"/>
                <a:gd name="T81" fmla="*/ 486 h 488"/>
                <a:gd name="T82" fmla="*/ 226 w 348"/>
                <a:gd name="T83" fmla="*/ 482 h 488"/>
                <a:gd name="T84" fmla="*/ 242 w 348"/>
                <a:gd name="T85" fmla="*/ 476 h 488"/>
                <a:gd name="T86" fmla="*/ 258 w 348"/>
                <a:gd name="T87" fmla="*/ 468 h 488"/>
                <a:gd name="T88" fmla="*/ 272 w 348"/>
                <a:gd name="T89" fmla="*/ 460 h 488"/>
                <a:gd name="T90" fmla="*/ 284 w 348"/>
                <a:gd name="T91" fmla="*/ 450 h 488"/>
                <a:gd name="T92" fmla="*/ 298 w 348"/>
                <a:gd name="T93" fmla="*/ 438 h 488"/>
                <a:gd name="T94" fmla="*/ 308 w 348"/>
                <a:gd name="T95" fmla="*/ 426 h 488"/>
                <a:gd name="T96" fmla="*/ 318 w 348"/>
                <a:gd name="T97" fmla="*/ 412 h 488"/>
                <a:gd name="T98" fmla="*/ 328 w 348"/>
                <a:gd name="T99" fmla="*/ 398 h 488"/>
                <a:gd name="T100" fmla="*/ 334 w 348"/>
                <a:gd name="T101" fmla="*/ 382 h 488"/>
                <a:gd name="T102" fmla="*/ 340 w 348"/>
                <a:gd name="T103" fmla="*/ 366 h 488"/>
                <a:gd name="T104" fmla="*/ 344 w 348"/>
                <a:gd name="T105" fmla="*/ 350 h 488"/>
                <a:gd name="T106" fmla="*/ 348 w 348"/>
                <a:gd name="T107" fmla="*/ 332 h 488"/>
                <a:gd name="T108" fmla="*/ 348 w 348"/>
                <a:gd name="T109" fmla="*/ 314 h 488"/>
                <a:gd name="T110" fmla="*/ 348 w 348"/>
                <a:gd name="T111" fmla="*/ 314 h 488"/>
                <a:gd name="T112" fmla="*/ 346 w 348"/>
                <a:gd name="T113" fmla="*/ 290 h 488"/>
                <a:gd name="T114" fmla="*/ 346 w 348"/>
                <a:gd name="T115" fmla="*/ 29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8" h="488">
                  <a:moveTo>
                    <a:pt x="346" y="290"/>
                  </a:moveTo>
                  <a:lnTo>
                    <a:pt x="346" y="0"/>
                  </a:lnTo>
                  <a:lnTo>
                    <a:pt x="174" y="0"/>
                  </a:lnTo>
                  <a:lnTo>
                    <a:pt x="174" y="140"/>
                  </a:lnTo>
                  <a:lnTo>
                    <a:pt x="174" y="140"/>
                  </a:lnTo>
                  <a:lnTo>
                    <a:pt x="156" y="142"/>
                  </a:lnTo>
                  <a:lnTo>
                    <a:pt x="140" y="144"/>
                  </a:lnTo>
                  <a:lnTo>
                    <a:pt x="122" y="148"/>
                  </a:lnTo>
                  <a:lnTo>
                    <a:pt x="106" y="154"/>
                  </a:lnTo>
                  <a:lnTo>
                    <a:pt x="92" y="162"/>
                  </a:lnTo>
                  <a:lnTo>
                    <a:pt x="76" y="170"/>
                  </a:lnTo>
                  <a:lnTo>
                    <a:pt x="64" y="180"/>
                  </a:lnTo>
                  <a:lnTo>
                    <a:pt x="52" y="192"/>
                  </a:lnTo>
                  <a:lnTo>
                    <a:pt x="40" y="204"/>
                  </a:lnTo>
                  <a:lnTo>
                    <a:pt x="30" y="218"/>
                  </a:lnTo>
                  <a:lnTo>
                    <a:pt x="22" y="232"/>
                  </a:lnTo>
                  <a:lnTo>
                    <a:pt x="14" y="248"/>
                  </a:lnTo>
                  <a:lnTo>
                    <a:pt x="8" y="264"/>
                  </a:lnTo>
                  <a:lnTo>
                    <a:pt x="4" y="280"/>
                  </a:lnTo>
                  <a:lnTo>
                    <a:pt x="2" y="298"/>
                  </a:lnTo>
                  <a:lnTo>
                    <a:pt x="0" y="314"/>
                  </a:lnTo>
                  <a:lnTo>
                    <a:pt x="0" y="314"/>
                  </a:lnTo>
                  <a:lnTo>
                    <a:pt x="2" y="332"/>
                  </a:lnTo>
                  <a:lnTo>
                    <a:pt x="4" y="350"/>
                  </a:lnTo>
                  <a:lnTo>
                    <a:pt x="8" y="366"/>
                  </a:lnTo>
                  <a:lnTo>
                    <a:pt x="14" y="382"/>
                  </a:lnTo>
                  <a:lnTo>
                    <a:pt x="22" y="398"/>
                  </a:lnTo>
                  <a:lnTo>
                    <a:pt x="30" y="412"/>
                  </a:lnTo>
                  <a:lnTo>
                    <a:pt x="40" y="426"/>
                  </a:lnTo>
                  <a:lnTo>
                    <a:pt x="52" y="438"/>
                  </a:lnTo>
                  <a:lnTo>
                    <a:pt x="64" y="450"/>
                  </a:lnTo>
                  <a:lnTo>
                    <a:pt x="76" y="460"/>
                  </a:lnTo>
                  <a:lnTo>
                    <a:pt x="92" y="468"/>
                  </a:lnTo>
                  <a:lnTo>
                    <a:pt x="106" y="476"/>
                  </a:lnTo>
                  <a:lnTo>
                    <a:pt x="122" y="482"/>
                  </a:lnTo>
                  <a:lnTo>
                    <a:pt x="140" y="486"/>
                  </a:lnTo>
                  <a:lnTo>
                    <a:pt x="156" y="488"/>
                  </a:lnTo>
                  <a:lnTo>
                    <a:pt x="174" y="488"/>
                  </a:lnTo>
                  <a:lnTo>
                    <a:pt x="174" y="488"/>
                  </a:lnTo>
                  <a:lnTo>
                    <a:pt x="192" y="488"/>
                  </a:lnTo>
                  <a:lnTo>
                    <a:pt x="210" y="486"/>
                  </a:lnTo>
                  <a:lnTo>
                    <a:pt x="226" y="482"/>
                  </a:lnTo>
                  <a:lnTo>
                    <a:pt x="242" y="476"/>
                  </a:lnTo>
                  <a:lnTo>
                    <a:pt x="258" y="468"/>
                  </a:lnTo>
                  <a:lnTo>
                    <a:pt x="272" y="460"/>
                  </a:lnTo>
                  <a:lnTo>
                    <a:pt x="284" y="450"/>
                  </a:lnTo>
                  <a:lnTo>
                    <a:pt x="298" y="438"/>
                  </a:lnTo>
                  <a:lnTo>
                    <a:pt x="308" y="426"/>
                  </a:lnTo>
                  <a:lnTo>
                    <a:pt x="318" y="412"/>
                  </a:lnTo>
                  <a:lnTo>
                    <a:pt x="328" y="398"/>
                  </a:lnTo>
                  <a:lnTo>
                    <a:pt x="334" y="382"/>
                  </a:lnTo>
                  <a:lnTo>
                    <a:pt x="340" y="366"/>
                  </a:lnTo>
                  <a:lnTo>
                    <a:pt x="344" y="350"/>
                  </a:lnTo>
                  <a:lnTo>
                    <a:pt x="348" y="332"/>
                  </a:lnTo>
                  <a:lnTo>
                    <a:pt x="348" y="314"/>
                  </a:lnTo>
                  <a:lnTo>
                    <a:pt x="348" y="314"/>
                  </a:lnTo>
                  <a:lnTo>
                    <a:pt x="346" y="290"/>
                  </a:lnTo>
                  <a:lnTo>
                    <a:pt x="346" y="290"/>
                  </a:lnTo>
                  <a:close/>
                </a:path>
              </a:pathLst>
            </a:custGeom>
            <a:solidFill>
              <a:srgbClr val="57BDF1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3902075" y="4654550"/>
              <a:ext cx="257175" cy="257175"/>
            </a:xfrm>
            <a:custGeom>
              <a:avLst/>
              <a:gdLst>
                <a:gd name="T0" fmla="*/ 162 w 162"/>
                <a:gd name="T1" fmla="*/ 82 h 162"/>
                <a:gd name="T2" fmla="*/ 162 w 162"/>
                <a:gd name="T3" fmla="*/ 82 h 162"/>
                <a:gd name="T4" fmla="*/ 160 w 162"/>
                <a:gd name="T5" fmla="*/ 98 h 162"/>
                <a:gd name="T6" fmla="*/ 154 w 162"/>
                <a:gd name="T7" fmla="*/ 114 h 162"/>
                <a:gd name="T8" fmla="*/ 148 w 162"/>
                <a:gd name="T9" fmla="*/ 128 h 162"/>
                <a:gd name="T10" fmla="*/ 138 w 162"/>
                <a:gd name="T11" fmla="*/ 140 h 162"/>
                <a:gd name="T12" fmla="*/ 126 w 162"/>
                <a:gd name="T13" fmla="*/ 150 h 162"/>
                <a:gd name="T14" fmla="*/ 112 w 162"/>
                <a:gd name="T15" fmla="*/ 156 h 162"/>
                <a:gd name="T16" fmla="*/ 96 w 162"/>
                <a:gd name="T17" fmla="*/ 162 h 162"/>
                <a:gd name="T18" fmla="*/ 80 w 162"/>
                <a:gd name="T19" fmla="*/ 162 h 162"/>
                <a:gd name="T20" fmla="*/ 80 w 162"/>
                <a:gd name="T21" fmla="*/ 162 h 162"/>
                <a:gd name="T22" fmla="*/ 64 w 162"/>
                <a:gd name="T23" fmla="*/ 162 h 162"/>
                <a:gd name="T24" fmla="*/ 48 w 162"/>
                <a:gd name="T25" fmla="*/ 156 h 162"/>
                <a:gd name="T26" fmla="*/ 34 w 162"/>
                <a:gd name="T27" fmla="*/ 150 h 162"/>
                <a:gd name="T28" fmla="*/ 24 w 162"/>
                <a:gd name="T29" fmla="*/ 140 h 162"/>
                <a:gd name="T30" fmla="*/ 14 w 162"/>
                <a:gd name="T31" fmla="*/ 128 h 162"/>
                <a:gd name="T32" fmla="*/ 6 w 162"/>
                <a:gd name="T33" fmla="*/ 114 h 162"/>
                <a:gd name="T34" fmla="*/ 0 w 162"/>
                <a:gd name="T35" fmla="*/ 98 h 162"/>
                <a:gd name="T36" fmla="*/ 0 w 162"/>
                <a:gd name="T37" fmla="*/ 82 h 162"/>
                <a:gd name="T38" fmla="*/ 0 w 162"/>
                <a:gd name="T39" fmla="*/ 82 h 162"/>
                <a:gd name="T40" fmla="*/ 0 w 162"/>
                <a:gd name="T41" fmla="*/ 66 h 162"/>
                <a:gd name="T42" fmla="*/ 6 w 162"/>
                <a:gd name="T43" fmla="*/ 50 h 162"/>
                <a:gd name="T44" fmla="*/ 14 w 162"/>
                <a:gd name="T45" fmla="*/ 36 h 162"/>
                <a:gd name="T46" fmla="*/ 24 w 162"/>
                <a:gd name="T47" fmla="*/ 24 h 162"/>
                <a:gd name="T48" fmla="*/ 34 w 162"/>
                <a:gd name="T49" fmla="*/ 14 h 162"/>
                <a:gd name="T50" fmla="*/ 48 w 162"/>
                <a:gd name="T51" fmla="*/ 8 h 162"/>
                <a:gd name="T52" fmla="*/ 64 w 162"/>
                <a:gd name="T53" fmla="*/ 2 h 162"/>
                <a:gd name="T54" fmla="*/ 80 w 162"/>
                <a:gd name="T55" fmla="*/ 0 h 162"/>
                <a:gd name="T56" fmla="*/ 80 w 162"/>
                <a:gd name="T57" fmla="*/ 0 h 162"/>
                <a:gd name="T58" fmla="*/ 96 w 162"/>
                <a:gd name="T59" fmla="*/ 2 h 162"/>
                <a:gd name="T60" fmla="*/ 112 w 162"/>
                <a:gd name="T61" fmla="*/ 8 h 162"/>
                <a:gd name="T62" fmla="*/ 126 w 162"/>
                <a:gd name="T63" fmla="*/ 14 h 162"/>
                <a:gd name="T64" fmla="*/ 138 w 162"/>
                <a:gd name="T65" fmla="*/ 24 h 162"/>
                <a:gd name="T66" fmla="*/ 148 w 162"/>
                <a:gd name="T67" fmla="*/ 36 h 162"/>
                <a:gd name="T68" fmla="*/ 154 w 162"/>
                <a:gd name="T69" fmla="*/ 50 h 162"/>
                <a:gd name="T70" fmla="*/ 160 w 162"/>
                <a:gd name="T71" fmla="*/ 66 h 162"/>
                <a:gd name="T72" fmla="*/ 162 w 162"/>
                <a:gd name="T73" fmla="*/ 82 h 162"/>
                <a:gd name="T74" fmla="*/ 162 w 162"/>
                <a:gd name="T75" fmla="*/ 8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2" h="162">
                  <a:moveTo>
                    <a:pt x="162" y="82"/>
                  </a:moveTo>
                  <a:lnTo>
                    <a:pt x="162" y="82"/>
                  </a:lnTo>
                  <a:lnTo>
                    <a:pt x="160" y="98"/>
                  </a:lnTo>
                  <a:lnTo>
                    <a:pt x="154" y="114"/>
                  </a:lnTo>
                  <a:lnTo>
                    <a:pt x="148" y="128"/>
                  </a:lnTo>
                  <a:lnTo>
                    <a:pt x="138" y="140"/>
                  </a:lnTo>
                  <a:lnTo>
                    <a:pt x="126" y="150"/>
                  </a:lnTo>
                  <a:lnTo>
                    <a:pt x="112" y="156"/>
                  </a:lnTo>
                  <a:lnTo>
                    <a:pt x="96" y="162"/>
                  </a:lnTo>
                  <a:lnTo>
                    <a:pt x="80" y="162"/>
                  </a:lnTo>
                  <a:lnTo>
                    <a:pt x="80" y="162"/>
                  </a:lnTo>
                  <a:lnTo>
                    <a:pt x="64" y="162"/>
                  </a:lnTo>
                  <a:lnTo>
                    <a:pt x="48" y="156"/>
                  </a:lnTo>
                  <a:lnTo>
                    <a:pt x="34" y="150"/>
                  </a:lnTo>
                  <a:lnTo>
                    <a:pt x="24" y="140"/>
                  </a:lnTo>
                  <a:lnTo>
                    <a:pt x="14" y="128"/>
                  </a:lnTo>
                  <a:lnTo>
                    <a:pt x="6" y="114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66"/>
                  </a:lnTo>
                  <a:lnTo>
                    <a:pt x="6" y="50"/>
                  </a:lnTo>
                  <a:lnTo>
                    <a:pt x="14" y="36"/>
                  </a:lnTo>
                  <a:lnTo>
                    <a:pt x="24" y="24"/>
                  </a:lnTo>
                  <a:lnTo>
                    <a:pt x="34" y="14"/>
                  </a:lnTo>
                  <a:lnTo>
                    <a:pt x="48" y="8"/>
                  </a:lnTo>
                  <a:lnTo>
                    <a:pt x="64" y="2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96" y="2"/>
                  </a:lnTo>
                  <a:lnTo>
                    <a:pt x="112" y="8"/>
                  </a:lnTo>
                  <a:lnTo>
                    <a:pt x="126" y="14"/>
                  </a:lnTo>
                  <a:lnTo>
                    <a:pt x="138" y="24"/>
                  </a:lnTo>
                  <a:lnTo>
                    <a:pt x="148" y="36"/>
                  </a:lnTo>
                  <a:lnTo>
                    <a:pt x="154" y="50"/>
                  </a:lnTo>
                  <a:lnTo>
                    <a:pt x="160" y="66"/>
                  </a:lnTo>
                  <a:lnTo>
                    <a:pt x="162" y="82"/>
                  </a:lnTo>
                  <a:lnTo>
                    <a:pt x="162" y="82"/>
                  </a:lnTo>
                  <a:close/>
                </a:path>
              </a:pathLst>
            </a:custGeom>
            <a:solidFill>
              <a:srgbClr val="57BDF1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3279775" y="2959100"/>
              <a:ext cx="758825" cy="425450"/>
            </a:xfrm>
            <a:custGeom>
              <a:avLst/>
              <a:gdLst>
                <a:gd name="T0" fmla="*/ 478 w 478"/>
                <a:gd name="T1" fmla="*/ 244 h 268"/>
                <a:gd name="T2" fmla="*/ 386 w 478"/>
                <a:gd name="T3" fmla="*/ 132 h 268"/>
                <a:gd name="T4" fmla="*/ 370 w 478"/>
                <a:gd name="T5" fmla="*/ 178 h 268"/>
                <a:gd name="T6" fmla="*/ 370 w 478"/>
                <a:gd name="T7" fmla="*/ 178 h 268"/>
                <a:gd name="T8" fmla="*/ 354 w 478"/>
                <a:gd name="T9" fmla="*/ 176 h 268"/>
                <a:gd name="T10" fmla="*/ 340 w 478"/>
                <a:gd name="T11" fmla="*/ 170 h 268"/>
                <a:gd name="T12" fmla="*/ 328 w 478"/>
                <a:gd name="T13" fmla="*/ 162 h 268"/>
                <a:gd name="T14" fmla="*/ 318 w 478"/>
                <a:gd name="T15" fmla="*/ 150 h 268"/>
                <a:gd name="T16" fmla="*/ 310 w 478"/>
                <a:gd name="T17" fmla="*/ 138 h 268"/>
                <a:gd name="T18" fmla="*/ 302 w 478"/>
                <a:gd name="T19" fmla="*/ 122 h 268"/>
                <a:gd name="T20" fmla="*/ 296 w 478"/>
                <a:gd name="T21" fmla="*/ 106 h 268"/>
                <a:gd name="T22" fmla="*/ 290 w 478"/>
                <a:gd name="T23" fmla="*/ 90 h 268"/>
                <a:gd name="T24" fmla="*/ 284 w 478"/>
                <a:gd name="T25" fmla="*/ 58 h 268"/>
                <a:gd name="T26" fmla="*/ 280 w 478"/>
                <a:gd name="T27" fmla="*/ 30 h 268"/>
                <a:gd name="T28" fmla="*/ 278 w 478"/>
                <a:gd name="T29" fmla="*/ 0 h 268"/>
                <a:gd name="T30" fmla="*/ 252 w 478"/>
                <a:gd name="T31" fmla="*/ 0 h 268"/>
                <a:gd name="T32" fmla="*/ 200 w 478"/>
                <a:gd name="T33" fmla="*/ 0 h 268"/>
                <a:gd name="T34" fmla="*/ 200 w 478"/>
                <a:gd name="T35" fmla="*/ 0 h 268"/>
                <a:gd name="T36" fmla="*/ 198 w 478"/>
                <a:gd name="T37" fmla="*/ 30 h 268"/>
                <a:gd name="T38" fmla="*/ 194 w 478"/>
                <a:gd name="T39" fmla="*/ 58 h 268"/>
                <a:gd name="T40" fmla="*/ 188 w 478"/>
                <a:gd name="T41" fmla="*/ 90 h 268"/>
                <a:gd name="T42" fmla="*/ 182 w 478"/>
                <a:gd name="T43" fmla="*/ 106 h 268"/>
                <a:gd name="T44" fmla="*/ 176 w 478"/>
                <a:gd name="T45" fmla="*/ 122 h 268"/>
                <a:gd name="T46" fmla="*/ 170 w 478"/>
                <a:gd name="T47" fmla="*/ 138 h 268"/>
                <a:gd name="T48" fmla="*/ 160 w 478"/>
                <a:gd name="T49" fmla="*/ 150 h 268"/>
                <a:gd name="T50" fmla="*/ 150 w 478"/>
                <a:gd name="T51" fmla="*/ 162 h 268"/>
                <a:gd name="T52" fmla="*/ 138 w 478"/>
                <a:gd name="T53" fmla="*/ 170 h 268"/>
                <a:gd name="T54" fmla="*/ 124 w 478"/>
                <a:gd name="T55" fmla="*/ 176 h 268"/>
                <a:gd name="T56" fmla="*/ 108 w 478"/>
                <a:gd name="T57" fmla="*/ 178 h 268"/>
                <a:gd name="T58" fmla="*/ 92 w 478"/>
                <a:gd name="T59" fmla="*/ 132 h 268"/>
                <a:gd name="T60" fmla="*/ 0 w 478"/>
                <a:gd name="T61" fmla="*/ 244 h 268"/>
                <a:gd name="T62" fmla="*/ 142 w 478"/>
                <a:gd name="T63" fmla="*/ 268 h 268"/>
                <a:gd name="T64" fmla="*/ 130 w 478"/>
                <a:gd name="T65" fmla="*/ 234 h 268"/>
                <a:gd name="T66" fmla="*/ 130 w 478"/>
                <a:gd name="T67" fmla="*/ 234 h 268"/>
                <a:gd name="T68" fmla="*/ 150 w 478"/>
                <a:gd name="T69" fmla="*/ 228 h 268"/>
                <a:gd name="T70" fmla="*/ 168 w 478"/>
                <a:gd name="T71" fmla="*/ 218 h 268"/>
                <a:gd name="T72" fmla="*/ 186 w 478"/>
                <a:gd name="T73" fmla="*/ 206 h 268"/>
                <a:gd name="T74" fmla="*/ 200 w 478"/>
                <a:gd name="T75" fmla="*/ 192 h 268"/>
                <a:gd name="T76" fmla="*/ 212 w 478"/>
                <a:gd name="T77" fmla="*/ 176 h 268"/>
                <a:gd name="T78" fmla="*/ 222 w 478"/>
                <a:gd name="T79" fmla="*/ 156 h 268"/>
                <a:gd name="T80" fmla="*/ 232 w 478"/>
                <a:gd name="T81" fmla="*/ 136 h 268"/>
                <a:gd name="T82" fmla="*/ 240 w 478"/>
                <a:gd name="T83" fmla="*/ 116 h 268"/>
                <a:gd name="T84" fmla="*/ 240 w 478"/>
                <a:gd name="T85" fmla="*/ 116 h 268"/>
                <a:gd name="T86" fmla="*/ 246 w 478"/>
                <a:gd name="T87" fmla="*/ 136 h 268"/>
                <a:gd name="T88" fmla="*/ 256 w 478"/>
                <a:gd name="T89" fmla="*/ 156 h 268"/>
                <a:gd name="T90" fmla="*/ 266 w 478"/>
                <a:gd name="T91" fmla="*/ 176 h 268"/>
                <a:gd name="T92" fmla="*/ 278 w 478"/>
                <a:gd name="T93" fmla="*/ 192 h 268"/>
                <a:gd name="T94" fmla="*/ 292 w 478"/>
                <a:gd name="T95" fmla="*/ 206 h 268"/>
                <a:gd name="T96" fmla="*/ 310 w 478"/>
                <a:gd name="T97" fmla="*/ 218 h 268"/>
                <a:gd name="T98" fmla="*/ 328 w 478"/>
                <a:gd name="T99" fmla="*/ 228 h 268"/>
                <a:gd name="T100" fmla="*/ 348 w 478"/>
                <a:gd name="T101" fmla="*/ 234 h 268"/>
                <a:gd name="T102" fmla="*/ 336 w 478"/>
                <a:gd name="T103" fmla="*/ 268 h 268"/>
                <a:gd name="T104" fmla="*/ 478 w 478"/>
                <a:gd name="T105" fmla="*/ 24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8" h="268">
                  <a:moveTo>
                    <a:pt x="478" y="244"/>
                  </a:moveTo>
                  <a:lnTo>
                    <a:pt x="386" y="132"/>
                  </a:lnTo>
                  <a:lnTo>
                    <a:pt x="370" y="178"/>
                  </a:lnTo>
                  <a:lnTo>
                    <a:pt x="370" y="178"/>
                  </a:lnTo>
                  <a:lnTo>
                    <a:pt x="354" y="176"/>
                  </a:lnTo>
                  <a:lnTo>
                    <a:pt x="340" y="170"/>
                  </a:lnTo>
                  <a:lnTo>
                    <a:pt x="328" y="162"/>
                  </a:lnTo>
                  <a:lnTo>
                    <a:pt x="318" y="150"/>
                  </a:lnTo>
                  <a:lnTo>
                    <a:pt x="310" y="138"/>
                  </a:lnTo>
                  <a:lnTo>
                    <a:pt x="302" y="122"/>
                  </a:lnTo>
                  <a:lnTo>
                    <a:pt x="296" y="106"/>
                  </a:lnTo>
                  <a:lnTo>
                    <a:pt x="290" y="90"/>
                  </a:lnTo>
                  <a:lnTo>
                    <a:pt x="284" y="58"/>
                  </a:lnTo>
                  <a:lnTo>
                    <a:pt x="280" y="30"/>
                  </a:lnTo>
                  <a:lnTo>
                    <a:pt x="278" y="0"/>
                  </a:lnTo>
                  <a:lnTo>
                    <a:pt x="252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98" y="30"/>
                  </a:lnTo>
                  <a:lnTo>
                    <a:pt x="194" y="58"/>
                  </a:lnTo>
                  <a:lnTo>
                    <a:pt x="188" y="90"/>
                  </a:lnTo>
                  <a:lnTo>
                    <a:pt x="182" y="106"/>
                  </a:lnTo>
                  <a:lnTo>
                    <a:pt x="176" y="122"/>
                  </a:lnTo>
                  <a:lnTo>
                    <a:pt x="170" y="138"/>
                  </a:lnTo>
                  <a:lnTo>
                    <a:pt x="160" y="150"/>
                  </a:lnTo>
                  <a:lnTo>
                    <a:pt x="150" y="162"/>
                  </a:lnTo>
                  <a:lnTo>
                    <a:pt x="138" y="170"/>
                  </a:lnTo>
                  <a:lnTo>
                    <a:pt x="124" y="176"/>
                  </a:lnTo>
                  <a:lnTo>
                    <a:pt x="108" y="178"/>
                  </a:lnTo>
                  <a:lnTo>
                    <a:pt x="92" y="132"/>
                  </a:lnTo>
                  <a:lnTo>
                    <a:pt x="0" y="244"/>
                  </a:lnTo>
                  <a:lnTo>
                    <a:pt x="142" y="268"/>
                  </a:lnTo>
                  <a:lnTo>
                    <a:pt x="130" y="234"/>
                  </a:lnTo>
                  <a:lnTo>
                    <a:pt x="130" y="234"/>
                  </a:lnTo>
                  <a:lnTo>
                    <a:pt x="150" y="228"/>
                  </a:lnTo>
                  <a:lnTo>
                    <a:pt x="168" y="218"/>
                  </a:lnTo>
                  <a:lnTo>
                    <a:pt x="186" y="206"/>
                  </a:lnTo>
                  <a:lnTo>
                    <a:pt x="200" y="192"/>
                  </a:lnTo>
                  <a:lnTo>
                    <a:pt x="212" y="176"/>
                  </a:lnTo>
                  <a:lnTo>
                    <a:pt x="222" y="156"/>
                  </a:lnTo>
                  <a:lnTo>
                    <a:pt x="232" y="13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6" y="136"/>
                  </a:lnTo>
                  <a:lnTo>
                    <a:pt x="256" y="156"/>
                  </a:lnTo>
                  <a:lnTo>
                    <a:pt x="266" y="176"/>
                  </a:lnTo>
                  <a:lnTo>
                    <a:pt x="278" y="192"/>
                  </a:lnTo>
                  <a:lnTo>
                    <a:pt x="292" y="206"/>
                  </a:lnTo>
                  <a:lnTo>
                    <a:pt x="310" y="218"/>
                  </a:lnTo>
                  <a:lnTo>
                    <a:pt x="328" y="228"/>
                  </a:lnTo>
                  <a:lnTo>
                    <a:pt x="348" y="234"/>
                  </a:lnTo>
                  <a:lnTo>
                    <a:pt x="336" y="268"/>
                  </a:lnTo>
                  <a:lnTo>
                    <a:pt x="478" y="244"/>
                  </a:lnTo>
                  <a:close/>
                </a:path>
              </a:pathLst>
            </a:custGeom>
            <a:solidFill>
              <a:srgbClr val="57A6CD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4114800" y="3660775"/>
              <a:ext cx="222250" cy="584200"/>
            </a:xfrm>
            <a:custGeom>
              <a:avLst/>
              <a:gdLst>
                <a:gd name="T0" fmla="*/ 140 w 140"/>
                <a:gd name="T1" fmla="*/ 106 h 368"/>
                <a:gd name="T2" fmla="*/ 78 w 140"/>
                <a:gd name="T3" fmla="*/ 0 h 368"/>
                <a:gd name="T4" fmla="*/ 18 w 140"/>
                <a:gd name="T5" fmla="*/ 106 h 368"/>
                <a:gd name="T6" fmla="*/ 48 w 140"/>
                <a:gd name="T7" fmla="*/ 106 h 368"/>
                <a:gd name="T8" fmla="*/ 48 w 140"/>
                <a:gd name="T9" fmla="*/ 106 h 368"/>
                <a:gd name="T10" fmla="*/ 44 w 140"/>
                <a:gd name="T11" fmla="*/ 126 h 368"/>
                <a:gd name="T12" fmla="*/ 40 w 140"/>
                <a:gd name="T13" fmla="*/ 150 h 368"/>
                <a:gd name="T14" fmla="*/ 38 w 140"/>
                <a:gd name="T15" fmla="*/ 176 h 368"/>
                <a:gd name="T16" fmla="*/ 36 w 140"/>
                <a:gd name="T17" fmla="*/ 206 h 368"/>
                <a:gd name="T18" fmla="*/ 36 w 140"/>
                <a:gd name="T19" fmla="*/ 206 h 368"/>
                <a:gd name="T20" fmla="*/ 36 w 140"/>
                <a:gd name="T21" fmla="*/ 222 h 368"/>
                <a:gd name="T22" fmla="*/ 34 w 140"/>
                <a:gd name="T23" fmla="*/ 238 h 368"/>
                <a:gd name="T24" fmla="*/ 26 w 140"/>
                <a:gd name="T25" fmla="*/ 272 h 368"/>
                <a:gd name="T26" fmla="*/ 18 w 140"/>
                <a:gd name="T27" fmla="*/ 302 h 368"/>
                <a:gd name="T28" fmla="*/ 10 w 140"/>
                <a:gd name="T29" fmla="*/ 330 h 368"/>
                <a:gd name="T30" fmla="*/ 10 w 140"/>
                <a:gd name="T31" fmla="*/ 330 h 368"/>
                <a:gd name="T32" fmla="*/ 2 w 140"/>
                <a:gd name="T33" fmla="*/ 354 h 368"/>
                <a:gd name="T34" fmla="*/ 0 w 140"/>
                <a:gd name="T35" fmla="*/ 366 h 368"/>
                <a:gd name="T36" fmla="*/ 48 w 140"/>
                <a:gd name="T37" fmla="*/ 366 h 368"/>
                <a:gd name="T38" fmla="*/ 48 w 140"/>
                <a:gd name="T39" fmla="*/ 366 h 368"/>
                <a:gd name="T40" fmla="*/ 48 w 140"/>
                <a:gd name="T41" fmla="*/ 368 h 368"/>
                <a:gd name="T42" fmla="*/ 48 w 140"/>
                <a:gd name="T43" fmla="*/ 368 h 368"/>
                <a:gd name="T44" fmla="*/ 56 w 140"/>
                <a:gd name="T45" fmla="*/ 344 h 368"/>
                <a:gd name="T46" fmla="*/ 56 w 140"/>
                <a:gd name="T47" fmla="*/ 344 h 368"/>
                <a:gd name="T48" fmla="*/ 64 w 140"/>
                <a:gd name="T49" fmla="*/ 316 h 368"/>
                <a:gd name="T50" fmla="*/ 74 w 140"/>
                <a:gd name="T51" fmla="*/ 280 h 368"/>
                <a:gd name="T52" fmla="*/ 82 w 140"/>
                <a:gd name="T53" fmla="*/ 242 h 368"/>
                <a:gd name="T54" fmla="*/ 84 w 140"/>
                <a:gd name="T55" fmla="*/ 224 h 368"/>
                <a:gd name="T56" fmla="*/ 84 w 140"/>
                <a:gd name="T57" fmla="*/ 206 h 368"/>
                <a:gd name="T58" fmla="*/ 84 w 140"/>
                <a:gd name="T59" fmla="*/ 206 h 368"/>
                <a:gd name="T60" fmla="*/ 86 w 140"/>
                <a:gd name="T61" fmla="*/ 174 h 368"/>
                <a:gd name="T62" fmla="*/ 90 w 140"/>
                <a:gd name="T63" fmla="*/ 146 h 368"/>
                <a:gd name="T64" fmla="*/ 94 w 140"/>
                <a:gd name="T65" fmla="*/ 124 h 368"/>
                <a:gd name="T66" fmla="*/ 98 w 140"/>
                <a:gd name="T67" fmla="*/ 106 h 368"/>
                <a:gd name="T68" fmla="*/ 140 w 140"/>
                <a:gd name="T69" fmla="*/ 106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0" h="368">
                  <a:moveTo>
                    <a:pt x="140" y="106"/>
                  </a:moveTo>
                  <a:lnTo>
                    <a:pt x="78" y="0"/>
                  </a:lnTo>
                  <a:lnTo>
                    <a:pt x="18" y="106"/>
                  </a:lnTo>
                  <a:lnTo>
                    <a:pt x="48" y="106"/>
                  </a:lnTo>
                  <a:lnTo>
                    <a:pt x="48" y="106"/>
                  </a:lnTo>
                  <a:lnTo>
                    <a:pt x="44" y="126"/>
                  </a:lnTo>
                  <a:lnTo>
                    <a:pt x="40" y="150"/>
                  </a:lnTo>
                  <a:lnTo>
                    <a:pt x="38" y="176"/>
                  </a:lnTo>
                  <a:lnTo>
                    <a:pt x="36" y="206"/>
                  </a:lnTo>
                  <a:lnTo>
                    <a:pt x="36" y="206"/>
                  </a:lnTo>
                  <a:lnTo>
                    <a:pt x="36" y="222"/>
                  </a:lnTo>
                  <a:lnTo>
                    <a:pt x="34" y="238"/>
                  </a:lnTo>
                  <a:lnTo>
                    <a:pt x="26" y="272"/>
                  </a:lnTo>
                  <a:lnTo>
                    <a:pt x="18" y="302"/>
                  </a:lnTo>
                  <a:lnTo>
                    <a:pt x="10" y="330"/>
                  </a:lnTo>
                  <a:lnTo>
                    <a:pt x="10" y="330"/>
                  </a:lnTo>
                  <a:lnTo>
                    <a:pt x="2" y="354"/>
                  </a:lnTo>
                  <a:lnTo>
                    <a:pt x="0" y="366"/>
                  </a:lnTo>
                  <a:lnTo>
                    <a:pt x="48" y="366"/>
                  </a:lnTo>
                  <a:lnTo>
                    <a:pt x="48" y="366"/>
                  </a:lnTo>
                  <a:lnTo>
                    <a:pt x="48" y="368"/>
                  </a:lnTo>
                  <a:lnTo>
                    <a:pt x="48" y="368"/>
                  </a:lnTo>
                  <a:lnTo>
                    <a:pt x="56" y="344"/>
                  </a:lnTo>
                  <a:lnTo>
                    <a:pt x="56" y="344"/>
                  </a:lnTo>
                  <a:lnTo>
                    <a:pt x="64" y="316"/>
                  </a:lnTo>
                  <a:lnTo>
                    <a:pt x="74" y="280"/>
                  </a:lnTo>
                  <a:lnTo>
                    <a:pt x="82" y="242"/>
                  </a:lnTo>
                  <a:lnTo>
                    <a:pt x="84" y="224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86" y="174"/>
                  </a:lnTo>
                  <a:lnTo>
                    <a:pt x="90" y="146"/>
                  </a:lnTo>
                  <a:lnTo>
                    <a:pt x="94" y="124"/>
                  </a:lnTo>
                  <a:lnTo>
                    <a:pt x="98" y="106"/>
                  </a:lnTo>
                  <a:lnTo>
                    <a:pt x="140" y="106"/>
                  </a:lnTo>
                  <a:close/>
                </a:path>
              </a:pathLst>
            </a:custGeom>
            <a:solidFill>
              <a:srgbClr val="FF8E98"/>
            </a:solidFill>
            <a:ln w="12700">
              <a:solidFill>
                <a:srgbClr val="60198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3155950" y="3533775"/>
              <a:ext cx="1009650" cy="936625"/>
            </a:xfrm>
            <a:custGeom>
              <a:avLst/>
              <a:gdLst>
                <a:gd name="T0" fmla="*/ 590 w 636"/>
                <a:gd name="T1" fmla="*/ 0 h 590"/>
                <a:gd name="T2" fmla="*/ 582 w 636"/>
                <a:gd name="T3" fmla="*/ 16 h 590"/>
                <a:gd name="T4" fmla="*/ 556 w 636"/>
                <a:gd name="T5" fmla="*/ 58 h 590"/>
                <a:gd name="T6" fmla="*/ 502 w 636"/>
                <a:gd name="T7" fmla="*/ 116 h 590"/>
                <a:gd name="T8" fmla="*/ 462 w 636"/>
                <a:gd name="T9" fmla="*/ 148 h 590"/>
                <a:gd name="T10" fmla="*/ 414 w 636"/>
                <a:gd name="T11" fmla="*/ 180 h 590"/>
                <a:gd name="T12" fmla="*/ 408 w 636"/>
                <a:gd name="T13" fmla="*/ 160 h 590"/>
                <a:gd name="T14" fmla="*/ 392 w 636"/>
                <a:gd name="T15" fmla="*/ 130 h 590"/>
                <a:gd name="T16" fmla="*/ 374 w 636"/>
                <a:gd name="T17" fmla="*/ 110 h 590"/>
                <a:gd name="T18" fmla="*/ 350 w 636"/>
                <a:gd name="T19" fmla="*/ 94 h 590"/>
                <a:gd name="T20" fmla="*/ 320 w 636"/>
                <a:gd name="T21" fmla="*/ 82 h 590"/>
                <a:gd name="T22" fmla="*/ 280 w 636"/>
                <a:gd name="T23" fmla="*/ 72 h 590"/>
                <a:gd name="T24" fmla="*/ 232 w 636"/>
                <a:gd name="T25" fmla="*/ 68 h 590"/>
                <a:gd name="T26" fmla="*/ 206 w 636"/>
                <a:gd name="T27" fmla="*/ 66 h 590"/>
                <a:gd name="T28" fmla="*/ 154 w 636"/>
                <a:gd name="T29" fmla="*/ 64 h 590"/>
                <a:gd name="T30" fmla="*/ 116 w 636"/>
                <a:gd name="T31" fmla="*/ 56 h 590"/>
                <a:gd name="T32" fmla="*/ 88 w 636"/>
                <a:gd name="T33" fmla="*/ 46 h 590"/>
                <a:gd name="T34" fmla="*/ 70 w 636"/>
                <a:gd name="T35" fmla="*/ 34 h 590"/>
                <a:gd name="T36" fmla="*/ 52 w 636"/>
                <a:gd name="T37" fmla="*/ 12 h 590"/>
                <a:gd name="T38" fmla="*/ 48 w 636"/>
                <a:gd name="T39" fmla="*/ 0 h 590"/>
                <a:gd name="T40" fmla="*/ 0 w 636"/>
                <a:gd name="T41" fmla="*/ 0 h 590"/>
                <a:gd name="T42" fmla="*/ 0 w 636"/>
                <a:gd name="T43" fmla="*/ 6 h 590"/>
                <a:gd name="T44" fmla="*/ 12 w 636"/>
                <a:gd name="T45" fmla="*/ 38 h 590"/>
                <a:gd name="T46" fmla="*/ 26 w 636"/>
                <a:gd name="T47" fmla="*/ 60 h 590"/>
                <a:gd name="T48" fmla="*/ 52 w 636"/>
                <a:gd name="T49" fmla="*/ 80 h 590"/>
                <a:gd name="T50" fmla="*/ 88 w 636"/>
                <a:gd name="T51" fmla="*/ 98 h 590"/>
                <a:gd name="T52" fmla="*/ 138 w 636"/>
                <a:gd name="T53" fmla="*/ 110 h 590"/>
                <a:gd name="T54" fmla="*/ 206 w 636"/>
                <a:gd name="T55" fmla="*/ 114 h 590"/>
                <a:gd name="T56" fmla="*/ 234 w 636"/>
                <a:gd name="T57" fmla="*/ 116 h 590"/>
                <a:gd name="T58" fmla="*/ 282 w 636"/>
                <a:gd name="T59" fmla="*/ 122 h 590"/>
                <a:gd name="T60" fmla="*/ 316 w 636"/>
                <a:gd name="T61" fmla="*/ 132 h 590"/>
                <a:gd name="T62" fmla="*/ 340 w 636"/>
                <a:gd name="T63" fmla="*/ 146 h 590"/>
                <a:gd name="T64" fmla="*/ 356 w 636"/>
                <a:gd name="T65" fmla="*/ 162 h 590"/>
                <a:gd name="T66" fmla="*/ 364 w 636"/>
                <a:gd name="T67" fmla="*/ 178 h 590"/>
                <a:gd name="T68" fmla="*/ 370 w 636"/>
                <a:gd name="T69" fmla="*/ 204 h 590"/>
                <a:gd name="T70" fmla="*/ 370 w 636"/>
                <a:gd name="T71" fmla="*/ 418 h 590"/>
                <a:gd name="T72" fmla="*/ 394 w 636"/>
                <a:gd name="T73" fmla="*/ 590 h 590"/>
                <a:gd name="T74" fmla="*/ 418 w 636"/>
                <a:gd name="T75" fmla="*/ 418 h 590"/>
                <a:gd name="T76" fmla="*/ 418 w 636"/>
                <a:gd name="T77" fmla="*/ 234 h 590"/>
                <a:gd name="T78" fmla="*/ 478 w 636"/>
                <a:gd name="T79" fmla="*/ 196 h 590"/>
                <a:gd name="T80" fmla="*/ 526 w 636"/>
                <a:gd name="T81" fmla="*/ 160 h 590"/>
                <a:gd name="T82" fmla="*/ 564 w 636"/>
                <a:gd name="T83" fmla="*/ 124 h 590"/>
                <a:gd name="T84" fmla="*/ 612 w 636"/>
                <a:gd name="T85" fmla="*/ 62 h 590"/>
                <a:gd name="T86" fmla="*/ 634 w 636"/>
                <a:gd name="T87" fmla="*/ 22 h 590"/>
                <a:gd name="T88" fmla="*/ 636 w 636"/>
                <a:gd name="T89" fmla="*/ 16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36" h="590">
                  <a:moveTo>
                    <a:pt x="636" y="16"/>
                  </a:moveTo>
                  <a:lnTo>
                    <a:pt x="590" y="0"/>
                  </a:lnTo>
                  <a:lnTo>
                    <a:pt x="590" y="0"/>
                  </a:lnTo>
                  <a:lnTo>
                    <a:pt x="582" y="16"/>
                  </a:lnTo>
                  <a:lnTo>
                    <a:pt x="572" y="36"/>
                  </a:lnTo>
                  <a:lnTo>
                    <a:pt x="556" y="58"/>
                  </a:lnTo>
                  <a:lnTo>
                    <a:pt x="532" y="86"/>
                  </a:lnTo>
                  <a:lnTo>
                    <a:pt x="502" y="116"/>
                  </a:lnTo>
                  <a:lnTo>
                    <a:pt x="482" y="132"/>
                  </a:lnTo>
                  <a:lnTo>
                    <a:pt x="462" y="148"/>
                  </a:lnTo>
                  <a:lnTo>
                    <a:pt x="440" y="164"/>
                  </a:lnTo>
                  <a:lnTo>
                    <a:pt x="414" y="180"/>
                  </a:lnTo>
                  <a:lnTo>
                    <a:pt x="414" y="180"/>
                  </a:lnTo>
                  <a:lnTo>
                    <a:pt x="408" y="160"/>
                  </a:lnTo>
                  <a:lnTo>
                    <a:pt x="398" y="140"/>
                  </a:lnTo>
                  <a:lnTo>
                    <a:pt x="392" y="130"/>
                  </a:lnTo>
                  <a:lnTo>
                    <a:pt x="384" y="120"/>
                  </a:lnTo>
                  <a:lnTo>
                    <a:pt x="374" y="110"/>
                  </a:lnTo>
                  <a:lnTo>
                    <a:pt x="364" y="102"/>
                  </a:lnTo>
                  <a:lnTo>
                    <a:pt x="350" y="94"/>
                  </a:lnTo>
                  <a:lnTo>
                    <a:pt x="336" y="88"/>
                  </a:lnTo>
                  <a:lnTo>
                    <a:pt x="320" y="82"/>
                  </a:lnTo>
                  <a:lnTo>
                    <a:pt x="302" y="76"/>
                  </a:lnTo>
                  <a:lnTo>
                    <a:pt x="280" y="72"/>
                  </a:lnTo>
                  <a:lnTo>
                    <a:pt x="258" y="70"/>
                  </a:lnTo>
                  <a:lnTo>
                    <a:pt x="232" y="68"/>
                  </a:lnTo>
                  <a:lnTo>
                    <a:pt x="206" y="66"/>
                  </a:lnTo>
                  <a:lnTo>
                    <a:pt x="206" y="66"/>
                  </a:lnTo>
                  <a:lnTo>
                    <a:pt x="178" y="66"/>
                  </a:lnTo>
                  <a:lnTo>
                    <a:pt x="154" y="64"/>
                  </a:lnTo>
                  <a:lnTo>
                    <a:pt x="134" y="60"/>
                  </a:lnTo>
                  <a:lnTo>
                    <a:pt x="116" y="56"/>
                  </a:lnTo>
                  <a:lnTo>
                    <a:pt x="102" y="52"/>
                  </a:lnTo>
                  <a:lnTo>
                    <a:pt x="88" y="46"/>
                  </a:lnTo>
                  <a:lnTo>
                    <a:pt x="78" y="40"/>
                  </a:lnTo>
                  <a:lnTo>
                    <a:pt x="70" y="34"/>
                  </a:lnTo>
                  <a:lnTo>
                    <a:pt x="58" y="22"/>
                  </a:lnTo>
                  <a:lnTo>
                    <a:pt x="52" y="12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20"/>
                  </a:lnTo>
                  <a:lnTo>
                    <a:pt x="12" y="38"/>
                  </a:lnTo>
                  <a:lnTo>
                    <a:pt x="18" y="48"/>
                  </a:lnTo>
                  <a:lnTo>
                    <a:pt x="26" y="60"/>
                  </a:lnTo>
                  <a:lnTo>
                    <a:pt x="38" y="70"/>
                  </a:lnTo>
                  <a:lnTo>
                    <a:pt x="52" y="80"/>
                  </a:lnTo>
                  <a:lnTo>
                    <a:pt x="68" y="90"/>
                  </a:lnTo>
                  <a:lnTo>
                    <a:pt x="88" y="98"/>
                  </a:lnTo>
                  <a:lnTo>
                    <a:pt x="110" y="104"/>
                  </a:lnTo>
                  <a:lnTo>
                    <a:pt x="138" y="110"/>
                  </a:lnTo>
                  <a:lnTo>
                    <a:pt x="170" y="114"/>
                  </a:lnTo>
                  <a:lnTo>
                    <a:pt x="206" y="114"/>
                  </a:lnTo>
                  <a:lnTo>
                    <a:pt x="206" y="114"/>
                  </a:lnTo>
                  <a:lnTo>
                    <a:pt x="234" y="116"/>
                  </a:lnTo>
                  <a:lnTo>
                    <a:pt x="260" y="118"/>
                  </a:lnTo>
                  <a:lnTo>
                    <a:pt x="282" y="122"/>
                  </a:lnTo>
                  <a:lnTo>
                    <a:pt x="300" y="126"/>
                  </a:lnTo>
                  <a:lnTo>
                    <a:pt x="316" y="132"/>
                  </a:lnTo>
                  <a:lnTo>
                    <a:pt x="330" y="138"/>
                  </a:lnTo>
                  <a:lnTo>
                    <a:pt x="340" y="146"/>
                  </a:lnTo>
                  <a:lnTo>
                    <a:pt x="348" y="152"/>
                  </a:lnTo>
                  <a:lnTo>
                    <a:pt x="356" y="162"/>
                  </a:lnTo>
                  <a:lnTo>
                    <a:pt x="360" y="170"/>
                  </a:lnTo>
                  <a:lnTo>
                    <a:pt x="364" y="178"/>
                  </a:lnTo>
                  <a:lnTo>
                    <a:pt x="366" y="188"/>
                  </a:lnTo>
                  <a:lnTo>
                    <a:pt x="370" y="204"/>
                  </a:lnTo>
                  <a:lnTo>
                    <a:pt x="370" y="220"/>
                  </a:lnTo>
                  <a:lnTo>
                    <a:pt x="370" y="418"/>
                  </a:lnTo>
                  <a:lnTo>
                    <a:pt x="294" y="418"/>
                  </a:lnTo>
                  <a:lnTo>
                    <a:pt x="394" y="590"/>
                  </a:lnTo>
                  <a:lnTo>
                    <a:pt x="494" y="418"/>
                  </a:lnTo>
                  <a:lnTo>
                    <a:pt x="418" y="418"/>
                  </a:lnTo>
                  <a:lnTo>
                    <a:pt x="418" y="234"/>
                  </a:lnTo>
                  <a:lnTo>
                    <a:pt x="418" y="234"/>
                  </a:lnTo>
                  <a:lnTo>
                    <a:pt x="448" y="216"/>
                  </a:lnTo>
                  <a:lnTo>
                    <a:pt x="478" y="196"/>
                  </a:lnTo>
                  <a:lnTo>
                    <a:pt x="502" y="178"/>
                  </a:lnTo>
                  <a:lnTo>
                    <a:pt x="526" y="160"/>
                  </a:lnTo>
                  <a:lnTo>
                    <a:pt x="546" y="142"/>
                  </a:lnTo>
                  <a:lnTo>
                    <a:pt x="564" y="124"/>
                  </a:lnTo>
                  <a:lnTo>
                    <a:pt x="592" y="90"/>
                  </a:lnTo>
                  <a:lnTo>
                    <a:pt x="612" y="62"/>
                  </a:lnTo>
                  <a:lnTo>
                    <a:pt x="626" y="38"/>
                  </a:lnTo>
                  <a:lnTo>
                    <a:pt x="634" y="22"/>
                  </a:lnTo>
                  <a:lnTo>
                    <a:pt x="636" y="16"/>
                  </a:lnTo>
                  <a:lnTo>
                    <a:pt x="636" y="16"/>
                  </a:lnTo>
                  <a:close/>
                </a:path>
              </a:pathLst>
            </a:custGeom>
            <a:solidFill>
              <a:srgbClr val="FF8E98"/>
            </a:solidFill>
            <a:ln w="12700">
              <a:solidFill>
                <a:srgbClr val="60198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pic>
          <p:nvPicPr>
            <p:cNvPr id="20" name="Picture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9050" y="2997200"/>
              <a:ext cx="533400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2581275" y="3016250"/>
              <a:ext cx="495300" cy="396875"/>
            </a:xfrm>
            <a:custGeom>
              <a:avLst/>
              <a:gdLst>
                <a:gd name="T0" fmla="*/ 276 w 312"/>
                <a:gd name="T1" fmla="*/ 124 h 250"/>
                <a:gd name="T2" fmla="*/ 276 w 312"/>
                <a:gd name="T3" fmla="*/ 124 h 250"/>
                <a:gd name="T4" fmla="*/ 262 w 312"/>
                <a:gd name="T5" fmla="*/ 108 h 250"/>
                <a:gd name="T6" fmla="*/ 244 w 312"/>
                <a:gd name="T7" fmla="*/ 88 h 250"/>
                <a:gd name="T8" fmla="*/ 220 w 312"/>
                <a:gd name="T9" fmla="*/ 68 h 250"/>
                <a:gd name="T10" fmla="*/ 190 w 312"/>
                <a:gd name="T11" fmla="*/ 48 h 250"/>
                <a:gd name="T12" fmla="*/ 174 w 312"/>
                <a:gd name="T13" fmla="*/ 38 h 250"/>
                <a:gd name="T14" fmla="*/ 154 w 312"/>
                <a:gd name="T15" fmla="*/ 30 h 250"/>
                <a:gd name="T16" fmla="*/ 134 w 312"/>
                <a:gd name="T17" fmla="*/ 22 h 250"/>
                <a:gd name="T18" fmla="*/ 110 w 312"/>
                <a:gd name="T19" fmla="*/ 14 h 250"/>
                <a:gd name="T20" fmla="*/ 86 w 312"/>
                <a:gd name="T21" fmla="*/ 8 h 250"/>
                <a:gd name="T22" fmla="*/ 60 w 312"/>
                <a:gd name="T23" fmla="*/ 4 h 250"/>
                <a:gd name="T24" fmla="*/ 30 w 312"/>
                <a:gd name="T25" fmla="*/ 2 h 250"/>
                <a:gd name="T26" fmla="*/ 0 w 312"/>
                <a:gd name="T27" fmla="*/ 0 h 250"/>
                <a:gd name="T28" fmla="*/ 0 w 312"/>
                <a:gd name="T29" fmla="*/ 64 h 250"/>
                <a:gd name="T30" fmla="*/ 0 w 312"/>
                <a:gd name="T31" fmla="*/ 64 h 250"/>
                <a:gd name="T32" fmla="*/ 24 w 312"/>
                <a:gd name="T33" fmla="*/ 66 h 250"/>
                <a:gd name="T34" fmla="*/ 46 w 312"/>
                <a:gd name="T35" fmla="*/ 66 h 250"/>
                <a:gd name="T36" fmla="*/ 68 w 312"/>
                <a:gd name="T37" fmla="*/ 70 h 250"/>
                <a:gd name="T38" fmla="*/ 86 w 312"/>
                <a:gd name="T39" fmla="*/ 74 h 250"/>
                <a:gd name="T40" fmla="*/ 122 w 312"/>
                <a:gd name="T41" fmla="*/ 84 h 250"/>
                <a:gd name="T42" fmla="*/ 150 w 312"/>
                <a:gd name="T43" fmla="*/ 98 h 250"/>
                <a:gd name="T44" fmla="*/ 174 w 312"/>
                <a:gd name="T45" fmla="*/ 112 h 250"/>
                <a:gd name="T46" fmla="*/ 194 w 312"/>
                <a:gd name="T47" fmla="*/ 128 h 250"/>
                <a:gd name="T48" fmla="*/ 208 w 312"/>
                <a:gd name="T49" fmla="*/ 142 h 250"/>
                <a:gd name="T50" fmla="*/ 220 w 312"/>
                <a:gd name="T51" fmla="*/ 154 h 250"/>
                <a:gd name="T52" fmla="*/ 186 w 312"/>
                <a:gd name="T53" fmla="*/ 172 h 250"/>
                <a:gd name="T54" fmla="*/ 306 w 312"/>
                <a:gd name="T55" fmla="*/ 250 h 250"/>
                <a:gd name="T56" fmla="*/ 312 w 312"/>
                <a:gd name="T57" fmla="*/ 106 h 250"/>
                <a:gd name="T58" fmla="*/ 276 w 312"/>
                <a:gd name="T59" fmla="*/ 12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2" h="250">
                  <a:moveTo>
                    <a:pt x="276" y="124"/>
                  </a:moveTo>
                  <a:lnTo>
                    <a:pt x="276" y="124"/>
                  </a:lnTo>
                  <a:lnTo>
                    <a:pt x="262" y="108"/>
                  </a:lnTo>
                  <a:lnTo>
                    <a:pt x="244" y="88"/>
                  </a:lnTo>
                  <a:lnTo>
                    <a:pt x="220" y="68"/>
                  </a:lnTo>
                  <a:lnTo>
                    <a:pt x="190" y="48"/>
                  </a:lnTo>
                  <a:lnTo>
                    <a:pt x="174" y="38"/>
                  </a:lnTo>
                  <a:lnTo>
                    <a:pt x="154" y="30"/>
                  </a:lnTo>
                  <a:lnTo>
                    <a:pt x="134" y="22"/>
                  </a:lnTo>
                  <a:lnTo>
                    <a:pt x="110" y="14"/>
                  </a:lnTo>
                  <a:lnTo>
                    <a:pt x="86" y="8"/>
                  </a:lnTo>
                  <a:lnTo>
                    <a:pt x="60" y="4"/>
                  </a:lnTo>
                  <a:lnTo>
                    <a:pt x="30" y="2"/>
                  </a:lnTo>
                  <a:lnTo>
                    <a:pt x="0" y="0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4" y="66"/>
                  </a:lnTo>
                  <a:lnTo>
                    <a:pt x="46" y="66"/>
                  </a:lnTo>
                  <a:lnTo>
                    <a:pt x="68" y="70"/>
                  </a:lnTo>
                  <a:lnTo>
                    <a:pt x="86" y="74"/>
                  </a:lnTo>
                  <a:lnTo>
                    <a:pt x="122" y="84"/>
                  </a:lnTo>
                  <a:lnTo>
                    <a:pt x="150" y="98"/>
                  </a:lnTo>
                  <a:lnTo>
                    <a:pt x="174" y="112"/>
                  </a:lnTo>
                  <a:lnTo>
                    <a:pt x="194" y="128"/>
                  </a:lnTo>
                  <a:lnTo>
                    <a:pt x="208" y="142"/>
                  </a:lnTo>
                  <a:lnTo>
                    <a:pt x="220" y="154"/>
                  </a:lnTo>
                  <a:lnTo>
                    <a:pt x="186" y="172"/>
                  </a:lnTo>
                  <a:lnTo>
                    <a:pt x="306" y="250"/>
                  </a:lnTo>
                  <a:lnTo>
                    <a:pt x="312" y="106"/>
                  </a:lnTo>
                  <a:lnTo>
                    <a:pt x="276" y="124"/>
                  </a:lnTo>
                  <a:close/>
                </a:path>
              </a:pathLst>
            </a:custGeom>
            <a:noFill/>
            <a:ln w="12700">
              <a:solidFill>
                <a:srgbClr val="C9A06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2552700" y="2759075"/>
              <a:ext cx="72616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Room air</a:t>
              </a:r>
              <a:endParaRPr kumimoji="0" lang="zh-CN" altLang="zh-C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4737100" y="2727325"/>
              <a:ext cx="132196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HE</a:t>
              </a:r>
              <a:r>
                <a:rPr kumimoji="0" lang="en-US" altLang="zh-CN" sz="14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PA-filtered air</a:t>
              </a:r>
              <a:endParaRPr kumimoji="0" lang="zh-CN" altLang="zh-C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4" name="Rectangle 28"/>
            <p:cNvSpPr>
              <a:spLocks noChangeArrowheads="1"/>
            </p:cNvSpPr>
            <p:nvPr/>
          </p:nvSpPr>
          <p:spPr bwMode="auto">
            <a:xfrm>
              <a:off x="4737100" y="3409950"/>
              <a:ext cx="136255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Contaminated air</a:t>
              </a:r>
              <a:endParaRPr kumimoji="0" lang="zh-CN" altLang="zh-C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5" name="Rectangle 29"/>
            <p:cNvSpPr>
              <a:spLocks noChangeArrowheads="1"/>
            </p:cNvSpPr>
            <p:nvPr/>
          </p:nvSpPr>
          <p:spPr bwMode="auto">
            <a:xfrm>
              <a:off x="3625850" y="5311775"/>
              <a:ext cx="76783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Side view</a:t>
              </a:r>
              <a:endPara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>
              <a:off x="4098925" y="1882775"/>
              <a:ext cx="0" cy="1336675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auto">
            <a:xfrm>
              <a:off x="3101975" y="1546225"/>
              <a:ext cx="1250950" cy="3562350"/>
            </a:xfrm>
            <a:custGeom>
              <a:avLst/>
              <a:gdLst>
                <a:gd name="T0" fmla="*/ 42 w 788"/>
                <a:gd name="T1" fmla="*/ 1018 h 2244"/>
                <a:gd name="T2" fmla="*/ 42 w 788"/>
                <a:gd name="T3" fmla="*/ 458 h 2244"/>
                <a:gd name="T4" fmla="*/ 84 w 788"/>
                <a:gd name="T5" fmla="*/ 458 h 2244"/>
                <a:gd name="T6" fmla="*/ 84 w 788"/>
                <a:gd name="T7" fmla="*/ 378 h 2244"/>
                <a:gd name="T8" fmla="*/ 0 w 788"/>
                <a:gd name="T9" fmla="*/ 378 h 2244"/>
                <a:gd name="T10" fmla="*/ 0 w 788"/>
                <a:gd name="T11" fmla="*/ 0 h 2244"/>
                <a:gd name="T12" fmla="*/ 788 w 788"/>
                <a:gd name="T13" fmla="*/ 0 h 2244"/>
                <a:gd name="T14" fmla="*/ 788 w 788"/>
                <a:gd name="T15" fmla="*/ 2244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8" h="2244">
                  <a:moveTo>
                    <a:pt x="42" y="1018"/>
                  </a:moveTo>
                  <a:lnTo>
                    <a:pt x="42" y="458"/>
                  </a:lnTo>
                  <a:lnTo>
                    <a:pt x="84" y="458"/>
                  </a:lnTo>
                  <a:lnTo>
                    <a:pt x="84" y="378"/>
                  </a:lnTo>
                  <a:lnTo>
                    <a:pt x="0" y="378"/>
                  </a:lnTo>
                  <a:lnTo>
                    <a:pt x="0" y="0"/>
                  </a:lnTo>
                  <a:lnTo>
                    <a:pt x="788" y="0"/>
                  </a:lnTo>
                  <a:lnTo>
                    <a:pt x="788" y="2244"/>
                  </a:lnTo>
                </a:path>
              </a:pathLst>
            </a:cu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auto">
            <a:xfrm>
              <a:off x="3009900" y="3470275"/>
              <a:ext cx="495300" cy="1657350"/>
            </a:xfrm>
            <a:custGeom>
              <a:avLst/>
              <a:gdLst>
                <a:gd name="T0" fmla="*/ 78 w 312"/>
                <a:gd name="T1" fmla="*/ 0 h 1044"/>
                <a:gd name="T2" fmla="*/ 78 w 312"/>
                <a:gd name="T3" fmla="*/ 32 h 1044"/>
                <a:gd name="T4" fmla="*/ 48 w 312"/>
                <a:gd name="T5" fmla="*/ 32 h 1044"/>
                <a:gd name="T6" fmla="*/ 48 w 312"/>
                <a:gd name="T7" fmla="*/ 0 h 1044"/>
                <a:gd name="T8" fmla="*/ 0 w 312"/>
                <a:gd name="T9" fmla="*/ 0 h 1044"/>
                <a:gd name="T10" fmla="*/ 0 w 312"/>
                <a:gd name="T11" fmla="*/ 182 h 1044"/>
                <a:gd name="T12" fmla="*/ 312 w 312"/>
                <a:gd name="T13" fmla="*/ 182 h 1044"/>
                <a:gd name="T14" fmla="*/ 312 w 312"/>
                <a:gd name="T15" fmla="*/ 1044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2" h="1044">
                  <a:moveTo>
                    <a:pt x="78" y="0"/>
                  </a:moveTo>
                  <a:lnTo>
                    <a:pt x="78" y="32"/>
                  </a:lnTo>
                  <a:lnTo>
                    <a:pt x="48" y="32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12" y="182"/>
                  </a:lnTo>
                  <a:lnTo>
                    <a:pt x="312" y="1044"/>
                  </a:lnTo>
                </a:path>
              </a:pathLst>
            </a:cu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9" name="Rectangle 33"/>
            <p:cNvSpPr>
              <a:spLocks noChangeArrowheads="1"/>
            </p:cNvSpPr>
            <p:nvPr/>
          </p:nvSpPr>
          <p:spPr bwMode="auto">
            <a:xfrm>
              <a:off x="3171825" y="5092700"/>
              <a:ext cx="1181100" cy="190500"/>
            </a:xfrm>
            <a:prstGeom prst="rect">
              <a:avLst/>
            </a:prstGeom>
            <a:solidFill>
              <a:srgbClr val="4DB6AC"/>
            </a:solidFill>
            <a:ln w="6350">
              <a:solidFill>
                <a:srgbClr val="172A8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auto">
            <a:xfrm>
              <a:off x="3244850" y="3470275"/>
              <a:ext cx="854075" cy="53975"/>
            </a:xfrm>
            <a:custGeom>
              <a:avLst/>
              <a:gdLst>
                <a:gd name="T0" fmla="*/ 0 w 538"/>
                <a:gd name="T1" fmla="*/ 0 h 34"/>
                <a:gd name="T2" fmla="*/ 0 w 538"/>
                <a:gd name="T3" fmla="*/ 34 h 34"/>
                <a:gd name="T4" fmla="*/ 504 w 538"/>
                <a:gd name="T5" fmla="*/ 34 h 34"/>
                <a:gd name="T6" fmla="*/ 504 w 538"/>
                <a:gd name="T7" fmla="*/ 18 h 34"/>
                <a:gd name="T8" fmla="*/ 538 w 538"/>
                <a:gd name="T9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34">
                  <a:moveTo>
                    <a:pt x="0" y="0"/>
                  </a:moveTo>
                  <a:lnTo>
                    <a:pt x="0" y="34"/>
                  </a:lnTo>
                  <a:lnTo>
                    <a:pt x="504" y="34"/>
                  </a:lnTo>
                  <a:lnTo>
                    <a:pt x="504" y="18"/>
                  </a:lnTo>
                  <a:lnTo>
                    <a:pt x="538" y="18"/>
                  </a:lnTo>
                </a:path>
              </a:pathLst>
            </a:cu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1" name="Line 35"/>
            <p:cNvSpPr>
              <a:spLocks noChangeShapeType="1"/>
            </p:cNvSpPr>
            <p:nvPr/>
          </p:nvSpPr>
          <p:spPr bwMode="auto">
            <a:xfrm>
              <a:off x="3133725" y="3470275"/>
              <a:ext cx="6350" cy="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>
              <a:off x="3152775" y="3470275"/>
              <a:ext cx="12700" cy="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>
              <a:off x="3178175" y="3470275"/>
              <a:ext cx="12700" cy="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4" name="Line 38"/>
            <p:cNvSpPr>
              <a:spLocks noChangeShapeType="1"/>
            </p:cNvSpPr>
            <p:nvPr/>
          </p:nvSpPr>
          <p:spPr bwMode="auto">
            <a:xfrm>
              <a:off x="3203575" y="3470275"/>
              <a:ext cx="12700" cy="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5" name="Line 39"/>
            <p:cNvSpPr>
              <a:spLocks noChangeShapeType="1"/>
            </p:cNvSpPr>
            <p:nvPr/>
          </p:nvSpPr>
          <p:spPr bwMode="auto">
            <a:xfrm>
              <a:off x="3228975" y="3470275"/>
              <a:ext cx="0" cy="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6" name="Line 40"/>
            <p:cNvSpPr>
              <a:spLocks noChangeShapeType="1"/>
            </p:cNvSpPr>
            <p:nvPr/>
          </p:nvSpPr>
          <p:spPr bwMode="auto">
            <a:xfrm>
              <a:off x="3238500" y="3470275"/>
              <a:ext cx="6350" cy="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7" name="Line 41"/>
            <p:cNvSpPr>
              <a:spLocks noChangeShapeType="1"/>
            </p:cNvSpPr>
            <p:nvPr/>
          </p:nvSpPr>
          <p:spPr bwMode="auto">
            <a:xfrm>
              <a:off x="4098925" y="3244850"/>
              <a:ext cx="0" cy="2540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8" name="Line 42"/>
            <p:cNvSpPr>
              <a:spLocks noChangeShapeType="1"/>
            </p:cNvSpPr>
            <p:nvPr/>
          </p:nvSpPr>
          <p:spPr bwMode="auto">
            <a:xfrm>
              <a:off x="4098925" y="3295650"/>
              <a:ext cx="0" cy="2540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9" name="Line 43"/>
            <p:cNvSpPr>
              <a:spLocks noChangeShapeType="1"/>
            </p:cNvSpPr>
            <p:nvPr/>
          </p:nvSpPr>
          <p:spPr bwMode="auto">
            <a:xfrm>
              <a:off x="4098925" y="3346450"/>
              <a:ext cx="0" cy="2540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0" name="Line 44"/>
            <p:cNvSpPr>
              <a:spLocks noChangeShapeType="1"/>
            </p:cNvSpPr>
            <p:nvPr/>
          </p:nvSpPr>
          <p:spPr bwMode="auto">
            <a:xfrm>
              <a:off x="4098925" y="3397250"/>
              <a:ext cx="0" cy="2540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1" name="Line 45"/>
            <p:cNvSpPr>
              <a:spLocks noChangeShapeType="1"/>
            </p:cNvSpPr>
            <p:nvPr/>
          </p:nvSpPr>
          <p:spPr bwMode="auto">
            <a:xfrm>
              <a:off x="4098925" y="3448050"/>
              <a:ext cx="0" cy="2540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auto">
            <a:xfrm>
              <a:off x="4025900" y="3216275"/>
              <a:ext cx="177800" cy="1073150"/>
            </a:xfrm>
            <a:custGeom>
              <a:avLst/>
              <a:gdLst>
                <a:gd name="T0" fmla="*/ 46 w 112"/>
                <a:gd name="T1" fmla="*/ 0 h 676"/>
                <a:gd name="T2" fmla="*/ 112 w 112"/>
                <a:gd name="T3" fmla="*/ 66 h 676"/>
                <a:gd name="T4" fmla="*/ 112 w 112"/>
                <a:gd name="T5" fmla="*/ 204 h 676"/>
                <a:gd name="T6" fmla="*/ 112 w 112"/>
                <a:gd name="T7" fmla="*/ 204 h 676"/>
                <a:gd name="T8" fmla="*/ 94 w 112"/>
                <a:gd name="T9" fmla="*/ 256 h 676"/>
                <a:gd name="T10" fmla="*/ 78 w 112"/>
                <a:gd name="T11" fmla="*/ 314 h 676"/>
                <a:gd name="T12" fmla="*/ 58 w 112"/>
                <a:gd name="T13" fmla="*/ 382 h 676"/>
                <a:gd name="T14" fmla="*/ 36 w 112"/>
                <a:gd name="T15" fmla="*/ 460 h 676"/>
                <a:gd name="T16" fmla="*/ 20 w 112"/>
                <a:gd name="T17" fmla="*/ 538 h 676"/>
                <a:gd name="T18" fmla="*/ 12 w 112"/>
                <a:gd name="T19" fmla="*/ 576 h 676"/>
                <a:gd name="T20" fmla="*/ 6 w 112"/>
                <a:gd name="T21" fmla="*/ 612 h 676"/>
                <a:gd name="T22" fmla="*/ 2 w 112"/>
                <a:gd name="T23" fmla="*/ 646 h 676"/>
                <a:gd name="T24" fmla="*/ 0 w 112"/>
                <a:gd name="T25" fmla="*/ 67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676">
                  <a:moveTo>
                    <a:pt x="46" y="0"/>
                  </a:moveTo>
                  <a:lnTo>
                    <a:pt x="112" y="66"/>
                  </a:lnTo>
                  <a:lnTo>
                    <a:pt x="112" y="204"/>
                  </a:lnTo>
                  <a:lnTo>
                    <a:pt x="112" y="204"/>
                  </a:lnTo>
                  <a:lnTo>
                    <a:pt x="94" y="256"/>
                  </a:lnTo>
                  <a:lnTo>
                    <a:pt x="78" y="314"/>
                  </a:lnTo>
                  <a:lnTo>
                    <a:pt x="58" y="382"/>
                  </a:lnTo>
                  <a:lnTo>
                    <a:pt x="36" y="460"/>
                  </a:lnTo>
                  <a:lnTo>
                    <a:pt x="20" y="538"/>
                  </a:lnTo>
                  <a:lnTo>
                    <a:pt x="12" y="576"/>
                  </a:lnTo>
                  <a:lnTo>
                    <a:pt x="6" y="612"/>
                  </a:lnTo>
                  <a:lnTo>
                    <a:pt x="2" y="646"/>
                  </a:lnTo>
                  <a:lnTo>
                    <a:pt x="0" y="676"/>
                  </a:lnTo>
                </a:path>
              </a:pathLst>
            </a:cu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3" name="Line 47"/>
            <p:cNvSpPr>
              <a:spLocks noChangeShapeType="1"/>
            </p:cNvSpPr>
            <p:nvPr/>
          </p:nvSpPr>
          <p:spPr bwMode="auto">
            <a:xfrm>
              <a:off x="3667125" y="2413000"/>
              <a:ext cx="1003300" cy="38100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4" name="Line 48"/>
            <p:cNvSpPr>
              <a:spLocks noChangeShapeType="1"/>
            </p:cNvSpPr>
            <p:nvPr/>
          </p:nvSpPr>
          <p:spPr bwMode="auto">
            <a:xfrm flipH="1">
              <a:off x="3635375" y="2794000"/>
              <a:ext cx="1035050" cy="22225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5" name="Line 49"/>
            <p:cNvSpPr>
              <a:spLocks noChangeShapeType="1"/>
            </p:cNvSpPr>
            <p:nvPr/>
          </p:nvSpPr>
          <p:spPr bwMode="auto">
            <a:xfrm>
              <a:off x="4225925" y="3063875"/>
              <a:ext cx="444500" cy="40640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6" name="Line 50"/>
            <p:cNvSpPr>
              <a:spLocks noChangeShapeType="1"/>
            </p:cNvSpPr>
            <p:nvPr/>
          </p:nvSpPr>
          <p:spPr bwMode="auto">
            <a:xfrm flipH="1">
              <a:off x="4225925" y="3470275"/>
              <a:ext cx="444500" cy="339725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7" name="Line 51"/>
            <p:cNvSpPr>
              <a:spLocks noChangeShapeType="1"/>
            </p:cNvSpPr>
            <p:nvPr/>
          </p:nvSpPr>
          <p:spPr bwMode="auto">
            <a:xfrm flipV="1">
              <a:off x="2759075" y="2905125"/>
              <a:ext cx="0" cy="158750"/>
            </a:xfrm>
            <a:prstGeom prst="line">
              <a:avLst/>
            </a:prstGeom>
            <a:noFill/>
            <a:ln w="635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</p:grpSp>
      <p:cxnSp>
        <p:nvCxnSpPr>
          <p:cNvPr id="49" name="直接箭头连接符 48"/>
          <p:cNvCxnSpPr/>
          <p:nvPr/>
        </p:nvCxnSpPr>
        <p:spPr>
          <a:xfrm>
            <a:off x="1097682" y="3170692"/>
            <a:ext cx="671512" cy="3460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14300" y="2796041"/>
            <a:ext cx="1319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Operational zone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25337"/>
            <a:ext cx="3312368" cy="441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284278" y="5877272"/>
            <a:ext cx="28336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smtClean="0"/>
              <a:t>Biosafety cabinet </a:t>
            </a:r>
          </a:p>
          <a:p>
            <a:pPr algn="ctr"/>
            <a:r>
              <a:rPr lang="zh-CN" altLang="en-US" sz="2800" b="1" dirty="0" smtClean="0"/>
              <a:t>生物安全柜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2401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Physical Control </a:t>
            </a:r>
            <a:r>
              <a:rPr lang="en-US" altLang="zh-CN" dirty="0" smtClean="0"/>
              <a:t>Methods</a:t>
            </a:r>
            <a:br>
              <a:rPr lang="en-US" altLang="zh-CN" dirty="0" smtClean="0"/>
            </a:br>
            <a:r>
              <a:rPr lang="en-US" altLang="zh-CN" dirty="0" smtClean="0"/>
              <a:t>(Heat)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7462" y="5386844"/>
            <a:ext cx="3596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/>
              <a:t>Usually  160-170 degree C and 2-4 h</a:t>
            </a:r>
          </a:p>
          <a:p>
            <a:pPr algn="ctr"/>
            <a:r>
              <a:rPr lang="en-US" altLang="zh-CN" b="1" dirty="0" smtClean="0"/>
              <a:t> in oven (</a:t>
            </a:r>
            <a:r>
              <a:rPr lang="zh-CN" altLang="en-US" b="1" dirty="0" smtClean="0"/>
              <a:t>烘箱</a:t>
            </a:r>
            <a:r>
              <a:rPr lang="en-US" altLang="zh-CN" b="1" dirty="0" smtClean="0"/>
              <a:t>)</a:t>
            </a:r>
            <a:endParaRPr lang="zh-CN" alt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5" t="26779" r="25837" b="-7"/>
          <a:stretch/>
        </p:blipFill>
        <p:spPr bwMode="auto">
          <a:xfrm>
            <a:off x="4090483" y="1737504"/>
            <a:ext cx="2068406" cy="37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852476" y="5445224"/>
            <a:ext cx="25939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/>
              <a:t>Autoclave</a:t>
            </a:r>
          </a:p>
          <a:p>
            <a:pPr algn="ctr"/>
            <a:r>
              <a:rPr lang="zh-CN" altLang="en-US" sz="2400" b="1" dirty="0" smtClean="0"/>
              <a:t>灭菌锅</a:t>
            </a:r>
            <a:endParaRPr lang="en-US" altLang="zh-CN" sz="2400" b="1" dirty="0" smtClean="0"/>
          </a:p>
          <a:p>
            <a:pPr algn="ctr"/>
            <a:r>
              <a:rPr lang="en-US" altLang="zh-CN" sz="2400" b="1" dirty="0" smtClean="0"/>
              <a:t>121 </a:t>
            </a:r>
            <a:r>
              <a:rPr lang="en-US" altLang="zh-CN" sz="2400" b="1" baseline="30000" dirty="0" err="1" smtClean="0"/>
              <a:t>o</a:t>
            </a:r>
            <a:r>
              <a:rPr lang="en-US" altLang="zh-CN" sz="2400" b="1" dirty="0" err="1" smtClean="0"/>
              <a:t>C</a:t>
            </a:r>
            <a:r>
              <a:rPr lang="en-US" altLang="zh-CN" sz="2400" b="1" dirty="0" smtClean="0"/>
              <a:t> and 0.1Mpa</a:t>
            </a:r>
            <a:endParaRPr lang="zh-CN" altLang="en-US" sz="2400" b="1" dirty="0"/>
          </a:p>
        </p:txBody>
      </p:sp>
      <p:sp>
        <p:nvSpPr>
          <p:cNvPr id="7" name="矩形 6"/>
          <p:cNvSpPr/>
          <p:nvPr/>
        </p:nvSpPr>
        <p:spPr>
          <a:xfrm>
            <a:off x="1403648" y="6135687"/>
            <a:ext cx="1281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heat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56235" y="6165304"/>
            <a:ext cx="1568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Moist heat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6235" y="16791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Heating and boiling</a:t>
            </a:r>
            <a:endParaRPr lang="en-US" altLang="zh-CN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56235" y="249289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Excluding air by generating steam</a:t>
            </a:r>
            <a:endParaRPr lang="en-US" altLang="zh-CN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34610" y="342900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T at 121 </a:t>
            </a:r>
            <a:r>
              <a:rPr lang="en-US" altLang="zh-CN" b="1" baseline="30000" dirty="0" err="1" smtClean="0"/>
              <a:t>o</a:t>
            </a:r>
            <a:r>
              <a:rPr lang="en-US" altLang="zh-CN" b="1" dirty="0" err="1" smtClean="0"/>
              <a:t>C</a:t>
            </a:r>
            <a:r>
              <a:rPr lang="en-US" altLang="zh-CN" b="1" dirty="0" smtClean="0"/>
              <a:t> and the pressure at 0.1 </a:t>
            </a:r>
            <a:r>
              <a:rPr lang="en-US" altLang="zh-CN" b="1" dirty="0" err="1" smtClean="0"/>
              <a:t>Mpa</a:t>
            </a:r>
            <a:endParaRPr lang="en-US" altLang="zh-CN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88224" y="450912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Keep 15-30 min and excluding steam</a:t>
            </a:r>
            <a:endParaRPr lang="en-US" altLang="zh-CN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88224" y="54452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Cooling down</a:t>
            </a:r>
            <a:endParaRPr lang="en-US" altLang="zh-CN" b="1" dirty="0"/>
          </a:p>
        </p:txBody>
      </p:sp>
      <p:sp>
        <p:nvSpPr>
          <p:cNvPr id="9" name="下箭头 8"/>
          <p:cNvSpPr/>
          <p:nvPr/>
        </p:nvSpPr>
        <p:spPr>
          <a:xfrm>
            <a:off x="7452320" y="2048456"/>
            <a:ext cx="360040" cy="4444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>
            <a:off x="7470714" y="3079658"/>
            <a:ext cx="360040" cy="4444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>
            <a:off x="7492339" y="4101551"/>
            <a:ext cx="360040" cy="4444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>
            <a:off x="7524328" y="5098313"/>
            <a:ext cx="360040" cy="4444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8" t="14457" r="20294" b="23318"/>
          <a:stretch/>
        </p:blipFill>
        <p:spPr bwMode="auto">
          <a:xfrm>
            <a:off x="899592" y="2109428"/>
            <a:ext cx="2016224" cy="289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043608" y="2924944"/>
            <a:ext cx="864096" cy="2142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AutoShape 2" descr="https://upload.wikimedia.org/wikipedia/commons/thumb/9/92/Quaternary_ammonium_cation.svg/461px-Quaternary_ammonium_cation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86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5" grpId="0"/>
      <p:bldP spid="10" grpId="0"/>
      <p:bldP spid="11" grpId="0"/>
      <p:bldP spid="12" grpId="0"/>
      <p:bldP spid="13" grpId="0"/>
      <p:bldP spid="9" grpId="0" animBg="1"/>
      <p:bldP spid="15" grpId="0" animBg="1"/>
      <p:bldP spid="16" grpId="0" animBg="1"/>
      <p:bldP spid="17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Pasteurization (70-85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C</a:t>
            </a:r>
            <a:r>
              <a:rPr lang="en-US" altLang="zh-CN" dirty="0"/>
              <a:t>,</a:t>
            </a:r>
            <a:r>
              <a:rPr lang="en-US" altLang="zh-CN" dirty="0" smtClean="0"/>
              <a:t> 15 s)</a:t>
            </a:r>
            <a:endParaRPr lang="zh-CN" altLang="en-US" dirty="0"/>
          </a:p>
        </p:txBody>
      </p:sp>
      <p:grpSp>
        <p:nvGrpSpPr>
          <p:cNvPr id="45" name="组合 44"/>
          <p:cNvGrpSpPr/>
          <p:nvPr/>
        </p:nvGrpSpPr>
        <p:grpSpPr>
          <a:xfrm>
            <a:off x="444236" y="1372235"/>
            <a:ext cx="7946578" cy="4649053"/>
            <a:chOff x="1377950" y="1372235"/>
            <a:chExt cx="6931025" cy="4053205"/>
          </a:xfrm>
        </p:grpSpPr>
        <p:sp>
          <p:nvSpPr>
            <p:cNvPr id="5" name="AutoShape 4"/>
            <p:cNvSpPr>
              <a:spLocks noChangeAspect="1" noChangeArrowheads="1" noTextEdit="1"/>
            </p:cNvSpPr>
            <p:nvPr/>
          </p:nvSpPr>
          <p:spPr bwMode="auto">
            <a:xfrm>
              <a:off x="1381125" y="1372235"/>
              <a:ext cx="6927850" cy="402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950" y="1407795"/>
              <a:ext cx="6927850" cy="4017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690620" y="2054860"/>
              <a:ext cx="925830" cy="2423795"/>
            </a:xfrm>
            <a:prstGeom prst="rect">
              <a:avLst/>
            </a:prstGeom>
            <a:solidFill>
              <a:srgbClr val="C8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4606925" y="2054860"/>
              <a:ext cx="925830" cy="2423795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1609725" y="2249805"/>
              <a:ext cx="6339205" cy="1682750"/>
            </a:xfrm>
            <a:custGeom>
              <a:avLst/>
              <a:gdLst>
                <a:gd name="T0" fmla="*/ 2564 w 3993"/>
                <a:gd name="T1" fmla="*/ 1060 h 1060"/>
                <a:gd name="T2" fmla="*/ 2383 w 3993"/>
                <a:gd name="T3" fmla="*/ 1060 h 1060"/>
                <a:gd name="T4" fmla="*/ 2383 w 3993"/>
                <a:gd name="T5" fmla="*/ 36 h 1060"/>
                <a:gd name="T6" fmla="*/ 1983 w 3993"/>
                <a:gd name="T7" fmla="*/ 36 h 1060"/>
                <a:gd name="T8" fmla="*/ 1983 w 3993"/>
                <a:gd name="T9" fmla="*/ 1060 h 1060"/>
                <a:gd name="T10" fmla="*/ 1806 w 3993"/>
                <a:gd name="T11" fmla="*/ 1060 h 1060"/>
                <a:gd name="T12" fmla="*/ 1806 w 3993"/>
                <a:gd name="T13" fmla="*/ 36 h 1060"/>
                <a:gd name="T14" fmla="*/ 1403 w 3993"/>
                <a:gd name="T15" fmla="*/ 36 h 1060"/>
                <a:gd name="T16" fmla="*/ 1403 w 3993"/>
                <a:gd name="T17" fmla="*/ 1060 h 1060"/>
                <a:gd name="T18" fmla="*/ 1232 w 3993"/>
                <a:gd name="T19" fmla="*/ 1060 h 1060"/>
                <a:gd name="T20" fmla="*/ 1232 w 3993"/>
                <a:gd name="T21" fmla="*/ 36 h 1060"/>
                <a:gd name="T22" fmla="*/ 667 w 3993"/>
                <a:gd name="T23" fmla="*/ 36 h 1060"/>
                <a:gd name="T24" fmla="*/ 667 w 3993"/>
                <a:gd name="T25" fmla="*/ 626 h 1060"/>
                <a:gd name="T26" fmla="*/ 0 w 3993"/>
                <a:gd name="T27" fmla="*/ 626 h 1060"/>
                <a:gd name="T28" fmla="*/ 0 w 3993"/>
                <a:gd name="T29" fmla="*/ 589 h 1060"/>
                <a:gd name="T30" fmla="*/ 630 w 3993"/>
                <a:gd name="T31" fmla="*/ 589 h 1060"/>
                <a:gd name="T32" fmla="*/ 630 w 3993"/>
                <a:gd name="T33" fmla="*/ 0 h 1060"/>
                <a:gd name="T34" fmla="*/ 1268 w 3993"/>
                <a:gd name="T35" fmla="*/ 0 h 1060"/>
                <a:gd name="T36" fmla="*/ 1268 w 3993"/>
                <a:gd name="T37" fmla="*/ 1026 h 1060"/>
                <a:gd name="T38" fmla="*/ 1367 w 3993"/>
                <a:gd name="T39" fmla="*/ 1026 h 1060"/>
                <a:gd name="T40" fmla="*/ 1367 w 3993"/>
                <a:gd name="T41" fmla="*/ 0 h 1060"/>
                <a:gd name="T42" fmla="*/ 1843 w 3993"/>
                <a:gd name="T43" fmla="*/ 0 h 1060"/>
                <a:gd name="T44" fmla="*/ 1843 w 3993"/>
                <a:gd name="T45" fmla="*/ 1026 h 1060"/>
                <a:gd name="T46" fmla="*/ 1947 w 3993"/>
                <a:gd name="T47" fmla="*/ 1026 h 1060"/>
                <a:gd name="T48" fmla="*/ 1947 w 3993"/>
                <a:gd name="T49" fmla="*/ 0 h 1060"/>
                <a:gd name="T50" fmla="*/ 2420 w 3993"/>
                <a:gd name="T51" fmla="*/ 0 h 1060"/>
                <a:gd name="T52" fmla="*/ 2420 w 3993"/>
                <a:gd name="T53" fmla="*/ 1026 h 1060"/>
                <a:gd name="T54" fmla="*/ 2527 w 3993"/>
                <a:gd name="T55" fmla="*/ 1026 h 1060"/>
                <a:gd name="T56" fmla="*/ 2527 w 3993"/>
                <a:gd name="T57" fmla="*/ 0 h 1060"/>
                <a:gd name="T58" fmla="*/ 3147 w 3993"/>
                <a:gd name="T59" fmla="*/ 0 h 1060"/>
                <a:gd name="T60" fmla="*/ 3147 w 3993"/>
                <a:gd name="T61" fmla="*/ 589 h 1060"/>
                <a:gd name="T62" fmla="*/ 3993 w 3993"/>
                <a:gd name="T63" fmla="*/ 589 h 1060"/>
                <a:gd name="T64" fmla="*/ 3993 w 3993"/>
                <a:gd name="T65" fmla="*/ 626 h 1060"/>
                <a:gd name="T66" fmla="*/ 3111 w 3993"/>
                <a:gd name="T67" fmla="*/ 626 h 1060"/>
                <a:gd name="T68" fmla="*/ 3111 w 3993"/>
                <a:gd name="T69" fmla="*/ 36 h 1060"/>
                <a:gd name="T70" fmla="*/ 2564 w 3993"/>
                <a:gd name="T71" fmla="*/ 36 h 1060"/>
                <a:gd name="T72" fmla="*/ 2564 w 3993"/>
                <a:gd name="T73" fmla="*/ 106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93" h="1060">
                  <a:moveTo>
                    <a:pt x="2564" y="1060"/>
                  </a:moveTo>
                  <a:lnTo>
                    <a:pt x="2383" y="1060"/>
                  </a:lnTo>
                  <a:lnTo>
                    <a:pt x="2383" y="36"/>
                  </a:lnTo>
                  <a:lnTo>
                    <a:pt x="1983" y="36"/>
                  </a:lnTo>
                  <a:lnTo>
                    <a:pt x="1983" y="1060"/>
                  </a:lnTo>
                  <a:lnTo>
                    <a:pt x="1806" y="1060"/>
                  </a:lnTo>
                  <a:lnTo>
                    <a:pt x="1806" y="36"/>
                  </a:lnTo>
                  <a:lnTo>
                    <a:pt x="1403" y="36"/>
                  </a:lnTo>
                  <a:lnTo>
                    <a:pt x="1403" y="1060"/>
                  </a:lnTo>
                  <a:lnTo>
                    <a:pt x="1232" y="1060"/>
                  </a:lnTo>
                  <a:lnTo>
                    <a:pt x="1232" y="36"/>
                  </a:lnTo>
                  <a:lnTo>
                    <a:pt x="667" y="36"/>
                  </a:lnTo>
                  <a:lnTo>
                    <a:pt x="667" y="626"/>
                  </a:lnTo>
                  <a:lnTo>
                    <a:pt x="0" y="626"/>
                  </a:lnTo>
                  <a:lnTo>
                    <a:pt x="0" y="589"/>
                  </a:lnTo>
                  <a:lnTo>
                    <a:pt x="630" y="589"/>
                  </a:lnTo>
                  <a:lnTo>
                    <a:pt x="630" y="0"/>
                  </a:lnTo>
                  <a:lnTo>
                    <a:pt x="1268" y="0"/>
                  </a:lnTo>
                  <a:lnTo>
                    <a:pt x="1268" y="1026"/>
                  </a:lnTo>
                  <a:lnTo>
                    <a:pt x="1367" y="1026"/>
                  </a:lnTo>
                  <a:lnTo>
                    <a:pt x="1367" y="0"/>
                  </a:lnTo>
                  <a:lnTo>
                    <a:pt x="1843" y="0"/>
                  </a:lnTo>
                  <a:lnTo>
                    <a:pt x="1843" y="1026"/>
                  </a:lnTo>
                  <a:lnTo>
                    <a:pt x="1947" y="1026"/>
                  </a:lnTo>
                  <a:lnTo>
                    <a:pt x="1947" y="0"/>
                  </a:lnTo>
                  <a:lnTo>
                    <a:pt x="2420" y="0"/>
                  </a:lnTo>
                  <a:lnTo>
                    <a:pt x="2420" y="1026"/>
                  </a:lnTo>
                  <a:lnTo>
                    <a:pt x="2527" y="1026"/>
                  </a:lnTo>
                  <a:lnTo>
                    <a:pt x="2527" y="0"/>
                  </a:lnTo>
                  <a:lnTo>
                    <a:pt x="3147" y="0"/>
                  </a:lnTo>
                  <a:lnTo>
                    <a:pt x="3147" y="589"/>
                  </a:lnTo>
                  <a:lnTo>
                    <a:pt x="3993" y="589"/>
                  </a:lnTo>
                  <a:lnTo>
                    <a:pt x="3993" y="626"/>
                  </a:lnTo>
                  <a:lnTo>
                    <a:pt x="3111" y="626"/>
                  </a:lnTo>
                  <a:lnTo>
                    <a:pt x="3111" y="36"/>
                  </a:lnTo>
                  <a:lnTo>
                    <a:pt x="2564" y="36"/>
                  </a:lnTo>
                  <a:lnTo>
                    <a:pt x="2564" y="1060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1609725" y="2468880"/>
              <a:ext cx="6339205" cy="1685925"/>
            </a:xfrm>
            <a:custGeom>
              <a:avLst/>
              <a:gdLst>
                <a:gd name="T0" fmla="*/ 2711 w 3993"/>
                <a:gd name="T1" fmla="*/ 1062 h 1062"/>
                <a:gd name="T2" fmla="*/ 2246 w 3993"/>
                <a:gd name="T3" fmla="*/ 1062 h 1062"/>
                <a:gd name="T4" fmla="*/ 2246 w 3993"/>
                <a:gd name="T5" fmla="*/ 36 h 1062"/>
                <a:gd name="T6" fmla="*/ 2127 w 3993"/>
                <a:gd name="T7" fmla="*/ 36 h 1062"/>
                <a:gd name="T8" fmla="*/ 2127 w 3993"/>
                <a:gd name="T9" fmla="*/ 1062 h 1062"/>
                <a:gd name="T10" fmla="*/ 1665 w 3993"/>
                <a:gd name="T11" fmla="*/ 1062 h 1062"/>
                <a:gd name="T12" fmla="*/ 1665 w 3993"/>
                <a:gd name="T13" fmla="*/ 36 h 1062"/>
                <a:gd name="T14" fmla="*/ 1547 w 3993"/>
                <a:gd name="T15" fmla="*/ 36 h 1062"/>
                <a:gd name="T16" fmla="*/ 1547 w 3993"/>
                <a:gd name="T17" fmla="*/ 1062 h 1062"/>
                <a:gd name="T18" fmla="*/ 1076 w 3993"/>
                <a:gd name="T19" fmla="*/ 1062 h 1062"/>
                <a:gd name="T20" fmla="*/ 1076 w 3993"/>
                <a:gd name="T21" fmla="*/ 36 h 1062"/>
                <a:gd name="T22" fmla="*/ 820 w 3993"/>
                <a:gd name="T23" fmla="*/ 36 h 1062"/>
                <a:gd name="T24" fmla="*/ 820 w 3993"/>
                <a:gd name="T25" fmla="*/ 629 h 1062"/>
                <a:gd name="T26" fmla="*/ 0 w 3993"/>
                <a:gd name="T27" fmla="*/ 629 h 1062"/>
                <a:gd name="T28" fmla="*/ 0 w 3993"/>
                <a:gd name="T29" fmla="*/ 592 h 1062"/>
                <a:gd name="T30" fmla="*/ 785 w 3993"/>
                <a:gd name="T31" fmla="*/ 592 h 1062"/>
                <a:gd name="T32" fmla="*/ 785 w 3993"/>
                <a:gd name="T33" fmla="*/ 0 h 1062"/>
                <a:gd name="T34" fmla="*/ 1112 w 3993"/>
                <a:gd name="T35" fmla="*/ 0 h 1062"/>
                <a:gd name="T36" fmla="*/ 1112 w 3993"/>
                <a:gd name="T37" fmla="*/ 1025 h 1062"/>
                <a:gd name="T38" fmla="*/ 1512 w 3993"/>
                <a:gd name="T39" fmla="*/ 1025 h 1062"/>
                <a:gd name="T40" fmla="*/ 1512 w 3993"/>
                <a:gd name="T41" fmla="*/ 0 h 1062"/>
                <a:gd name="T42" fmla="*/ 1702 w 3993"/>
                <a:gd name="T43" fmla="*/ 0 h 1062"/>
                <a:gd name="T44" fmla="*/ 1702 w 3993"/>
                <a:gd name="T45" fmla="*/ 1025 h 1062"/>
                <a:gd name="T46" fmla="*/ 2093 w 3993"/>
                <a:gd name="T47" fmla="*/ 1025 h 1062"/>
                <a:gd name="T48" fmla="*/ 2093 w 3993"/>
                <a:gd name="T49" fmla="*/ 0 h 1062"/>
                <a:gd name="T50" fmla="*/ 2280 w 3993"/>
                <a:gd name="T51" fmla="*/ 0 h 1062"/>
                <a:gd name="T52" fmla="*/ 2280 w 3993"/>
                <a:gd name="T53" fmla="*/ 1025 h 1062"/>
                <a:gd name="T54" fmla="*/ 2674 w 3993"/>
                <a:gd name="T55" fmla="*/ 1025 h 1062"/>
                <a:gd name="T56" fmla="*/ 2674 w 3993"/>
                <a:gd name="T57" fmla="*/ 0 h 1062"/>
                <a:gd name="T58" fmla="*/ 2997 w 3993"/>
                <a:gd name="T59" fmla="*/ 0 h 1062"/>
                <a:gd name="T60" fmla="*/ 2997 w 3993"/>
                <a:gd name="T61" fmla="*/ 595 h 1062"/>
                <a:gd name="T62" fmla="*/ 3993 w 3993"/>
                <a:gd name="T63" fmla="*/ 595 h 1062"/>
                <a:gd name="T64" fmla="*/ 3993 w 3993"/>
                <a:gd name="T65" fmla="*/ 632 h 1062"/>
                <a:gd name="T66" fmla="*/ 2961 w 3993"/>
                <a:gd name="T67" fmla="*/ 632 h 1062"/>
                <a:gd name="T68" fmla="*/ 2961 w 3993"/>
                <a:gd name="T69" fmla="*/ 36 h 1062"/>
                <a:gd name="T70" fmla="*/ 2711 w 3993"/>
                <a:gd name="T71" fmla="*/ 36 h 1062"/>
                <a:gd name="T72" fmla="*/ 2711 w 3993"/>
                <a:gd name="T73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93" h="1062">
                  <a:moveTo>
                    <a:pt x="2711" y="1062"/>
                  </a:moveTo>
                  <a:lnTo>
                    <a:pt x="2246" y="1062"/>
                  </a:lnTo>
                  <a:lnTo>
                    <a:pt x="2246" y="36"/>
                  </a:lnTo>
                  <a:lnTo>
                    <a:pt x="2127" y="36"/>
                  </a:lnTo>
                  <a:lnTo>
                    <a:pt x="2127" y="1062"/>
                  </a:lnTo>
                  <a:lnTo>
                    <a:pt x="1665" y="1062"/>
                  </a:lnTo>
                  <a:lnTo>
                    <a:pt x="1665" y="36"/>
                  </a:lnTo>
                  <a:lnTo>
                    <a:pt x="1547" y="36"/>
                  </a:lnTo>
                  <a:lnTo>
                    <a:pt x="1547" y="1062"/>
                  </a:lnTo>
                  <a:lnTo>
                    <a:pt x="1076" y="1062"/>
                  </a:lnTo>
                  <a:lnTo>
                    <a:pt x="1076" y="36"/>
                  </a:lnTo>
                  <a:lnTo>
                    <a:pt x="820" y="36"/>
                  </a:lnTo>
                  <a:lnTo>
                    <a:pt x="820" y="629"/>
                  </a:lnTo>
                  <a:lnTo>
                    <a:pt x="0" y="629"/>
                  </a:lnTo>
                  <a:lnTo>
                    <a:pt x="0" y="592"/>
                  </a:lnTo>
                  <a:lnTo>
                    <a:pt x="785" y="592"/>
                  </a:lnTo>
                  <a:lnTo>
                    <a:pt x="785" y="0"/>
                  </a:lnTo>
                  <a:lnTo>
                    <a:pt x="1112" y="0"/>
                  </a:lnTo>
                  <a:lnTo>
                    <a:pt x="1112" y="1025"/>
                  </a:lnTo>
                  <a:lnTo>
                    <a:pt x="1512" y="1025"/>
                  </a:lnTo>
                  <a:lnTo>
                    <a:pt x="1512" y="0"/>
                  </a:lnTo>
                  <a:lnTo>
                    <a:pt x="1702" y="0"/>
                  </a:lnTo>
                  <a:lnTo>
                    <a:pt x="1702" y="1025"/>
                  </a:lnTo>
                  <a:lnTo>
                    <a:pt x="2093" y="1025"/>
                  </a:lnTo>
                  <a:lnTo>
                    <a:pt x="2093" y="0"/>
                  </a:lnTo>
                  <a:lnTo>
                    <a:pt x="2280" y="0"/>
                  </a:lnTo>
                  <a:lnTo>
                    <a:pt x="2280" y="1025"/>
                  </a:lnTo>
                  <a:lnTo>
                    <a:pt x="2674" y="1025"/>
                  </a:lnTo>
                  <a:lnTo>
                    <a:pt x="2674" y="0"/>
                  </a:lnTo>
                  <a:lnTo>
                    <a:pt x="2997" y="0"/>
                  </a:lnTo>
                  <a:lnTo>
                    <a:pt x="2997" y="595"/>
                  </a:lnTo>
                  <a:lnTo>
                    <a:pt x="3993" y="595"/>
                  </a:lnTo>
                  <a:lnTo>
                    <a:pt x="3993" y="632"/>
                  </a:lnTo>
                  <a:lnTo>
                    <a:pt x="2961" y="632"/>
                  </a:lnTo>
                  <a:lnTo>
                    <a:pt x="2961" y="36"/>
                  </a:lnTo>
                  <a:lnTo>
                    <a:pt x="2711" y="36"/>
                  </a:lnTo>
                  <a:lnTo>
                    <a:pt x="2711" y="1062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1609725" y="3272155"/>
              <a:ext cx="490855" cy="98425"/>
            </a:xfrm>
            <a:custGeom>
              <a:avLst/>
              <a:gdLst>
                <a:gd name="T0" fmla="*/ 309 w 309"/>
                <a:gd name="T1" fmla="*/ 30 h 62"/>
                <a:gd name="T2" fmla="*/ 265 w 309"/>
                <a:gd name="T3" fmla="*/ 0 h 62"/>
                <a:gd name="T4" fmla="*/ 265 w 309"/>
                <a:gd name="T5" fmla="*/ 24 h 62"/>
                <a:gd name="T6" fmla="*/ 0 w 309"/>
                <a:gd name="T7" fmla="*/ 24 h 62"/>
                <a:gd name="T8" fmla="*/ 0 w 309"/>
                <a:gd name="T9" fmla="*/ 36 h 62"/>
                <a:gd name="T10" fmla="*/ 265 w 309"/>
                <a:gd name="T11" fmla="*/ 36 h 62"/>
                <a:gd name="T12" fmla="*/ 265 w 309"/>
                <a:gd name="T13" fmla="*/ 62 h 62"/>
                <a:gd name="T14" fmla="*/ 309 w 309"/>
                <a:gd name="T15" fmla="*/ 3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2">
                  <a:moveTo>
                    <a:pt x="309" y="30"/>
                  </a:moveTo>
                  <a:lnTo>
                    <a:pt x="265" y="0"/>
                  </a:lnTo>
                  <a:lnTo>
                    <a:pt x="265" y="24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265" y="36"/>
                  </a:lnTo>
                  <a:lnTo>
                    <a:pt x="265" y="62"/>
                  </a:lnTo>
                  <a:lnTo>
                    <a:pt x="309" y="30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2708275" y="2753360"/>
              <a:ext cx="100330" cy="492125"/>
            </a:xfrm>
            <a:custGeom>
              <a:avLst/>
              <a:gdLst>
                <a:gd name="T0" fmla="*/ 63 w 63"/>
                <a:gd name="T1" fmla="*/ 44 h 310"/>
                <a:gd name="T2" fmla="*/ 32 w 63"/>
                <a:gd name="T3" fmla="*/ 0 h 310"/>
                <a:gd name="T4" fmla="*/ 0 w 63"/>
                <a:gd name="T5" fmla="*/ 44 h 310"/>
                <a:gd name="T6" fmla="*/ 26 w 63"/>
                <a:gd name="T7" fmla="*/ 44 h 310"/>
                <a:gd name="T8" fmla="*/ 26 w 63"/>
                <a:gd name="T9" fmla="*/ 310 h 310"/>
                <a:gd name="T10" fmla="*/ 38 w 63"/>
                <a:gd name="T11" fmla="*/ 310 h 310"/>
                <a:gd name="T12" fmla="*/ 38 w 63"/>
                <a:gd name="T13" fmla="*/ 44 h 310"/>
                <a:gd name="T14" fmla="*/ 63 w 63"/>
                <a:gd name="T15" fmla="*/ 4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310">
                  <a:moveTo>
                    <a:pt x="63" y="44"/>
                  </a:moveTo>
                  <a:lnTo>
                    <a:pt x="32" y="0"/>
                  </a:lnTo>
                  <a:lnTo>
                    <a:pt x="0" y="44"/>
                  </a:lnTo>
                  <a:lnTo>
                    <a:pt x="26" y="44"/>
                  </a:lnTo>
                  <a:lnTo>
                    <a:pt x="26" y="310"/>
                  </a:lnTo>
                  <a:lnTo>
                    <a:pt x="38" y="310"/>
                  </a:lnTo>
                  <a:lnTo>
                    <a:pt x="38" y="44"/>
                  </a:lnTo>
                  <a:lnTo>
                    <a:pt x="63" y="44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3406775" y="2470785"/>
              <a:ext cx="95250" cy="493395"/>
            </a:xfrm>
            <a:custGeom>
              <a:avLst/>
              <a:gdLst>
                <a:gd name="T0" fmla="*/ 36 w 60"/>
                <a:gd name="T1" fmla="*/ 265 h 311"/>
                <a:gd name="T2" fmla="*/ 36 w 60"/>
                <a:gd name="T3" fmla="*/ 0 h 311"/>
                <a:gd name="T4" fmla="*/ 24 w 60"/>
                <a:gd name="T5" fmla="*/ 0 h 311"/>
                <a:gd name="T6" fmla="*/ 24 w 60"/>
                <a:gd name="T7" fmla="*/ 265 h 311"/>
                <a:gd name="T8" fmla="*/ 0 w 60"/>
                <a:gd name="T9" fmla="*/ 265 h 311"/>
                <a:gd name="T10" fmla="*/ 30 w 60"/>
                <a:gd name="T11" fmla="*/ 311 h 311"/>
                <a:gd name="T12" fmla="*/ 60 w 60"/>
                <a:gd name="T13" fmla="*/ 265 h 311"/>
                <a:gd name="T14" fmla="*/ 36 w 60"/>
                <a:gd name="T15" fmla="*/ 265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311">
                  <a:moveTo>
                    <a:pt x="36" y="265"/>
                  </a:moveTo>
                  <a:lnTo>
                    <a:pt x="36" y="0"/>
                  </a:lnTo>
                  <a:lnTo>
                    <a:pt x="24" y="0"/>
                  </a:lnTo>
                  <a:lnTo>
                    <a:pt x="24" y="265"/>
                  </a:lnTo>
                  <a:lnTo>
                    <a:pt x="0" y="265"/>
                  </a:lnTo>
                  <a:lnTo>
                    <a:pt x="30" y="311"/>
                  </a:lnTo>
                  <a:lnTo>
                    <a:pt x="60" y="265"/>
                  </a:lnTo>
                  <a:lnTo>
                    <a:pt x="36" y="265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3906520" y="2348230"/>
              <a:ext cx="494030" cy="98425"/>
            </a:xfrm>
            <a:custGeom>
              <a:avLst/>
              <a:gdLst>
                <a:gd name="T0" fmla="*/ 311 w 311"/>
                <a:gd name="T1" fmla="*/ 32 h 62"/>
                <a:gd name="T2" fmla="*/ 265 w 311"/>
                <a:gd name="T3" fmla="*/ 0 h 62"/>
                <a:gd name="T4" fmla="*/ 265 w 311"/>
                <a:gd name="T5" fmla="*/ 26 h 62"/>
                <a:gd name="T6" fmla="*/ 0 w 311"/>
                <a:gd name="T7" fmla="*/ 26 h 62"/>
                <a:gd name="T8" fmla="*/ 0 w 311"/>
                <a:gd name="T9" fmla="*/ 38 h 62"/>
                <a:gd name="T10" fmla="*/ 265 w 311"/>
                <a:gd name="T11" fmla="*/ 38 h 62"/>
                <a:gd name="T12" fmla="*/ 265 w 311"/>
                <a:gd name="T13" fmla="*/ 62 h 62"/>
                <a:gd name="T14" fmla="*/ 311 w 311"/>
                <a:gd name="T15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62">
                  <a:moveTo>
                    <a:pt x="311" y="32"/>
                  </a:moveTo>
                  <a:lnTo>
                    <a:pt x="265" y="0"/>
                  </a:lnTo>
                  <a:lnTo>
                    <a:pt x="265" y="26"/>
                  </a:lnTo>
                  <a:lnTo>
                    <a:pt x="0" y="26"/>
                  </a:lnTo>
                  <a:lnTo>
                    <a:pt x="0" y="38"/>
                  </a:lnTo>
                  <a:lnTo>
                    <a:pt x="265" y="38"/>
                  </a:lnTo>
                  <a:lnTo>
                    <a:pt x="265" y="62"/>
                  </a:lnTo>
                  <a:lnTo>
                    <a:pt x="311" y="32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5871845" y="2348230"/>
              <a:ext cx="490855" cy="98425"/>
            </a:xfrm>
            <a:custGeom>
              <a:avLst/>
              <a:gdLst>
                <a:gd name="T0" fmla="*/ 309 w 309"/>
                <a:gd name="T1" fmla="*/ 32 h 62"/>
                <a:gd name="T2" fmla="*/ 265 w 309"/>
                <a:gd name="T3" fmla="*/ 0 h 62"/>
                <a:gd name="T4" fmla="*/ 265 w 309"/>
                <a:gd name="T5" fmla="*/ 26 h 62"/>
                <a:gd name="T6" fmla="*/ 0 w 309"/>
                <a:gd name="T7" fmla="*/ 26 h 62"/>
                <a:gd name="T8" fmla="*/ 0 w 309"/>
                <a:gd name="T9" fmla="*/ 38 h 62"/>
                <a:gd name="T10" fmla="*/ 265 w 309"/>
                <a:gd name="T11" fmla="*/ 38 h 62"/>
                <a:gd name="T12" fmla="*/ 265 w 309"/>
                <a:gd name="T13" fmla="*/ 62 h 62"/>
                <a:gd name="T14" fmla="*/ 309 w 309"/>
                <a:gd name="T15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2">
                  <a:moveTo>
                    <a:pt x="309" y="32"/>
                  </a:moveTo>
                  <a:lnTo>
                    <a:pt x="265" y="0"/>
                  </a:lnTo>
                  <a:lnTo>
                    <a:pt x="265" y="26"/>
                  </a:lnTo>
                  <a:lnTo>
                    <a:pt x="0" y="26"/>
                  </a:lnTo>
                  <a:lnTo>
                    <a:pt x="0" y="38"/>
                  </a:lnTo>
                  <a:lnTo>
                    <a:pt x="265" y="38"/>
                  </a:lnTo>
                  <a:lnTo>
                    <a:pt x="265" y="62"/>
                  </a:lnTo>
                  <a:lnTo>
                    <a:pt x="309" y="32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4370070" y="3978910"/>
              <a:ext cx="492125" cy="98425"/>
            </a:xfrm>
            <a:custGeom>
              <a:avLst/>
              <a:gdLst>
                <a:gd name="T0" fmla="*/ 310 w 310"/>
                <a:gd name="T1" fmla="*/ 31 h 62"/>
                <a:gd name="T2" fmla="*/ 266 w 310"/>
                <a:gd name="T3" fmla="*/ 0 h 62"/>
                <a:gd name="T4" fmla="*/ 266 w 310"/>
                <a:gd name="T5" fmla="*/ 24 h 62"/>
                <a:gd name="T6" fmla="*/ 0 w 310"/>
                <a:gd name="T7" fmla="*/ 24 h 62"/>
                <a:gd name="T8" fmla="*/ 0 w 310"/>
                <a:gd name="T9" fmla="*/ 37 h 62"/>
                <a:gd name="T10" fmla="*/ 266 w 310"/>
                <a:gd name="T11" fmla="*/ 37 h 62"/>
                <a:gd name="T12" fmla="*/ 266 w 310"/>
                <a:gd name="T13" fmla="*/ 62 h 62"/>
                <a:gd name="T14" fmla="*/ 310 w 310"/>
                <a:gd name="T15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0" h="62">
                  <a:moveTo>
                    <a:pt x="310" y="31"/>
                  </a:moveTo>
                  <a:lnTo>
                    <a:pt x="266" y="0"/>
                  </a:lnTo>
                  <a:lnTo>
                    <a:pt x="266" y="24"/>
                  </a:lnTo>
                  <a:lnTo>
                    <a:pt x="0" y="24"/>
                  </a:lnTo>
                  <a:lnTo>
                    <a:pt x="0" y="37"/>
                  </a:lnTo>
                  <a:lnTo>
                    <a:pt x="266" y="37"/>
                  </a:lnTo>
                  <a:lnTo>
                    <a:pt x="266" y="62"/>
                  </a:lnTo>
                  <a:lnTo>
                    <a:pt x="310" y="31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5292725" y="3978910"/>
              <a:ext cx="492125" cy="98425"/>
            </a:xfrm>
            <a:custGeom>
              <a:avLst/>
              <a:gdLst>
                <a:gd name="T0" fmla="*/ 310 w 310"/>
                <a:gd name="T1" fmla="*/ 31 h 62"/>
                <a:gd name="T2" fmla="*/ 265 w 310"/>
                <a:gd name="T3" fmla="*/ 0 h 62"/>
                <a:gd name="T4" fmla="*/ 265 w 310"/>
                <a:gd name="T5" fmla="*/ 24 h 62"/>
                <a:gd name="T6" fmla="*/ 0 w 310"/>
                <a:gd name="T7" fmla="*/ 24 h 62"/>
                <a:gd name="T8" fmla="*/ 0 w 310"/>
                <a:gd name="T9" fmla="*/ 37 h 62"/>
                <a:gd name="T10" fmla="*/ 265 w 310"/>
                <a:gd name="T11" fmla="*/ 37 h 62"/>
                <a:gd name="T12" fmla="*/ 265 w 310"/>
                <a:gd name="T13" fmla="*/ 62 h 62"/>
                <a:gd name="T14" fmla="*/ 310 w 310"/>
                <a:gd name="T15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0" h="62">
                  <a:moveTo>
                    <a:pt x="310" y="31"/>
                  </a:moveTo>
                  <a:lnTo>
                    <a:pt x="265" y="0"/>
                  </a:lnTo>
                  <a:lnTo>
                    <a:pt x="265" y="24"/>
                  </a:lnTo>
                  <a:lnTo>
                    <a:pt x="0" y="24"/>
                  </a:lnTo>
                  <a:lnTo>
                    <a:pt x="0" y="37"/>
                  </a:lnTo>
                  <a:lnTo>
                    <a:pt x="265" y="37"/>
                  </a:lnTo>
                  <a:lnTo>
                    <a:pt x="265" y="62"/>
                  </a:lnTo>
                  <a:lnTo>
                    <a:pt x="310" y="31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7248525" y="3283585"/>
              <a:ext cx="492125" cy="99695"/>
            </a:xfrm>
            <a:custGeom>
              <a:avLst/>
              <a:gdLst>
                <a:gd name="T0" fmla="*/ 310 w 310"/>
                <a:gd name="T1" fmla="*/ 31 h 63"/>
                <a:gd name="T2" fmla="*/ 266 w 310"/>
                <a:gd name="T3" fmla="*/ 0 h 63"/>
                <a:gd name="T4" fmla="*/ 266 w 310"/>
                <a:gd name="T5" fmla="*/ 25 h 63"/>
                <a:gd name="T6" fmla="*/ 0 w 310"/>
                <a:gd name="T7" fmla="*/ 25 h 63"/>
                <a:gd name="T8" fmla="*/ 0 w 310"/>
                <a:gd name="T9" fmla="*/ 37 h 63"/>
                <a:gd name="T10" fmla="*/ 266 w 310"/>
                <a:gd name="T11" fmla="*/ 37 h 63"/>
                <a:gd name="T12" fmla="*/ 266 w 310"/>
                <a:gd name="T13" fmla="*/ 63 h 63"/>
                <a:gd name="T14" fmla="*/ 310 w 310"/>
                <a:gd name="T15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0" h="63">
                  <a:moveTo>
                    <a:pt x="310" y="31"/>
                  </a:moveTo>
                  <a:lnTo>
                    <a:pt x="266" y="0"/>
                  </a:lnTo>
                  <a:lnTo>
                    <a:pt x="266" y="25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266" y="37"/>
                  </a:lnTo>
                  <a:lnTo>
                    <a:pt x="266" y="63"/>
                  </a:lnTo>
                  <a:lnTo>
                    <a:pt x="310" y="31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3444875" y="3731260"/>
              <a:ext cx="517525" cy="290195"/>
            </a:xfrm>
            <a:custGeom>
              <a:avLst/>
              <a:gdLst>
                <a:gd name="T0" fmla="*/ 326 w 326"/>
                <a:gd name="T1" fmla="*/ 44 h 183"/>
                <a:gd name="T2" fmla="*/ 294 w 326"/>
                <a:gd name="T3" fmla="*/ 0 h 183"/>
                <a:gd name="T4" fmla="*/ 264 w 326"/>
                <a:gd name="T5" fmla="*/ 44 h 183"/>
                <a:gd name="T6" fmla="*/ 288 w 326"/>
                <a:gd name="T7" fmla="*/ 44 h 183"/>
                <a:gd name="T8" fmla="*/ 288 w 326"/>
                <a:gd name="T9" fmla="*/ 171 h 183"/>
                <a:gd name="T10" fmla="*/ 12 w 326"/>
                <a:gd name="T11" fmla="*/ 171 h 183"/>
                <a:gd name="T12" fmla="*/ 12 w 326"/>
                <a:gd name="T13" fmla="*/ 43 h 183"/>
                <a:gd name="T14" fmla="*/ 0 w 326"/>
                <a:gd name="T15" fmla="*/ 43 h 183"/>
                <a:gd name="T16" fmla="*/ 0 w 326"/>
                <a:gd name="T17" fmla="*/ 183 h 183"/>
                <a:gd name="T18" fmla="*/ 300 w 326"/>
                <a:gd name="T19" fmla="*/ 183 h 183"/>
                <a:gd name="T20" fmla="*/ 300 w 326"/>
                <a:gd name="T21" fmla="*/ 44 h 183"/>
                <a:gd name="T22" fmla="*/ 326 w 326"/>
                <a:gd name="T23" fmla="*/ 44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6" h="183">
                  <a:moveTo>
                    <a:pt x="326" y="44"/>
                  </a:moveTo>
                  <a:lnTo>
                    <a:pt x="294" y="0"/>
                  </a:lnTo>
                  <a:lnTo>
                    <a:pt x="264" y="44"/>
                  </a:lnTo>
                  <a:lnTo>
                    <a:pt x="288" y="44"/>
                  </a:lnTo>
                  <a:lnTo>
                    <a:pt x="288" y="171"/>
                  </a:lnTo>
                  <a:lnTo>
                    <a:pt x="12" y="171"/>
                  </a:lnTo>
                  <a:lnTo>
                    <a:pt x="12" y="43"/>
                  </a:lnTo>
                  <a:lnTo>
                    <a:pt x="0" y="43"/>
                  </a:lnTo>
                  <a:lnTo>
                    <a:pt x="0" y="183"/>
                  </a:lnTo>
                  <a:lnTo>
                    <a:pt x="300" y="183"/>
                  </a:lnTo>
                  <a:lnTo>
                    <a:pt x="300" y="44"/>
                  </a:lnTo>
                  <a:lnTo>
                    <a:pt x="326" y="44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4841875" y="2389505"/>
              <a:ext cx="517525" cy="293370"/>
            </a:xfrm>
            <a:custGeom>
              <a:avLst/>
              <a:gdLst>
                <a:gd name="T0" fmla="*/ 302 w 326"/>
                <a:gd name="T1" fmla="*/ 141 h 185"/>
                <a:gd name="T2" fmla="*/ 302 w 326"/>
                <a:gd name="T3" fmla="*/ 0 h 185"/>
                <a:gd name="T4" fmla="*/ 0 w 326"/>
                <a:gd name="T5" fmla="*/ 0 h 185"/>
                <a:gd name="T6" fmla="*/ 0 w 326"/>
                <a:gd name="T7" fmla="*/ 142 h 185"/>
                <a:gd name="T8" fmla="*/ 13 w 326"/>
                <a:gd name="T9" fmla="*/ 142 h 185"/>
                <a:gd name="T10" fmla="*/ 13 w 326"/>
                <a:gd name="T11" fmla="*/ 12 h 185"/>
                <a:gd name="T12" fmla="*/ 290 w 326"/>
                <a:gd name="T13" fmla="*/ 12 h 185"/>
                <a:gd name="T14" fmla="*/ 290 w 326"/>
                <a:gd name="T15" fmla="*/ 141 h 185"/>
                <a:gd name="T16" fmla="*/ 264 w 326"/>
                <a:gd name="T17" fmla="*/ 141 h 185"/>
                <a:gd name="T18" fmla="*/ 296 w 326"/>
                <a:gd name="T19" fmla="*/ 185 h 185"/>
                <a:gd name="T20" fmla="*/ 326 w 326"/>
                <a:gd name="T21" fmla="*/ 141 h 185"/>
                <a:gd name="T22" fmla="*/ 302 w 326"/>
                <a:gd name="T23" fmla="*/ 14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6" h="185">
                  <a:moveTo>
                    <a:pt x="302" y="141"/>
                  </a:moveTo>
                  <a:lnTo>
                    <a:pt x="302" y="0"/>
                  </a:lnTo>
                  <a:lnTo>
                    <a:pt x="0" y="0"/>
                  </a:lnTo>
                  <a:lnTo>
                    <a:pt x="0" y="142"/>
                  </a:lnTo>
                  <a:lnTo>
                    <a:pt x="13" y="142"/>
                  </a:lnTo>
                  <a:lnTo>
                    <a:pt x="13" y="12"/>
                  </a:lnTo>
                  <a:lnTo>
                    <a:pt x="290" y="12"/>
                  </a:lnTo>
                  <a:lnTo>
                    <a:pt x="290" y="141"/>
                  </a:lnTo>
                  <a:lnTo>
                    <a:pt x="264" y="141"/>
                  </a:lnTo>
                  <a:lnTo>
                    <a:pt x="296" y="185"/>
                  </a:lnTo>
                  <a:lnTo>
                    <a:pt x="326" y="141"/>
                  </a:lnTo>
                  <a:lnTo>
                    <a:pt x="302" y="141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606550" y="2534285"/>
              <a:ext cx="654050" cy="569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Fresh</a:t>
              </a:r>
              <a:endParaRPr kumimoji="0" lang="en-US" altLang="zh-CN" sz="1900" b="0" i="0" u="none" strike="noStrike" cap="none" normalizeH="0" baseline="0" dirty="0" smtClean="0">
                <a:ln>
                  <a:noFill/>
                </a:ln>
                <a:solidFill>
                  <a:srgbClr val="171C6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dirty="0">
                  <a:solidFill>
                    <a:srgbClr val="171C6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milk </a:t>
              </a:r>
              <a:r>
                <a:rPr lang="zh-CN" altLang="zh-CN" dirty="0" smtClean="0">
                  <a:solidFill>
                    <a:srgbClr val="171C6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in</a:t>
              </a:r>
              <a:endParaRPr lang="zh-CN" altLang="zh-CN" sz="1600" dirty="0"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3740150" y="4658360"/>
              <a:ext cx="843280" cy="569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Heating</a:t>
              </a:r>
              <a:endParaRPr kumimoji="0" lang="en-US" altLang="zh-CN" sz="1900" b="0" i="0" u="none" strike="noStrike" cap="none" normalizeH="0" baseline="0" dirty="0" smtClean="0">
                <a:ln>
                  <a:noFill/>
                </a:ln>
                <a:solidFill>
                  <a:srgbClr val="171C6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dirty="0" smtClean="0">
                  <a:solidFill>
                    <a:srgbClr val="171C6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section</a:t>
              </a:r>
              <a:endParaRPr lang="zh-CN" altLang="zh-CN" sz="1600" dirty="0"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4712970" y="4658360"/>
              <a:ext cx="830580" cy="569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Cooling</a:t>
              </a:r>
              <a:endParaRPr kumimoji="0" lang="en-US" altLang="zh-CN" sz="1900" b="0" i="0" u="none" strike="noStrike" cap="none" normalizeH="0" baseline="0" dirty="0" smtClean="0">
                <a:ln>
                  <a:noFill/>
                </a:ln>
                <a:solidFill>
                  <a:srgbClr val="171C6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dirty="0" smtClean="0">
                  <a:solidFill>
                    <a:srgbClr val="171C6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section</a:t>
              </a:r>
              <a:endParaRPr lang="zh-CN" altLang="zh-CN" sz="1600" dirty="0"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6684645" y="2595880"/>
              <a:ext cx="1290320" cy="569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Pasteurized</a:t>
              </a:r>
              <a:endParaRPr kumimoji="0" lang="en-US" altLang="zh-CN" sz="1900" b="0" i="0" u="none" strike="noStrike" cap="none" normalizeH="0" baseline="0" dirty="0" smtClean="0">
                <a:ln>
                  <a:noFill/>
                </a:ln>
                <a:solidFill>
                  <a:srgbClr val="171C6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dirty="0">
                  <a:solidFill>
                    <a:srgbClr val="171C6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milk </a:t>
              </a:r>
              <a:r>
                <a:rPr lang="zh-CN" altLang="zh-CN" dirty="0" smtClean="0">
                  <a:solidFill>
                    <a:srgbClr val="171C6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out</a:t>
              </a:r>
              <a:endParaRPr lang="zh-CN" altLang="zh-CN" sz="1600" dirty="0"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41" name="Picture 4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025" y="3491230"/>
              <a:ext cx="838200" cy="66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6925" y="3562985"/>
              <a:ext cx="808355" cy="598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Line 49"/>
            <p:cNvSpPr>
              <a:spLocks noChangeShapeType="1"/>
            </p:cNvSpPr>
            <p:nvPr/>
          </p:nvSpPr>
          <p:spPr bwMode="auto">
            <a:xfrm>
              <a:off x="4152900" y="4178935"/>
              <a:ext cx="0" cy="514350"/>
            </a:xfrm>
            <a:prstGeom prst="line">
              <a:avLst/>
            </a:prstGeom>
            <a:noFill/>
            <a:ln w="12">
              <a:solidFill>
                <a:srgbClr val="171C6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Line 50"/>
            <p:cNvSpPr>
              <a:spLocks noChangeShapeType="1"/>
            </p:cNvSpPr>
            <p:nvPr/>
          </p:nvSpPr>
          <p:spPr bwMode="auto">
            <a:xfrm>
              <a:off x="5070475" y="4178935"/>
              <a:ext cx="0" cy="514350"/>
            </a:xfrm>
            <a:prstGeom prst="line">
              <a:avLst/>
            </a:prstGeom>
            <a:noFill/>
            <a:ln w="12">
              <a:solidFill>
                <a:srgbClr val="171C6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72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Radiation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 smtClean="0"/>
              <a:t> Ultraviolet (UV)</a:t>
            </a:r>
          </a:p>
          <a:p>
            <a:pPr marL="0" indent="0">
              <a:buNone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 260 nm</a:t>
            </a:r>
          </a:p>
          <a:p>
            <a:pPr marL="0" indent="0">
              <a:buNone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 DNA damage</a:t>
            </a:r>
          </a:p>
          <a:p>
            <a:pPr marL="0" indent="0">
              <a:buNone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 poor penetration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 smtClean="0"/>
              <a:t> Ionizing radiation (</a:t>
            </a:r>
            <a:r>
              <a:rPr lang="zh-CN" altLang="en-US" b="1" dirty="0" smtClean="0"/>
              <a:t>致电离辐射</a:t>
            </a:r>
            <a:r>
              <a:rPr lang="en-US" altLang="zh-CN" b="1" dirty="0" smtClean="0"/>
              <a:t>)</a:t>
            </a:r>
          </a:p>
          <a:p>
            <a:pPr marL="0" indent="0">
              <a:buNone/>
            </a:pPr>
            <a:r>
              <a:rPr lang="en-US" altLang="zh-CN" sz="2800" dirty="0"/>
              <a:t>     </a:t>
            </a:r>
            <a:r>
              <a:rPr lang="en-US" altLang="zh-CN" sz="2800" dirty="0" smtClean="0"/>
              <a:t>gamma </a:t>
            </a:r>
            <a:r>
              <a:rPr lang="en-US" altLang="zh-CN" sz="2800" dirty="0"/>
              <a:t>radiation and </a:t>
            </a:r>
            <a:r>
              <a:rPr lang="en-US" altLang="zh-CN" sz="2800" dirty="0" smtClean="0"/>
              <a:t>electron beams</a:t>
            </a:r>
          </a:p>
          <a:p>
            <a:pPr marL="0" indent="0">
              <a:buNone/>
            </a:pPr>
            <a:r>
              <a:rPr lang="en-US" altLang="zh-CN" sz="2800" dirty="0"/>
              <a:t>     </a:t>
            </a:r>
            <a:r>
              <a:rPr lang="en-US" altLang="zh-CN" sz="2800" dirty="0" smtClean="0"/>
              <a:t>dislodge </a:t>
            </a:r>
            <a:r>
              <a:rPr lang="en-US" altLang="zh-CN" sz="2800" dirty="0"/>
              <a:t>electrons from atoms or </a:t>
            </a:r>
            <a:r>
              <a:rPr lang="en-US" altLang="zh-CN" sz="2800" dirty="0" smtClean="0"/>
              <a:t>molecules</a:t>
            </a:r>
          </a:p>
          <a:p>
            <a:pPr marL="0" indent="0">
              <a:buNone/>
            </a:pPr>
            <a:r>
              <a:rPr lang="en-US" altLang="zh-CN" sz="2800" dirty="0"/>
              <a:t>     </a:t>
            </a:r>
            <a:r>
              <a:rPr lang="en-US" altLang="zh-CN" sz="2800" dirty="0" smtClean="0"/>
              <a:t>suitable for antibiotics</a:t>
            </a:r>
            <a:r>
              <a:rPr lang="en-US" altLang="zh-CN" sz="2800" dirty="0"/>
              <a:t>, </a:t>
            </a:r>
            <a:r>
              <a:rPr lang="en-US" altLang="zh-CN" sz="2800" dirty="0" smtClean="0"/>
              <a:t>hormones, </a:t>
            </a:r>
            <a:r>
              <a:rPr lang="en-US" altLang="zh-CN" sz="2800" dirty="0"/>
              <a:t>and plastic disposable</a:t>
            </a:r>
            <a:endParaRPr lang="en-US" altLang="zh-CN" sz="2800" dirty="0" smtClean="0"/>
          </a:p>
          <a:p>
            <a:pPr marL="0" indent="0">
              <a:buNone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074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Microbial G</a:t>
            </a:r>
            <a:r>
              <a:rPr lang="en-US" altLang="zh-CN" dirty="0" smtClean="0"/>
              <a:t>rowth </a:t>
            </a:r>
            <a:r>
              <a:rPr lang="en-US" altLang="zh-CN" dirty="0"/>
              <a:t>in </a:t>
            </a:r>
            <a:r>
              <a:rPr lang="en-US" altLang="zh-CN" dirty="0" smtClean="0"/>
              <a:t>Natural Environments</a:t>
            </a:r>
            <a:br>
              <a:rPr lang="en-US" altLang="zh-CN" dirty="0" smtClean="0"/>
            </a:br>
            <a:r>
              <a:rPr lang="en-US" altLang="zh-CN" dirty="0" smtClean="0"/>
              <a:t>(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Different from lab cultivation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965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4164" y="160337"/>
            <a:ext cx="8229600" cy="1143000"/>
          </a:xfrm>
        </p:spPr>
        <p:txBody>
          <a:bodyPr/>
          <a:lstStyle/>
          <a:p>
            <a:r>
              <a:rPr lang="en-US" altLang="zh-CN" b="1" dirty="0"/>
              <a:t>Chemical Control Agents</a:t>
            </a:r>
            <a:endParaRPr lang="zh-CN" altLang="en-US" b="1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737517"/>
              </p:ext>
            </p:extLst>
          </p:nvPr>
        </p:nvGraphicFramePr>
        <p:xfrm>
          <a:off x="1187624" y="1340768"/>
          <a:ext cx="7704855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285"/>
                <a:gridCol w="2568285"/>
                <a:gridCol w="2568285"/>
              </a:tblGrid>
              <a:tr h="63204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Chemical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Commonly</a:t>
                      </a:r>
                      <a:r>
                        <a:rPr lang="en-US" altLang="zh-CN" baseline="0" dirty="0" smtClean="0"/>
                        <a:t> used </a:t>
                      </a:r>
                      <a:r>
                        <a:rPr lang="en-US" altLang="zh-CN" dirty="0" smtClean="0"/>
                        <a:t>concentration</a:t>
                      </a:r>
                      <a:r>
                        <a:rPr lang="en-US" altLang="zh-CN" baseline="0" dirty="0" smtClean="0"/>
                        <a:t>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Activity level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6320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Ethylene oxide</a:t>
                      </a:r>
                    </a:p>
                    <a:p>
                      <a:pPr 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8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环氧乙烷，气态</a:t>
                      </a:r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450-500 mg/L</a:t>
                      </a:r>
                      <a:endParaRPr lang="zh-CN" altLang="en-US" b="1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  <a:endParaRPr lang="zh-CN" altLang="en-US" b="1" dirty="0" smtClean="0">
                        <a:effectLst/>
                      </a:endParaRPr>
                    </a:p>
                  </a:txBody>
                  <a:tcPr anchor="ctr"/>
                </a:tc>
              </a:tr>
              <a:tr h="6320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Formaldehyde</a:t>
                      </a:r>
                    </a:p>
                    <a:p>
                      <a:pPr 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甲醛</a:t>
                      </a:r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6-8% </a:t>
                      </a:r>
                      <a:endParaRPr lang="zh-CN" altLang="en-US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 to intermediate</a:t>
                      </a:r>
                      <a:endParaRPr lang="zh-CN" altLang="en-US" b="1" dirty="0" smtClean="0">
                        <a:effectLst/>
                      </a:endParaRPr>
                    </a:p>
                  </a:txBody>
                  <a:tcPr anchor="ctr"/>
                </a:tc>
              </a:tr>
              <a:tr h="632042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effectLst/>
                        </a:rPr>
                        <a:t>Hydrogen peroxide</a:t>
                      </a:r>
                    </a:p>
                    <a:p>
                      <a:pPr algn="ctr"/>
                      <a:r>
                        <a:rPr lang="en-US" altLang="zh-CN" b="1" dirty="0" smtClean="0">
                          <a:effectLst/>
                        </a:rPr>
                        <a:t>(</a:t>
                      </a:r>
                      <a:r>
                        <a:rPr lang="zh-CN" altLang="en-US" b="1" dirty="0" smtClean="0">
                          <a:effectLst/>
                        </a:rPr>
                        <a:t>过氧化氢</a:t>
                      </a:r>
                      <a:r>
                        <a:rPr lang="en-US" altLang="zh-CN" b="1" dirty="0" smtClean="0">
                          <a:effectLst/>
                        </a:rPr>
                        <a:t>)</a:t>
                      </a:r>
                      <a:endParaRPr lang="zh-CN" altLang="en-US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effectLst/>
                        </a:rPr>
                        <a:t>6-30% </a:t>
                      </a:r>
                      <a:endParaRPr lang="zh-CN" altLang="en-US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>
                          <a:effectLst/>
                        </a:rPr>
                        <a:t>High to intermediate</a:t>
                      </a:r>
                      <a:endParaRPr lang="zh-CN" altLang="en-US" b="1" dirty="0" smtClean="0">
                        <a:effectLst/>
                      </a:endParaRPr>
                    </a:p>
                  </a:txBody>
                  <a:tcPr anchor="ctr"/>
                </a:tc>
              </a:tr>
              <a:tr h="632042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effectLst/>
                        </a:rPr>
                        <a:t>Alcohols</a:t>
                      </a:r>
                    </a:p>
                    <a:p>
                      <a:pPr algn="ctr"/>
                      <a:r>
                        <a:rPr lang="en-US" altLang="zh-CN" b="1" dirty="0" smtClean="0">
                          <a:effectLst/>
                        </a:rPr>
                        <a:t>(</a:t>
                      </a:r>
                      <a:r>
                        <a:rPr lang="zh-CN" altLang="en-US" b="1" dirty="0" smtClean="0">
                          <a:effectLst/>
                        </a:rPr>
                        <a:t>酒精类</a:t>
                      </a:r>
                      <a:r>
                        <a:rPr lang="en-US" altLang="zh-CN" b="1" dirty="0" smtClean="0">
                          <a:effectLst/>
                        </a:rPr>
                        <a:t>)</a:t>
                      </a:r>
                      <a:endParaRPr lang="zh-CN" altLang="en-US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effectLst/>
                        </a:rPr>
                        <a:t>around 75% </a:t>
                      </a:r>
                      <a:endParaRPr lang="zh-CN" altLang="en-US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effectLst/>
                        </a:rPr>
                        <a:t>Intermediate</a:t>
                      </a:r>
                      <a:endParaRPr lang="zh-CN" altLang="en-US" b="1" dirty="0">
                        <a:effectLst/>
                      </a:endParaRPr>
                    </a:p>
                  </a:txBody>
                  <a:tcPr anchor="ctr"/>
                </a:tc>
              </a:tr>
              <a:tr h="6320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Chlorine</a:t>
                      </a:r>
                    </a:p>
                    <a:p>
                      <a:pPr 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氯，主要是次氯酸</a:t>
                      </a:r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500-5,000 mg/L 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Intermediate</a:t>
                      </a:r>
                      <a:endParaRPr lang="zh-CN" altLang="en-US" b="1" dirty="0" smtClean="0"/>
                    </a:p>
                  </a:txBody>
                  <a:tcPr anchor="ctr"/>
                </a:tc>
              </a:tr>
              <a:tr h="632042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effectLst/>
                        </a:rPr>
                        <a:t>Quaternary ammonium</a:t>
                      </a:r>
                    </a:p>
                    <a:p>
                      <a:pPr algn="ctr"/>
                      <a:r>
                        <a:rPr lang="en-US" altLang="zh-CN" b="1" dirty="0" smtClean="0">
                          <a:effectLst/>
                        </a:rPr>
                        <a:t>(</a:t>
                      </a:r>
                      <a:r>
                        <a:rPr lang="zh-CN" altLang="en-US" b="1" dirty="0" smtClean="0">
                          <a:effectLst/>
                        </a:rPr>
                        <a:t>季铵盐类</a:t>
                      </a:r>
                      <a:r>
                        <a:rPr lang="en-US" altLang="zh-CN" b="1" dirty="0" smtClean="0">
                          <a:effectLst/>
                        </a:rPr>
                        <a:t>)</a:t>
                      </a:r>
                      <a:endParaRPr lang="zh-CN" altLang="en-US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effectLst/>
                        </a:rPr>
                        <a:t>0.1-0.2% </a:t>
                      </a:r>
                      <a:endParaRPr lang="zh-CN" altLang="en-US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>
                          <a:effectLst/>
                        </a:rPr>
                        <a:t>Low</a:t>
                      </a:r>
                      <a:endParaRPr lang="zh-CN" altLang="en-US" b="1" dirty="0" smtClean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AutoShape 4" descr="https://upload.wikimedia.org/wikipedia/commons/thumb/9/92/Quaternary_ammonium_cation.svg/220px-Quaternary_ammonium_cation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6" descr="https://upload.wikimedia.org/wikipedia/commons/thumb/9/92/Quaternary_ammonium_cation.svg/220px-Quaternary_ammonium_cation.sv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8" descr="https://upload.wikimedia.org/wikipedia/commons/thumb/9/92/Quaternary_ammonium_cation.svg/461px-Quaternary_ammonium_cation.sv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33" name="Picture 9" descr="C:\Users\Feng Guo\AppData\Roaming\Tencent\Users\415162192\QQ\WinTemp\RichOle\`UR2MBD6NJ$L`V$`~@X8Q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5301208"/>
            <a:ext cx="13239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9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7269" y="5794148"/>
            <a:ext cx="8682161" cy="1143000"/>
          </a:xfrm>
        </p:spPr>
        <p:txBody>
          <a:bodyPr>
            <a:normAutofit/>
          </a:bodyPr>
          <a:lstStyle/>
          <a:p>
            <a:r>
              <a:rPr lang="en-US" altLang="zh-CN" sz="3200" b="1" i="1" dirty="0" err="1" smtClean="0">
                <a:solidFill>
                  <a:srgbClr val="FF0000"/>
                </a:solidFill>
              </a:rPr>
              <a:t>Bdellovibrio</a:t>
            </a:r>
            <a:r>
              <a:rPr lang="en-US" altLang="zh-CN" sz="3200" b="1" i="1" dirty="0" smtClean="0">
                <a:solidFill>
                  <a:srgbClr val="FF0000"/>
                </a:solidFill>
              </a:rPr>
              <a:t> (</a:t>
            </a:r>
            <a:r>
              <a:rPr lang="zh-CN" altLang="en-US" sz="3200" b="1" i="1" dirty="0" smtClean="0">
                <a:solidFill>
                  <a:srgbClr val="FF0000"/>
                </a:solidFill>
              </a:rPr>
              <a:t>蛭弧菌</a:t>
            </a:r>
            <a:r>
              <a:rPr lang="en-US" altLang="zh-CN" sz="3200" b="1" i="1" dirty="0" smtClean="0">
                <a:solidFill>
                  <a:srgbClr val="FF0000"/>
                </a:solidFill>
              </a:rPr>
              <a:t>)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 And Like Organisms, BALOs 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3924300" y="1387475"/>
            <a:ext cx="4527550" cy="4895850"/>
            <a:chOff x="1202" y="548"/>
            <a:chExt cx="2852" cy="3084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02" y="558"/>
              <a:ext cx="2824" cy="3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720" y="2590"/>
              <a:ext cx="598" cy="598"/>
            </a:xfrm>
            <a:custGeom>
              <a:avLst/>
              <a:gdLst>
                <a:gd name="T0" fmla="*/ 598 w 598"/>
                <a:gd name="T1" fmla="*/ 298 h 598"/>
                <a:gd name="T2" fmla="*/ 592 w 598"/>
                <a:gd name="T3" fmla="*/ 358 h 598"/>
                <a:gd name="T4" fmla="*/ 574 w 598"/>
                <a:gd name="T5" fmla="*/ 414 h 598"/>
                <a:gd name="T6" fmla="*/ 546 w 598"/>
                <a:gd name="T7" fmla="*/ 466 h 598"/>
                <a:gd name="T8" fmla="*/ 510 w 598"/>
                <a:gd name="T9" fmla="*/ 510 h 598"/>
                <a:gd name="T10" fmla="*/ 466 w 598"/>
                <a:gd name="T11" fmla="*/ 546 h 598"/>
                <a:gd name="T12" fmla="*/ 414 w 598"/>
                <a:gd name="T13" fmla="*/ 574 h 598"/>
                <a:gd name="T14" fmla="*/ 358 w 598"/>
                <a:gd name="T15" fmla="*/ 592 h 598"/>
                <a:gd name="T16" fmla="*/ 298 w 598"/>
                <a:gd name="T17" fmla="*/ 598 h 598"/>
                <a:gd name="T18" fmla="*/ 268 w 598"/>
                <a:gd name="T19" fmla="*/ 596 h 598"/>
                <a:gd name="T20" fmla="*/ 210 w 598"/>
                <a:gd name="T21" fmla="*/ 584 h 598"/>
                <a:gd name="T22" fmla="*/ 156 w 598"/>
                <a:gd name="T23" fmla="*/ 562 h 598"/>
                <a:gd name="T24" fmla="*/ 108 w 598"/>
                <a:gd name="T25" fmla="*/ 530 h 598"/>
                <a:gd name="T26" fmla="*/ 68 w 598"/>
                <a:gd name="T27" fmla="*/ 488 h 598"/>
                <a:gd name="T28" fmla="*/ 36 w 598"/>
                <a:gd name="T29" fmla="*/ 442 h 598"/>
                <a:gd name="T30" fmla="*/ 12 w 598"/>
                <a:gd name="T31" fmla="*/ 388 h 598"/>
                <a:gd name="T32" fmla="*/ 0 w 598"/>
                <a:gd name="T33" fmla="*/ 330 h 598"/>
                <a:gd name="T34" fmla="*/ 0 w 598"/>
                <a:gd name="T35" fmla="*/ 298 h 598"/>
                <a:gd name="T36" fmla="*/ 6 w 598"/>
                <a:gd name="T37" fmla="*/ 238 h 598"/>
                <a:gd name="T38" fmla="*/ 22 w 598"/>
                <a:gd name="T39" fmla="*/ 182 h 598"/>
                <a:gd name="T40" fmla="*/ 50 w 598"/>
                <a:gd name="T41" fmla="*/ 132 h 598"/>
                <a:gd name="T42" fmla="*/ 86 w 598"/>
                <a:gd name="T43" fmla="*/ 88 h 598"/>
                <a:gd name="T44" fmla="*/ 132 w 598"/>
                <a:gd name="T45" fmla="*/ 50 h 598"/>
                <a:gd name="T46" fmla="*/ 182 w 598"/>
                <a:gd name="T47" fmla="*/ 24 h 598"/>
                <a:gd name="T48" fmla="*/ 238 w 598"/>
                <a:gd name="T49" fmla="*/ 6 h 598"/>
                <a:gd name="T50" fmla="*/ 298 w 598"/>
                <a:gd name="T51" fmla="*/ 0 h 598"/>
                <a:gd name="T52" fmla="*/ 328 w 598"/>
                <a:gd name="T53" fmla="*/ 2 h 598"/>
                <a:gd name="T54" fmla="*/ 388 w 598"/>
                <a:gd name="T55" fmla="*/ 12 h 598"/>
                <a:gd name="T56" fmla="*/ 440 w 598"/>
                <a:gd name="T57" fmla="*/ 36 h 598"/>
                <a:gd name="T58" fmla="*/ 488 w 598"/>
                <a:gd name="T59" fmla="*/ 68 h 598"/>
                <a:gd name="T60" fmla="*/ 530 w 598"/>
                <a:gd name="T61" fmla="*/ 108 h 598"/>
                <a:gd name="T62" fmla="*/ 562 w 598"/>
                <a:gd name="T63" fmla="*/ 156 h 598"/>
                <a:gd name="T64" fmla="*/ 584 w 598"/>
                <a:gd name="T65" fmla="*/ 210 h 598"/>
                <a:gd name="T66" fmla="*/ 596 w 598"/>
                <a:gd name="T67" fmla="*/ 268 h 598"/>
                <a:gd name="T68" fmla="*/ 598 w 598"/>
                <a:gd name="T69" fmla="*/ 2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8" h="598">
                  <a:moveTo>
                    <a:pt x="598" y="298"/>
                  </a:moveTo>
                  <a:lnTo>
                    <a:pt x="598" y="298"/>
                  </a:lnTo>
                  <a:lnTo>
                    <a:pt x="596" y="330"/>
                  </a:lnTo>
                  <a:lnTo>
                    <a:pt x="592" y="358"/>
                  </a:lnTo>
                  <a:lnTo>
                    <a:pt x="584" y="388"/>
                  </a:lnTo>
                  <a:lnTo>
                    <a:pt x="574" y="414"/>
                  </a:lnTo>
                  <a:lnTo>
                    <a:pt x="562" y="442"/>
                  </a:lnTo>
                  <a:lnTo>
                    <a:pt x="546" y="466"/>
                  </a:lnTo>
                  <a:lnTo>
                    <a:pt x="530" y="488"/>
                  </a:lnTo>
                  <a:lnTo>
                    <a:pt x="510" y="510"/>
                  </a:lnTo>
                  <a:lnTo>
                    <a:pt x="488" y="530"/>
                  </a:lnTo>
                  <a:lnTo>
                    <a:pt x="466" y="546"/>
                  </a:lnTo>
                  <a:lnTo>
                    <a:pt x="440" y="562"/>
                  </a:lnTo>
                  <a:lnTo>
                    <a:pt x="414" y="574"/>
                  </a:lnTo>
                  <a:lnTo>
                    <a:pt x="388" y="584"/>
                  </a:lnTo>
                  <a:lnTo>
                    <a:pt x="358" y="592"/>
                  </a:lnTo>
                  <a:lnTo>
                    <a:pt x="328" y="596"/>
                  </a:lnTo>
                  <a:lnTo>
                    <a:pt x="298" y="598"/>
                  </a:lnTo>
                  <a:lnTo>
                    <a:pt x="298" y="598"/>
                  </a:lnTo>
                  <a:lnTo>
                    <a:pt x="268" y="596"/>
                  </a:lnTo>
                  <a:lnTo>
                    <a:pt x="238" y="592"/>
                  </a:lnTo>
                  <a:lnTo>
                    <a:pt x="210" y="584"/>
                  </a:lnTo>
                  <a:lnTo>
                    <a:pt x="182" y="574"/>
                  </a:lnTo>
                  <a:lnTo>
                    <a:pt x="156" y="562"/>
                  </a:lnTo>
                  <a:lnTo>
                    <a:pt x="132" y="546"/>
                  </a:lnTo>
                  <a:lnTo>
                    <a:pt x="108" y="530"/>
                  </a:lnTo>
                  <a:lnTo>
                    <a:pt x="86" y="510"/>
                  </a:lnTo>
                  <a:lnTo>
                    <a:pt x="68" y="488"/>
                  </a:lnTo>
                  <a:lnTo>
                    <a:pt x="50" y="466"/>
                  </a:lnTo>
                  <a:lnTo>
                    <a:pt x="36" y="442"/>
                  </a:lnTo>
                  <a:lnTo>
                    <a:pt x="22" y="414"/>
                  </a:lnTo>
                  <a:lnTo>
                    <a:pt x="12" y="388"/>
                  </a:lnTo>
                  <a:lnTo>
                    <a:pt x="6" y="358"/>
                  </a:lnTo>
                  <a:lnTo>
                    <a:pt x="0" y="330"/>
                  </a:lnTo>
                  <a:lnTo>
                    <a:pt x="0" y="298"/>
                  </a:lnTo>
                  <a:lnTo>
                    <a:pt x="0" y="298"/>
                  </a:lnTo>
                  <a:lnTo>
                    <a:pt x="0" y="268"/>
                  </a:lnTo>
                  <a:lnTo>
                    <a:pt x="6" y="238"/>
                  </a:lnTo>
                  <a:lnTo>
                    <a:pt x="12" y="210"/>
                  </a:lnTo>
                  <a:lnTo>
                    <a:pt x="22" y="182"/>
                  </a:lnTo>
                  <a:lnTo>
                    <a:pt x="36" y="156"/>
                  </a:lnTo>
                  <a:lnTo>
                    <a:pt x="50" y="132"/>
                  </a:lnTo>
                  <a:lnTo>
                    <a:pt x="68" y="108"/>
                  </a:lnTo>
                  <a:lnTo>
                    <a:pt x="86" y="88"/>
                  </a:lnTo>
                  <a:lnTo>
                    <a:pt x="108" y="68"/>
                  </a:lnTo>
                  <a:lnTo>
                    <a:pt x="132" y="50"/>
                  </a:lnTo>
                  <a:lnTo>
                    <a:pt x="156" y="36"/>
                  </a:lnTo>
                  <a:lnTo>
                    <a:pt x="182" y="24"/>
                  </a:lnTo>
                  <a:lnTo>
                    <a:pt x="210" y="12"/>
                  </a:lnTo>
                  <a:lnTo>
                    <a:pt x="238" y="6"/>
                  </a:lnTo>
                  <a:lnTo>
                    <a:pt x="268" y="2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328" y="2"/>
                  </a:lnTo>
                  <a:lnTo>
                    <a:pt x="358" y="6"/>
                  </a:lnTo>
                  <a:lnTo>
                    <a:pt x="388" y="12"/>
                  </a:lnTo>
                  <a:lnTo>
                    <a:pt x="414" y="24"/>
                  </a:lnTo>
                  <a:lnTo>
                    <a:pt x="440" y="36"/>
                  </a:lnTo>
                  <a:lnTo>
                    <a:pt x="466" y="50"/>
                  </a:lnTo>
                  <a:lnTo>
                    <a:pt x="488" y="68"/>
                  </a:lnTo>
                  <a:lnTo>
                    <a:pt x="510" y="88"/>
                  </a:lnTo>
                  <a:lnTo>
                    <a:pt x="530" y="108"/>
                  </a:lnTo>
                  <a:lnTo>
                    <a:pt x="546" y="132"/>
                  </a:lnTo>
                  <a:lnTo>
                    <a:pt x="562" y="156"/>
                  </a:lnTo>
                  <a:lnTo>
                    <a:pt x="574" y="182"/>
                  </a:lnTo>
                  <a:lnTo>
                    <a:pt x="584" y="210"/>
                  </a:lnTo>
                  <a:lnTo>
                    <a:pt x="592" y="238"/>
                  </a:lnTo>
                  <a:lnTo>
                    <a:pt x="596" y="268"/>
                  </a:lnTo>
                  <a:lnTo>
                    <a:pt x="598" y="298"/>
                  </a:lnTo>
                  <a:lnTo>
                    <a:pt x="598" y="298"/>
                  </a:lnTo>
                  <a:close/>
                </a:path>
              </a:pathLst>
            </a:custGeom>
            <a:solidFill>
              <a:srgbClr val="C8E8F4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618" y="586"/>
              <a:ext cx="328" cy="736"/>
            </a:xfrm>
            <a:custGeom>
              <a:avLst/>
              <a:gdLst>
                <a:gd name="T0" fmla="*/ 328 w 328"/>
                <a:gd name="T1" fmla="*/ 368 h 736"/>
                <a:gd name="T2" fmla="*/ 324 w 328"/>
                <a:gd name="T3" fmla="*/ 442 h 736"/>
                <a:gd name="T4" fmla="*/ 314 w 328"/>
                <a:gd name="T5" fmla="*/ 512 h 736"/>
                <a:gd name="T6" fmla="*/ 300 w 328"/>
                <a:gd name="T7" fmla="*/ 574 h 736"/>
                <a:gd name="T8" fmla="*/ 280 w 328"/>
                <a:gd name="T9" fmla="*/ 628 h 736"/>
                <a:gd name="T10" fmla="*/ 256 w 328"/>
                <a:gd name="T11" fmla="*/ 674 h 736"/>
                <a:gd name="T12" fmla="*/ 228 w 328"/>
                <a:gd name="T13" fmla="*/ 708 h 736"/>
                <a:gd name="T14" fmla="*/ 196 w 328"/>
                <a:gd name="T15" fmla="*/ 730 h 736"/>
                <a:gd name="T16" fmla="*/ 164 w 328"/>
                <a:gd name="T17" fmla="*/ 736 h 736"/>
                <a:gd name="T18" fmla="*/ 146 w 328"/>
                <a:gd name="T19" fmla="*/ 734 h 736"/>
                <a:gd name="T20" fmla="*/ 114 w 328"/>
                <a:gd name="T21" fmla="*/ 720 h 736"/>
                <a:gd name="T22" fmla="*/ 86 w 328"/>
                <a:gd name="T23" fmla="*/ 692 h 736"/>
                <a:gd name="T24" fmla="*/ 60 w 328"/>
                <a:gd name="T25" fmla="*/ 652 h 736"/>
                <a:gd name="T26" fmla="*/ 36 w 328"/>
                <a:gd name="T27" fmla="*/ 602 h 736"/>
                <a:gd name="T28" fmla="*/ 20 w 328"/>
                <a:gd name="T29" fmla="*/ 544 h 736"/>
                <a:gd name="T30" fmla="*/ 6 w 328"/>
                <a:gd name="T31" fmla="*/ 478 h 736"/>
                <a:gd name="T32" fmla="*/ 0 w 328"/>
                <a:gd name="T33" fmla="*/ 406 h 736"/>
                <a:gd name="T34" fmla="*/ 0 w 328"/>
                <a:gd name="T35" fmla="*/ 368 h 736"/>
                <a:gd name="T36" fmla="*/ 2 w 328"/>
                <a:gd name="T37" fmla="*/ 294 h 736"/>
                <a:gd name="T38" fmla="*/ 12 w 328"/>
                <a:gd name="T39" fmla="*/ 226 h 736"/>
                <a:gd name="T40" fmla="*/ 28 w 328"/>
                <a:gd name="T41" fmla="*/ 162 h 736"/>
                <a:gd name="T42" fmla="*/ 48 w 328"/>
                <a:gd name="T43" fmla="*/ 108 h 736"/>
                <a:gd name="T44" fmla="*/ 72 w 328"/>
                <a:gd name="T45" fmla="*/ 64 h 736"/>
                <a:gd name="T46" fmla="*/ 100 w 328"/>
                <a:gd name="T47" fmla="*/ 30 h 736"/>
                <a:gd name="T48" fmla="*/ 130 w 328"/>
                <a:gd name="T49" fmla="*/ 8 h 736"/>
                <a:gd name="T50" fmla="*/ 164 w 328"/>
                <a:gd name="T51" fmla="*/ 0 h 736"/>
                <a:gd name="T52" fmla="*/ 180 w 328"/>
                <a:gd name="T53" fmla="*/ 2 h 736"/>
                <a:gd name="T54" fmla="*/ 212 w 328"/>
                <a:gd name="T55" fmla="*/ 18 h 736"/>
                <a:gd name="T56" fmla="*/ 242 w 328"/>
                <a:gd name="T57" fmla="*/ 44 h 736"/>
                <a:gd name="T58" fmla="*/ 268 w 328"/>
                <a:gd name="T59" fmla="*/ 84 h 736"/>
                <a:gd name="T60" fmla="*/ 290 w 328"/>
                <a:gd name="T61" fmla="*/ 134 h 736"/>
                <a:gd name="T62" fmla="*/ 308 w 328"/>
                <a:gd name="T63" fmla="*/ 194 h 736"/>
                <a:gd name="T64" fmla="*/ 320 w 328"/>
                <a:gd name="T65" fmla="*/ 260 h 736"/>
                <a:gd name="T66" fmla="*/ 326 w 328"/>
                <a:gd name="T67" fmla="*/ 330 h 736"/>
                <a:gd name="T68" fmla="*/ 328 w 328"/>
                <a:gd name="T69" fmla="*/ 36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8" h="736">
                  <a:moveTo>
                    <a:pt x="328" y="368"/>
                  </a:moveTo>
                  <a:lnTo>
                    <a:pt x="328" y="368"/>
                  </a:lnTo>
                  <a:lnTo>
                    <a:pt x="326" y="406"/>
                  </a:lnTo>
                  <a:lnTo>
                    <a:pt x="324" y="442"/>
                  </a:lnTo>
                  <a:lnTo>
                    <a:pt x="320" y="478"/>
                  </a:lnTo>
                  <a:lnTo>
                    <a:pt x="314" y="512"/>
                  </a:lnTo>
                  <a:lnTo>
                    <a:pt x="308" y="544"/>
                  </a:lnTo>
                  <a:lnTo>
                    <a:pt x="300" y="574"/>
                  </a:lnTo>
                  <a:lnTo>
                    <a:pt x="290" y="602"/>
                  </a:lnTo>
                  <a:lnTo>
                    <a:pt x="280" y="628"/>
                  </a:lnTo>
                  <a:lnTo>
                    <a:pt x="268" y="652"/>
                  </a:lnTo>
                  <a:lnTo>
                    <a:pt x="256" y="674"/>
                  </a:lnTo>
                  <a:lnTo>
                    <a:pt x="242" y="692"/>
                  </a:lnTo>
                  <a:lnTo>
                    <a:pt x="228" y="708"/>
                  </a:lnTo>
                  <a:lnTo>
                    <a:pt x="212" y="720"/>
                  </a:lnTo>
                  <a:lnTo>
                    <a:pt x="196" y="730"/>
                  </a:lnTo>
                  <a:lnTo>
                    <a:pt x="180" y="734"/>
                  </a:lnTo>
                  <a:lnTo>
                    <a:pt x="164" y="736"/>
                  </a:lnTo>
                  <a:lnTo>
                    <a:pt x="164" y="736"/>
                  </a:lnTo>
                  <a:lnTo>
                    <a:pt x="146" y="734"/>
                  </a:lnTo>
                  <a:lnTo>
                    <a:pt x="130" y="730"/>
                  </a:lnTo>
                  <a:lnTo>
                    <a:pt x="114" y="720"/>
                  </a:lnTo>
                  <a:lnTo>
                    <a:pt x="100" y="708"/>
                  </a:lnTo>
                  <a:lnTo>
                    <a:pt x="86" y="692"/>
                  </a:lnTo>
                  <a:lnTo>
                    <a:pt x="72" y="674"/>
                  </a:lnTo>
                  <a:lnTo>
                    <a:pt x="60" y="652"/>
                  </a:lnTo>
                  <a:lnTo>
                    <a:pt x="48" y="628"/>
                  </a:lnTo>
                  <a:lnTo>
                    <a:pt x="36" y="602"/>
                  </a:lnTo>
                  <a:lnTo>
                    <a:pt x="28" y="574"/>
                  </a:lnTo>
                  <a:lnTo>
                    <a:pt x="20" y="544"/>
                  </a:lnTo>
                  <a:lnTo>
                    <a:pt x="12" y="512"/>
                  </a:lnTo>
                  <a:lnTo>
                    <a:pt x="6" y="478"/>
                  </a:lnTo>
                  <a:lnTo>
                    <a:pt x="2" y="442"/>
                  </a:lnTo>
                  <a:lnTo>
                    <a:pt x="0" y="406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0" y="330"/>
                  </a:lnTo>
                  <a:lnTo>
                    <a:pt x="2" y="294"/>
                  </a:lnTo>
                  <a:lnTo>
                    <a:pt x="6" y="260"/>
                  </a:lnTo>
                  <a:lnTo>
                    <a:pt x="12" y="226"/>
                  </a:lnTo>
                  <a:lnTo>
                    <a:pt x="20" y="194"/>
                  </a:lnTo>
                  <a:lnTo>
                    <a:pt x="28" y="162"/>
                  </a:lnTo>
                  <a:lnTo>
                    <a:pt x="36" y="134"/>
                  </a:lnTo>
                  <a:lnTo>
                    <a:pt x="48" y="108"/>
                  </a:lnTo>
                  <a:lnTo>
                    <a:pt x="60" y="84"/>
                  </a:lnTo>
                  <a:lnTo>
                    <a:pt x="72" y="64"/>
                  </a:lnTo>
                  <a:lnTo>
                    <a:pt x="86" y="44"/>
                  </a:lnTo>
                  <a:lnTo>
                    <a:pt x="100" y="30"/>
                  </a:lnTo>
                  <a:lnTo>
                    <a:pt x="114" y="18"/>
                  </a:lnTo>
                  <a:lnTo>
                    <a:pt x="130" y="8"/>
                  </a:lnTo>
                  <a:lnTo>
                    <a:pt x="146" y="2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80" y="2"/>
                  </a:lnTo>
                  <a:lnTo>
                    <a:pt x="196" y="8"/>
                  </a:lnTo>
                  <a:lnTo>
                    <a:pt x="212" y="18"/>
                  </a:lnTo>
                  <a:lnTo>
                    <a:pt x="228" y="30"/>
                  </a:lnTo>
                  <a:lnTo>
                    <a:pt x="242" y="44"/>
                  </a:lnTo>
                  <a:lnTo>
                    <a:pt x="256" y="64"/>
                  </a:lnTo>
                  <a:lnTo>
                    <a:pt x="268" y="84"/>
                  </a:lnTo>
                  <a:lnTo>
                    <a:pt x="280" y="108"/>
                  </a:lnTo>
                  <a:lnTo>
                    <a:pt x="290" y="134"/>
                  </a:lnTo>
                  <a:lnTo>
                    <a:pt x="300" y="162"/>
                  </a:lnTo>
                  <a:lnTo>
                    <a:pt x="308" y="194"/>
                  </a:lnTo>
                  <a:lnTo>
                    <a:pt x="314" y="226"/>
                  </a:lnTo>
                  <a:lnTo>
                    <a:pt x="320" y="260"/>
                  </a:lnTo>
                  <a:lnTo>
                    <a:pt x="324" y="294"/>
                  </a:lnTo>
                  <a:lnTo>
                    <a:pt x="326" y="330"/>
                  </a:lnTo>
                  <a:lnTo>
                    <a:pt x="328" y="368"/>
                  </a:lnTo>
                  <a:lnTo>
                    <a:pt x="328" y="368"/>
                  </a:lnTo>
                  <a:close/>
                </a:path>
              </a:pathLst>
            </a:custGeom>
            <a:solidFill>
              <a:srgbClr val="C8E8F4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664" y="628"/>
              <a:ext cx="234" cy="652"/>
            </a:xfrm>
            <a:custGeom>
              <a:avLst/>
              <a:gdLst>
                <a:gd name="T0" fmla="*/ 234 w 234"/>
                <a:gd name="T1" fmla="*/ 326 h 652"/>
                <a:gd name="T2" fmla="*/ 232 w 234"/>
                <a:gd name="T3" fmla="*/ 392 h 652"/>
                <a:gd name="T4" fmla="*/ 226 w 234"/>
                <a:gd name="T5" fmla="*/ 454 h 652"/>
                <a:gd name="T6" fmla="*/ 214 w 234"/>
                <a:gd name="T7" fmla="*/ 508 h 652"/>
                <a:gd name="T8" fmla="*/ 200 w 234"/>
                <a:gd name="T9" fmla="*/ 558 h 652"/>
                <a:gd name="T10" fmla="*/ 184 w 234"/>
                <a:gd name="T11" fmla="*/ 596 h 652"/>
                <a:gd name="T12" fmla="*/ 164 w 234"/>
                <a:gd name="T13" fmla="*/ 626 h 652"/>
                <a:gd name="T14" fmla="*/ 142 w 234"/>
                <a:gd name="T15" fmla="*/ 646 h 652"/>
                <a:gd name="T16" fmla="*/ 118 w 234"/>
                <a:gd name="T17" fmla="*/ 652 h 652"/>
                <a:gd name="T18" fmla="*/ 106 w 234"/>
                <a:gd name="T19" fmla="*/ 650 h 652"/>
                <a:gd name="T20" fmla="*/ 82 w 234"/>
                <a:gd name="T21" fmla="*/ 638 h 652"/>
                <a:gd name="T22" fmla="*/ 62 w 234"/>
                <a:gd name="T23" fmla="*/ 614 h 652"/>
                <a:gd name="T24" fmla="*/ 42 w 234"/>
                <a:gd name="T25" fmla="*/ 578 h 652"/>
                <a:gd name="T26" fmla="*/ 26 w 234"/>
                <a:gd name="T27" fmla="*/ 534 h 652"/>
                <a:gd name="T28" fmla="*/ 14 w 234"/>
                <a:gd name="T29" fmla="*/ 482 h 652"/>
                <a:gd name="T30" fmla="*/ 6 w 234"/>
                <a:gd name="T31" fmla="*/ 424 h 652"/>
                <a:gd name="T32" fmla="*/ 0 w 234"/>
                <a:gd name="T33" fmla="*/ 360 h 652"/>
                <a:gd name="T34" fmla="*/ 0 w 234"/>
                <a:gd name="T35" fmla="*/ 326 h 652"/>
                <a:gd name="T36" fmla="*/ 2 w 234"/>
                <a:gd name="T37" fmla="*/ 260 h 652"/>
                <a:gd name="T38" fmla="*/ 10 w 234"/>
                <a:gd name="T39" fmla="*/ 200 h 652"/>
                <a:gd name="T40" fmla="*/ 20 w 234"/>
                <a:gd name="T41" fmla="*/ 144 h 652"/>
                <a:gd name="T42" fmla="*/ 34 w 234"/>
                <a:gd name="T43" fmla="*/ 96 h 652"/>
                <a:gd name="T44" fmla="*/ 52 w 234"/>
                <a:gd name="T45" fmla="*/ 56 h 652"/>
                <a:gd name="T46" fmla="*/ 72 w 234"/>
                <a:gd name="T47" fmla="*/ 26 h 652"/>
                <a:gd name="T48" fmla="*/ 94 w 234"/>
                <a:gd name="T49" fmla="*/ 8 h 652"/>
                <a:gd name="T50" fmla="*/ 118 w 234"/>
                <a:gd name="T51" fmla="*/ 0 h 652"/>
                <a:gd name="T52" fmla="*/ 130 w 234"/>
                <a:gd name="T53" fmla="*/ 2 h 652"/>
                <a:gd name="T54" fmla="*/ 152 w 234"/>
                <a:gd name="T55" fmla="*/ 16 h 652"/>
                <a:gd name="T56" fmla="*/ 174 w 234"/>
                <a:gd name="T57" fmla="*/ 40 h 652"/>
                <a:gd name="T58" fmla="*/ 192 w 234"/>
                <a:gd name="T59" fmla="*/ 74 h 652"/>
                <a:gd name="T60" fmla="*/ 208 w 234"/>
                <a:gd name="T61" fmla="*/ 120 h 652"/>
                <a:gd name="T62" fmla="*/ 220 w 234"/>
                <a:gd name="T63" fmla="*/ 172 h 652"/>
                <a:gd name="T64" fmla="*/ 230 w 234"/>
                <a:gd name="T65" fmla="*/ 230 h 652"/>
                <a:gd name="T66" fmla="*/ 234 w 234"/>
                <a:gd name="T67" fmla="*/ 294 h 652"/>
                <a:gd name="T68" fmla="*/ 234 w 234"/>
                <a:gd name="T69" fmla="*/ 32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4" h="652">
                  <a:moveTo>
                    <a:pt x="234" y="326"/>
                  </a:moveTo>
                  <a:lnTo>
                    <a:pt x="234" y="326"/>
                  </a:lnTo>
                  <a:lnTo>
                    <a:pt x="234" y="360"/>
                  </a:lnTo>
                  <a:lnTo>
                    <a:pt x="232" y="392"/>
                  </a:lnTo>
                  <a:lnTo>
                    <a:pt x="230" y="424"/>
                  </a:lnTo>
                  <a:lnTo>
                    <a:pt x="226" y="454"/>
                  </a:lnTo>
                  <a:lnTo>
                    <a:pt x="220" y="482"/>
                  </a:lnTo>
                  <a:lnTo>
                    <a:pt x="214" y="508"/>
                  </a:lnTo>
                  <a:lnTo>
                    <a:pt x="208" y="534"/>
                  </a:lnTo>
                  <a:lnTo>
                    <a:pt x="200" y="558"/>
                  </a:lnTo>
                  <a:lnTo>
                    <a:pt x="192" y="578"/>
                  </a:lnTo>
                  <a:lnTo>
                    <a:pt x="184" y="596"/>
                  </a:lnTo>
                  <a:lnTo>
                    <a:pt x="174" y="614"/>
                  </a:lnTo>
                  <a:lnTo>
                    <a:pt x="164" y="626"/>
                  </a:lnTo>
                  <a:lnTo>
                    <a:pt x="152" y="638"/>
                  </a:lnTo>
                  <a:lnTo>
                    <a:pt x="142" y="646"/>
                  </a:lnTo>
                  <a:lnTo>
                    <a:pt x="130" y="650"/>
                  </a:lnTo>
                  <a:lnTo>
                    <a:pt x="118" y="652"/>
                  </a:lnTo>
                  <a:lnTo>
                    <a:pt x="118" y="652"/>
                  </a:lnTo>
                  <a:lnTo>
                    <a:pt x="106" y="650"/>
                  </a:lnTo>
                  <a:lnTo>
                    <a:pt x="94" y="646"/>
                  </a:lnTo>
                  <a:lnTo>
                    <a:pt x="82" y="638"/>
                  </a:lnTo>
                  <a:lnTo>
                    <a:pt x="72" y="626"/>
                  </a:lnTo>
                  <a:lnTo>
                    <a:pt x="62" y="614"/>
                  </a:lnTo>
                  <a:lnTo>
                    <a:pt x="52" y="596"/>
                  </a:lnTo>
                  <a:lnTo>
                    <a:pt x="42" y="578"/>
                  </a:lnTo>
                  <a:lnTo>
                    <a:pt x="34" y="558"/>
                  </a:lnTo>
                  <a:lnTo>
                    <a:pt x="26" y="534"/>
                  </a:lnTo>
                  <a:lnTo>
                    <a:pt x="20" y="508"/>
                  </a:lnTo>
                  <a:lnTo>
                    <a:pt x="14" y="482"/>
                  </a:lnTo>
                  <a:lnTo>
                    <a:pt x="10" y="454"/>
                  </a:lnTo>
                  <a:lnTo>
                    <a:pt x="6" y="424"/>
                  </a:lnTo>
                  <a:lnTo>
                    <a:pt x="2" y="392"/>
                  </a:lnTo>
                  <a:lnTo>
                    <a:pt x="0" y="360"/>
                  </a:lnTo>
                  <a:lnTo>
                    <a:pt x="0" y="326"/>
                  </a:lnTo>
                  <a:lnTo>
                    <a:pt x="0" y="326"/>
                  </a:lnTo>
                  <a:lnTo>
                    <a:pt x="0" y="294"/>
                  </a:lnTo>
                  <a:lnTo>
                    <a:pt x="2" y="260"/>
                  </a:lnTo>
                  <a:lnTo>
                    <a:pt x="6" y="230"/>
                  </a:lnTo>
                  <a:lnTo>
                    <a:pt x="10" y="200"/>
                  </a:lnTo>
                  <a:lnTo>
                    <a:pt x="14" y="172"/>
                  </a:lnTo>
                  <a:lnTo>
                    <a:pt x="20" y="144"/>
                  </a:lnTo>
                  <a:lnTo>
                    <a:pt x="26" y="120"/>
                  </a:lnTo>
                  <a:lnTo>
                    <a:pt x="34" y="96"/>
                  </a:lnTo>
                  <a:lnTo>
                    <a:pt x="42" y="74"/>
                  </a:lnTo>
                  <a:lnTo>
                    <a:pt x="52" y="56"/>
                  </a:lnTo>
                  <a:lnTo>
                    <a:pt x="62" y="40"/>
                  </a:lnTo>
                  <a:lnTo>
                    <a:pt x="72" y="26"/>
                  </a:lnTo>
                  <a:lnTo>
                    <a:pt x="82" y="16"/>
                  </a:lnTo>
                  <a:lnTo>
                    <a:pt x="94" y="8"/>
                  </a:lnTo>
                  <a:lnTo>
                    <a:pt x="106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30" y="2"/>
                  </a:lnTo>
                  <a:lnTo>
                    <a:pt x="142" y="8"/>
                  </a:lnTo>
                  <a:lnTo>
                    <a:pt x="152" y="16"/>
                  </a:lnTo>
                  <a:lnTo>
                    <a:pt x="164" y="26"/>
                  </a:lnTo>
                  <a:lnTo>
                    <a:pt x="174" y="40"/>
                  </a:lnTo>
                  <a:lnTo>
                    <a:pt x="184" y="56"/>
                  </a:lnTo>
                  <a:lnTo>
                    <a:pt x="192" y="74"/>
                  </a:lnTo>
                  <a:lnTo>
                    <a:pt x="200" y="96"/>
                  </a:lnTo>
                  <a:lnTo>
                    <a:pt x="208" y="120"/>
                  </a:lnTo>
                  <a:lnTo>
                    <a:pt x="214" y="144"/>
                  </a:lnTo>
                  <a:lnTo>
                    <a:pt x="220" y="172"/>
                  </a:lnTo>
                  <a:lnTo>
                    <a:pt x="226" y="200"/>
                  </a:lnTo>
                  <a:lnTo>
                    <a:pt x="230" y="230"/>
                  </a:lnTo>
                  <a:lnTo>
                    <a:pt x="232" y="260"/>
                  </a:lnTo>
                  <a:lnTo>
                    <a:pt x="234" y="294"/>
                  </a:lnTo>
                  <a:lnTo>
                    <a:pt x="234" y="326"/>
                  </a:lnTo>
                  <a:lnTo>
                    <a:pt x="234" y="326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350" y="1026"/>
              <a:ext cx="328" cy="736"/>
            </a:xfrm>
            <a:custGeom>
              <a:avLst/>
              <a:gdLst>
                <a:gd name="T0" fmla="*/ 328 w 328"/>
                <a:gd name="T1" fmla="*/ 368 h 736"/>
                <a:gd name="T2" fmla="*/ 324 w 328"/>
                <a:gd name="T3" fmla="*/ 442 h 736"/>
                <a:gd name="T4" fmla="*/ 314 w 328"/>
                <a:gd name="T5" fmla="*/ 512 h 736"/>
                <a:gd name="T6" fmla="*/ 300 w 328"/>
                <a:gd name="T7" fmla="*/ 574 h 736"/>
                <a:gd name="T8" fmla="*/ 280 w 328"/>
                <a:gd name="T9" fmla="*/ 628 h 736"/>
                <a:gd name="T10" fmla="*/ 256 w 328"/>
                <a:gd name="T11" fmla="*/ 674 h 736"/>
                <a:gd name="T12" fmla="*/ 228 w 328"/>
                <a:gd name="T13" fmla="*/ 708 h 736"/>
                <a:gd name="T14" fmla="*/ 196 w 328"/>
                <a:gd name="T15" fmla="*/ 730 h 736"/>
                <a:gd name="T16" fmla="*/ 164 w 328"/>
                <a:gd name="T17" fmla="*/ 736 h 736"/>
                <a:gd name="T18" fmla="*/ 146 w 328"/>
                <a:gd name="T19" fmla="*/ 734 h 736"/>
                <a:gd name="T20" fmla="*/ 114 w 328"/>
                <a:gd name="T21" fmla="*/ 720 h 736"/>
                <a:gd name="T22" fmla="*/ 86 w 328"/>
                <a:gd name="T23" fmla="*/ 692 h 736"/>
                <a:gd name="T24" fmla="*/ 60 w 328"/>
                <a:gd name="T25" fmla="*/ 652 h 736"/>
                <a:gd name="T26" fmla="*/ 36 w 328"/>
                <a:gd name="T27" fmla="*/ 602 h 736"/>
                <a:gd name="T28" fmla="*/ 20 w 328"/>
                <a:gd name="T29" fmla="*/ 544 h 736"/>
                <a:gd name="T30" fmla="*/ 6 w 328"/>
                <a:gd name="T31" fmla="*/ 478 h 736"/>
                <a:gd name="T32" fmla="*/ 0 w 328"/>
                <a:gd name="T33" fmla="*/ 406 h 736"/>
                <a:gd name="T34" fmla="*/ 0 w 328"/>
                <a:gd name="T35" fmla="*/ 368 h 736"/>
                <a:gd name="T36" fmla="*/ 2 w 328"/>
                <a:gd name="T37" fmla="*/ 294 h 736"/>
                <a:gd name="T38" fmla="*/ 12 w 328"/>
                <a:gd name="T39" fmla="*/ 226 h 736"/>
                <a:gd name="T40" fmla="*/ 28 w 328"/>
                <a:gd name="T41" fmla="*/ 162 h 736"/>
                <a:gd name="T42" fmla="*/ 48 w 328"/>
                <a:gd name="T43" fmla="*/ 108 h 736"/>
                <a:gd name="T44" fmla="*/ 72 w 328"/>
                <a:gd name="T45" fmla="*/ 64 h 736"/>
                <a:gd name="T46" fmla="*/ 100 w 328"/>
                <a:gd name="T47" fmla="*/ 30 h 736"/>
                <a:gd name="T48" fmla="*/ 130 w 328"/>
                <a:gd name="T49" fmla="*/ 8 h 736"/>
                <a:gd name="T50" fmla="*/ 164 w 328"/>
                <a:gd name="T51" fmla="*/ 0 h 736"/>
                <a:gd name="T52" fmla="*/ 180 w 328"/>
                <a:gd name="T53" fmla="*/ 2 h 736"/>
                <a:gd name="T54" fmla="*/ 212 w 328"/>
                <a:gd name="T55" fmla="*/ 18 h 736"/>
                <a:gd name="T56" fmla="*/ 242 w 328"/>
                <a:gd name="T57" fmla="*/ 44 h 736"/>
                <a:gd name="T58" fmla="*/ 268 w 328"/>
                <a:gd name="T59" fmla="*/ 84 h 736"/>
                <a:gd name="T60" fmla="*/ 290 w 328"/>
                <a:gd name="T61" fmla="*/ 134 h 736"/>
                <a:gd name="T62" fmla="*/ 308 w 328"/>
                <a:gd name="T63" fmla="*/ 194 h 736"/>
                <a:gd name="T64" fmla="*/ 320 w 328"/>
                <a:gd name="T65" fmla="*/ 260 h 736"/>
                <a:gd name="T66" fmla="*/ 326 w 328"/>
                <a:gd name="T67" fmla="*/ 330 h 736"/>
                <a:gd name="T68" fmla="*/ 328 w 328"/>
                <a:gd name="T69" fmla="*/ 36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8" h="736">
                  <a:moveTo>
                    <a:pt x="328" y="368"/>
                  </a:moveTo>
                  <a:lnTo>
                    <a:pt x="328" y="368"/>
                  </a:lnTo>
                  <a:lnTo>
                    <a:pt x="326" y="406"/>
                  </a:lnTo>
                  <a:lnTo>
                    <a:pt x="324" y="442"/>
                  </a:lnTo>
                  <a:lnTo>
                    <a:pt x="320" y="478"/>
                  </a:lnTo>
                  <a:lnTo>
                    <a:pt x="314" y="512"/>
                  </a:lnTo>
                  <a:lnTo>
                    <a:pt x="308" y="544"/>
                  </a:lnTo>
                  <a:lnTo>
                    <a:pt x="300" y="574"/>
                  </a:lnTo>
                  <a:lnTo>
                    <a:pt x="290" y="602"/>
                  </a:lnTo>
                  <a:lnTo>
                    <a:pt x="280" y="628"/>
                  </a:lnTo>
                  <a:lnTo>
                    <a:pt x="268" y="652"/>
                  </a:lnTo>
                  <a:lnTo>
                    <a:pt x="256" y="674"/>
                  </a:lnTo>
                  <a:lnTo>
                    <a:pt x="242" y="692"/>
                  </a:lnTo>
                  <a:lnTo>
                    <a:pt x="228" y="708"/>
                  </a:lnTo>
                  <a:lnTo>
                    <a:pt x="212" y="720"/>
                  </a:lnTo>
                  <a:lnTo>
                    <a:pt x="196" y="730"/>
                  </a:lnTo>
                  <a:lnTo>
                    <a:pt x="180" y="734"/>
                  </a:lnTo>
                  <a:lnTo>
                    <a:pt x="164" y="736"/>
                  </a:lnTo>
                  <a:lnTo>
                    <a:pt x="164" y="736"/>
                  </a:lnTo>
                  <a:lnTo>
                    <a:pt x="146" y="734"/>
                  </a:lnTo>
                  <a:lnTo>
                    <a:pt x="130" y="730"/>
                  </a:lnTo>
                  <a:lnTo>
                    <a:pt x="114" y="720"/>
                  </a:lnTo>
                  <a:lnTo>
                    <a:pt x="100" y="708"/>
                  </a:lnTo>
                  <a:lnTo>
                    <a:pt x="86" y="692"/>
                  </a:lnTo>
                  <a:lnTo>
                    <a:pt x="72" y="674"/>
                  </a:lnTo>
                  <a:lnTo>
                    <a:pt x="60" y="652"/>
                  </a:lnTo>
                  <a:lnTo>
                    <a:pt x="48" y="628"/>
                  </a:lnTo>
                  <a:lnTo>
                    <a:pt x="36" y="602"/>
                  </a:lnTo>
                  <a:lnTo>
                    <a:pt x="28" y="574"/>
                  </a:lnTo>
                  <a:lnTo>
                    <a:pt x="20" y="544"/>
                  </a:lnTo>
                  <a:lnTo>
                    <a:pt x="12" y="512"/>
                  </a:lnTo>
                  <a:lnTo>
                    <a:pt x="6" y="478"/>
                  </a:lnTo>
                  <a:lnTo>
                    <a:pt x="2" y="442"/>
                  </a:lnTo>
                  <a:lnTo>
                    <a:pt x="0" y="406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0" y="330"/>
                  </a:lnTo>
                  <a:lnTo>
                    <a:pt x="2" y="294"/>
                  </a:lnTo>
                  <a:lnTo>
                    <a:pt x="6" y="260"/>
                  </a:lnTo>
                  <a:lnTo>
                    <a:pt x="12" y="226"/>
                  </a:lnTo>
                  <a:lnTo>
                    <a:pt x="20" y="194"/>
                  </a:lnTo>
                  <a:lnTo>
                    <a:pt x="28" y="162"/>
                  </a:lnTo>
                  <a:lnTo>
                    <a:pt x="36" y="134"/>
                  </a:lnTo>
                  <a:lnTo>
                    <a:pt x="48" y="108"/>
                  </a:lnTo>
                  <a:lnTo>
                    <a:pt x="60" y="84"/>
                  </a:lnTo>
                  <a:lnTo>
                    <a:pt x="72" y="64"/>
                  </a:lnTo>
                  <a:lnTo>
                    <a:pt x="86" y="44"/>
                  </a:lnTo>
                  <a:lnTo>
                    <a:pt x="100" y="30"/>
                  </a:lnTo>
                  <a:lnTo>
                    <a:pt x="114" y="18"/>
                  </a:lnTo>
                  <a:lnTo>
                    <a:pt x="130" y="8"/>
                  </a:lnTo>
                  <a:lnTo>
                    <a:pt x="146" y="2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80" y="2"/>
                  </a:lnTo>
                  <a:lnTo>
                    <a:pt x="196" y="8"/>
                  </a:lnTo>
                  <a:lnTo>
                    <a:pt x="212" y="18"/>
                  </a:lnTo>
                  <a:lnTo>
                    <a:pt x="228" y="30"/>
                  </a:lnTo>
                  <a:lnTo>
                    <a:pt x="242" y="44"/>
                  </a:lnTo>
                  <a:lnTo>
                    <a:pt x="256" y="64"/>
                  </a:lnTo>
                  <a:lnTo>
                    <a:pt x="268" y="84"/>
                  </a:lnTo>
                  <a:lnTo>
                    <a:pt x="280" y="108"/>
                  </a:lnTo>
                  <a:lnTo>
                    <a:pt x="290" y="134"/>
                  </a:lnTo>
                  <a:lnTo>
                    <a:pt x="300" y="162"/>
                  </a:lnTo>
                  <a:lnTo>
                    <a:pt x="308" y="194"/>
                  </a:lnTo>
                  <a:lnTo>
                    <a:pt x="314" y="226"/>
                  </a:lnTo>
                  <a:lnTo>
                    <a:pt x="320" y="260"/>
                  </a:lnTo>
                  <a:lnTo>
                    <a:pt x="324" y="294"/>
                  </a:lnTo>
                  <a:lnTo>
                    <a:pt x="326" y="330"/>
                  </a:lnTo>
                  <a:lnTo>
                    <a:pt x="328" y="368"/>
                  </a:lnTo>
                  <a:lnTo>
                    <a:pt x="328" y="368"/>
                  </a:lnTo>
                  <a:close/>
                </a:path>
              </a:pathLst>
            </a:custGeom>
            <a:solidFill>
              <a:srgbClr val="C8E8F4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3396" y="1068"/>
              <a:ext cx="234" cy="652"/>
            </a:xfrm>
            <a:custGeom>
              <a:avLst/>
              <a:gdLst>
                <a:gd name="T0" fmla="*/ 234 w 234"/>
                <a:gd name="T1" fmla="*/ 326 h 652"/>
                <a:gd name="T2" fmla="*/ 232 w 234"/>
                <a:gd name="T3" fmla="*/ 392 h 652"/>
                <a:gd name="T4" fmla="*/ 226 w 234"/>
                <a:gd name="T5" fmla="*/ 454 h 652"/>
                <a:gd name="T6" fmla="*/ 214 w 234"/>
                <a:gd name="T7" fmla="*/ 508 h 652"/>
                <a:gd name="T8" fmla="*/ 200 w 234"/>
                <a:gd name="T9" fmla="*/ 558 h 652"/>
                <a:gd name="T10" fmla="*/ 184 w 234"/>
                <a:gd name="T11" fmla="*/ 596 h 652"/>
                <a:gd name="T12" fmla="*/ 164 w 234"/>
                <a:gd name="T13" fmla="*/ 626 h 652"/>
                <a:gd name="T14" fmla="*/ 142 w 234"/>
                <a:gd name="T15" fmla="*/ 646 h 652"/>
                <a:gd name="T16" fmla="*/ 118 w 234"/>
                <a:gd name="T17" fmla="*/ 652 h 652"/>
                <a:gd name="T18" fmla="*/ 106 w 234"/>
                <a:gd name="T19" fmla="*/ 650 h 652"/>
                <a:gd name="T20" fmla="*/ 82 w 234"/>
                <a:gd name="T21" fmla="*/ 638 h 652"/>
                <a:gd name="T22" fmla="*/ 62 w 234"/>
                <a:gd name="T23" fmla="*/ 614 h 652"/>
                <a:gd name="T24" fmla="*/ 42 w 234"/>
                <a:gd name="T25" fmla="*/ 578 h 652"/>
                <a:gd name="T26" fmla="*/ 26 w 234"/>
                <a:gd name="T27" fmla="*/ 534 h 652"/>
                <a:gd name="T28" fmla="*/ 14 w 234"/>
                <a:gd name="T29" fmla="*/ 482 h 652"/>
                <a:gd name="T30" fmla="*/ 6 w 234"/>
                <a:gd name="T31" fmla="*/ 424 h 652"/>
                <a:gd name="T32" fmla="*/ 0 w 234"/>
                <a:gd name="T33" fmla="*/ 360 h 652"/>
                <a:gd name="T34" fmla="*/ 0 w 234"/>
                <a:gd name="T35" fmla="*/ 326 h 652"/>
                <a:gd name="T36" fmla="*/ 2 w 234"/>
                <a:gd name="T37" fmla="*/ 260 h 652"/>
                <a:gd name="T38" fmla="*/ 10 w 234"/>
                <a:gd name="T39" fmla="*/ 200 h 652"/>
                <a:gd name="T40" fmla="*/ 20 w 234"/>
                <a:gd name="T41" fmla="*/ 144 h 652"/>
                <a:gd name="T42" fmla="*/ 34 w 234"/>
                <a:gd name="T43" fmla="*/ 96 h 652"/>
                <a:gd name="T44" fmla="*/ 52 w 234"/>
                <a:gd name="T45" fmla="*/ 56 h 652"/>
                <a:gd name="T46" fmla="*/ 72 w 234"/>
                <a:gd name="T47" fmla="*/ 26 h 652"/>
                <a:gd name="T48" fmla="*/ 94 w 234"/>
                <a:gd name="T49" fmla="*/ 8 h 652"/>
                <a:gd name="T50" fmla="*/ 118 w 234"/>
                <a:gd name="T51" fmla="*/ 0 h 652"/>
                <a:gd name="T52" fmla="*/ 130 w 234"/>
                <a:gd name="T53" fmla="*/ 2 h 652"/>
                <a:gd name="T54" fmla="*/ 152 w 234"/>
                <a:gd name="T55" fmla="*/ 16 h 652"/>
                <a:gd name="T56" fmla="*/ 174 w 234"/>
                <a:gd name="T57" fmla="*/ 40 h 652"/>
                <a:gd name="T58" fmla="*/ 192 w 234"/>
                <a:gd name="T59" fmla="*/ 74 h 652"/>
                <a:gd name="T60" fmla="*/ 208 w 234"/>
                <a:gd name="T61" fmla="*/ 120 h 652"/>
                <a:gd name="T62" fmla="*/ 220 w 234"/>
                <a:gd name="T63" fmla="*/ 172 h 652"/>
                <a:gd name="T64" fmla="*/ 230 w 234"/>
                <a:gd name="T65" fmla="*/ 230 h 652"/>
                <a:gd name="T66" fmla="*/ 234 w 234"/>
                <a:gd name="T67" fmla="*/ 294 h 652"/>
                <a:gd name="T68" fmla="*/ 234 w 234"/>
                <a:gd name="T69" fmla="*/ 32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4" h="652">
                  <a:moveTo>
                    <a:pt x="234" y="326"/>
                  </a:moveTo>
                  <a:lnTo>
                    <a:pt x="234" y="326"/>
                  </a:lnTo>
                  <a:lnTo>
                    <a:pt x="234" y="360"/>
                  </a:lnTo>
                  <a:lnTo>
                    <a:pt x="232" y="392"/>
                  </a:lnTo>
                  <a:lnTo>
                    <a:pt x="230" y="424"/>
                  </a:lnTo>
                  <a:lnTo>
                    <a:pt x="226" y="454"/>
                  </a:lnTo>
                  <a:lnTo>
                    <a:pt x="220" y="482"/>
                  </a:lnTo>
                  <a:lnTo>
                    <a:pt x="214" y="508"/>
                  </a:lnTo>
                  <a:lnTo>
                    <a:pt x="208" y="534"/>
                  </a:lnTo>
                  <a:lnTo>
                    <a:pt x="200" y="558"/>
                  </a:lnTo>
                  <a:lnTo>
                    <a:pt x="192" y="578"/>
                  </a:lnTo>
                  <a:lnTo>
                    <a:pt x="184" y="596"/>
                  </a:lnTo>
                  <a:lnTo>
                    <a:pt x="174" y="614"/>
                  </a:lnTo>
                  <a:lnTo>
                    <a:pt x="164" y="626"/>
                  </a:lnTo>
                  <a:lnTo>
                    <a:pt x="152" y="638"/>
                  </a:lnTo>
                  <a:lnTo>
                    <a:pt x="142" y="646"/>
                  </a:lnTo>
                  <a:lnTo>
                    <a:pt x="130" y="650"/>
                  </a:lnTo>
                  <a:lnTo>
                    <a:pt x="118" y="652"/>
                  </a:lnTo>
                  <a:lnTo>
                    <a:pt x="118" y="652"/>
                  </a:lnTo>
                  <a:lnTo>
                    <a:pt x="106" y="650"/>
                  </a:lnTo>
                  <a:lnTo>
                    <a:pt x="94" y="646"/>
                  </a:lnTo>
                  <a:lnTo>
                    <a:pt x="82" y="638"/>
                  </a:lnTo>
                  <a:lnTo>
                    <a:pt x="72" y="626"/>
                  </a:lnTo>
                  <a:lnTo>
                    <a:pt x="62" y="614"/>
                  </a:lnTo>
                  <a:lnTo>
                    <a:pt x="52" y="596"/>
                  </a:lnTo>
                  <a:lnTo>
                    <a:pt x="42" y="578"/>
                  </a:lnTo>
                  <a:lnTo>
                    <a:pt x="34" y="558"/>
                  </a:lnTo>
                  <a:lnTo>
                    <a:pt x="26" y="534"/>
                  </a:lnTo>
                  <a:lnTo>
                    <a:pt x="20" y="508"/>
                  </a:lnTo>
                  <a:lnTo>
                    <a:pt x="14" y="482"/>
                  </a:lnTo>
                  <a:lnTo>
                    <a:pt x="10" y="454"/>
                  </a:lnTo>
                  <a:lnTo>
                    <a:pt x="6" y="424"/>
                  </a:lnTo>
                  <a:lnTo>
                    <a:pt x="2" y="392"/>
                  </a:lnTo>
                  <a:lnTo>
                    <a:pt x="0" y="360"/>
                  </a:lnTo>
                  <a:lnTo>
                    <a:pt x="0" y="326"/>
                  </a:lnTo>
                  <a:lnTo>
                    <a:pt x="0" y="326"/>
                  </a:lnTo>
                  <a:lnTo>
                    <a:pt x="0" y="294"/>
                  </a:lnTo>
                  <a:lnTo>
                    <a:pt x="2" y="260"/>
                  </a:lnTo>
                  <a:lnTo>
                    <a:pt x="6" y="230"/>
                  </a:lnTo>
                  <a:lnTo>
                    <a:pt x="10" y="200"/>
                  </a:lnTo>
                  <a:lnTo>
                    <a:pt x="14" y="172"/>
                  </a:lnTo>
                  <a:lnTo>
                    <a:pt x="20" y="144"/>
                  </a:lnTo>
                  <a:lnTo>
                    <a:pt x="26" y="120"/>
                  </a:lnTo>
                  <a:lnTo>
                    <a:pt x="34" y="96"/>
                  </a:lnTo>
                  <a:lnTo>
                    <a:pt x="42" y="74"/>
                  </a:lnTo>
                  <a:lnTo>
                    <a:pt x="52" y="56"/>
                  </a:lnTo>
                  <a:lnTo>
                    <a:pt x="62" y="40"/>
                  </a:lnTo>
                  <a:lnTo>
                    <a:pt x="72" y="26"/>
                  </a:lnTo>
                  <a:lnTo>
                    <a:pt x="82" y="16"/>
                  </a:lnTo>
                  <a:lnTo>
                    <a:pt x="94" y="8"/>
                  </a:lnTo>
                  <a:lnTo>
                    <a:pt x="106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30" y="2"/>
                  </a:lnTo>
                  <a:lnTo>
                    <a:pt x="142" y="8"/>
                  </a:lnTo>
                  <a:lnTo>
                    <a:pt x="152" y="16"/>
                  </a:lnTo>
                  <a:lnTo>
                    <a:pt x="164" y="26"/>
                  </a:lnTo>
                  <a:lnTo>
                    <a:pt x="174" y="40"/>
                  </a:lnTo>
                  <a:lnTo>
                    <a:pt x="184" y="56"/>
                  </a:lnTo>
                  <a:lnTo>
                    <a:pt x="192" y="74"/>
                  </a:lnTo>
                  <a:lnTo>
                    <a:pt x="200" y="96"/>
                  </a:lnTo>
                  <a:lnTo>
                    <a:pt x="208" y="120"/>
                  </a:lnTo>
                  <a:lnTo>
                    <a:pt x="214" y="144"/>
                  </a:lnTo>
                  <a:lnTo>
                    <a:pt x="220" y="172"/>
                  </a:lnTo>
                  <a:lnTo>
                    <a:pt x="226" y="200"/>
                  </a:lnTo>
                  <a:lnTo>
                    <a:pt x="230" y="230"/>
                  </a:lnTo>
                  <a:lnTo>
                    <a:pt x="232" y="260"/>
                  </a:lnTo>
                  <a:lnTo>
                    <a:pt x="234" y="294"/>
                  </a:lnTo>
                  <a:lnTo>
                    <a:pt x="234" y="326"/>
                  </a:lnTo>
                  <a:lnTo>
                    <a:pt x="234" y="326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054" y="1388"/>
              <a:ext cx="290" cy="108"/>
            </a:xfrm>
            <a:custGeom>
              <a:avLst/>
              <a:gdLst>
                <a:gd name="T0" fmla="*/ 290 w 290"/>
                <a:gd name="T1" fmla="*/ 16 h 108"/>
                <a:gd name="T2" fmla="*/ 290 w 290"/>
                <a:gd name="T3" fmla="*/ 16 h 108"/>
                <a:gd name="T4" fmla="*/ 290 w 290"/>
                <a:gd name="T5" fmla="*/ 20 h 108"/>
                <a:gd name="T6" fmla="*/ 290 w 290"/>
                <a:gd name="T7" fmla="*/ 24 h 108"/>
                <a:gd name="T8" fmla="*/ 284 w 290"/>
                <a:gd name="T9" fmla="*/ 34 h 108"/>
                <a:gd name="T10" fmla="*/ 272 w 290"/>
                <a:gd name="T11" fmla="*/ 44 h 108"/>
                <a:gd name="T12" fmla="*/ 256 w 290"/>
                <a:gd name="T13" fmla="*/ 54 h 108"/>
                <a:gd name="T14" fmla="*/ 234 w 290"/>
                <a:gd name="T15" fmla="*/ 64 h 108"/>
                <a:gd name="T16" fmla="*/ 212 w 290"/>
                <a:gd name="T17" fmla="*/ 74 h 108"/>
                <a:gd name="T18" fmla="*/ 184 w 290"/>
                <a:gd name="T19" fmla="*/ 84 h 108"/>
                <a:gd name="T20" fmla="*/ 156 w 290"/>
                <a:gd name="T21" fmla="*/ 92 h 108"/>
                <a:gd name="T22" fmla="*/ 156 w 290"/>
                <a:gd name="T23" fmla="*/ 92 h 108"/>
                <a:gd name="T24" fmla="*/ 126 w 290"/>
                <a:gd name="T25" fmla="*/ 100 h 108"/>
                <a:gd name="T26" fmla="*/ 98 w 290"/>
                <a:gd name="T27" fmla="*/ 104 h 108"/>
                <a:gd name="T28" fmla="*/ 72 w 290"/>
                <a:gd name="T29" fmla="*/ 106 h 108"/>
                <a:gd name="T30" fmla="*/ 50 w 290"/>
                <a:gd name="T31" fmla="*/ 108 h 108"/>
                <a:gd name="T32" fmla="*/ 30 w 290"/>
                <a:gd name="T33" fmla="*/ 106 h 108"/>
                <a:gd name="T34" fmla="*/ 16 w 290"/>
                <a:gd name="T35" fmla="*/ 104 h 108"/>
                <a:gd name="T36" fmla="*/ 6 w 290"/>
                <a:gd name="T37" fmla="*/ 98 h 108"/>
                <a:gd name="T38" fmla="*/ 2 w 290"/>
                <a:gd name="T39" fmla="*/ 94 h 108"/>
                <a:gd name="T40" fmla="*/ 0 w 290"/>
                <a:gd name="T41" fmla="*/ 92 h 108"/>
                <a:gd name="T42" fmla="*/ 0 w 290"/>
                <a:gd name="T43" fmla="*/ 92 h 108"/>
                <a:gd name="T44" fmla="*/ 0 w 290"/>
                <a:gd name="T45" fmla="*/ 86 h 108"/>
                <a:gd name="T46" fmla="*/ 2 w 290"/>
                <a:gd name="T47" fmla="*/ 82 h 108"/>
                <a:gd name="T48" fmla="*/ 8 w 290"/>
                <a:gd name="T49" fmla="*/ 74 h 108"/>
                <a:gd name="T50" fmla="*/ 20 w 290"/>
                <a:gd name="T51" fmla="*/ 64 h 108"/>
                <a:gd name="T52" fmla="*/ 36 w 290"/>
                <a:gd name="T53" fmla="*/ 52 h 108"/>
                <a:gd name="T54" fmla="*/ 56 w 290"/>
                <a:gd name="T55" fmla="*/ 42 h 108"/>
                <a:gd name="T56" fmla="*/ 80 w 290"/>
                <a:gd name="T57" fmla="*/ 32 h 108"/>
                <a:gd name="T58" fmla="*/ 106 w 290"/>
                <a:gd name="T59" fmla="*/ 24 h 108"/>
                <a:gd name="T60" fmla="*/ 136 w 290"/>
                <a:gd name="T61" fmla="*/ 14 h 108"/>
                <a:gd name="T62" fmla="*/ 136 w 290"/>
                <a:gd name="T63" fmla="*/ 14 h 108"/>
                <a:gd name="T64" fmla="*/ 164 w 290"/>
                <a:gd name="T65" fmla="*/ 8 h 108"/>
                <a:gd name="T66" fmla="*/ 192 w 290"/>
                <a:gd name="T67" fmla="*/ 4 h 108"/>
                <a:gd name="T68" fmla="*/ 218 w 290"/>
                <a:gd name="T69" fmla="*/ 0 h 108"/>
                <a:gd name="T70" fmla="*/ 242 w 290"/>
                <a:gd name="T71" fmla="*/ 0 h 108"/>
                <a:gd name="T72" fmla="*/ 260 w 290"/>
                <a:gd name="T73" fmla="*/ 2 h 108"/>
                <a:gd name="T74" fmla="*/ 276 w 290"/>
                <a:gd name="T75" fmla="*/ 4 h 108"/>
                <a:gd name="T76" fmla="*/ 286 w 290"/>
                <a:gd name="T77" fmla="*/ 10 h 108"/>
                <a:gd name="T78" fmla="*/ 288 w 290"/>
                <a:gd name="T79" fmla="*/ 12 h 108"/>
                <a:gd name="T80" fmla="*/ 290 w 290"/>
                <a:gd name="T81" fmla="*/ 16 h 108"/>
                <a:gd name="T82" fmla="*/ 290 w 290"/>
                <a:gd name="T83" fmla="*/ 1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0" h="108">
                  <a:moveTo>
                    <a:pt x="290" y="16"/>
                  </a:moveTo>
                  <a:lnTo>
                    <a:pt x="290" y="16"/>
                  </a:lnTo>
                  <a:lnTo>
                    <a:pt x="290" y="20"/>
                  </a:lnTo>
                  <a:lnTo>
                    <a:pt x="290" y="24"/>
                  </a:lnTo>
                  <a:lnTo>
                    <a:pt x="284" y="34"/>
                  </a:lnTo>
                  <a:lnTo>
                    <a:pt x="272" y="44"/>
                  </a:lnTo>
                  <a:lnTo>
                    <a:pt x="256" y="54"/>
                  </a:lnTo>
                  <a:lnTo>
                    <a:pt x="234" y="64"/>
                  </a:lnTo>
                  <a:lnTo>
                    <a:pt x="212" y="74"/>
                  </a:lnTo>
                  <a:lnTo>
                    <a:pt x="184" y="84"/>
                  </a:lnTo>
                  <a:lnTo>
                    <a:pt x="156" y="92"/>
                  </a:lnTo>
                  <a:lnTo>
                    <a:pt x="156" y="92"/>
                  </a:lnTo>
                  <a:lnTo>
                    <a:pt x="126" y="100"/>
                  </a:lnTo>
                  <a:lnTo>
                    <a:pt x="98" y="104"/>
                  </a:lnTo>
                  <a:lnTo>
                    <a:pt x="72" y="106"/>
                  </a:lnTo>
                  <a:lnTo>
                    <a:pt x="50" y="108"/>
                  </a:lnTo>
                  <a:lnTo>
                    <a:pt x="30" y="106"/>
                  </a:lnTo>
                  <a:lnTo>
                    <a:pt x="16" y="104"/>
                  </a:lnTo>
                  <a:lnTo>
                    <a:pt x="6" y="98"/>
                  </a:lnTo>
                  <a:lnTo>
                    <a:pt x="2" y="94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6"/>
                  </a:lnTo>
                  <a:lnTo>
                    <a:pt x="2" y="82"/>
                  </a:lnTo>
                  <a:lnTo>
                    <a:pt x="8" y="74"/>
                  </a:lnTo>
                  <a:lnTo>
                    <a:pt x="20" y="64"/>
                  </a:lnTo>
                  <a:lnTo>
                    <a:pt x="36" y="52"/>
                  </a:lnTo>
                  <a:lnTo>
                    <a:pt x="56" y="42"/>
                  </a:lnTo>
                  <a:lnTo>
                    <a:pt x="80" y="32"/>
                  </a:lnTo>
                  <a:lnTo>
                    <a:pt x="106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64" y="8"/>
                  </a:lnTo>
                  <a:lnTo>
                    <a:pt x="192" y="4"/>
                  </a:lnTo>
                  <a:lnTo>
                    <a:pt x="218" y="0"/>
                  </a:lnTo>
                  <a:lnTo>
                    <a:pt x="242" y="0"/>
                  </a:lnTo>
                  <a:lnTo>
                    <a:pt x="260" y="2"/>
                  </a:lnTo>
                  <a:lnTo>
                    <a:pt x="276" y="4"/>
                  </a:lnTo>
                  <a:lnTo>
                    <a:pt x="286" y="10"/>
                  </a:lnTo>
                  <a:lnTo>
                    <a:pt x="288" y="12"/>
                  </a:lnTo>
                  <a:lnTo>
                    <a:pt x="290" y="16"/>
                  </a:lnTo>
                  <a:lnTo>
                    <a:pt x="290" y="16"/>
                  </a:lnTo>
                  <a:close/>
                </a:path>
              </a:pathLst>
            </a:custGeom>
            <a:solidFill>
              <a:srgbClr val="57A6CD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860" y="1478"/>
              <a:ext cx="194" cy="474"/>
            </a:xfrm>
            <a:custGeom>
              <a:avLst/>
              <a:gdLst>
                <a:gd name="T0" fmla="*/ 194 w 194"/>
                <a:gd name="T1" fmla="*/ 2 h 474"/>
                <a:gd name="T2" fmla="*/ 194 w 194"/>
                <a:gd name="T3" fmla="*/ 2 h 474"/>
                <a:gd name="T4" fmla="*/ 184 w 194"/>
                <a:gd name="T5" fmla="*/ 0 h 474"/>
                <a:gd name="T6" fmla="*/ 172 w 194"/>
                <a:gd name="T7" fmla="*/ 0 h 474"/>
                <a:gd name="T8" fmla="*/ 158 w 194"/>
                <a:gd name="T9" fmla="*/ 0 h 474"/>
                <a:gd name="T10" fmla="*/ 144 w 194"/>
                <a:gd name="T11" fmla="*/ 2 h 474"/>
                <a:gd name="T12" fmla="*/ 130 w 194"/>
                <a:gd name="T13" fmla="*/ 8 h 474"/>
                <a:gd name="T14" fmla="*/ 116 w 194"/>
                <a:gd name="T15" fmla="*/ 16 h 474"/>
                <a:gd name="T16" fmla="*/ 110 w 194"/>
                <a:gd name="T17" fmla="*/ 22 h 474"/>
                <a:gd name="T18" fmla="*/ 104 w 194"/>
                <a:gd name="T19" fmla="*/ 30 h 474"/>
                <a:gd name="T20" fmla="*/ 104 w 194"/>
                <a:gd name="T21" fmla="*/ 30 h 474"/>
                <a:gd name="T22" fmla="*/ 100 w 194"/>
                <a:gd name="T23" fmla="*/ 38 h 474"/>
                <a:gd name="T24" fmla="*/ 98 w 194"/>
                <a:gd name="T25" fmla="*/ 46 h 474"/>
                <a:gd name="T26" fmla="*/ 98 w 194"/>
                <a:gd name="T27" fmla="*/ 54 h 474"/>
                <a:gd name="T28" fmla="*/ 98 w 194"/>
                <a:gd name="T29" fmla="*/ 64 h 474"/>
                <a:gd name="T30" fmla="*/ 102 w 194"/>
                <a:gd name="T31" fmla="*/ 82 h 474"/>
                <a:gd name="T32" fmla="*/ 110 w 194"/>
                <a:gd name="T33" fmla="*/ 102 h 474"/>
                <a:gd name="T34" fmla="*/ 116 w 194"/>
                <a:gd name="T35" fmla="*/ 122 h 474"/>
                <a:gd name="T36" fmla="*/ 124 w 194"/>
                <a:gd name="T37" fmla="*/ 142 h 474"/>
                <a:gd name="T38" fmla="*/ 128 w 194"/>
                <a:gd name="T39" fmla="*/ 160 h 474"/>
                <a:gd name="T40" fmla="*/ 128 w 194"/>
                <a:gd name="T41" fmla="*/ 170 h 474"/>
                <a:gd name="T42" fmla="*/ 128 w 194"/>
                <a:gd name="T43" fmla="*/ 178 h 474"/>
                <a:gd name="T44" fmla="*/ 128 w 194"/>
                <a:gd name="T45" fmla="*/ 178 h 474"/>
                <a:gd name="T46" fmla="*/ 126 w 194"/>
                <a:gd name="T47" fmla="*/ 186 h 474"/>
                <a:gd name="T48" fmla="*/ 122 w 194"/>
                <a:gd name="T49" fmla="*/ 192 h 474"/>
                <a:gd name="T50" fmla="*/ 110 w 194"/>
                <a:gd name="T51" fmla="*/ 206 h 474"/>
                <a:gd name="T52" fmla="*/ 94 w 194"/>
                <a:gd name="T53" fmla="*/ 218 h 474"/>
                <a:gd name="T54" fmla="*/ 78 w 194"/>
                <a:gd name="T55" fmla="*/ 230 h 474"/>
                <a:gd name="T56" fmla="*/ 46 w 194"/>
                <a:gd name="T57" fmla="*/ 252 h 474"/>
                <a:gd name="T58" fmla="*/ 34 w 194"/>
                <a:gd name="T59" fmla="*/ 262 h 474"/>
                <a:gd name="T60" fmla="*/ 28 w 194"/>
                <a:gd name="T61" fmla="*/ 268 h 474"/>
                <a:gd name="T62" fmla="*/ 26 w 194"/>
                <a:gd name="T63" fmla="*/ 274 h 474"/>
                <a:gd name="T64" fmla="*/ 26 w 194"/>
                <a:gd name="T65" fmla="*/ 274 h 474"/>
                <a:gd name="T66" fmla="*/ 24 w 194"/>
                <a:gd name="T67" fmla="*/ 280 h 474"/>
                <a:gd name="T68" fmla="*/ 24 w 194"/>
                <a:gd name="T69" fmla="*/ 284 h 474"/>
                <a:gd name="T70" fmla="*/ 28 w 194"/>
                <a:gd name="T71" fmla="*/ 294 h 474"/>
                <a:gd name="T72" fmla="*/ 34 w 194"/>
                <a:gd name="T73" fmla="*/ 302 h 474"/>
                <a:gd name="T74" fmla="*/ 42 w 194"/>
                <a:gd name="T75" fmla="*/ 308 h 474"/>
                <a:gd name="T76" fmla="*/ 50 w 194"/>
                <a:gd name="T77" fmla="*/ 314 h 474"/>
                <a:gd name="T78" fmla="*/ 56 w 194"/>
                <a:gd name="T79" fmla="*/ 322 h 474"/>
                <a:gd name="T80" fmla="*/ 60 w 194"/>
                <a:gd name="T81" fmla="*/ 330 h 474"/>
                <a:gd name="T82" fmla="*/ 60 w 194"/>
                <a:gd name="T83" fmla="*/ 334 h 474"/>
                <a:gd name="T84" fmla="*/ 60 w 194"/>
                <a:gd name="T85" fmla="*/ 340 h 474"/>
                <a:gd name="T86" fmla="*/ 60 w 194"/>
                <a:gd name="T87" fmla="*/ 340 h 474"/>
                <a:gd name="T88" fmla="*/ 54 w 194"/>
                <a:gd name="T89" fmla="*/ 348 h 474"/>
                <a:gd name="T90" fmla="*/ 48 w 194"/>
                <a:gd name="T91" fmla="*/ 356 h 474"/>
                <a:gd name="T92" fmla="*/ 40 w 194"/>
                <a:gd name="T93" fmla="*/ 360 h 474"/>
                <a:gd name="T94" fmla="*/ 30 w 194"/>
                <a:gd name="T95" fmla="*/ 364 h 474"/>
                <a:gd name="T96" fmla="*/ 14 w 194"/>
                <a:gd name="T97" fmla="*/ 374 h 474"/>
                <a:gd name="T98" fmla="*/ 6 w 194"/>
                <a:gd name="T99" fmla="*/ 378 h 474"/>
                <a:gd name="T100" fmla="*/ 2 w 194"/>
                <a:gd name="T101" fmla="*/ 386 h 474"/>
                <a:gd name="T102" fmla="*/ 2 w 194"/>
                <a:gd name="T103" fmla="*/ 386 h 474"/>
                <a:gd name="T104" fmla="*/ 0 w 194"/>
                <a:gd name="T105" fmla="*/ 390 h 474"/>
                <a:gd name="T106" fmla="*/ 0 w 194"/>
                <a:gd name="T107" fmla="*/ 396 h 474"/>
                <a:gd name="T108" fmla="*/ 6 w 194"/>
                <a:gd name="T109" fmla="*/ 408 h 474"/>
                <a:gd name="T110" fmla="*/ 16 w 194"/>
                <a:gd name="T111" fmla="*/ 424 h 474"/>
                <a:gd name="T112" fmla="*/ 26 w 194"/>
                <a:gd name="T113" fmla="*/ 438 h 474"/>
                <a:gd name="T114" fmla="*/ 48 w 194"/>
                <a:gd name="T115" fmla="*/ 462 h 474"/>
                <a:gd name="T116" fmla="*/ 60 w 194"/>
                <a:gd name="T117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" h="474">
                  <a:moveTo>
                    <a:pt x="194" y="2"/>
                  </a:moveTo>
                  <a:lnTo>
                    <a:pt x="194" y="2"/>
                  </a:lnTo>
                  <a:lnTo>
                    <a:pt x="184" y="0"/>
                  </a:lnTo>
                  <a:lnTo>
                    <a:pt x="172" y="0"/>
                  </a:lnTo>
                  <a:lnTo>
                    <a:pt x="158" y="0"/>
                  </a:lnTo>
                  <a:lnTo>
                    <a:pt x="144" y="2"/>
                  </a:lnTo>
                  <a:lnTo>
                    <a:pt x="130" y="8"/>
                  </a:lnTo>
                  <a:lnTo>
                    <a:pt x="116" y="16"/>
                  </a:lnTo>
                  <a:lnTo>
                    <a:pt x="110" y="22"/>
                  </a:lnTo>
                  <a:lnTo>
                    <a:pt x="104" y="30"/>
                  </a:lnTo>
                  <a:lnTo>
                    <a:pt x="104" y="30"/>
                  </a:lnTo>
                  <a:lnTo>
                    <a:pt x="100" y="38"/>
                  </a:lnTo>
                  <a:lnTo>
                    <a:pt x="98" y="46"/>
                  </a:lnTo>
                  <a:lnTo>
                    <a:pt x="98" y="54"/>
                  </a:lnTo>
                  <a:lnTo>
                    <a:pt x="98" y="64"/>
                  </a:lnTo>
                  <a:lnTo>
                    <a:pt x="102" y="82"/>
                  </a:lnTo>
                  <a:lnTo>
                    <a:pt x="110" y="102"/>
                  </a:lnTo>
                  <a:lnTo>
                    <a:pt x="116" y="122"/>
                  </a:lnTo>
                  <a:lnTo>
                    <a:pt x="124" y="142"/>
                  </a:lnTo>
                  <a:lnTo>
                    <a:pt x="128" y="160"/>
                  </a:lnTo>
                  <a:lnTo>
                    <a:pt x="128" y="170"/>
                  </a:lnTo>
                  <a:lnTo>
                    <a:pt x="128" y="178"/>
                  </a:lnTo>
                  <a:lnTo>
                    <a:pt x="128" y="178"/>
                  </a:lnTo>
                  <a:lnTo>
                    <a:pt x="126" y="186"/>
                  </a:lnTo>
                  <a:lnTo>
                    <a:pt x="122" y="192"/>
                  </a:lnTo>
                  <a:lnTo>
                    <a:pt x="110" y="206"/>
                  </a:lnTo>
                  <a:lnTo>
                    <a:pt x="94" y="218"/>
                  </a:lnTo>
                  <a:lnTo>
                    <a:pt x="78" y="230"/>
                  </a:lnTo>
                  <a:lnTo>
                    <a:pt x="46" y="252"/>
                  </a:lnTo>
                  <a:lnTo>
                    <a:pt x="34" y="262"/>
                  </a:lnTo>
                  <a:lnTo>
                    <a:pt x="28" y="268"/>
                  </a:lnTo>
                  <a:lnTo>
                    <a:pt x="26" y="274"/>
                  </a:lnTo>
                  <a:lnTo>
                    <a:pt x="26" y="274"/>
                  </a:lnTo>
                  <a:lnTo>
                    <a:pt x="24" y="280"/>
                  </a:lnTo>
                  <a:lnTo>
                    <a:pt x="24" y="284"/>
                  </a:lnTo>
                  <a:lnTo>
                    <a:pt x="28" y="294"/>
                  </a:lnTo>
                  <a:lnTo>
                    <a:pt x="34" y="302"/>
                  </a:lnTo>
                  <a:lnTo>
                    <a:pt x="42" y="308"/>
                  </a:lnTo>
                  <a:lnTo>
                    <a:pt x="50" y="314"/>
                  </a:lnTo>
                  <a:lnTo>
                    <a:pt x="56" y="322"/>
                  </a:lnTo>
                  <a:lnTo>
                    <a:pt x="60" y="330"/>
                  </a:lnTo>
                  <a:lnTo>
                    <a:pt x="60" y="334"/>
                  </a:lnTo>
                  <a:lnTo>
                    <a:pt x="60" y="340"/>
                  </a:lnTo>
                  <a:lnTo>
                    <a:pt x="60" y="340"/>
                  </a:lnTo>
                  <a:lnTo>
                    <a:pt x="54" y="348"/>
                  </a:lnTo>
                  <a:lnTo>
                    <a:pt x="48" y="356"/>
                  </a:lnTo>
                  <a:lnTo>
                    <a:pt x="40" y="360"/>
                  </a:lnTo>
                  <a:lnTo>
                    <a:pt x="30" y="364"/>
                  </a:lnTo>
                  <a:lnTo>
                    <a:pt x="14" y="374"/>
                  </a:lnTo>
                  <a:lnTo>
                    <a:pt x="6" y="378"/>
                  </a:lnTo>
                  <a:lnTo>
                    <a:pt x="2" y="386"/>
                  </a:lnTo>
                  <a:lnTo>
                    <a:pt x="2" y="386"/>
                  </a:lnTo>
                  <a:lnTo>
                    <a:pt x="0" y="390"/>
                  </a:lnTo>
                  <a:lnTo>
                    <a:pt x="0" y="396"/>
                  </a:lnTo>
                  <a:lnTo>
                    <a:pt x="6" y="408"/>
                  </a:lnTo>
                  <a:lnTo>
                    <a:pt x="16" y="424"/>
                  </a:lnTo>
                  <a:lnTo>
                    <a:pt x="26" y="438"/>
                  </a:lnTo>
                  <a:lnTo>
                    <a:pt x="48" y="462"/>
                  </a:lnTo>
                  <a:lnTo>
                    <a:pt x="60" y="474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056" y="892"/>
              <a:ext cx="292" cy="108"/>
            </a:xfrm>
            <a:custGeom>
              <a:avLst/>
              <a:gdLst>
                <a:gd name="T0" fmla="*/ 290 w 292"/>
                <a:gd name="T1" fmla="*/ 16 h 108"/>
                <a:gd name="T2" fmla="*/ 290 w 292"/>
                <a:gd name="T3" fmla="*/ 16 h 108"/>
                <a:gd name="T4" fmla="*/ 292 w 292"/>
                <a:gd name="T5" fmla="*/ 22 h 108"/>
                <a:gd name="T6" fmla="*/ 290 w 292"/>
                <a:gd name="T7" fmla="*/ 26 h 108"/>
                <a:gd name="T8" fmla="*/ 284 w 292"/>
                <a:gd name="T9" fmla="*/ 34 h 108"/>
                <a:gd name="T10" fmla="*/ 272 w 292"/>
                <a:gd name="T11" fmla="*/ 44 h 108"/>
                <a:gd name="T12" fmla="*/ 256 w 292"/>
                <a:gd name="T13" fmla="*/ 56 h 108"/>
                <a:gd name="T14" fmla="*/ 236 w 292"/>
                <a:gd name="T15" fmla="*/ 66 h 108"/>
                <a:gd name="T16" fmla="*/ 212 w 292"/>
                <a:gd name="T17" fmla="*/ 76 h 108"/>
                <a:gd name="T18" fmla="*/ 184 w 292"/>
                <a:gd name="T19" fmla="*/ 84 h 108"/>
                <a:gd name="T20" fmla="*/ 156 w 292"/>
                <a:gd name="T21" fmla="*/ 94 h 108"/>
                <a:gd name="T22" fmla="*/ 156 w 292"/>
                <a:gd name="T23" fmla="*/ 94 h 108"/>
                <a:gd name="T24" fmla="*/ 126 w 292"/>
                <a:gd name="T25" fmla="*/ 100 h 108"/>
                <a:gd name="T26" fmla="*/ 98 w 292"/>
                <a:gd name="T27" fmla="*/ 104 h 108"/>
                <a:gd name="T28" fmla="*/ 72 w 292"/>
                <a:gd name="T29" fmla="*/ 108 h 108"/>
                <a:gd name="T30" fmla="*/ 50 w 292"/>
                <a:gd name="T31" fmla="*/ 108 h 108"/>
                <a:gd name="T32" fmla="*/ 30 w 292"/>
                <a:gd name="T33" fmla="*/ 106 h 108"/>
                <a:gd name="T34" fmla="*/ 16 w 292"/>
                <a:gd name="T35" fmla="*/ 104 h 108"/>
                <a:gd name="T36" fmla="*/ 6 w 292"/>
                <a:gd name="T37" fmla="*/ 98 h 108"/>
                <a:gd name="T38" fmla="*/ 2 w 292"/>
                <a:gd name="T39" fmla="*/ 96 h 108"/>
                <a:gd name="T40" fmla="*/ 0 w 292"/>
                <a:gd name="T41" fmla="*/ 92 h 108"/>
                <a:gd name="T42" fmla="*/ 0 w 292"/>
                <a:gd name="T43" fmla="*/ 92 h 108"/>
                <a:gd name="T44" fmla="*/ 0 w 292"/>
                <a:gd name="T45" fmla="*/ 88 h 108"/>
                <a:gd name="T46" fmla="*/ 2 w 292"/>
                <a:gd name="T47" fmla="*/ 84 h 108"/>
                <a:gd name="T48" fmla="*/ 8 w 292"/>
                <a:gd name="T49" fmla="*/ 74 h 108"/>
                <a:gd name="T50" fmla="*/ 20 w 292"/>
                <a:gd name="T51" fmla="*/ 64 h 108"/>
                <a:gd name="T52" fmla="*/ 36 w 292"/>
                <a:gd name="T53" fmla="*/ 54 h 108"/>
                <a:gd name="T54" fmla="*/ 56 w 292"/>
                <a:gd name="T55" fmla="*/ 44 h 108"/>
                <a:gd name="T56" fmla="*/ 80 w 292"/>
                <a:gd name="T57" fmla="*/ 34 h 108"/>
                <a:gd name="T58" fmla="*/ 106 w 292"/>
                <a:gd name="T59" fmla="*/ 24 h 108"/>
                <a:gd name="T60" fmla="*/ 136 w 292"/>
                <a:gd name="T61" fmla="*/ 16 h 108"/>
                <a:gd name="T62" fmla="*/ 136 w 292"/>
                <a:gd name="T63" fmla="*/ 16 h 108"/>
                <a:gd name="T64" fmla="*/ 166 w 292"/>
                <a:gd name="T65" fmla="*/ 8 h 108"/>
                <a:gd name="T66" fmla="*/ 194 w 292"/>
                <a:gd name="T67" fmla="*/ 4 h 108"/>
                <a:gd name="T68" fmla="*/ 218 w 292"/>
                <a:gd name="T69" fmla="*/ 2 h 108"/>
                <a:gd name="T70" fmla="*/ 242 w 292"/>
                <a:gd name="T71" fmla="*/ 0 h 108"/>
                <a:gd name="T72" fmla="*/ 260 w 292"/>
                <a:gd name="T73" fmla="*/ 2 h 108"/>
                <a:gd name="T74" fmla="*/ 276 w 292"/>
                <a:gd name="T75" fmla="*/ 4 h 108"/>
                <a:gd name="T76" fmla="*/ 286 w 292"/>
                <a:gd name="T77" fmla="*/ 10 h 108"/>
                <a:gd name="T78" fmla="*/ 290 w 292"/>
                <a:gd name="T79" fmla="*/ 14 h 108"/>
                <a:gd name="T80" fmla="*/ 290 w 292"/>
                <a:gd name="T81" fmla="*/ 16 h 108"/>
                <a:gd name="T82" fmla="*/ 290 w 292"/>
                <a:gd name="T83" fmla="*/ 1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2" h="108">
                  <a:moveTo>
                    <a:pt x="290" y="16"/>
                  </a:moveTo>
                  <a:lnTo>
                    <a:pt x="290" y="16"/>
                  </a:lnTo>
                  <a:lnTo>
                    <a:pt x="292" y="22"/>
                  </a:lnTo>
                  <a:lnTo>
                    <a:pt x="290" y="26"/>
                  </a:lnTo>
                  <a:lnTo>
                    <a:pt x="284" y="34"/>
                  </a:lnTo>
                  <a:lnTo>
                    <a:pt x="272" y="44"/>
                  </a:lnTo>
                  <a:lnTo>
                    <a:pt x="256" y="56"/>
                  </a:lnTo>
                  <a:lnTo>
                    <a:pt x="236" y="66"/>
                  </a:lnTo>
                  <a:lnTo>
                    <a:pt x="212" y="76"/>
                  </a:lnTo>
                  <a:lnTo>
                    <a:pt x="184" y="8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26" y="100"/>
                  </a:lnTo>
                  <a:lnTo>
                    <a:pt x="98" y="104"/>
                  </a:lnTo>
                  <a:lnTo>
                    <a:pt x="72" y="108"/>
                  </a:lnTo>
                  <a:lnTo>
                    <a:pt x="50" y="108"/>
                  </a:lnTo>
                  <a:lnTo>
                    <a:pt x="30" y="106"/>
                  </a:lnTo>
                  <a:lnTo>
                    <a:pt x="16" y="104"/>
                  </a:lnTo>
                  <a:lnTo>
                    <a:pt x="6" y="98"/>
                  </a:lnTo>
                  <a:lnTo>
                    <a:pt x="2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2" y="84"/>
                  </a:lnTo>
                  <a:lnTo>
                    <a:pt x="8" y="74"/>
                  </a:lnTo>
                  <a:lnTo>
                    <a:pt x="20" y="64"/>
                  </a:lnTo>
                  <a:lnTo>
                    <a:pt x="36" y="54"/>
                  </a:lnTo>
                  <a:lnTo>
                    <a:pt x="56" y="44"/>
                  </a:lnTo>
                  <a:lnTo>
                    <a:pt x="80" y="34"/>
                  </a:lnTo>
                  <a:lnTo>
                    <a:pt x="106" y="24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66" y="8"/>
                  </a:lnTo>
                  <a:lnTo>
                    <a:pt x="194" y="4"/>
                  </a:lnTo>
                  <a:lnTo>
                    <a:pt x="218" y="2"/>
                  </a:lnTo>
                  <a:lnTo>
                    <a:pt x="242" y="0"/>
                  </a:lnTo>
                  <a:lnTo>
                    <a:pt x="260" y="2"/>
                  </a:lnTo>
                  <a:lnTo>
                    <a:pt x="276" y="4"/>
                  </a:lnTo>
                  <a:lnTo>
                    <a:pt x="286" y="10"/>
                  </a:lnTo>
                  <a:lnTo>
                    <a:pt x="290" y="14"/>
                  </a:lnTo>
                  <a:lnTo>
                    <a:pt x="290" y="16"/>
                  </a:lnTo>
                  <a:lnTo>
                    <a:pt x="290" y="16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270" y="1476"/>
              <a:ext cx="108" cy="262"/>
            </a:xfrm>
            <a:custGeom>
              <a:avLst/>
              <a:gdLst>
                <a:gd name="T0" fmla="*/ 98 w 108"/>
                <a:gd name="T1" fmla="*/ 262 h 262"/>
                <a:gd name="T2" fmla="*/ 98 w 108"/>
                <a:gd name="T3" fmla="*/ 262 h 262"/>
                <a:gd name="T4" fmla="*/ 96 w 108"/>
                <a:gd name="T5" fmla="*/ 262 h 262"/>
                <a:gd name="T6" fmla="*/ 92 w 108"/>
                <a:gd name="T7" fmla="*/ 260 h 262"/>
                <a:gd name="T8" fmla="*/ 84 w 108"/>
                <a:gd name="T9" fmla="*/ 256 h 262"/>
                <a:gd name="T10" fmla="*/ 74 w 108"/>
                <a:gd name="T11" fmla="*/ 244 h 262"/>
                <a:gd name="T12" fmla="*/ 64 w 108"/>
                <a:gd name="T13" fmla="*/ 230 h 262"/>
                <a:gd name="T14" fmla="*/ 54 w 108"/>
                <a:gd name="T15" fmla="*/ 212 h 262"/>
                <a:gd name="T16" fmla="*/ 44 w 108"/>
                <a:gd name="T17" fmla="*/ 192 h 262"/>
                <a:gd name="T18" fmla="*/ 34 w 108"/>
                <a:gd name="T19" fmla="*/ 168 h 262"/>
                <a:gd name="T20" fmla="*/ 24 w 108"/>
                <a:gd name="T21" fmla="*/ 142 h 262"/>
                <a:gd name="T22" fmla="*/ 24 w 108"/>
                <a:gd name="T23" fmla="*/ 142 h 262"/>
                <a:gd name="T24" fmla="*/ 16 w 108"/>
                <a:gd name="T25" fmla="*/ 114 h 262"/>
                <a:gd name="T26" fmla="*/ 10 w 108"/>
                <a:gd name="T27" fmla="*/ 90 h 262"/>
                <a:gd name="T28" fmla="*/ 4 w 108"/>
                <a:gd name="T29" fmla="*/ 66 h 262"/>
                <a:gd name="T30" fmla="*/ 2 w 108"/>
                <a:gd name="T31" fmla="*/ 46 h 262"/>
                <a:gd name="T32" fmla="*/ 0 w 108"/>
                <a:gd name="T33" fmla="*/ 28 h 262"/>
                <a:gd name="T34" fmla="*/ 2 w 108"/>
                <a:gd name="T35" fmla="*/ 16 h 262"/>
                <a:gd name="T36" fmla="*/ 4 w 108"/>
                <a:gd name="T37" fmla="*/ 6 h 262"/>
                <a:gd name="T38" fmla="*/ 6 w 108"/>
                <a:gd name="T39" fmla="*/ 2 h 262"/>
                <a:gd name="T40" fmla="*/ 10 w 108"/>
                <a:gd name="T41" fmla="*/ 2 h 262"/>
                <a:gd name="T42" fmla="*/ 10 w 108"/>
                <a:gd name="T43" fmla="*/ 2 h 262"/>
                <a:gd name="T44" fmla="*/ 12 w 108"/>
                <a:gd name="T45" fmla="*/ 0 h 262"/>
                <a:gd name="T46" fmla="*/ 16 w 108"/>
                <a:gd name="T47" fmla="*/ 2 h 262"/>
                <a:gd name="T48" fmla="*/ 24 w 108"/>
                <a:gd name="T49" fmla="*/ 8 h 262"/>
                <a:gd name="T50" fmla="*/ 34 w 108"/>
                <a:gd name="T51" fmla="*/ 18 h 262"/>
                <a:gd name="T52" fmla="*/ 44 w 108"/>
                <a:gd name="T53" fmla="*/ 32 h 262"/>
                <a:gd name="T54" fmla="*/ 54 w 108"/>
                <a:gd name="T55" fmla="*/ 50 h 262"/>
                <a:gd name="T56" fmla="*/ 64 w 108"/>
                <a:gd name="T57" fmla="*/ 72 h 262"/>
                <a:gd name="T58" fmla="*/ 74 w 108"/>
                <a:gd name="T59" fmla="*/ 96 h 262"/>
                <a:gd name="T60" fmla="*/ 84 w 108"/>
                <a:gd name="T61" fmla="*/ 122 h 262"/>
                <a:gd name="T62" fmla="*/ 84 w 108"/>
                <a:gd name="T63" fmla="*/ 122 h 262"/>
                <a:gd name="T64" fmla="*/ 92 w 108"/>
                <a:gd name="T65" fmla="*/ 148 h 262"/>
                <a:gd name="T66" fmla="*/ 98 w 108"/>
                <a:gd name="T67" fmla="*/ 172 h 262"/>
                <a:gd name="T68" fmla="*/ 104 w 108"/>
                <a:gd name="T69" fmla="*/ 196 h 262"/>
                <a:gd name="T70" fmla="*/ 106 w 108"/>
                <a:gd name="T71" fmla="*/ 216 h 262"/>
                <a:gd name="T72" fmla="*/ 108 w 108"/>
                <a:gd name="T73" fmla="*/ 234 h 262"/>
                <a:gd name="T74" fmla="*/ 106 w 108"/>
                <a:gd name="T75" fmla="*/ 248 h 262"/>
                <a:gd name="T76" fmla="*/ 104 w 108"/>
                <a:gd name="T77" fmla="*/ 256 h 262"/>
                <a:gd name="T78" fmla="*/ 102 w 108"/>
                <a:gd name="T79" fmla="*/ 260 h 262"/>
                <a:gd name="T80" fmla="*/ 98 w 108"/>
                <a:gd name="T81" fmla="*/ 262 h 262"/>
                <a:gd name="T82" fmla="*/ 98 w 108"/>
                <a:gd name="T83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262">
                  <a:moveTo>
                    <a:pt x="98" y="262"/>
                  </a:moveTo>
                  <a:lnTo>
                    <a:pt x="98" y="262"/>
                  </a:lnTo>
                  <a:lnTo>
                    <a:pt x="96" y="262"/>
                  </a:lnTo>
                  <a:lnTo>
                    <a:pt x="92" y="260"/>
                  </a:lnTo>
                  <a:lnTo>
                    <a:pt x="84" y="256"/>
                  </a:lnTo>
                  <a:lnTo>
                    <a:pt x="74" y="244"/>
                  </a:lnTo>
                  <a:lnTo>
                    <a:pt x="64" y="230"/>
                  </a:lnTo>
                  <a:lnTo>
                    <a:pt x="54" y="212"/>
                  </a:lnTo>
                  <a:lnTo>
                    <a:pt x="44" y="192"/>
                  </a:lnTo>
                  <a:lnTo>
                    <a:pt x="34" y="168"/>
                  </a:lnTo>
                  <a:lnTo>
                    <a:pt x="24" y="142"/>
                  </a:lnTo>
                  <a:lnTo>
                    <a:pt x="24" y="142"/>
                  </a:lnTo>
                  <a:lnTo>
                    <a:pt x="16" y="114"/>
                  </a:lnTo>
                  <a:lnTo>
                    <a:pt x="10" y="90"/>
                  </a:lnTo>
                  <a:lnTo>
                    <a:pt x="4" y="66"/>
                  </a:lnTo>
                  <a:lnTo>
                    <a:pt x="2" y="46"/>
                  </a:lnTo>
                  <a:lnTo>
                    <a:pt x="0" y="28"/>
                  </a:lnTo>
                  <a:lnTo>
                    <a:pt x="2" y="16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4" y="8"/>
                  </a:lnTo>
                  <a:lnTo>
                    <a:pt x="34" y="18"/>
                  </a:lnTo>
                  <a:lnTo>
                    <a:pt x="44" y="32"/>
                  </a:lnTo>
                  <a:lnTo>
                    <a:pt x="54" y="50"/>
                  </a:lnTo>
                  <a:lnTo>
                    <a:pt x="64" y="72"/>
                  </a:lnTo>
                  <a:lnTo>
                    <a:pt x="74" y="96"/>
                  </a:lnTo>
                  <a:lnTo>
                    <a:pt x="84" y="122"/>
                  </a:lnTo>
                  <a:lnTo>
                    <a:pt x="84" y="122"/>
                  </a:lnTo>
                  <a:lnTo>
                    <a:pt x="92" y="148"/>
                  </a:lnTo>
                  <a:lnTo>
                    <a:pt x="98" y="172"/>
                  </a:lnTo>
                  <a:lnTo>
                    <a:pt x="104" y="196"/>
                  </a:lnTo>
                  <a:lnTo>
                    <a:pt x="106" y="216"/>
                  </a:lnTo>
                  <a:lnTo>
                    <a:pt x="108" y="234"/>
                  </a:lnTo>
                  <a:lnTo>
                    <a:pt x="106" y="248"/>
                  </a:lnTo>
                  <a:lnTo>
                    <a:pt x="104" y="256"/>
                  </a:lnTo>
                  <a:lnTo>
                    <a:pt x="102" y="260"/>
                  </a:lnTo>
                  <a:lnTo>
                    <a:pt x="98" y="262"/>
                  </a:lnTo>
                  <a:lnTo>
                    <a:pt x="98" y="262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862" y="982"/>
              <a:ext cx="194" cy="474"/>
            </a:xfrm>
            <a:custGeom>
              <a:avLst/>
              <a:gdLst>
                <a:gd name="T0" fmla="*/ 194 w 194"/>
                <a:gd name="T1" fmla="*/ 2 h 474"/>
                <a:gd name="T2" fmla="*/ 194 w 194"/>
                <a:gd name="T3" fmla="*/ 2 h 474"/>
                <a:gd name="T4" fmla="*/ 184 w 194"/>
                <a:gd name="T5" fmla="*/ 0 h 474"/>
                <a:gd name="T6" fmla="*/ 172 w 194"/>
                <a:gd name="T7" fmla="*/ 0 h 474"/>
                <a:gd name="T8" fmla="*/ 160 w 194"/>
                <a:gd name="T9" fmla="*/ 0 h 474"/>
                <a:gd name="T10" fmla="*/ 144 w 194"/>
                <a:gd name="T11" fmla="*/ 4 h 474"/>
                <a:gd name="T12" fmla="*/ 130 w 194"/>
                <a:gd name="T13" fmla="*/ 8 h 474"/>
                <a:gd name="T14" fmla="*/ 116 w 194"/>
                <a:gd name="T15" fmla="*/ 18 h 474"/>
                <a:gd name="T16" fmla="*/ 110 w 194"/>
                <a:gd name="T17" fmla="*/ 22 h 474"/>
                <a:gd name="T18" fmla="*/ 104 w 194"/>
                <a:gd name="T19" fmla="*/ 30 h 474"/>
                <a:gd name="T20" fmla="*/ 104 w 194"/>
                <a:gd name="T21" fmla="*/ 30 h 474"/>
                <a:gd name="T22" fmla="*/ 100 w 194"/>
                <a:gd name="T23" fmla="*/ 38 h 474"/>
                <a:gd name="T24" fmla="*/ 98 w 194"/>
                <a:gd name="T25" fmla="*/ 46 h 474"/>
                <a:gd name="T26" fmla="*/ 98 w 194"/>
                <a:gd name="T27" fmla="*/ 56 h 474"/>
                <a:gd name="T28" fmla="*/ 98 w 194"/>
                <a:gd name="T29" fmla="*/ 64 h 474"/>
                <a:gd name="T30" fmla="*/ 102 w 194"/>
                <a:gd name="T31" fmla="*/ 84 h 474"/>
                <a:gd name="T32" fmla="*/ 110 w 194"/>
                <a:gd name="T33" fmla="*/ 102 h 474"/>
                <a:gd name="T34" fmla="*/ 118 w 194"/>
                <a:gd name="T35" fmla="*/ 122 h 474"/>
                <a:gd name="T36" fmla="*/ 124 w 194"/>
                <a:gd name="T37" fmla="*/ 142 h 474"/>
                <a:gd name="T38" fmla="*/ 128 w 194"/>
                <a:gd name="T39" fmla="*/ 160 h 474"/>
                <a:gd name="T40" fmla="*/ 128 w 194"/>
                <a:gd name="T41" fmla="*/ 170 h 474"/>
                <a:gd name="T42" fmla="*/ 128 w 194"/>
                <a:gd name="T43" fmla="*/ 178 h 474"/>
                <a:gd name="T44" fmla="*/ 128 w 194"/>
                <a:gd name="T45" fmla="*/ 178 h 474"/>
                <a:gd name="T46" fmla="*/ 126 w 194"/>
                <a:gd name="T47" fmla="*/ 186 h 474"/>
                <a:gd name="T48" fmla="*/ 122 w 194"/>
                <a:gd name="T49" fmla="*/ 194 h 474"/>
                <a:gd name="T50" fmla="*/ 110 w 194"/>
                <a:gd name="T51" fmla="*/ 208 h 474"/>
                <a:gd name="T52" fmla="*/ 94 w 194"/>
                <a:gd name="T53" fmla="*/ 220 h 474"/>
                <a:gd name="T54" fmla="*/ 78 w 194"/>
                <a:gd name="T55" fmla="*/ 230 h 474"/>
                <a:gd name="T56" fmla="*/ 46 w 194"/>
                <a:gd name="T57" fmla="*/ 252 h 474"/>
                <a:gd name="T58" fmla="*/ 34 w 194"/>
                <a:gd name="T59" fmla="*/ 262 h 474"/>
                <a:gd name="T60" fmla="*/ 30 w 194"/>
                <a:gd name="T61" fmla="*/ 268 h 474"/>
                <a:gd name="T62" fmla="*/ 26 w 194"/>
                <a:gd name="T63" fmla="*/ 274 h 474"/>
                <a:gd name="T64" fmla="*/ 26 w 194"/>
                <a:gd name="T65" fmla="*/ 274 h 474"/>
                <a:gd name="T66" fmla="*/ 26 w 194"/>
                <a:gd name="T67" fmla="*/ 280 h 474"/>
                <a:gd name="T68" fmla="*/ 26 w 194"/>
                <a:gd name="T69" fmla="*/ 284 h 474"/>
                <a:gd name="T70" fmla="*/ 28 w 194"/>
                <a:gd name="T71" fmla="*/ 294 h 474"/>
                <a:gd name="T72" fmla="*/ 34 w 194"/>
                <a:gd name="T73" fmla="*/ 302 h 474"/>
                <a:gd name="T74" fmla="*/ 42 w 194"/>
                <a:gd name="T75" fmla="*/ 308 h 474"/>
                <a:gd name="T76" fmla="*/ 50 w 194"/>
                <a:gd name="T77" fmla="*/ 316 h 474"/>
                <a:gd name="T78" fmla="*/ 58 w 194"/>
                <a:gd name="T79" fmla="*/ 322 h 474"/>
                <a:gd name="T80" fmla="*/ 60 w 194"/>
                <a:gd name="T81" fmla="*/ 330 h 474"/>
                <a:gd name="T82" fmla="*/ 60 w 194"/>
                <a:gd name="T83" fmla="*/ 336 h 474"/>
                <a:gd name="T84" fmla="*/ 60 w 194"/>
                <a:gd name="T85" fmla="*/ 340 h 474"/>
                <a:gd name="T86" fmla="*/ 60 w 194"/>
                <a:gd name="T87" fmla="*/ 340 h 474"/>
                <a:gd name="T88" fmla="*/ 54 w 194"/>
                <a:gd name="T89" fmla="*/ 350 h 474"/>
                <a:gd name="T90" fmla="*/ 48 w 194"/>
                <a:gd name="T91" fmla="*/ 356 h 474"/>
                <a:gd name="T92" fmla="*/ 40 w 194"/>
                <a:gd name="T93" fmla="*/ 362 h 474"/>
                <a:gd name="T94" fmla="*/ 30 w 194"/>
                <a:gd name="T95" fmla="*/ 366 h 474"/>
                <a:gd name="T96" fmla="*/ 14 w 194"/>
                <a:gd name="T97" fmla="*/ 374 h 474"/>
                <a:gd name="T98" fmla="*/ 6 w 194"/>
                <a:gd name="T99" fmla="*/ 378 h 474"/>
                <a:gd name="T100" fmla="*/ 2 w 194"/>
                <a:gd name="T101" fmla="*/ 386 h 474"/>
                <a:gd name="T102" fmla="*/ 2 w 194"/>
                <a:gd name="T103" fmla="*/ 386 h 474"/>
                <a:gd name="T104" fmla="*/ 0 w 194"/>
                <a:gd name="T105" fmla="*/ 390 h 474"/>
                <a:gd name="T106" fmla="*/ 2 w 194"/>
                <a:gd name="T107" fmla="*/ 396 h 474"/>
                <a:gd name="T108" fmla="*/ 6 w 194"/>
                <a:gd name="T109" fmla="*/ 410 h 474"/>
                <a:gd name="T110" fmla="*/ 16 w 194"/>
                <a:gd name="T111" fmla="*/ 424 h 474"/>
                <a:gd name="T112" fmla="*/ 26 w 194"/>
                <a:gd name="T113" fmla="*/ 438 h 474"/>
                <a:gd name="T114" fmla="*/ 50 w 194"/>
                <a:gd name="T115" fmla="*/ 464 h 474"/>
                <a:gd name="T116" fmla="*/ 60 w 194"/>
                <a:gd name="T117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" h="474">
                  <a:moveTo>
                    <a:pt x="194" y="2"/>
                  </a:moveTo>
                  <a:lnTo>
                    <a:pt x="194" y="2"/>
                  </a:lnTo>
                  <a:lnTo>
                    <a:pt x="184" y="0"/>
                  </a:lnTo>
                  <a:lnTo>
                    <a:pt x="172" y="0"/>
                  </a:lnTo>
                  <a:lnTo>
                    <a:pt x="160" y="0"/>
                  </a:lnTo>
                  <a:lnTo>
                    <a:pt x="144" y="4"/>
                  </a:lnTo>
                  <a:lnTo>
                    <a:pt x="130" y="8"/>
                  </a:lnTo>
                  <a:lnTo>
                    <a:pt x="116" y="18"/>
                  </a:lnTo>
                  <a:lnTo>
                    <a:pt x="110" y="22"/>
                  </a:lnTo>
                  <a:lnTo>
                    <a:pt x="104" y="30"/>
                  </a:lnTo>
                  <a:lnTo>
                    <a:pt x="104" y="30"/>
                  </a:lnTo>
                  <a:lnTo>
                    <a:pt x="100" y="38"/>
                  </a:lnTo>
                  <a:lnTo>
                    <a:pt x="98" y="46"/>
                  </a:lnTo>
                  <a:lnTo>
                    <a:pt x="98" y="56"/>
                  </a:lnTo>
                  <a:lnTo>
                    <a:pt x="98" y="64"/>
                  </a:lnTo>
                  <a:lnTo>
                    <a:pt x="102" y="84"/>
                  </a:lnTo>
                  <a:lnTo>
                    <a:pt x="110" y="102"/>
                  </a:lnTo>
                  <a:lnTo>
                    <a:pt x="118" y="122"/>
                  </a:lnTo>
                  <a:lnTo>
                    <a:pt x="124" y="142"/>
                  </a:lnTo>
                  <a:lnTo>
                    <a:pt x="128" y="160"/>
                  </a:lnTo>
                  <a:lnTo>
                    <a:pt x="128" y="170"/>
                  </a:lnTo>
                  <a:lnTo>
                    <a:pt x="128" y="178"/>
                  </a:lnTo>
                  <a:lnTo>
                    <a:pt x="128" y="178"/>
                  </a:lnTo>
                  <a:lnTo>
                    <a:pt x="126" y="186"/>
                  </a:lnTo>
                  <a:lnTo>
                    <a:pt x="122" y="194"/>
                  </a:lnTo>
                  <a:lnTo>
                    <a:pt x="110" y="208"/>
                  </a:lnTo>
                  <a:lnTo>
                    <a:pt x="94" y="220"/>
                  </a:lnTo>
                  <a:lnTo>
                    <a:pt x="78" y="230"/>
                  </a:lnTo>
                  <a:lnTo>
                    <a:pt x="46" y="252"/>
                  </a:lnTo>
                  <a:lnTo>
                    <a:pt x="34" y="262"/>
                  </a:lnTo>
                  <a:lnTo>
                    <a:pt x="30" y="268"/>
                  </a:lnTo>
                  <a:lnTo>
                    <a:pt x="26" y="274"/>
                  </a:lnTo>
                  <a:lnTo>
                    <a:pt x="26" y="274"/>
                  </a:lnTo>
                  <a:lnTo>
                    <a:pt x="26" y="280"/>
                  </a:lnTo>
                  <a:lnTo>
                    <a:pt x="26" y="284"/>
                  </a:lnTo>
                  <a:lnTo>
                    <a:pt x="28" y="294"/>
                  </a:lnTo>
                  <a:lnTo>
                    <a:pt x="34" y="302"/>
                  </a:lnTo>
                  <a:lnTo>
                    <a:pt x="42" y="308"/>
                  </a:lnTo>
                  <a:lnTo>
                    <a:pt x="50" y="316"/>
                  </a:lnTo>
                  <a:lnTo>
                    <a:pt x="58" y="322"/>
                  </a:lnTo>
                  <a:lnTo>
                    <a:pt x="60" y="330"/>
                  </a:lnTo>
                  <a:lnTo>
                    <a:pt x="60" y="336"/>
                  </a:lnTo>
                  <a:lnTo>
                    <a:pt x="60" y="340"/>
                  </a:lnTo>
                  <a:lnTo>
                    <a:pt x="60" y="340"/>
                  </a:lnTo>
                  <a:lnTo>
                    <a:pt x="54" y="350"/>
                  </a:lnTo>
                  <a:lnTo>
                    <a:pt x="48" y="356"/>
                  </a:lnTo>
                  <a:lnTo>
                    <a:pt x="40" y="362"/>
                  </a:lnTo>
                  <a:lnTo>
                    <a:pt x="30" y="366"/>
                  </a:lnTo>
                  <a:lnTo>
                    <a:pt x="14" y="374"/>
                  </a:lnTo>
                  <a:lnTo>
                    <a:pt x="6" y="378"/>
                  </a:lnTo>
                  <a:lnTo>
                    <a:pt x="2" y="386"/>
                  </a:lnTo>
                  <a:lnTo>
                    <a:pt x="2" y="386"/>
                  </a:lnTo>
                  <a:lnTo>
                    <a:pt x="0" y="390"/>
                  </a:lnTo>
                  <a:lnTo>
                    <a:pt x="2" y="396"/>
                  </a:lnTo>
                  <a:lnTo>
                    <a:pt x="6" y="410"/>
                  </a:lnTo>
                  <a:lnTo>
                    <a:pt x="16" y="424"/>
                  </a:lnTo>
                  <a:lnTo>
                    <a:pt x="26" y="438"/>
                  </a:lnTo>
                  <a:lnTo>
                    <a:pt x="50" y="464"/>
                  </a:lnTo>
                  <a:lnTo>
                    <a:pt x="60" y="474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630" y="1856"/>
              <a:ext cx="328" cy="736"/>
            </a:xfrm>
            <a:custGeom>
              <a:avLst/>
              <a:gdLst>
                <a:gd name="T0" fmla="*/ 328 w 328"/>
                <a:gd name="T1" fmla="*/ 368 h 736"/>
                <a:gd name="T2" fmla="*/ 326 w 328"/>
                <a:gd name="T3" fmla="*/ 442 h 736"/>
                <a:gd name="T4" fmla="*/ 316 w 328"/>
                <a:gd name="T5" fmla="*/ 510 h 736"/>
                <a:gd name="T6" fmla="*/ 300 w 328"/>
                <a:gd name="T7" fmla="*/ 572 h 736"/>
                <a:gd name="T8" fmla="*/ 280 w 328"/>
                <a:gd name="T9" fmla="*/ 628 h 736"/>
                <a:gd name="T10" fmla="*/ 256 w 328"/>
                <a:gd name="T11" fmla="*/ 672 h 736"/>
                <a:gd name="T12" fmla="*/ 228 w 328"/>
                <a:gd name="T13" fmla="*/ 706 h 736"/>
                <a:gd name="T14" fmla="*/ 198 w 328"/>
                <a:gd name="T15" fmla="*/ 728 h 736"/>
                <a:gd name="T16" fmla="*/ 164 w 328"/>
                <a:gd name="T17" fmla="*/ 736 h 736"/>
                <a:gd name="T18" fmla="*/ 148 w 328"/>
                <a:gd name="T19" fmla="*/ 734 h 736"/>
                <a:gd name="T20" fmla="*/ 116 w 328"/>
                <a:gd name="T21" fmla="*/ 718 h 736"/>
                <a:gd name="T22" fmla="*/ 86 w 328"/>
                <a:gd name="T23" fmla="*/ 690 h 736"/>
                <a:gd name="T24" fmla="*/ 60 w 328"/>
                <a:gd name="T25" fmla="*/ 652 h 736"/>
                <a:gd name="T26" fmla="*/ 38 w 328"/>
                <a:gd name="T27" fmla="*/ 602 h 736"/>
                <a:gd name="T28" fmla="*/ 20 w 328"/>
                <a:gd name="T29" fmla="*/ 542 h 736"/>
                <a:gd name="T30" fmla="*/ 8 w 328"/>
                <a:gd name="T31" fmla="*/ 476 h 736"/>
                <a:gd name="T32" fmla="*/ 2 w 328"/>
                <a:gd name="T33" fmla="*/ 404 h 736"/>
                <a:gd name="T34" fmla="*/ 0 w 328"/>
                <a:gd name="T35" fmla="*/ 368 h 736"/>
                <a:gd name="T36" fmla="*/ 4 w 328"/>
                <a:gd name="T37" fmla="*/ 292 h 736"/>
                <a:gd name="T38" fmla="*/ 14 w 328"/>
                <a:gd name="T39" fmla="*/ 224 h 736"/>
                <a:gd name="T40" fmla="*/ 28 w 328"/>
                <a:gd name="T41" fmla="*/ 162 h 736"/>
                <a:gd name="T42" fmla="*/ 48 w 328"/>
                <a:gd name="T43" fmla="*/ 106 h 736"/>
                <a:gd name="T44" fmla="*/ 74 w 328"/>
                <a:gd name="T45" fmla="*/ 62 h 736"/>
                <a:gd name="T46" fmla="*/ 100 w 328"/>
                <a:gd name="T47" fmla="*/ 28 h 736"/>
                <a:gd name="T48" fmla="*/ 132 w 328"/>
                <a:gd name="T49" fmla="*/ 6 h 736"/>
                <a:gd name="T50" fmla="*/ 164 w 328"/>
                <a:gd name="T51" fmla="*/ 0 h 736"/>
                <a:gd name="T52" fmla="*/ 182 w 328"/>
                <a:gd name="T53" fmla="*/ 2 h 736"/>
                <a:gd name="T54" fmla="*/ 214 w 328"/>
                <a:gd name="T55" fmla="*/ 16 h 736"/>
                <a:gd name="T56" fmla="*/ 242 w 328"/>
                <a:gd name="T57" fmla="*/ 44 h 736"/>
                <a:gd name="T58" fmla="*/ 270 w 328"/>
                <a:gd name="T59" fmla="*/ 84 h 736"/>
                <a:gd name="T60" fmla="*/ 292 w 328"/>
                <a:gd name="T61" fmla="*/ 134 h 736"/>
                <a:gd name="T62" fmla="*/ 308 w 328"/>
                <a:gd name="T63" fmla="*/ 192 h 736"/>
                <a:gd name="T64" fmla="*/ 322 w 328"/>
                <a:gd name="T65" fmla="*/ 258 h 736"/>
                <a:gd name="T66" fmla="*/ 328 w 328"/>
                <a:gd name="T67" fmla="*/ 330 h 736"/>
                <a:gd name="T68" fmla="*/ 328 w 328"/>
                <a:gd name="T69" fmla="*/ 36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8" h="736">
                  <a:moveTo>
                    <a:pt x="328" y="368"/>
                  </a:moveTo>
                  <a:lnTo>
                    <a:pt x="328" y="368"/>
                  </a:lnTo>
                  <a:lnTo>
                    <a:pt x="328" y="404"/>
                  </a:lnTo>
                  <a:lnTo>
                    <a:pt x="326" y="442"/>
                  </a:lnTo>
                  <a:lnTo>
                    <a:pt x="322" y="476"/>
                  </a:lnTo>
                  <a:lnTo>
                    <a:pt x="316" y="510"/>
                  </a:lnTo>
                  <a:lnTo>
                    <a:pt x="308" y="542"/>
                  </a:lnTo>
                  <a:lnTo>
                    <a:pt x="300" y="572"/>
                  </a:lnTo>
                  <a:lnTo>
                    <a:pt x="292" y="602"/>
                  </a:lnTo>
                  <a:lnTo>
                    <a:pt x="280" y="628"/>
                  </a:lnTo>
                  <a:lnTo>
                    <a:pt x="270" y="652"/>
                  </a:lnTo>
                  <a:lnTo>
                    <a:pt x="256" y="672"/>
                  </a:lnTo>
                  <a:lnTo>
                    <a:pt x="242" y="690"/>
                  </a:lnTo>
                  <a:lnTo>
                    <a:pt x="228" y="706"/>
                  </a:lnTo>
                  <a:lnTo>
                    <a:pt x="214" y="718"/>
                  </a:lnTo>
                  <a:lnTo>
                    <a:pt x="198" y="728"/>
                  </a:lnTo>
                  <a:lnTo>
                    <a:pt x="182" y="734"/>
                  </a:lnTo>
                  <a:lnTo>
                    <a:pt x="164" y="736"/>
                  </a:lnTo>
                  <a:lnTo>
                    <a:pt x="164" y="736"/>
                  </a:lnTo>
                  <a:lnTo>
                    <a:pt x="148" y="734"/>
                  </a:lnTo>
                  <a:lnTo>
                    <a:pt x="132" y="728"/>
                  </a:lnTo>
                  <a:lnTo>
                    <a:pt x="116" y="718"/>
                  </a:lnTo>
                  <a:lnTo>
                    <a:pt x="100" y="706"/>
                  </a:lnTo>
                  <a:lnTo>
                    <a:pt x="86" y="690"/>
                  </a:lnTo>
                  <a:lnTo>
                    <a:pt x="74" y="672"/>
                  </a:lnTo>
                  <a:lnTo>
                    <a:pt x="60" y="652"/>
                  </a:lnTo>
                  <a:lnTo>
                    <a:pt x="48" y="628"/>
                  </a:lnTo>
                  <a:lnTo>
                    <a:pt x="38" y="602"/>
                  </a:lnTo>
                  <a:lnTo>
                    <a:pt x="28" y="572"/>
                  </a:lnTo>
                  <a:lnTo>
                    <a:pt x="20" y="542"/>
                  </a:lnTo>
                  <a:lnTo>
                    <a:pt x="14" y="510"/>
                  </a:lnTo>
                  <a:lnTo>
                    <a:pt x="8" y="476"/>
                  </a:lnTo>
                  <a:lnTo>
                    <a:pt x="4" y="442"/>
                  </a:lnTo>
                  <a:lnTo>
                    <a:pt x="2" y="404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2" y="330"/>
                  </a:lnTo>
                  <a:lnTo>
                    <a:pt x="4" y="292"/>
                  </a:lnTo>
                  <a:lnTo>
                    <a:pt x="8" y="258"/>
                  </a:lnTo>
                  <a:lnTo>
                    <a:pt x="14" y="224"/>
                  </a:lnTo>
                  <a:lnTo>
                    <a:pt x="20" y="192"/>
                  </a:lnTo>
                  <a:lnTo>
                    <a:pt x="28" y="162"/>
                  </a:lnTo>
                  <a:lnTo>
                    <a:pt x="38" y="134"/>
                  </a:lnTo>
                  <a:lnTo>
                    <a:pt x="48" y="106"/>
                  </a:lnTo>
                  <a:lnTo>
                    <a:pt x="60" y="84"/>
                  </a:lnTo>
                  <a:lnTo>
                    <a:pt x="74" y="62"/>
                  </a:lnTo>
                  <a:lnTo>
                    <a:pt x="86" y="44"/>
                  </a:lnTo>
                  <a:lnTo>
                    <a:pt x="100" y="28"/>
                  </a:lnTo>
                  <a:lnTo>
                    <a:pt x="116" y="16"/>
                  </a:lnTo>
                  <a:lnTo>
                    <a:pt x="132" y="6"/>
                  </a:lnTo>
                  <a:lnTo>
                    <a:pt x="148" y="2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82" y="2"/>
                  </a:lnTo>
                  <a:lnTo>
                    <a:pt x="198" y="6"/>
                  </a:lnTo>
                  <a:lnTo>
                    <a:pt x="214" y="16"/>
                  </a:lnTo>
                  <a:lnTo>
                    <a:pt x="228" y="28"/>
                  </a:lnTo>
                  <a:lnTo>
                    <a:pt x="242" y="44"/>
                  </a:lnTo>
                  <a:lnTo>
                    <a:pt x="256" y="62"/>
                  </a:lnTo>
                  <a:lnTo>
                    <a:pt x="270" y="84"/>
                  </a:lnTo>
                  <a:lnTo>
                    <a:pt x="280" y="106"/>
                  </a:lnTo>
                  <a:lnTo>
                    <a:pt x="292" y="134"/>
                  </a:lnTo>
                  <a:lnTo>
                    <a:pt x="300" y="162"/>
                  </a:lnTo>
                  <a:lnTo>
                    <a:pt x="308" y="192"/>
                  </a:lnTo>
                  <a:lnTo>
                    <a:pt x="316" y="224"/>
                  </a:lnTo>
                  <a:lnTo>
                    <a:pt x="322" y="258"/>
                  </a:lnTo>
                  <a:lnTo>
                    <a:pt x="326" y="292"/>
                  </a:lnTo>
                  <a:lnTo>
                    <a:pt x="328" y="330"/>
                  </a:lnTo>
                  <a:lnTo>
                    <a:pt x="328" y="368"/>
                  </a:lnTo>
                  <a:lnTo>
                    <a:pt x="328" y="368"/>
                  </a:lnTo>
                  <a:close/>
                </a:path>
              </a:pathLst>
            </a:custGeom>
            <a:solidFill>
              <a:srgbClr val="C8E8F4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272" y="2156"/>
              <a:ext cx="192" cy="474"/>
            </a:xfrm>
            <a:custGeom>
              <a:avLst/>
              <a:gdLst>
                <a:gd name="T0" fmla="*/ 192 w 192"/>
                <a:gd name="T1" fmla="*/ 2 h 474"/>
                <a:gd name="T2" fmla="*/ 192 w 192"/>
                <a:gd name="T3" fmla="*/ 2 h 474"/>
                <a:gd name="T4" fmla="*/ 182 w 192"/>
                <a:gd name="T5" fmla="*/ 0 h 474"/>
                <a:gd name="T6" fmla="*/ 172 w 192"/>
                <a:gd name="T7" fmla="*/ 0 h 474"/>
                <a:gd name="T8" fmla="*/ 158 w 192"/>
                <a:gd name="T9" fmla="*/ 0 h 474"/>
                <a:gd name="T10" fmla="*/ 142 w 192"/>
                <a:gd name="T11" fmla="*/ 2 h 474"/>
                <a:gd name="T12" fmla="*/ 128 w 192"/>
                <a:gd name="T13" fmla="*/ 8 h 474"/>
                <a:gd name="T14" fmla="*/ 114 w 192"/>
                <a:gd name="T15" fmla="*/ 16 h 474"/>
                <a:gd name="T16" fmla="*/ 108 w 192"/>
                <a:gd name="T17" fmla="*/ 22 h 474"/>
                <a:gd name="T18" fmla="*/ 102 w 192"/>
                <a:gd name="T19" fmla="*/ 30 h 474"/>
                <a:gd name="T20" fmla="*/ 102 w 192"/>
                <a:gd name="T21" fmla="*/ 30 h 474"/>
                <a:gd name="T22" fmla="*/ 98 w 192"/>
                <a:gd name="T23" fmla="*/ 38 h 474"/>
                <a:gd name="T24" fmla="*/ 96 w 192"/>
                <a:gd name="T25" fmla="*/ 46 h 474"/>
                <a:gd name="T26" fmla="*/ 96 w 192"/>
                <a:gd name="T27" fmla="*/ 54 h 474"/>
                <a:gd name="T28" fmla="*/ 96 w 192"/>
                <a:gd name="T29" fmla="*/ 64 h 474"/>
                <a:gd name="T30" fmla="*/ 100 w 192"/>
                <a:gd name="T31" fmla="*/ 82 h 474"/>
                <a:gd name="T32" fmla="*/ 108 w 192"/>
                <a:gd name="T33" fmla="*/ 102 h 474"/>
                <a:gd name="T34" fmla="*/ 116 w 192"/>
                <a:gd name="T35" fmla="*/ 122 h 474"/>
                <a:gd name="T36" fmla="*/ 122 w 192"/>
                <a:gd name="T37" fmla="*/ 142 h 474"/>
                <a:gd name="T38" fmla="*/ 126 w 192"/>
                <a:gd name="T39" fmla="*/ 160 h 474"/>
                <a:gd name="T40" fmla="*/ 126 w 192"/>
                <a:gd name="T41" fmla="*/ 170 h 474"/>
                <a:gd name="T42" fmla="*/ 126 w 192"/>
                <a:gd name="T43" fmla="*/ 178 h 474"/>
                <a:gd name="T44" fmla="*/ 126 w 192"/>
                <a:gd name="T45" fmla="*/ 178 h 474"/>
                <a:gd name="T46" fmla="*/ 124 w 192"/>
                <a:gd name="T47" fmla="*/ 186 h 474"/>
                <a:gd name="T48" fmla="*/ 120 w 192"/>
                <a:gd name="T49" fmla="*/ 194 h 474"/>
                <a:gd name="T50" fmla="*/ 108 w 192"/>
                <a:gd name="T51" fmla="*/ 206 h 474"/>
                <a:gd name="T52" fmla="*/ 94 w 192"/>
                <a:gd name="T53" fmla="*/ 218 h 474"/>
                <a:gd name="T54" fmla="*/ 76 w 192"/>
                <a:gd name="T55" fmla="*/ 230 h 474"/>
                <a:gd name="T56" fmla="*/ 44 w 192"/>
                <a:gd name="T57" fmla="*/ 252 h 474"/>
                <a:gd name="T58" fmla="*/ 32 w 192"/>
                <a:gd name="T59" fmla="*/ 262 h 474"/>
                <a:gd name="T60" fmla="*/ 28 w 192"/>
                <a:gd name="T61" fmla="*/ 268 h 474"/>
                <a:gd name="T62" fmla="*/ 24 w 192"/>
                <a:gd name="T63" fmla="*/ 274 h 474"/>
                <a:gd name="T64" fmla="*/ 24 w 192"/>
                <a:gd name="T65" fmla="*/ 274 h 474"/>
                <a:gd name="T66" fmla="*/ 24 w 192"/>
                <a:gd name="T67" fmla="*/ 280 h 474"/>
                <a:gd name="T68" fmla="*/ 24 w 192"/>
                <a:gd name="T69" fmla="*/ 284 h 474"/>
                <a:gd name="T70" fmla="*/ 26 w 192"/>
                <a:gd name="T71" fmla="*/ 294 h 474"/>
                <a:gd name="T72" fmla="*/ 34 w 192"/>
                <a:gd name="T73" fmla="*/ 302 h 474"/>
                <a:gd name="T74" fmla="*/ 42 w 192"/>
                <a:gd name="T75" fmla="*/ 308 h 474"/>
                <a:gd name="T76" fmla="*/ 50 w 192"/>
                <a:gd name="T77" fmla="*/ 314 h 474"/>
                <a:gd name="T78" fmla="*/ 56 w 192"/>
                <a:gd name="T79" fmla="*/ 322 h 474"/>
                <a:gd name="T80" fmla="*/ 60 w 192"/>
                <a:gd name="T81" fmla="*/ 330 h 474"/>
                <a:gd name="T82" fmla="*/ 60 w 192"/>
                <a:gd name="T83" fmla="*/ 334 h 474"/>
                <a:gd name="T84" fmla="*/ 58 w 192"/>
                <a:gd name="T85" fmla="*/ 340 h 474"/>
                <a:gd name="T86" fmla="*/ 58 w 192"/>
                <a:gd name="T87" fmla="*/ 340 h 474"/>
                <a:gd name="T88" fmla="*/ 54 w 192"/>
                <a:gd name="T89" fmla="*/ 348 h 474"/>
                <a:gd name="T90" fmla="*/ 46 w 192"/>
                <a:gd name="T91" fmla="*/ 356 h 474"/>
                <a:gd name="T92" fmla="*/ 38 w 192"/>
                <a:gd name="T93" fmla="*/ 360 h 474"/>
                <a:gd name="T94" fmla="*/ 30 w 192"/>
                <a:gd name="T95" fmla="*/ 364 h 474"/>
                <a:gd name="T96" fmla="*/ 12 w 192"/>
                <a:gd name="T97" fmla="*/ 374 h 474"/>
                <a:gd name="T98" fmla="*/ 6 w 192"/>
                <a:gd name="T99" fmla="*/ 378 h 474"/>
                <a:gd name="T100" fmla="*/ 0 w 192"/>
                <a:gd name="T101" fmla="*/ 386 h 474"/>
                <a:gd name="T102" fmla="*/ 0 w 192"/>
                <a:gd name="T103" fmla="*/ 386 h 474"/>
                <a:gd name="T104" fmla="*/ 0 w 192"/>
                <a:gd name="T105" fmla="*/ 390 h 474"/>
                <a:gd name="T106" fmla="*/ 0 w 192"/>
                <a:gd name="T107" fmla="*/ 396 h 474"/>
                <a:gd name="T108" fmla="*/ 4 w 192"/>
                <a:gd name="T109" fmla="*/ 408 h 474"/>
                <a:gd name="T110" fmla="*/ 14 w 192"/>
                <a:gd name="T111" fmla="*/ 424 h 474"/>
                <a:gd name="T112" fmla="*/ 26 w 192"/>
                <a:gd name="T113" fmla="*/ 438 h 474"/>
                <a:gd name="T114" fmla="*/ 48 w 192"/>
                <a:gd name="T115" fmla="*/ 464 h 474"/>
                <a:gd name="T116" fmla="*/ 58 w 192"/>
                <a:gd name="T117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2" h="474">
                  <a:moveTo>
                    <a:pt x="192" y="2"/>
                  </a:moveTo>
                  <a:lnTo>
                    <a:pt x="192" y="2"/>
                  </a:lnTo>
                  <a:lnTo>
                    <a:pt x="182" y="0"/>
                  </a:lnTo>
                  <a:lnTo>
                    <a:pt x="172" y="0"/>
                  </a:lnTo>
                  <a:lnTo>
                    <a:pt x="158" y="0"/>
                  </a:lnTo>
                  <a:lnTo>
                    <a:pt x="142" y="2"/>
                  </a:lnTo>
                  <a:lnTo>
                    <a:pt x="128" y="8"/>
                  </a:lnTo>
                  <a:lnTo>
                    <a:pt x="114" y="16"/>
                  </a:lnTo>
                  <a:lnTo>
                    <a:pt x="108" y="22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98" y="38"/>
                  </a:lnTo>
                  <a:lnTo>
                    <a:pt x="96" y="46"/>
                  </a:lnTo>
                  <a:lnTo>
                    <a:pt x="96" y="54"/>
                  </a:lnTo>
                  <a:lnTo>
                    <a:pt x="96" y="64"/>
                  </a:lnTo>
                  <a:lnTo>
                    <a:pt x="100" y="82"/>
                  </a:lnTo>
                  <a:lnTo>
                    <a:pt x="108" y="102"/>
                  </a:lnTo>
                  <a:lnTo>
                    <a:pt x="116" y="122"/>
                  </a:lnTo>
                  <a:lnTo>
                    <a:pt x="122" y="142"/>
                  </a:lnTo>
                  <a:lnTo>
                    <a:pt x="126" y="160"/>
                  </a:lnTo>
                  <a:lnTo>
                    <a:pt x="126" y="170"/>
                  </a:lnTo>
                  <a:lnTo>
                    <a:pt x="126" y="178"/>
                  </a:lnTo>
                  <a:lnTo>
                    <a:pt x="126" y="178"/>
                  </a:lnTo>
                  <a:lnTo>
                    <a:pt x="124" y="186"/>
                  </a:lnTo>
                  <a:lnTo>
                    <a:pt x="120" y="194"/>
                  </a:lnTo>
                  <a:lnTo>
                    <a:pt x="108" y="206"/>
                  </a:lnTo>
                  <a:lnTo>
                    <a:pt x="94" y="218"/>
                  </a:lnTo>
                  <a:lnTo>
                    <a:pt x="76" y="230"/>
                  </a:lnTo>
                  <a:lnTo>
                    <a:pt x="44" y="252"/>
                  </a:lnTo>
                  <a:lnTo>
                    <a:pt x="32" y="262"/>
                  </a:lnTo>
                  <a:lnTo>
                    <a:pt x="28" y="268"/>
                  </a:lnTo>
                  <a:lnTo>
                    <a:pt x="24" y="274"/>
                  </a:lnTo>
                  <a:lnTo>
                    <a:pt x="24" y="274"/>
                  </a:lnTo>
                  <a:lnTo>
                    <a:pt x="24" y="280"/>
                  </a:lnTo>
                  <a:lnTo>
                    <a:pt x="24" y="284"/>
                  </a:lnTo>
                  <a:lnTo>
                    <a:pt x="26" y="294"/>
                  </a:lnTo>
                  <a:lnTo>
                    <a:pt x="34" y="302"/>
                  </a:lnTo>
                  <a:lnTo>
                    <a:pt x="42" y="308"/>
                  </a:lnTo>
                  <a:lnTo>
                    <a:pt x="50" y="314"/>
                  </a:lnTo>
                  <a:lnTo>
                    <a:pt x="56" y="322"/>
                  </a:lnTo>
                  <a:lnTo>
                    <a:pt x="60" y="330"/>
                  </a:lnTo>
                  <a:lnTo>
                    <a:pt x="60" y="334"/>
                  </a:lnTo>
                  <a:lnTo>
                    <a:pt x="58" y="340"/>
                  </a:lnTo>
                  <a:lnTo>
                    <a:pt x="58" y="340"/>
                  </a:lnTo>
                  <a:lnTo>
                    <a:pt x="54" y="348"/>
                  </a:lnTo>
                  <a:lnTo>
                    <a:pt x="46" y="356"/>
                  </a:lnTo>
                  <a:lnTo>
                    <a:pt x="38" y="360"/>
                  </a:lnTo>
                  <a:lnTo>
                    <a:pt x="30" y="364"/>
                  </a:lnTo>
                  <a:lnTo>
                    <a:pt x="12" y="374"/>
                  </a:lnTo>
                  <a:lnTo>
                    <a:pt x="6" y="378"/>
                  </a:lnTo>
                  <a:lnTo>
                    <a:pt x="0" y="386"/>
                  </a:lnTo>
                  <a:lnTo>
                    <a:pt x="0" y="386"/>
                  </a:lnTo>
                  <a:lnTo>
                    <a:pt x="0" y="390"/>
                  </a:lnTo>
                  <a:lnTo>
                    <a:pt x="0" y="396"/>
                  </a:lnTo>
                  <a:lnTo>
                    <a:pt x="4" y="408"/>
                  </a:lnTo>
                  <a:lnTo>
                    <a:pt x="14" y="424"/>
                  </a:lnTo>
                  <a:lnTo>
                    <a:pt x="26" y="438"/>
                  </a:lnTo>
                  <a:lnTo>
                    <a:pt x="48" y="464"/>
                  </a:lnTo>
                  <a:lnTo>
                    <a:pt x="58" y="474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678" y="1898"/>
              <a:ext cx="234" cy="652"/>
            </a:xfrm>
            <a:custGeom>
              <a:avLst/>
              <a:gdLst>
                <a:gd name="T0" fmla="*/ 116 w 234"/>
                <a:gd name="T1" fmla="*/ 0 h 652"/>
                <a:gd name="T2" fmla="*/ 102 w 234"/>
                <a:gd name="T3" fmla="*/ 2 h 652"/>
                <a:gd name="T4" fmla="*/ 72 w 234"/>
                <a:gd name="T5" fmla="*/ 22 h 652"/>
                <a:gd name="T6" fmla="*/ 48 w 234"/>
                <a:gd name="T7" fmla="*/ 62 h 652"/>
                <a:gd name="T8" fmla="*/ 26 w 234"/>
                <a:gd name="T9" fmla="*/ 116 h 652"/>
                <a:gd name="T10" fmla="*/ 18 w 234"/>
                <a:gd name="T11" fmla="*/ 148 h 652"/>
                <a:gd name="T12" fmla="*/ 34 w 234"/>
                <a:gd name="T13" fmla="*/ 146 h 652"/>
                <a:gd name="T14" fmla="*/ 58 w 234"/>
                <a:gd name="T15" fmla="*/ 150 h 652"/>
                <a:gd name="T16" fmla="*/ 76 w 234"/>
                <a:gd name="T17" fmla="*/ 162 h 652"/>
                <a:gd name="T18" fmla="*/ 88 w 234"/>
                <a:gd name="T19" fmla="*/ 182 h 652"/>
                <a:gd name="T20" fmla="*/ 94 w 234"/>
                <a:gd name="T21" fmla="*/ 204 h 652"/>
                <a:gd name="T22" fmla="*/ 92 w 234"/>
                <a:gd name="T23" fmla="*/ 216 h 652"/>
                <a:gd name="T24" fmla="*/ 84 w 234"/>
                <a:gd name="T25" fmla="*/ 238 h 652"/>
                <a:gd name="T26" fmla="*/ 68 w 234"/>
                <a:gd name="T27" fmla="*/ 254 h 652"/>
                <a:gd name="T28" fmla="*/ 46 w 234"/>
                <a:gd name="T29" fmla="*/ 264 h 652"/>
                <a:gd name="T30" fmla="*/ 34 w 234"/>
                <a:gd name="T31" fmla="*/ 264 h 652"/>
                <a:gd name="T32" fmla="*/ 18 w 234"/>
                <a:gd name="T33" fmla="*/ 262 h 652"/>
                <a:gd name="T34" fmla="*/ 2 w 234"/>
                <a:gd name="T35" fmla="*/ 256 h 652"/>
                <a:gd name="T36" fmla="*/ 0 w 234"/>
                <a:gd name="T37" fmla="*/ 326 h 652"/>
                <a:gd name="T38" fmla="*/ 0 w 234"/>
                <a:gd name="T39" fmla="*/ 358 h 652"/>
                <a:gd name="T40" fmla="*/ 4 w 234"/>
                <a:gd name="T41" fmla="*/ 422 h 652"/>
                <a:gd name="T42" fmla="*/ 14 w 234"/>
                <a:gd name="T43" fmla="*/ 480 h 652"/>
                <a:gd name="T44" fmla="*/ 26 w 234"/>
                <a:gd name="T45" fmla="*/ 532 h 652"/>
                <a:gd name="T46" fmla="*/ 42 w 234"/>
                <a:gd name="T47" fmla="*/ 576 h 652"/>
                <a:gd name="T48" fmla="*/ 60 w 234"/>
                <a:gd name="T49" fmla="*/ 612 h 652"/>
                <a:gd name="T50" fmla="*/ 82 w 234"/>
                <a:gd name="T51" fmla="*/ 636 h 652"/>
                <a:gd name="T52" fmla="*/ 104 w 234"/>
                <a:gd name="T53" fmla="*/ 650 h 652"/>
                <a:gd name="T54" fmla="*/ 116 w 234"/>
                <a:gd name="T55" fmla="*/ 652 h 652"/>
                <a:gd name="T56" fmla="*/ 140 w 234"/>
                <a:gd name="T57" fmla="*/ 644 h 652"/>
                <a:gd name="T58" fmla="*/ 162 w 234"/>
                <a:gd name="T59" fmla="*/ 626 h 652"/>
                <a:gd name="T60" fmla="*/ 182 w 234"/>
                <a:gd name="T61" fmla="*/ 596 h 652"/>
                <a:gd name="T62" fmla="*/ 200 w 234"/>
                <a:gd name="T63" fmla="*/ 556 h 652"/>
                <a:gd name="T64" fmla="*/ 214 w 234"/>
                <a:gd name="T65" fmla="*/ 508 h 652"/>
                <a:gd name="T66" fmla="*/ 226 w 234"/>
                <a:gd name="T67" fmla="*/ 452 h 652"/>
                <a:gd name="T68" fmla="*/ 232 w 234"/>
                <a:gd name="T69" fmla="*/ 390 h 652"/>
                <a:gd name="T70" fmla="*/ 234 w 234"/>
                <a:gd name="T71" fmla="*/ 326 h 652"/>
                <a:gd name="T72" fmla="*/ 234 w 234"/>
                <a:gd name="T73" fmla="*/ 292 h 652"/>
                <a:gd name="T74" fmla="*/ 228 w 234"/>
                <a:gd name="T75" fmla="*/ 228 h 652"/>
                <a:gd name="T76" fmla="*/ 220 w 234"/>
                <a:gd name="T77" fmla="*/ 170 h 652"/>
                <a:gd name="T78" fmla="*/ 208 w 234"/>
                <a:gd name="T79" fmla="*/ 118 h 652"/>
                <a:gd name="T80" fmla="*/ 192 w 234"/>
                <a:gd name="T81" fmla="*/ 74 h 652"/>
                <a:gd name="T82" fmla="*/ 172 w 234"/>
                <a:gd name="T83" fmla="*/ 38 h 652"/>
                <a:gd name="T84" fmla="*/ 152 w 234"/>
                <a:gd name="T85" fmla="*/ 14 h 652"/>
                <a:gd name="T86" fmla="*/ 128 w 234"/>
                <a:gd name="T87" fmla="*/ 0 h 652"/>
                <a:gd name="T88" fmla="*/ 116 w 234"/>
                <a:gd name="T8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4" h="652">
                  <a:moveTo>
                    <a:pt x="116" y="0"/>
                  </a:moveTo>
                  <a:lnTo>
                    <a:pt x="116" y="0"/>
                  </a:lnTo>
                  <a:lnTo>
                    <a:pt x="110" y="0"/>
                  </a:lnTo>
                  <a:lnTo>
                    <a:pt x="102" y="2"/>
                  </a:lnTo>
                  <a:lnTo>
                    <a:pt x="86" y="10"/>
                  </a:lnTo>
                  <a:lnTo>
                    <a:pt x="72" y="22"/>
                  </a:lnTo>
                  <a:lnTo>
                    <a:pt x="60" y="40"/>
                  </a:lnTo>
                  <a:lnTo>
                    <a:pt x="48" y="62"/>
                  </a:lnTo>
                  <a:lnTo>
                    <a:pt x="36" y="86"/>
                  </a:lnTo>
                  <a:lnTo>
                    <a:pt x="26" y="116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34" y="146"/>
                  </a:lnTo>
                  <a:lnTo>
                    <a:pt x="34" y="146"/>
                  </a:lnTo>
                  <a:lnTo>
                    <a:pt x="46" y="146"/>
                  </a:lnTo>
                  <a:lnTo>
                    <a:pt x="58" y="150"/>
                  </a:lnTo>
                  <a:lnTo>
                    <a:pt x="68" y="156"/>
                  </a:lnTo>
                  <a:lnTo>
                    <a:pt x="76" y="162"/>
                  </a:lnTo>
                  <a:lnTo>
                    <a:pt x="84" y="172"/>
                  </a:lnTo>
                  <a:lnTo>
                    <a:pt x="88" y="182"/>
                  </a:lnTo>
                  <a:lnTo>
                    <a:pt x="92" y="194"/>
                  </a:lnTo>
                  <a:lnTo>
                    <a:pt x="94" y="204"/>
                  </a:lnTo>
                  <a:lnTo>
                    <a:pt x="94" y="204"/>
                  </a:lnTo>
                  <a:lnTo>
                    <a:pt x="92" y="216"/>
                  </a:lnTo>
                  <a:lnTo>
                    <a:pt x="88" y="228"/>
                  </a:lnTo>
                  <a:lnTo>
                    <a:pt x="84" y="238"/>
                  </a:lnTo>
                  <a:lnTo>
                    <a:pt x="76" y="246"/>
                  </a:lnTo>
                  <a:lnTo>
                    <a:pt x="68" y="254"/>
                  </a:lnTo>
                  <a:lnTo>
                    <a:pt x="58" y="260"/>
                  </a:lnTo>
                  <a:lnTo>
                    <a:pt x="46" y="264"/>
                  </a:lnTo>
                  <a:lnTo>
                    <a:pt x="34" y="264"/>
                  </a:lnTo>
                  <a:lnTo>
                    <a:pt x="34" y="264"/>
                  </a:lnTo>
                  <a:lnTo>
                    <a:pt x="26" y="264"/>
                  </a:lnTo>
                  <a:lnTo>
                    <a:pt x="18" y="262"/>
                  </a:lnTo>
                  <a:lnTo>
                    <a:pt x="2" y="256"/>
                  </a:lnTo>
                  <a:lnTo>
                    <a:pt x="2" y="256"/>
                  </a:lnTo>
                  <a:lnTo>
                    <a:pt x="0" y="290"/>
                  </a:lnTo>
                  <a:lnTo>
                    <a:pt x="0" y="326"/>
                  </a:lnTo>
                  <a:lnTo>
                    <a:pt x="0" y="326"/>
                  </a:lnTo>
                  <a:lnTo>
                    <a:pt x="0" y="358"/>
                  </a:lnTo>
                  <a:lnTo>
                    <a:pt x="2" y="390"/>
                  </a:lnTo>
                  <a:lnTo>
                    <a:pt x="4" y="422"/>
                  </a:lnTo>
                  <a:lnTo>
                    <a:pt x="8" y="452"/>
                  </a:lnTo>
                  <a:lnTo>
                    <a:pt x="14" y="480"/>
                  </a:lnTo>
                  <a:lnTo>
                    <a:pt x="20" y="508"/>
                  </a:lnTo>
                  <a:lnTo>
                    <a:pt x="26" y="532"/>
                  </a:lnTo>
                  <a:lnTo>
                    <a:pt x="34" y="556"/>
                  </a:lnTo>
                  <a:lnTo>
                    <a:pt x="42" y="576"/>
                  </a:lnTo>
                  <a:lnTo>
                    <a:pt x="52" y="596"/>
                  </a:lnTo>
                  <a:lnTo>
                    <a:pt x="60" y="612"/>
                  </a:lnTo>
                  <a:lnTo>
                    <a:pt x="72" y="626"/>
                  </a:lnTo>
                  <a:lnTo>
                    <a:pt x="82" y="636"/>
                  </a:lnTo>
                  <a:lnTo>
                    <a:pt x="94" y="644"/>
                  </a:lnTo>
                  <a:lnTo>
                    <a:pt x="104" y="650"/>
                  </a:lnTo>
                  <a:lnTo>
                    <a:pt x="116" y="652"/>
                  </a:lnTo>
                  <a:lnTo>
                    <a:pt x="116" y="652"/>
                  </a:lnTo>
                  <a:lnTo>
                    <a:pt x="128" y="650"/>
                  </a:lnTo>
                  <a:lnTo>
                    <a:pt x="140" y="644"/>
                  </a:lnTo>
                  <a:lnTo>
                    <a:pt x="152" y="636"/>
                  </a:lnTo>
                  <a:lnTo>
                    <a:pt x="162" y="626"/>
                  </a:lnTo>
                  <a:lnTo>
                    <a:pt x="172" y="612"/>
                  </a:lnTo>
                  <a:lnTo>
                    <a:pt x="182" y="596"/>
                  </a:lnTo>
                  <a:lnTo>
                    <a:pt x="192" y="576"/>
                  </a:lnTo>
                  <a:lnTo>
                    <a:pt x="200" y="556"/>
                  </a:lnTo>
                  <a:lnTo>
                    <a:pt x="208" y="532"/>
                  </a:lnTo>
                  <a:lnTo>
                    <a:pt x="214" y="508"/>
                  </a:lnTo>
                  <a:lnTo>
                    <a:pt x="220" y="480"/>
                  </a:lnTo>
                  <a:lnTo>
                    <a:pt x="226" y="452"/>
                  </a:lnTo>
                  <a:lnTo>
                    <a:pt x="228" y="422"/>
                  </a:lnTo>
                  <a:lnTo>
                    <a:pt x="232" y="390"/>
                  </a:lnTo>
                  <a:lnTo>
                    <a:pt x="234" y="358"/>
                  </a:lnTo>
                  <a:lnTo>
                    <a:pt x="234" y="326"/>
                  </a:lnTo>
                  <a:lnTo>
                    <a:pt x="234" y="326"/>
                  </a:lnTo>
                  <a:lnTo>
                    <a:pt x="234" y="292"/>
                  </a:lnTo>
                  <a:lnTo>
                    <a:pt x="232" y="260"/>
                  </a:lnTo>
                  <a:lnTo>
                    <a:pt x="228" y="228"/>
                  </a:lnTo>
                  <a:lnTo>
                    <a:pt x="226" y="198"/>
                  </a:lnTo>
                  <a:lnTo>
                    <a:pt x="220" y="170"/>
                  </a:lnTo>
                  <a:lnTo>
                    <a:pt x="214" y="142"/>
                  </a:lnTo>
                  <a:lnTo>
                    <a:pt x="208" y="118"/>
                  </a:lnTo>
                  <a:lnTo>
                    <a:pt x="200" y="94"/>
                  </a:lnTo>
                  <a:lnTo>
                    <a:pt x="192" y="74"/>
                  </a:lnTo>
                  <a:lnTo>
                    <a:pt x="182" y="54"/>
                  </a:lnTo>
                  <a:lnTo>
                    <a:pt x="172" y="38"/>
                  </a:lnTo>
                  <a:lnTo>
                    <a:pt x="162" y="24"/>
                  </a:lnTo>
                  <a:lnTo>
                    <a:pt x="152" y="14"/>
                  </a:lnTo>
                  <a:lnTo>
                    <a:pt x="140" y="6"/>
                  </a:lnTo>
                  <a:lnTo>
                    <a:pt x="128" y="0"/>
                  </a:lnTo>
                  <a:lnTo>
                    <a:pt x="116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464" y="2066"/>
              <a:ext cx="292" cy="108"/>
            </a:xfrm>
            <a:custGeom>
              <a:avLst/>
              <a:gdLst>
                <a:gd name="T0" fmla="*/ 292 w 292"/>
                <a:gd name="T1" fmla="*/ 16 h 108"/>
                <a:gd name="T2" fmla="*/ 292 w 292"/>
                <a:gd name="T3" fmla="*/ 16 h 108"/>
                <a:gd name="T4" fmla="*/ 292 w 292"/>
                <a:gd name="T5" fmla="*/ 20 h 108"/>
                <a:gd name="T6" fmla="*/ 290 w 292"/>
                <a:gd name="T7" fmla="*/ 26 h 108"/>
                <a:gd name="T8" fmla="*/ 284 w 292"/>
                <a:gd name="T9" fmla="*/ 34 h 108"/>
                <a:gd name="T10" fmla="*/ 272 w 292"/>
                <a:gd name="T11" fmla="*/ 44 h 108"/>
                <a:gd name="T12" fmla="*/ 256 w 292"/>
                <a:gd name="T13" fmla="*/ 54 h 108"/>
                <a:gd name="T14" fmla="*/ 236 w 292"/>
                <a:gd name="T15" fmla="*/ 66 h 108"/>
                <a:gd name="T16" fmla="*/ 212 w 292"/>
                <a:gd name="T17" fmla="*/ 74 h 108"/>
                <a:gd name="T18" fmla="*/ 186 w 292"/>
                <a:gd name="T19" fmla="*/ 84 h 108"/>
                <a:gd name="T20" fmla="*/ 156 w 292"/>
                <a:gd name="T21" fmla="*/ 92 h 108"/>
                <a:gd name="T22" fmla="*/ 156 w 292"/>
                <a:gd name="T23" fmla="*/ 92 h 108"/>
                <a:gd name="T24" fmla="*/ 126 w 292"/>
                <a:gd name="T25" fmla="*/ 100 h 108"/>
                <a:gd name="T26" fmla="*/ 98 w 292"/>
                <a:gd name="T27" fmla="*/ 104 h 108"/>
                <a:gd name="T28" fmla="*/ 74 w 292"/>
                <a:gd name="T29" fmla="*/ 106 h 108"/>
                <a:gd name="T30" fmla="*/ 50 w 292"/>
                <a:gd name="T31" fmla="*/ 108 h 108"/>
                <a:gd name="T32" fmla="*/ 32 w 292"/>
                <a:gd name="T33" fmla="*/ 106 h 108"/>
                <a:gd name="T34" fmla="*/ 16 w 292"/>
                <a:gd name="T35" fmla="*/ 104 h 108"/>
                <a:gd name="T36" fmla="*/ 6 w 292"/>
                <a:gd name="T37" fmla="*/ 98 h 108"/>
                <a:gd name="T38" fmla="*/ 2 w 292"/>
                <a:gd name="T39" fmla="*/ 94 h 108"/>
                <a:gd name="T40" fmla="*/ 0 w 292"/>
                <a:gd name="T41" fmla="*/ 92 h 108"/>
                <a:gd name="T42" fmla="*/ 0 w 292"/>
                <a:gd name="T43" fmla="*/ 92 h 108"/>
                <a:gd name="T44" fmla="*/ 0 w 292"/>
                <a:gd name="T45" fmla="*/ 88 h 108"/>
                <a:gd name="T46" fmla="*/ 2 w 292"/>
                <a:gd name="T47" fmla="*/ 82 h 108"/>
                <a:gd name="T48" fmla="*/ 8 w 292"/>
                <a:gd name="T49" fmla="*/ 74 h 108"/>
                <a:gd name="T50" fmla="*/ 20 w 292"/>
                <a:gd name="T51" fmla="*/ 64 h 108"/>
                <a:gd name="T52" fmla="*/ 36 w 292"/>
                <a:gd name="T53" fmla="*/ 52 h 108"/>
                <a:gd name="T54" fmla="*/ 56 w 292"/>
                <a:gd name="T55" fmla="*/ 42 h 108"/>
                <a:gd name="T56" fmla="*/ 80 w 292"/>
                <a:gd name="T57" fmla="*/ 32 h 108"/>
                <a:gd name="T58" fmla="*/ 108 w 292"/>
                <a:gd name="T59" fmla="*/ 24 h 108"/>
                <a:gd name="T60" fmla="*/ 136 w 292"/>
                <a:gd name="T61" fmla="*/ 16 h 108"/>
                <a:gd name="T62" fmla="*/ 136 w 292"/>
                <a:gd name="T63" fmla="*/ 16 h 108"/>
                <a:gd name="T64" fmla="*/ 166 w 292"/>
                <a:gd name="T65" fmla="*/ 8 h 108"/>
                <a:gd name="T66" fmla="*/ 194 w 292"/>
                <a:gd name="T67" fmla="*/ 4 h 108"/>
                <a:gd name="T68" fmla="*/ 220 w 292"/>
                <a:gd name="T69" fmla="*/ 0 h 108"/>
                <a:gd name="T70" fmla="*/ 242 w 292"/>
                <a:gd name="T71" fmla="*/ 0 h 108"/>
                <a:gd name="T72" fmla="*/ 260 w 292"/>
                <a:gd name="T73" fmla="*/ 2 h 108"/>
                <a:gd name="T74" fmla="*/ 276 w 292"/>
                <a:gd name="T75" fmla="*/ 4 h 108"/>
                <a:gd name="T76" fmla="*/ 286 w 292"/>
                <a:gd name="T77" fmla="*/ 10 h 108"/>
                <a:gd name="T78" fmla="*/ 290 w 292"/>
                <a:gd name="T79" fmla="*/ 12 h 108"/>
                <a:gd name="T80" fmla="*/ 292 w 292"/>
                <a:gd name="T81" fmla="*/ 16 h 108"/>
                <a:gd name="T82" fmla="*/ 292 w 292"/>
                <a:gd name="T83" fmla="*/ 1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2" h="108">
                  <a:moveTo>
                    <a:pt x="292" y="16"/>
                  </a:moveTo>
                  <a:lnTo>
                    <a:pt x="292" y="16"/>
                  </a:lnTo>
                  <a:lnTo>
                    <a:pt x="292" y="20"/>
                  </a:lnTo>
                  <a:lnTo>
                    <a:pt x="290" y="26"/>
                  </a:lnTo>
                  <a:lnTo>
                    <a:pt x="284" y="34"/>
                  </a:lnTo>
                  <a:lnTo>
                    <a:pt x="272" y="44"/>
                  </a:lnTo>
                  <a:lnTo>
                    <a:pt x="256" y="54"/>
                  </a:lnTo>
                  <a:lnTo>
                    <a:pt x="236" y="66"/>
                  </a:lnTo>
                  <a:lnTo>
                    <a:pt x="212" y="74"/>
                  </a:lnTo>
                  <a:lnTo>
                    <a:pt x="186" y="84"/>
                  </a:lnTo>
                  <a:lnTo>
                    <a:pt x="156" y="92"/>
                  </a:lnTo>
                  <a:lnTo>
                    <a:pt x="156" y="92"/>
                  </a:lnTo>
                  <a:lnTo>
                    <a:pt x="126" y="100"/>
                  </a:lnTo>
                  <a:lnTo>
                    <a:pt x="98" y="104"/>
                  </a:lnTo>
                  <a:lnTo>
                    <a:pt x="74" y="106"/>
                  </a:lnTo>
                  <a:lnTo>
                    <a:pt x="50" y="108"/>
                  </a:lnTo>
                  <a:lnTo>
                    <a:pt x="32" y="106"/>
                  </a:lnTo>
                  <a:lnTo>
                    <a:pt x="16" y="104"/>
                  </a:lnTo>
                  <a:lnTo>
                    <a:pt x="6" y="98"/>
                  </a:lnTo>
                  <a:lnTo>
                    <a:pt x="2" y="94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2" y="82"/>
                  </a:lnTo>
                  <a:lnTo>
                    <a:pt x="8" y="74"/>
                  </a:lnTo>
                  <a:lnTo>
                    <a:pt x="20" y="64"/>
                  </a:lnTo>
                  <a:lnTo>
                    <a:pt x="36" y="52"/>
                  </a:lnTo>
                  <a:lnTo>
                    <a:pt x="56" y="42"/>
                  </a:lnTo>
                  <a:lnTo>
                    <a:pt x="80" y="32"/>
                  </a:lnTo>
                  <a:lnTo>
                    <a:pt x="108" y="24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66" y="8"/>
                  </a:lnTo>
                  <a:lnTo>
                    <a:pt x="194" y="4"/>
                  </a:lnTo>
                  <a:lnTo>
                    <a:pt x="220" y="0"/>
                  </a:lnTo>
                  <a:lnTo>
                    <a:pt x="242" y="0"/>
                  </a:lnTo>
                  <a:lnTo>
                    <a:pt x="260" y="2"/>
                  </a:lnTo>
                  <a:lnTo>
                    <a:pt x="276" y="4"/>
                  </a:lnTo>
                  <a:lnTo>
                    <a:pt x="286" y="10"/>
                  </a:lnTo>
                  <a:lnTo>
                    <a:pt x="290" y="12"/>
                  </a:lnTo>
                  <a:lnTo>
                    <a:pt x="292" y="16"/>
                  </a:lnTo>
                  <a:lnTo>
                    <a:pt x="292" y="16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752" y="2684"/>
              <a:ext cx="190" cy="316"/>
            </a:xfrm>
            <a:custGeom>
              <a:avLst/>
              <a:gdLst>
                <a:gd name="T0" fmla="*/ 190 w 190"/>
                <a:gd name="T1" fmla="*/ 66 h 316"/>
                <a:gd name="T2" fmla="*/ 190 w 190"/>
                <a:gd name="T3" fmla="*/ 66 h 316"/>
                <a:gd name="T4" fmla="*/ 170 w 190"/>
                <a:gd name="T5" fmla="*/ 72 h 316"/>
                <a:gd name="T6" fmla="*/ 152 w 190"/>
                <a:gd name="T7" fmla="*/ 78 h 316"/>
                <a:gd name="T8" fmla="*/ 130 w 190"/>
                <a:gd name="T9" fmla="*/ 88 h 316"/>
                <a:gd name="T10" fmla="*/ 106 w 190"/>
                <a:gd name="T11" fmla="*/ 102 h 316"/>
                <a:gd name="T12" fmla="*/ 86 w 190"/>
                <a:gd name="T13" fmla="*/ 116 h 316"/>
                <a:gd name="T14" fmla="*/ 76 w 190"/>
                <a:gd name="T15" fmla="*/ 124 h 316"/>
                <a:gd name="T16" fmla="*/ 70 w 190"/>
                <a:gd name="T17" fmla="*/ 134 h 316"/>
                <a:gd name="T18" fmla="*/ 64 w 190"/>
                <a:gd name="T19" fmla="*/ 144 h 316"/>
                <a:gd name="T20" fmla="*/ 62 w 190"/>
                <a:gd name="T21" fmla="*/ 154 h 316"/>
                <a:gd name="T22" fmla="*/ 62 w 190"/>
                <a:gd name="T23" fmla="*/ 154 h 316"/>
                <a:gd name="T24" fmla="*/ 58 w 190"/>
                <a:gd name="T25" fmla="*/ 172 h 316"/>
                <a:gd name="T26" fmla="*/ 58 w 190"/>
                <a:gd name="T27" fmla="*/ 188 h 316"/>
                <a:gd name="T28" fmla="*/ 58 w 190"/>
                <a:gd name="T29" fmla="*/ 202 h 316"/>
                <a:gd name="T30" fmla="*/ 60 w 190"/>
                <a:gd name="T31" fmla="*/ 214 h 316"/>
                <a:gd name="T32" fmla="*/ 64 w 190"/>
                <a:gd name="T33" fmla="*/ 226 h 316"/>
                <a:gd name="T34" fmla="*/ 68 w 190"/>
                <a:gd name="T35" fmla="*/ 236 h 316"/>
                <a:gd name="T36" fmla="*/ 80 w 190"/>
                <a:gd name="T37" fmla="*/ 260 h 316"/>
                <a:gd name="T38" fmla="*/ 80 w 190"/>
                <a:gd name="T39" fmla="*/ 260 h 316"/>
                <a:gd name="T40" fmla="*/ 84 w 190"/>
                <a:gd name="T41" fmla="*/ 272 h 316"/>
                <a:gd name="T42" fmla="*/ 86 w 190"/>
                <a:gd name="T43" fmla="*/ 282 h 316"/>
                <a:gd name="T44" fmla="*/ 86 w 190"/>
                <a:gd name="T45" fmla="*/ 292 h 316"/>
                <a:gd name="T46" fmla="*/ 84 w 190"/>
                <a:gd name="T47" fmla="*/ 300 h 316"/>
                <a:gd name="T48" fmla="*/ 78 w 190"/>
                <a:gd name="T49" fmla="*/ 312 h 316"/>
                <a:gd name="T50" fmla="*/ 76 w 190"/>
                <a:gd name="T51" fmla="*/ 316 h 316"/>
                <a:gd name="T52" fmla="*/ 34 w 190"/>
                <a:gd name="T53" fmla="*/ 316 h 316"/>
                <a:gd name="T54" fmla="*/ 14 w 190"/>
                <a:gd name="T55" fmla="*/ 244 h 316"/>
                <a:gd name="T56" fmla="*/ 14 w 190"/>
                <a:gd name="T57" fmla="*/ 244 h 316"/>
                <a:gd name="T58" fmla="*/ 6 w 190"/>
                <a:gd name="T59" fmla="*/ 218 h 316"/>
                <a:gd name="T60" fmla="*/ 2 w 190"/>
                <a:gd name="T61" fmla="*/ 194 h 316"/>
                <a:gd name="T62" fmla="*/ 0 w 190"/>
                <a:gd name="T63" fmla="*/ 166 h 316"/>
                <a:gd name="T64" fmla="*/ 0 w 190"/>
                <a:gd name="T65" fmla="*/ 166 h 316"/>
                <a:gd name="T66" fmla="*/ 0 w 190"/>
                <a:gd name="T67" fmla="*/ 138 h 316"/>
                <a:gd name="T68" fmla="*/ 6 w 190"/>
                <a:gd name="T69" fmla="*/ 110 h 316"/>
                <a:gd name="T70" fmla="*/ 10 w 190"/>
                <a:gd name="T71" fmla="*/ 96 h 316"/>
                <a:gd name="T72" fmla="*/ 16 w 190"/>
                <a:gd name="T73" fmla="*/ 82 h 316"/>
                <a:gd name="T74" fmla="*/ 22 w 190"/>
                <a:gd name="T75" fmla="*/ 68 h 316"/>
                <a:gd name="T76" fmla="*/ 32 w 190"/>
                <a:gd name="T77" fmla="*/ 54 h 316"/>
                <a:gd name="T78" fmla="*/ 32 w 190"/>
                <a:gd name="T79" fmla="*/ 54 h 316"/>
                <a:gd name="T80" fmla="*/ 38 w 190"/>
                <a:gd name="T81" fmla="*/ 46 h 316"/>
                <a:gd name="T82" fmla="*/ 44 w 190"/>
                <a:gd name="T83" fmla="*/ 40 h 316"/>
                <a:gd name="T84" fmla="*/ 62 w 190"/>
                <a:gd name="T85" fmla="*/ 30 h 316"/>
                <a:gd name="T86" fmla="*/ 84 w 190"/>
                <a:gd name="T87" fmla="*/ 20 h 316"/>
                <a:gd name="T88" fmla="*/ 106 w 190"/>
                <a:gd name="T89" fmla="*/ 12 h 316"/>
                <a:gd name="T90" fmla="*/ 144 w 190"/>
                <a:gd name="T91" fmla="*/ 2 h 316"/>
                <a:gd name="T92" fmla="*/ 162 w 190"/>
                <a:gd name="T93" fmla="*/ 0 h 316"/>
                <a:gd name="T94" fmla="*/ 190 w 190"/>
                <a:gd name="T95" fmla="*/ 6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0" h="316">
                  <a:moveTo>
                    <a:pt x="190" y="66"/>
                  </a:moveTo>
                  <a:lnTo>
                    <a:pt x="190" y="66"/>
                  </a:lnTo>
                  <a:lnTo>
                    <a:pt x="170" y="72"/>
                  </a:lnTo>
                  <a:lnTo>
                    <a:pt x="152" y="78"/>
                  </a:lnTo>
                  <a:lnTo>
                    <a:pt x="130" y="88"/>
                  </a:lnTo>
                  <a:lnTo>
                    <a:pt x="106" y="102"/>
                  </a:lnTo>
                  <a:lnTo>
                    <a:pt x="86" y="116"/>
                  </a:lnTo>
                  <a:lnTo>
                    <a:pt x="76" y="124"/>
                  </a:lnTo>
                  <a:lnTo>
                    <a:pt x="70" y="134"/>
                  </a:lnTo>
                  <a:lnTo>
                    <a:pt x="64" y="144"/>
                  </a:lnTo>
                  <a:lnTo>
                    <a:pt x="62" y="154"/>
                  </a:lnTo>
                  <a:lnTo>
                    <a:pt x="62" y="154"/>
                  </a:lnTo>
                  <a:lnTo>
                    <a:pt x="58" y="172"/>
                  </a:lnTo>
                  <a:lnTo>
                    <a:pt x="58" y="188"/>
                  </a:lnTo>
                  <a:lnTo>
                    <a:pt x="58" y="202"/>
                  </a:lnTo>
                  <a:lnTo>
                    <a:pt x="60" y="214"/>
                  </a:lnTo>
                  <a:lnTo>
                    <a:pt x="64" y="226"/>
                  </a:lnTo>
                  <a:lnTo>
                    <a:pt x="68" y="236"/>
                  </a:lnTo>
                  <a:lnTo>
                    <a:pt x="80" y="260"/>
                  </a:lnTo>
                  <a:lnTo>
                    <a:pt x="80" y="260"/>
                  </a:lnTo>
                  <a:lnTo>
                    <a:pt x="84" y="272"/>
                  </a:lnTo>
                  <a:lnTo>
                    <a:pt x="86" y="282"/>
                  </a:lnTo>
                  <a:lnTo>
                    <a:pt x="86" y="292"/>
                  </a:lnTo>
                  <a:lnTo>
                    <a:pt x="84" y="300"/>
                  </a:lnTo>
                  <a:lnTo>
                    <a:pt x="78" y="312"/>
                  </a:lnTo>
                  <a:lnTo>
                    <a:pt x="76" y="316"/>
                  </a:lnTo>
                  <a:lnTo>
                    <a:pt x="34" y="316"/>
                  </a:lnTo>
                  <a:lnTo>
                    <a:pt x="14" y="244"/>
                  </a:lnTo>
                  <a:lnTo>
                    <a:pt x="14" y="244"/>
                  </a:lnTo>
                  <a:lnTo>
                    <a:pt x="6" y="218"/>
                  </a:lnTo>
                  <a:lnTo>
                    <a:pt x="2" y="194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38"/>
                  </a:lnTo>
                  <a:lnTo>
                    <a:pt x="6" y="110"/>
                  </a:lnTo>
                  <a:lnTo>
                    <a:pt x="10" y="96"/>
                  </a:lnTo>
                  <a:lnTo>
                    <a:pt x="16" y="82"/>
                  </a:lnTo>
                  <a:lnTo>
                    <a:pt x="22" y="68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8" y="46"/>
                  </a:lnTo>
                  <a:lnTo>
                    <a:pt x="44" y="40"/>
                  </a:lnTo>
                  <a:lnTo>
                    <a:pt x="62" y="30"/>
                  </a:lnTo>
                  <a:lnTo>
                    <a:pt x="84" y="20"/>
                  </a:lnTo>
                  <a:lnTo>
                    <a:pt x="106" y="12"/>
                  </a:lnTo>
                  <a:lnTo>
                    <a:pt x="144" y="2"/>
                  </a:lnTo>
                  <a:lnTo>
                    <a:pt x="162" y="0"/>
                  </a:lnTo>
                  <a:lnTo>
                    <a:pt x="190" y="66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2881" y="2691"/>
              <a:ext cx="396" cy="432"/>
            </a:xfrm>
            <a:custGeom>
              <a:avLst/>
              <a:gdLst>
                <a:gd name="T0" fmla="*/ 512 w 512"/>
                <a:gd name="T1" fmla="*/ 268 h 538"/>
                <a:gd name="T2" fmla="*/ 506 w 512"/>
                <a:gd name="T3" fmla="*/ 322 h 538"/>
                <a:gd name="T4" fmla="*/ 490 w 512"/>
                <a:gd name="T5" fmla="*/ 374 h 538"/>
                <a:gd name="T6" fmla="*/ 466 w 512"/>
                <a:gd name="T7" fmla="*/ 420 h 538"/>
                <a:gd name="T8" fmla="*/ 434 w 512"/>
                <a:gd name="T9" fmla="*/ 458 h 538"/>
                <a:gd name="T10" fmla="*/ 394 w 512"/>
                <a:gd name="T11" fmla="*/ 492 h 538"/>
                <a:gd name="T12" fmla="*/ 348 w 512"/>
                <a:gd name="T13" fmla="*/ 516 h 538"/>
                <a:gd name="T14" fmla="*/ 296 w 512"/>
                <a:gd name="T15" fmla="*/ 532 h 538"/>
                <a:gd name="T16" fmla="*/ 242 w 512"/>
                <a:gd name="T17" fmla="*/ 538 h 538"/>
                <a:gd name="T18" fmla="*/ 224 w 512"/>
                <a:gd name="T19" fmla="*/ 538 h 538"/>
                <a:gd name="T20" fmla="*/ 188 w 512"/>
                <a:gd name="T21" fmla="*/ 532 h 538"/>
                <a:gd name="T22" fmla="*/ 152 w 512"/>
                <a:gd name="T23" fmla="*/ 522 h 538"/>
                <a:gd name="T24" fmla="*/ 104 w 512"/>
                <a:gd name="T25" fmla="*/ 500 h 538"/>
                <a:gd name="T26" fmla="*/ 48 w 512"/>
                <a:gd name="T27" fmla="*/ 456 h 538"/>
                <a:gd name="T28" fmla="*/ 8 w 512"/>
                <a:gd name="T29" fmla="*/ 398 h 538"/>
                <a:gd name="T30" fmla="*/ 2 w 512"/>
                <a:gd name="T31" fmla="*/ 384 h 538"/>
                <a:gd name="T32" fmla="*/ 0 w 512"/>
                <a:gd name="T33" fmla="*/ 368 h 538"/>
                <a:gd name="T34" fmla="*/ 12 w 512"/>
                <a:gd name="T35" fmla="*/ 328 h 538"/>
                <a:gd name="T36" fmla="*/ 48 w 512"/>
                <a:gd name="T37" fmla="*/ 274 h 538"/>
                <a:gd name="T38" fmla="*/ 116 w 512"/>
                <a:gd name="T39" fmla="*/ 194 h 538"/>
                <a:gd name="T40" fmla="*/ 120 w 512"/>
                <a:gd name="T41" fmla="*/ 186 h 538"/>
                <a:gd name="T42" fmla="*/ 122 w 512"/>
                <a:gd name="T43" fmla="*/ 168 h 538"/>
                <a:gd name="T44" fmla="*/ 112 w 512"/>
                <a:gd name="T45" fmla="*/ 138 h 538"/>
                <a:gd name="T46" fmla="*/ 90 w 512"/>
                <a:gd name="T47" fmla="*/ 96 h 538"/>
                <a:gd name="T48" fmla="*/ 82 w 512"/>
                <a:gd name="T49" fmla="*/ 68 h 538"/>
                <a:gd name="T50" fmla="*/ 86 w 512"/>
                <a:gd name="T51" fmla="*/ 52 h 538"/>
                <a:gd name="T52" fmla="*/ 92 w 512"/>
                <a:gd name="T53" fmla="*/ 46 h 538"/>
                <a:gd name="T54" fmla="*/ 126 w 512"/>
                <a:gd name="T55" fmla="*/ 26 h 538"/>
                <a:gd name="T56" fmla="*/ 162 w 512"/>
                <a:gd name="T57" fmla="*/ 12 h 538"/>
                <a:gd name="T58" fmla="*/ 202 w 512"/>
                <a:gd name="T59" fmla="*/ 2 h 538"/>
                <a:gd name="T60" fmla="*/ 242 w 512"/>
                <a:gd name="T61" fmla="*/ 0 h 538"/>
                <a:gd name="T62" fmla="*/ 270 w 512"/>
                <a:gd name="T63" fmla="*/ 2 h 538"/>
                <a:gd name="T64" fmla="*/ 322 w 512"/>
                <a:gd name="T65" fmla="*/ 12 h 538"/>
                <a:gd name="T66" fmla="*/ 372 w 512"/>
                <a:gd name="T67" fmla="*/ 32 h 538"/>
                <a:gd name="T68" fmla="*/ 414 w 512"/>
                <a:gd name="T69" fmla="*/ 62 h 538"/>
                <a:gd name="T70" fmla="*/ 450 w 512"/>
                <a:gd name="T71" fmla="*/ 98 h 538"/>
                <a:gd name="T72" fmla="*/ 480 w 512"/>
                <a:gd name="T73" fmla="*/ 140 h 538"/>
                <a:gd name="T74" fmla="*/ 500 w 512"/>
                <a:gd name="T75" fmla="*/ 188 h 538"/>
                <a:gd name="T76" fmla="*/ 510 w 512"/>
                <a:gd name="T77" fmla="*/ 242 h 538"/>
                <a:gd name="T78" fmla="*/ 512 w 512"/>
                <a:gd name="T79" fmla="*/ 26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" h="538">
                  <a:moveTo>
                    <a:pt x="512" y="268"/>
                  </a:moveTo>
                  <a:lnTo>
                    <a:pt x="512" y="268"/>
                  </a:lnTo>
                  <a:lnTo>
                    <a:pt x="510" y="296"/>
                  </a:lnTo>
                  <a:lnTo>
                    <a:pt x="506" y="322"/>
                  </a:lnTo>
                  <a:lnTo>
                    <a:pt x="500" y="348"/>
                  </a:lnTo>
                  <a:lnTo>
                    <a:pt x="490" y="374"/>
                  </a:lnTo>
                  <a:lnTo>
                    <a:pt x="480" y="396"/>
                  </a:lnTo>
                  <a:lnTo>
                    <a:pt x="466" y="420"/>
                  </a:lnTo>
                  <a:lnTo>
                    <a:pt x="450" y="440"/>
                  </a:lnTo>
                  <a:lnTo>
                    <a:pt x="434" y="458"/>
                  </a:lnTo>
                  <a:lnTo>
                    <a:pt x="414" y="476"/>
                  </a:lnTo>
                  <a:lnTo>
                    <a:pt x="394" y="492"/>
                  </a:lnTo>
                  <a:lnTo>
                    <a:pt x="372" y="506"/>
                  </a:lnTo>
                  <a:lnTo>
                    <a:pt x="348" y="516"/>
                  </a:lnTo>
                  <a:lnTo>
                    <a:pt x="322" y="526"/>
                  </a:lnTo>
                  <a:lnTo>
                    <a:pt x="296" y="532"/>
                  </a:lnTo>
                  <a:lnTo>
                    <a:pt x="270" y="536"/>
                  </a:lnTo>
                  <a:lnTo>
                    <a:pt x="242" y="538"/>
                  </a:lnTo>
                  <a:lnTo>
                    <a:pt x="242" y="538"/>
                  </a:lnTo>
                  <a:lnTo>
                    <a:pt x="224" y="538"/>
                  </a:lnTo>
                  <a:lnTo>
                    <a:pt x="206" y="536"/>
                  </a:lnTo>
                  <a:lnTo>
                    <a:pt x="188" y="532"/>
                  </a:lnTo>
                  <a:lnTo>
                    <a:pt x="170" y="528"/>
                  </a:lnTo>
                  <a:lnTo>
                    <a:pt x="152" y="522"/>
                  </a:lnTo>
                  <a:lnTo>
                    <a:pt x="136" y="516"/>
                  </a:lnTo>
                  <a:lnTo>
                    <a:pt x="104" y="500"/>
                  </a:lnTo>
                  <a:lnTo>
                    <a:pt x="76" y="480"/>
                  </a:lnTo>
                  <a:lnTo>
                    <a:pt x="48" y="456"/>
                  </a:lnTo>
                  <a:lnTo>
                    <a:pt x="26" y="428"/>
                  </a:lnTo>
                  <a:lnTo>
                    <a:pt x="8" y="398"/>
                  </a:lnTo>
                  <a:lnTo>
                    <a:pt x="8" y="398"/>
                  </a:lnTo>
                  <a:lnTo>
                    <a:pt x="2" y="384"/>
                  </a:lnTo>
                  <a:lnTo>
                    <a:pt x="0" y="376"/>
                  </a:lnTo>
                  <a:lnTo>
                    <a:pt x="0" y="368"/>
                  </a:lnTo>
                  <a:lnTo>
                    <a:pt x="2" y="350"/>
                  </a:lnTo>
                  <a:lnTo>
                    <a:pt x="12" y="328"/>
                  </a:lnTo>
                  <a:lnTo>
                    <a:pt x="26" y="304"/>
                  </a:lnTo>
                  <a:lnTo>
                    <a:pt x="48" y="274"/>
                  </a:lnTo>
                  <a:lnTo>
                    <a:pt x="78" y="236"/>
                  </a:lnTo>
                  <a:lnTo>
                    <a:pt x="116" y="194"/>
                  </a:lnTo>
                  <a:lnTo>
                    <a:pt x="116" y="194"/>
                  </a:lnTo>
                  <a:lnTo>
                    <a:pt x="120" y="186"/>
                  </a:lnTo>
                  <a:lnTo>
                    <a:pt x="122" y="178"/>
                  </a:lnTo>
                  <a:lnTo>
                    <a:pt x="122" y="168"/>
                  </a:lnTo>
                  <a:lnTo>
                    <a:pt x="120" y="158"/>
                  </a:lnTo>
                  <a:lnTo>
                    <a:pt x="112" y="138"/>
                  </a:lnTo>
                  <a:lnTo>
                    <a:pt x="100" y="116"/>
                  </a:lnTo>
                  <a:lnTo>
                    <a:pt x="90" y="96"/>
                  </a:lnTo>
                  <a:lnTo>
                    <a:pt x="82" y="76"/>
                  </a:lnTo>
                  <a:lnTo>
                    <a:pt x="82" y="68"/>
                  </a:lnTo>
                  <a:lnTo>
                    <a:pt x="82" y="60"/>
                  </a:lnTo>
                  <a:lnTo>
                    <a:pt x="86" y="52"/>
                  </a:lnTo>
                  <a:lnTo>
                    <a:pt x="92" y="46"/>
                  </a:lnTo>
                  <a:lnTo>
                    <a:pt x="92" y="46"/>
                  </a:lnTo>
                  <a:lnTo>
                    <a:pt x="108" y="36"/>
                  </a:lnTo>
                  <a:lnTo>
                    <a:pt x="126" y="26"/>
                  </a:lnTo>
                  <a:lnTo>
                    <a:pt x="144" y="18"/>
                  </a:lnTo>
                  <a:lnTo>
                    <a:pt x="162" y="12"/>
                  </a:lnTo>
                  <a:lnTo>
                    <a:pt x="182" y="6"/>
                  </a:lnTo>
                  <a:lnTo>
                    <a:pt x="202" y="2"/>
                  </a:lnTo>
                  <a:lnTo>
                    <a:pt x="222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70" y="2"/>
                  </a:lnTo>
                  <a:lnTo>
                    <a:pt x="296" y="6"/>
                  </a:lnTo>
                  <a:lnTo>
                    <a:pt x="322" y="12"/>
                  </a:lnTo>
                  <a:lnTo>
                    <a:pt x="348" y="20"/>
                  </a:lnTo>
                  <a:lnTo>
                    <a:pt x="372" y="32"/>
                  </a:lnTo>
                  <a:lnTo>
                    <a:pt x="394" y="46"/>
                  </a:lnTo>
                  <a:lnTo>
                    <a:pt x="414" y="62"/>
                  </a:lnTo>
                  <a:lnTo>
                    <a:pt x="434" y="78"/>
                  </a:lnTo>
                  <a:lnTo>
                    <a:pt x="450" y="98"/>
                  </a:lnTo>
                  <a:lnTo>
                    <a:pt x="466" y="118"/>
                  </a:lnTo>
                  <a:lnTo>
                    <a:pt x="480" y="140"/>
                  </a:lnTo>
                  <a:lnTo>
                    <a:pt x="490" y="164"/>
                  </a:lnTo>
                  <a:lnTo>
                    <a:pt x="500" y="188"/>
                  </a:lnTo>
                  <a:lnTo>
                    <a:pt x="506" y="214"/>
                  </a:lnTo>
                  <a:lnTo>
                    <a:pt x="510" y="242"/>
                  </a:lnTo>
                  <a:lnTo>
                    <a:pt x="512" y="268"/>
                  </a:lnTo>
                  <a:lnTo>
                    <a:pt x="512" y="268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902" y="2606"/>
              <a:ext cx="598" cy="598"/>
            </a:xfrm>
            <a:custGeom>
              <a:avLst/>
              <a:gdLst>
                <a:gd name="T0" fmla="*/ 598 w 598"/>
                <a:gd name="T1" fmla="*/ 300 h 598"/>
                <a:gd name="T2" fmla="*/ 592 w 598"/>
                <a:gd name="T3" fmla="*/ 360 h 598"/>
                <a:gd name="T4" fmla="*/ 576 w 598"/>
                <a:gd name="T5" fmla="*/ 416 h 598"/>
                <a:gd name="T6" fmla="*/ 548 w 598"/>
                <a:gd name="T7" fmla="*/ 466 h 598"/>
                <a:gd name="T8" fmla="*/ 512 w 598"/>
                <a:gd name="T9" fmla="*/ 510 h 598"/>
                <a:gd name="T10" fmla="*/ 466 w 598"/>
                <a:gd name="T11" fmla="*/ 548 h 598"/>
                <a:gd name="T12" fmla="*/ 416 w 598"/>
                <a:gd name="T13" fmla="*/ 574 h 598"/>
                <a:gd name="T14" fmla="*/ 360 w 598"/>
                <a:gd name="T15" fmla="*/ 592 h 598"/>
                <a:gd name="T16" fmla="*/ 300 w 598"/>
                <a:gd name="T17" fmla="*/ 598 h 598"/>
                <a:gd name="T18" fmla="*/ 270 w 598"/>
                <a:gd name="T19" fmla="*/ 596 h 598"/>
                <a:gd name="T20" fmla="*/ 210 w 598"/>
                <a:gd name="T21" fmla="*/ 584 h 598"/>
                <a:gd name="T22" fmla="*/ 158 w 598"/>
                <a:gd name="T23" fmla="*/ 562 h 598"/>
                <a:gd name="T24" fmla="*/ 110 w 598"/>
                <a:gd name="T25" fmla="*/ 530 h 598"/>
                <a:gd name="T26" fmla="*/ 68 w 598"/>
                <a:gd name="T27" fmla="*/ 490 h 598"/>
                <a:gd name="T28" fmla="*/ 36 w 598"/>
                <a:gd name="T29" fmla="*/ 442 h 598"/>
                <a:gd name="T30" fmla="*/ 14 w 598"/>
                <a:gd name="T31" fmla="*/ 388 h 598"/>
                <a:gd name="T32" fmla="*/ 2 w 598"/>
                <a:gd name="T33" fmla="*/ 330 h 598"/>
                <a:gd name="T34" fmla="*/ 0 w 598"/>
                <a:gd name="T35" fmla="*/ 300 h 598"/>
                <a:gd name="T36" fmla="*/ 6 w 598"/>
                <a:gd name="T37" fmla="*/ 238 h 598"/>
                <a:gd name="T38" fmla="*/ 24 w 598"/>
                <a:gd name="T39" fmla="*/ 182 h 598"/>
                <a:gd name="T40" fmla="*/ 52 w 598"/>
                <a:gd name="T41" fmla="*/ 132 h 598"/>
                <a:gd name="T42" fmla="*/ 88 w 598"/>
                <a:gd name="T43" fmla="*/ 88 h 598"/>
                <a:gd name="T44" fmla="*/ 132 w 598"/>
                <a:gd name="T45" fmla="*/ 52 h 598"/>
                <a:gd name="T46" fmla="*/ 184 w 598"/>
                <a:gd name="T47" fmla="*/ 24 h 598"/>
                <a:gd name="T48" fmla="*/ 240 w 598"/>
                <a:gd name="T49" fmla="*/ 6 h 598"/>
                <a:gd name="T50" fmla="*/ 300 w 598"/>
                <a:gd name="T51" fmla="*/ 0 h 598"/>
                <a:gd name="T52" fmla="*/ 330 w 598"/>
                <a:gd name="T53" fmla="*/ 2 h 598"/>
                <a:gd name="T54" fmla="*/ 388 w 598"/>
                <a:gd name="T55" fmla="*/ 14 h 598"/>
                <a:gd name="T56" fmla="*/ 442 w 598"/>
                <a:gd name="T57" fmla="*/ 36 h 598"/>
                <a:gd name="T58" fmla="*/ 490 w 598"/>
                <a:gd name="T59" fmla="*/ 68 h 598"/>
                <a:gd name="T60" fmla="*/ 530 w 598"/>
                <a:gd name="T61" fmla="*/ 110 h 598"/>
                <a:gd name="T62" fmla="*/ 562 w 598"/>
                <a:gd name="T63" fmla="*/ 156 h 598"/>
                <a:gd name="T64" fmla="*/ 586 w 598"/>
                <a:gd name="T65" fmla="*/ 210 h 598"/>
                <a:gd name="T66" fmla="*/ 598 w 598"/>
                <a:gd name="T67" fmla="*/ 268 h 598"/>
                <a:gd name="T68" fmla="*/ 598 w 598"/>
                <a:gd name="T69" fmla="*/ 30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8" h="598">
                  <a:moveTo>
                    <a:pt x="598" y="300"/>
                  </a:moveTo>
                  <a:lnTo>
                    <a:pt x="598" y="300"/>
                  </a:lnTo>
                  <a:lnTo>
                    <a:pt x="598" y="330"/>
                  </a:lnTo>
                  <a:lnTo>
                    <a:pt x="592" y="360"/>
                  </a:lnTo>
                  <a:lnTo>
                    <a:pt x="586" y="388"/>
                  </a:lnTo>
                  <a:lnTo>
                    <a:pt x="576" y="416"/>
                  </a:lnTo>
                  <a:lnTo>
                    <a:pt x="562" y="442"/>
                  </a:lnTo>
                  <a:lnTo>
                    <a:pt x="548" y="466"/>
                  </a:lnTo>
                  <a:lnTo>
                    <a:pt x="530" y="490"/>
                  </a:lnTo>
                  <a:lnTo>
                    <a:pt x="512" y="510"/>
                  </a:lnTo>
                  <a:lnTo>
                    <a:pt x="490" y="530"/>
                  </a:lnTo>
                  <a:lnTo>
                    <a:pt x="466" y="548"/>
                  </a:lnTo>
                  <a:lnTo>
                    <a:pt x="442" y="562"/>
                  </a:lnTo>
                  <a:lnTo>
                    <a:pt x="416" y="574"/>
                  </a:lnTo>
                  <a:lnTo>
                    <a:pt x="388" y="584"/>
                  </a:lnTo>
                  <a:lnTo>
                    <a:pt x="360" y="592"/>
                  </a:lnTo>
                  <a:lnTo>
                    <a:pt x="330" y="596"/>
                  </a:lnTo>
                  <a:lnTo>
                    <a:pt x="300" y="598"/>
                  </a:lnTo>
                  <a:lnTo>
                    <a:pt x="300" y="598"/>
                  </a:lnTo>
                  <a:lnTo>
                    <a:pt x="270" y="596"/>
                  </a:lnTo>
                  <a:lnTo>
                    <a:pt x="240" y="592"/>
                  </a:lnTo>
                  <a:lnTo>
                    <a:pt x="210" y="584"/>
                  </a:lnTo>
                  <a:lnTo>
                    <a:pt x="184" y="574"/>
                  </a:lnTo>
                  <a:lnTo>
                    <a:pt x="158" y="562"/>
                  </a:lnTo>
                  <a:lnTo>
                    <a:pt x="132" y="548"/>
                  </a:lnTo>
                  <a:lnTo>
                    <a:pt x="110" y="530"/>
                  </a:lnTo>
                  <a:lnTo>
                    <a:pt x="88" y="510"/>
                  </a:lnTo>
                  <a:lnTo>
                    <a:pt x="68" y="490"/>
                  </a:lnTo>
                  <a:lnTo>
                    <a:pt x="52" y="466"/>
                  </a:lnTo>
                  <a:lnTo>
                    <a:pt x="36" y="442"/>
                  </a:lnTo>
                  <a:lnTo>
                    <a:pt x="24" y="416"/>
                  </a:lnTo>
                  <a:lnTo>
                    <a:pt x="14" y="388"/>
                  </a:lnTo>
                  <a:lnTo>
                    <a:pt x="6" y="360"/>
                  </a:lnTo>
                  <a:lnTo>
                    <a:pt x="2" y="330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2" y="268"/>
                  </a:lnTo>
                  <a:lnTo>
                    <a:pt x="6" y="238"/>
                  </a:lnTo>
                  <a:lnTo>
                    <a:pt x="14" y="210"/>
                  </a:lnTo>
                  <a:lnTo>
                    <a:pt x="24" y="182"/>
                  </a:lnTo>
                  <a:lnTo>
                    <a:pt x="36" y="156"/>
                  </a:lnTo>
                  <a:lnTo>
                    <a:pt x="52" y="132"/>
                  </a:lnTo>
                  <a:lnTo>
                    <a:pt x="68" y="110"/>
                  </a:lnTo>
                  <a:lnTo>
                    <a:pt x="88" y="88"/>
                  </a:lnTo>
                  <a:lnTo>
                    <a:pt x="110" y="68"/>
                  </a:lnTo>
                  <a:lnTo>
                    <a:pt x="132" y="52"/>
                  </a:lnTo>
                  <a:lnTo>
                    <a:pt x="158" y="36"/>
                  </a:lnTo>
                  <a:lnTo>
                    <a:pt x="184" y="24"/>
                  </a:lnTo>
                  <a:lnTo>
                    <a:pt x="210" y="14"/>
                  </a:lnTo>
                  <a:lnTo>
                    <a:pt x="240" y="6"/>
                  </a:lnTo>
                  <a:lnTo>
                    <a:pt x="270" y="2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30" y="2"/>
                  </a:lnTo>
                  <a:lnTo>
                    <a:pt x="360" y="6"/>
                  </a:lnTo>
                  <a:lnTo>
                    <a:pt x="388" y="14"/>
                  </a:lnTo>
                  <a:lnTo>
                    <a:pt x="416" y="24"/>
                  </a:lnTo>
                  <a:lnTo>
                    <a:pt x="442" y="36"/>
                  </a:lnTo>
                  <a:lnTo>
                    <a:pt x="466" y="52"/>
                  </a:lnTo>
                  <a:lnTo>
                    <a:pt x="490" y="68"/>
                  </a:lnTo>
                  <a:lnTo>
                    <a:pt x="512" y="88"/>
                  </a:lnTo>
                  <a:lnTo>
                    <a:pt x="530" y="110"/>
                  </a:lnTo>
                  <a:lnTo>
                    <a:pt x="548" y="132"/>
                  </a:lnTo>
                  <a:lnTo>
                    <a:pt x="562" y="156"/>
                  </a:lnTo>
                  <a:lnTo>
                    <a:pt x="576" y="182"/>
                  </a:lnTo>
                  <a:lnTo>
                    <a:pt x="586" y="210"/>
                  </a:lnTo>
                  <a:lnTo>
                    <a:pt x="592" y="238"/>
                  </a:lnTo>
                  <a:lnTo>
                    <a:pt x="598" y="268"/>
                  </a:lnTo>
                  <a:lnTo>
                    <a:pt x="598" y="300"/>
                  </a:lnTo>
                  <a:lnTo>
                    <a:pt x="598" y="300"/>
                  </a:lnTo>
                  <a:close/>
                </a:path>
              </a:pathLst>
            </a:custGeom>
            <a:solidFill>
              <a:srgbClr val="C8E8F4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402" y="2028"/>
              <a:ext cx="598" cy="598"/>
            </a:xfrm>
            <a:custGeom>
              <a:avLst/>
              <a:gdLst>
                <a:gd name="T0" fmla="*/ 598 w 598"/>
                <a:gd name="T1" fmla="*/ 300 h 598"/>
                <a:gd name="T2" fmla="*/ 590 w 598"/>
                <a:gd name="T3" fmla="*/ 360 h 598"/>
                <a:gd name="T4" fmla="*/ 574 w 598"/>
                <a:gd name="T5" fmla="*/ 416 h 598"/>
                <a:gd name="T6" fmla="*/ 546 w 598"/>
                <a:gd name="T7" fmla="*/ 466 h 598"/>
                <a:gd name="T8" fmla="*/ 510 w 598"/>
                <a:gd name="T9" fmla="*/ 510 h 598"/>
                <a:gd name="T10" fmla="*/ 466 w 598"/>
                <a:gd name="T11" fmla="*/ 548 h 598"/>
                <a:gd name="T12" fmla="*/ 414 w 598"/>
                <a:gd name="T13" fmla="*/ 574 h 598"/>
                <a:gd name="T14" fmla="*/ 358 w 598"/>
                <a:gd name="T15" fmla="*/ 592 h 598"/>
                <a:gd name="T16" fmla="*/ 298 w 598"/>
                <a:gd name="T17" fmla="*/ 598 h 598"/>
                <a:gd name="T18" fmla="*/ 268 w 598"/>
                <a:gd name="T19" fmla="*/ 596 h 598"/>
                <a:gd name="T20" fmla="*/ 210 w 598"/>
                <a:gd name="T21" fmla="*/ 584 h 598"/>
                <a:gd name="T22" fmla="*/ 156 w 598"/>
                <a:gd name="T23" fmla="*/ 562 h 598"/>
                <a:gd name="T24" fmla="*/ 108 w 598"/>
                <a:gd name="T25" fmla="*/ 530 h 598"/>
                <a:gd name="T26" fmla="*/ 68 w 598"/>
                <a:gd name="T27" fmla="*/ 490 h 598"/>
                <a:gd name="T28" fmla="*/ 36 w 598"/>
                <a:gd name="T29" fmla="*/ 442 h 598"/>
                <a:gd name="T30" fmla="*/ 12 w 598"/>
                <a:gd name="T31" fmla="*/ 388 h 598"/>
                <a:gd name="T32" fmla="*/ 0 w 598"/>
                <a:gd name="T33" fmla="*/ 330 h 598"/>
                <a:gd name="T34" fmla="*/ 0 w 598"/>
                <a:gd name="T35" fmla="*/ 300 h 598"/>
                <a:gd name="T36" fmla="*/ 6 w 598"/>
                <a:gd name="T37" fmla="*/ 240 h 598"/>
                <a:gd name="T38" fmla="*/ 22 w 598"/>
                <a:gd name="T39" fmla="*/ 182 h 598"/>
                <a:gd name="T40" fmla="*/ 50 w 598"/>
                <a:gd name="T41" fmla="*/ 132 h 598"/>
                <a:gd name="T42" fmla="*/ 86 w 598"/>
                <a:gd name="T43" fmla="*/ 88 h 598"/>
                <a:gd name="T44" fmla="*/ 130 w 598"/>
                <a:gd name="T45" fmla="*/ 52 h 598"/>
                <a:gd name="T46" fmla="*/ 182 w 598"/>
                <a:gd name="T47" fmla="*/ 24 h 598"/>
                <a:gd name="T48" fmla="*/ 238 w 598"/>
                <a:gd name="T49" fmla="*/ 6 h 598"/>
                <a:gd name="T50" fmla="*/ 298 w 598"/>
                <a:gd name="T51" fmla="*/ 0 h 598"/>
                <a:gd name="T52" fmla="*/ 328 w 598"/>
                <a:gd name="T53" fmla="*/ 2 h 598"/>
                <a:gd name="T54" fmla="*/ 386 w 598"/>
                <a:gd name="T55" fmla="*/ 14 h 598"/>
                <a:gd name="T56" fmla="*/ 440 w 598"/>
                <a:gd name="T57" fmla="*/ 36 h 598"/>
                <a:gd name="T58" fmla="*/ 488 w 598"/>
                <a:gd name="T59" fmla="*/ 68 h 598"/>
                <a:gd name="T60" fmla="*/ 528 w 598"/>
                <a:gd name="T61" fmla="*/ 110 h 598"/>
                <a:gd name="T62" fmla="*/ 560 w 598"/>
                <a:gd name="T63" fmla="*/ 156 h 598"/>
                <a:gd name="T64" fmla="*/ 584 w 598"/>
                <a:gd name="T65" fmla="*/ 210 h 598"/>
                <a:gd name="T66" fmla="*/ 596 w 598"/>
                <a:gd name="T67" fmla="*/ 268 h 598"/>
                <a:gd name="T68" fmla="*/ 598 w 598"/>
                <a:gd name="T69" fmla="*/ 30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8" h="598">
                  <a:moveTo>
                    <a:pt x="598" y="300"/>
                  </a:moveTo>
                  <a:lnTo>
                    <a:pt x="598" y="300"/>
                  </a:lnTo>
                  <a:lnTo>
                    <a:pt x="596" y="330"/>
                  </a:lnTo>
                  <a:lnTo>
                    <a:pt x="590" y="360"/>
                  </a:lnTo>
                  <a:lnTo>
                    <a:pt x="584" y="388"/>
                  </a:lnTo>
                  <a:lnTo>
                    <a:pt x="574" y="416"/>
                  </a:lnTo>
                  <a:lnTo>
                    <a:pt x="560" y="442"/>
                  </a:lnTo>
                  <a:lnTo>
                    <a:pt x="546" y="466"/>
                  </a:lnTo>
                  <a:lnTo>
                    <a:pt x="528" y="490"/>
                  </a:lnTo>
                  <a:lnTo>
                    <a:pt x="510" y="510"/>
                  </a:lnTo>
                  <a:lnTo>
                    <a:pt x="488" y="530"/>
                  </a:lnTo>
                  <a:lnTo>
                    <a:pt x="466" y="548"/>
                  </a:lnTo>
                  <a:lnTo>
                    <a:pt x="440" y="562"/>
                  </a:lnTo>
                  <a:lnTo>
                    <a:pt x="414" y="574"/>
                  </a:lnTo>
                  <a:lnTo>
                    <a:pt x="386" y="584"/>
                  </a:lnTo>
                  <a:lnTo>
                    <a:pt x="358" y="592"/>
                  </a:lnTo>
                  <a:lnTo>
                    <a:pt x="328" y="596"/>
                  </a:lnTo>
                  <a:lnTo>
                    <a:pt x="298" y="598"/>
                  </a:lnTo>
                  <a:lnTo>
                    <a:pt x="298" y="598"/>
                  </a:lnTo>
                  <a:lnTo>
                    <a:pt x="268" y="596"/>
                  </a:lnTo>
                  <a:lnTo>
                    <a:pt x="238" y="592"/>
                  </a:lnTo>
                  <a:lnTo>
                    <a:pt x="210" y="584"/>
                  </a:lnTo>
                  <a:lnTo>
                    <a:pt x="182" y="574"/>
                  </a:lnTo>
                  <a:lnTo>
                    <a:pt x="156" y="562"/>
                  </a:lnTo>
                  <a:lnTo>
                    <a:pt x="130" y="548"/>
                  </a:lnTo>
                  <a:lnTo>
                    <a:pt x="108" y="530"/>
                  </a:lnTo>
                  <a:lnTo>
                    <a:pt x="86" y="510"/>
                  </a:lnTo>
                  <a:lnTo>
                    <a:pt x="68" y="490"/>
                  </a:lnTo>
                  <a:lnTo>
                    <a:pt x="50" y="466"/>
                  </a:lnTo>
                  <a:lnTo>
                    <a:pt x="36" y="442"/>
                  </a:lnTo>
                  <a:lnTo>
                    <a:pt x="22" y="416"/>
                  </a:lnTo>
                  <a:lnTo>
                    <a:pt x="12" y="388"/>
                  </a:lnTo>
                  <a:lnTo>
                    <a:pt x="6" y="360"/>
                  </a:lnTo>
                  <a:lnTo>
                    <a:pt x="0" y="330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0" y="268"/>
                  </a:lnTo>
                  <a:lnTo>
                    <a:pt x="6" y="240"/>
                  </a:lnTo>
                  <a:lnTo>
                    <a:pt x="12" y="210"/>
                  </a:lnTo>
                  <a:lnTo>
                    <a:pt x="22" y="182"/>
                  </a:lnTo>
                  <a:lnTo>
                    <a:pt x="36" y="156"/>
                  </a:lnTo>
                  <a:lnTo>
                    <a:pt x="50" y="132"/>
                  </a:lnTo>
                  <a:lnTo>
                    <a:pt x="68" y="110"/>
                  </a:lnTo>
                  <a:lnTo>
                    <a:pt x="86" y="88"/>
                  </a:lnTo>
                  <a:lnTo>
                    <a:pt x="108" y="68"/>
                  </a:lnTo>
                  <a:lnTo>
                    <a:pt x="130" y="52"/>
                  </a:lnTo>
                  <a:lnTo>
                    <a:pt x="156" y="36"/>
                  </a:lnTo>
                  <a:lnTo>
                    <a:pt x="182" y="24"/>
                  </a:lnTo>
                  <a:lnTo>
                    <a:pt x="210" y="14"/>
                  </a:lnTo>
                  <a:lnTo>
                    <a:pt x="238" y="6"/>
                  </a:lnTo>
                  <a:lnTo>
                    <a:pt x="268" y="2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328" y="2"/>
                  </a:lnTo>
                  <a:lnTo>
                    <a:pt x="358" y="6"/>
                  </a:lnTo>
                  <a:lnTo>
                    <a:pt x="386" y="14"/>
                  </a:lnTo>
                  <a:lnTo>
                    <a:pt x="414" y="24"/>
                  </a:lnTo>
                  <a:lnTo>
                    <a:pt x="440" y="36"/>
                  </a:lnTo>
                  <a:lnTo>
                    <a:pt x="466" y="52"/>
                  </a:lnTo>
                  <a:lnTo>
                    <a:pt x="488" y="68"/>
                  </a:lnTo>
                  <a:lnTo>
                    <a:pt x="510" y="88"/>
                  </a:lnTo>
                  <a:lnTo>
                    <a:pt x="528" y="110"/>
                  </a:lnTo>
                  <a:lnTo>
                    <a:pt x="546" y="132"/>
                  </a:lnTo>
                  <a:lnTo>
                    <a:pt x="560" y="156"/>
                  </a:lnTo>
                  <a:lnTo>
                    <a:pt x="574" y="182"/>
                  </a:lnTo>
                  <a:lnTo>
                    <a:pt x="584" y="210"/>
                  </a:lnTo>
                  <a:lnTo>
                    <a:pt x="590" y="240"/>
                  </a:lnTo>
                  <a:lnTo>
                    <a:pt x="596" y="268"/>
                  </a:lnTo>
                  <a:lnTo>
                    <a:pt x="598" y="300"/>
                  </a:lnTo>
                  <a:lnTo>
                    <a:pt x="598" y="300"/>
                  </a:lnTo>
                  <a:close/>
                </a:path>
              </a:pathLst>
            </a:custGeom>
            <a:solidFill>
              <a:srgbClr val="C8E8F4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62" y="1276"/>
              <a:ext cx="598" cy="598"/>
            </a:xfrm>
            <a:custGeom>
              <a:avLst/>
              <a:gdLst>
                <a:gd name="T0" fmla="*/ 598 w 598"/>
                <a:gd name="T1" fmla="*/ 300 h 598"/>
                <a:gd name="T2" fmla="*/ 592 w 598"/>
                <a:gd name="T3" fmla="*/ 360 h 598"/>
                <a:gd name="T4" fmla="*/ 574 w 598"/>
                <a:gd name="T5" fmla="*/ 416 h 598"/>
                <a:gd name="T6" fmla="*/ 548 w 598"/>
                <a:gd name="T7" fmla="*/ 466 h 598"/>
                <a:gd name="T8" fmla="*/ 510 w 598"/>
                <a:gd name="T9" fmla="*/ 510 h 598"/>
                <a:gd name="T10" fmla="*/ 466 w 598"/>
                <a:gd name="T11" fmla="*/ 548 h 598"/>
                <a:gd name="T12" fmla="*/ 416 w 598"/>
                <a:gd name="T13" fmla="*/ 574 h 598"/>
                <a:gd name="T14" fmla="*/ 360 w 598"/>
                <a:gd name="T15" fmla="*/ 592 h 598"/>
                <a:gd name="T16" fmla="*/ 300 w 598"/>
                <a:gd name="T17" fmla="*/ 598 h 598"/>
                <a:gd name="T18" fmla="*/ 268 w 598"/>
                <a:gd name="T19" fmla="*/ 596 h 598"/>
                <a:gd name="T20" fmla="*/ 210 w 598"/>
                <a:gd name="T21" fmla="*/ 584 h 598"/>
                <a:gd name="T22" fmla="*/ 156 w 598"/>
                <a:gd name="T23" fmla="*/ 562 h 598"/>
                <a:gd name="T24" fmla="*/ 110 w 598"/>
                <a:gd name="T25" fmla="*/ 530 h 598"/>
                <a:gd name="T26" fmla="*/ 68 w 598"/>
                <a:gd name="T27" fmla="*/ 490 h 598"/>
                <a:gd name="T28" fmla="*/ 36 w 598"/>
                <a:gd name="T29" fmla="*/ 442 h 598"/>
                <a:gd name="T30" fmla="*/ 14 w 598"/>
                <a:gd name="T31" fmla="*/ 388 h 598"/>
                <a:gd name="T32" fmla="*/ 2 w 598"/>
                <a:gd name="T33" fmla="*/ 330 h 598"/>
                <a:gd name="T34" fmla="*/ 0 w 598"/>
                <a:gd name="T35" fmla="*/ 300 h 598"/>
                <a:gd name="T36" fmla="*/ 6 w 598"/>
                <a:gd name="T37" fmla="*/ 238 h 598"/>
                <a:gd name="T38" fmla="*/ 24 w 598"/>
                <a:gd name="T39" fmla="*/ 182 h 598"/>
                <a:gd name="T40" fmla="*/ 52 w 598"/>
                <a:gd name="T41" fmla="*/ 132 h 598"/>
                <a:gd name="T42" fmla="*/ 88 w 598"/>
                <a:gd name="T43" fmla="*/ 88 h 598"/>
                <a:gd name="T44" fmla="*/ 132 w 598"/>
                <a:gd name="T45" fmla="*/ 52 h 598"/>
                <a:gd name="T46" fmla="*/ 182 w 598"/>
                <a:gd name="T47" fmla="*/ 24 h 598"/>
                <a:gd name="T48" fmla="*/ 238 w 598"/>
                <a:gd name="T49" fmla="*/ 6 h 598"/>
                <a:gd name="T50" fmla="*/ 300 w 598"/>
                <a:gd name="T51" fmla="*/ 0 h 598"/>
                <a:gd name="T52" fmla="*/ 330 w 598"/>
                <a:gd name="T53" fmla="*/ 2 h 598"/>
                <a:gd name="T54" fmla="*/ 388 w 598"/>
                <a:gd name="T55" fmla="*/ 14 h 598"/>
                <a:gd name="T56" fmla="*/ 442 w 598"/>
                <a:gd name="T57" fmla="*/ 36 h 598"/>
                <a:gd name="T58" fmla="*/ 490 w 598"/>
                <a:gd name="T59" fmla="*/ 68 h 598"/>
                <a:gd name="T60" fmla="*/ 530 w 598"/>
                <a:gd name="T61" fmla="*/ 110 h 598"/>
                <a:gd name="T62" fmla="*/ 562 w 598"/>
                <a:gd name="T63" fmla="*/ 156 h 598"/>
                <a:gd name="T64" fmla="*/ 584 w 598"/>
                <a:gd name="T65" fmla="*/ 210 h 598"/>
                <a:gd name="T66" fmla="*/ 596 w 598"/>
                <a:gd name="T67" fmla="*/ 268 h 598"/>
                <a:gd name="T68" fmla="*/ 598 w 598"/>
                <a:gd name="T69" fmla="*/ 30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8" h="598">
                  <a:moveTo>
                    <a:pt x="598" y="300"/>
                  </a:moveTo>
                  <a:lnTo>
                    <a:pt x="598" y="300"/>
                  </a:lnTo>
                  <a:lnTo>
                    <a:pt x="596" y="330"/>
                  </a:lnTo>
                  <a:lnTo>
                    <a:pt x="592" y="360"/>
                  </a:lnTo>
                  <a:lnTo>
                    <a:pt x="584" y="388"/>
                  </a:lnTo>
                  <a:lnTo>
                    <a:pt x="574" y="416"/>
                  </a:lnTo>
                  <a:lnTo>
                    <a:pt x="562" y="442"/>
                  </a:lnTo>
                  <a:lnTo>
                    <a:pt x="548" y="466"/>
                  </a:lnTo>
                  <a:lnTo>
                    <a:pt x="530" y="490"/>
                  </a:lnTo>
                  <a:lnTo>
                    <a:pt x="510" y="510"/>
                  </a:lnTo>
                  <a:lnTo>
                    <a:pt x="490" y="530"/>
                  </a:lnTo>
                  <a:lnTo>
                    <a:pt x="466" y="548"/>
                  </a:lnTo>
                  <a:lnTo>
                    <a:pt x="442" y="562"/>
                  </a:lnTo>
                  <a:lnTo>
                    <a:pt x="416" y="574"/>
                  </a:lnTo>
                  <a:lnTo>
                    <a:pt x="388" y="584"/>
                  </a:lnTo>
                  <a:lnTo>
                    <a:pt x="360" y="592"/>
                  </a:lnTo>
                  <a:lnTo>
                    <a:pt x="330" y="596"/>
                  </a:lnTo>
                  <a:lnTo>
                    <a:pt x="300" y="598"/>
                  </a:lnTo>
                  <a:lnTo>
                    <a:pt x="300" y="598"/>
                  </a:lnTo>
                  <a:lnTo>
                    <a:pt x="268" y="596"/>
                  </a:lnTo>
                  <a:lnTo>
                    <a:pt x="238" y="592"/>
                  </a:lnTo>
                  <a:lnTo>
                    <a:pt x="210" y="584"/>
                  </a:lnTo>
                  <a:lnTo>
                    <a:pt x="182" y="574"/>
                  </a:lnTo>
                  <a:lnTo>
                    <a:pt x="156" y="562"/>
                  </a:lnTo>
                  <a:lnTo>
                    <a:pt x="132" y="548"/>
                  </a:lnTo>
                  <a:lnTo>
                    <a:pt x="110" y="530"/>
                  </a:lnTo>
                  <a:lnTo>
                    <a:pt x="88" y="510"/>
                  </a:lnTo>
                  <a:lnTo>
                    <a:pt x="68" y="490"/>
                  </a:lnTo>
                  <a:lnTo>
                    <a:pt x="52" y="466"/>
                  </a:lnTo>
                  <a:lnTo>
                    <a:pt x="36" y="442"/>
                  </a:lnTo>
                  <a:lnTo>
                    <a:pt x="24" y="416"/>
                  </a:lnTo>
                  <a:lnTo>
                    <a:pt x="14" y="388"/>
                  </a:lnTo>
                  <a:lnTo>
                    <a:pt x="6" y="360"/>
                  </a:lnTo>
                  <a:lnTo>
                    <a:pt x="2" y="330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2" y="268"/>
                  </a:lnTo>
                  <a:lnTo>
                    <a:pt x="6" y="238"/>
                  </a:lnTo>
                  <a:lnTo>
                    <a:pt x="14" y="210"/>
                  </a:lnTo>
                  <a:lnTo>
                    <a:pt x="24" y="182"/>
                  </a:lnTo>
                  <a:lnTo>
                    <a:pt x="36" y="156"/>
                  </a:lnTo>
                  <a:lnTo>
                    <a:pt x="52" y="132"/>
                  </a:lnTo>
                  <a:lnTo>
                    <a:pt x="68" y="110"/>
                  </a:lnTo>
                  <a:lnTo>
                    <a:pt x="88" y="88"/>
                  </a:lnTo>
                  <a:lnTo>
                    <a:pt x="110" y="68"/>
                  </a:lnTo>
                  <a:lnTo>
                    <a:pt x="132" y="52"/>
                  </a:lnTo>
                  <a:lnTo>
                    <a:pt x="156" y="36"/>
                  </a:lnTo>
                  <a:lnTo>
                    <a:pt x="182" y="24"/>
                  </a:lnTo>
                  <a:lnTo>
                    <a:pt x="210" y="14"/>
                  </a:lnTo>
                  <a:lnTo>
                    <a:pt x="238" y="6"/>
                  </a:lnTo>
                  <a:lnTo>
                    <a:pt x="268" y="2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30" y="2"/>
                  </a:lnTo>
                  <a:lnTo>
                    <a:pt x="360" y="6"/>
                  </a:lnTo>
                  <a:lnTo>
                    <a:pt x="388" y="14"/>
                  </a:lnTo>
                  <a:lnTo>
                    <a:pt x="416" y="24"/>
                  </a:lnTo>
                  <a:lnTo>
                    <a:pt x="442" y="36"/>
                  </a:lnTo>
                  <a:lnTo>
                    <a:pt x="466" y="52"/>
                  </a:lnTo>
                  <a:lnTo>
                    <a:pt x="490" y="68"/>
                  </a:lnTo>
                  <a:lnTo>
                    <a:pt x="510" y="88"/>
                  </a:lnTo>
                  <a:lnTo>
                    <a:pt x="530" y="110"/>
                  </a:lnTo>
                  <a:lnTo>
                    <a:pt x="548" y="132"/>
                  </a:lnTo>
                  <a:lnTo>
                    <a:pt x="562" y="156"/>
                  </a:lnTo>
                  <a:lnTo>
                    <a:pt x="574" y="182"/>
                  </a:lnTo>
                  <a:lnTo>
                    <a:pt x="584" y="210"/>
                  </a:lnTo>
                  <a:lnTo>
                    <a:pt x="592" y="238"/>
                  </a:lnTo>
                  <a:lnTo>
                    <a:pt x="596" y="268"/>
                  </a:lnTo>
                  <a:lnTo>
                    <a:pt x="598" y="300"/>
                  </a:lnTo>
                  <a:lnTo>
                    <a:pt x="598" y="300"/>
                  </a:lnTo>
                  <a:close/>
                </a:path>
              </a:pathLst>
            </a:custGeom>
            <a:solidFill>
              <a:srgbClr val="C8E8F4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2214" y="2774"/>
              <a:ext cx="234" cy="356"/>
            </a:xfrm>
            <a:custGeom>
              <a:avLst/>
              <a:gdLst>
                <a:gd name="T0" fmla="*/ 178 w 234"/>
                <a:gd name="T1" fmla="*/ 0 h 356"/>
                <a:gd name="T2" fmla="*/ 178 w 234"/>
                <a:gd name="T3" fmla="*/ 0 h 356"/>
                <a:gd name="T4" fmla="*/ 170 w 234"/>
                <a:gd name="T5" fmla="*/ 0 h 356"/>
                <a:gd name="T6" fmla="*/ 166 w 234"/>
                <a:gd name="T7" fmla="*/ 4 h 356"/>
                <a:gd name="T8" fmla="*/ 160 w 234"/>
                <a:gd name="T9" fmla="*/ 8 h 356"/>
                <a:gd name="T10" fmla="*/ 156 w 234"/>
                <a:gd name="T11" fmla="*/ 12 h 356"/>
                <a:gd name="T12" fmla="*/ 150 w 234"/>
                <a:gd name="T13" fmla="*/ 26 h 356"/>
                <a:gd name="T14" fmla="*/ 146 w 234"/>
                <a:gd name="T15" fmla="*/ 44 h 356"/>
                <a:gd name="T16" fmla="*/ 140 w 234"/>
                <a:gd name="T17" fmla="*/ 86 h 356"/>
                <a:gd name="T18" fmla="*/ 136 w 234"/>
                <a:gd name="T19" fmla="*/ 106 h 356"/>
                <a:gd name="T20" fmla="*/ 130 w 234"/>
                <a:gd name="T21" fmla="*/ 124 h 356"/>
                <a:gd name="T22" fmla="*/ 130 w 234"/>
                <a:gd name="T23" fmla="*/ 124 h 356"/>
                <a:gd name="T24" fmla="*/ 120 w 234"/>
                <a:gd name="T25" fmla="*/ 144 h 356"/>
                <a:gd name="T26" fmla="*/ 104 w 234"/>
                <a:gd name="T27" fmla="*/ 162 h 356"/>
                <a:gd name="T28" fmla="*/ 86 w 234"/>
                <a:gd name="T29" fmla="*/ 182 h 356"/>
                <a:gd name="T30" fmla="*/ 68 w 234"/>
                <a:gd name="T31" fmla="*/ 202 h 356"/>
                <a:gd name="T32" fmla="*/ 32 w 234"/>
                <a:gd name="T33" fmla="*/ 236 h 356"/>
                <a:gd name="T34" fmla="*/ 20 w 234"/>
                <a:gd name="T35" fmla="*/ 250 h 356"/>
                <a:gd name="T36" fmla="*/ 14 w 234"/>
                <a:gd name="T37" fmla="*/ 262 h 356"/>
                <a:gd name="T38" fmla="*/ 14 w 234"/>
                <a:gd name="T39" fmla="*/ 262 h 356"/>
                <a:gd name="T40" fmla="*/ 6 w 234"/>
                <a:gd name="T41" fmla="*/ 284 h 356"/>
                <a:gd name="T42" fmla="*/ 2 w 234"/>
                <a:gd name="T43" fmla="*/ 298 h 356"/>
                <a:gd name="T44" fmla="*/ 0 w 234"/>
                <a:gd name="T45" fmla="*/ 310 h 356"/>
                <a:gd name="T46" fmla="*/ 2 w 234"/>
                <a:gd name="T47" fmla="*/ 324 h 356"/>
                <a:gd name="T48" fmla="*/ 4 w 234"/>
                <a:gd name="T49" fmla="*/ 336 h 356"/>
                <a:gd name="T50" fmla="*/ 8 w 234"/>
                <a:gd name="T51" fmla="*/ 342 h 356"/>
                <a:gd name="T52" fmla="*/ 12 w 234"/>
                <a:gd name="T53" fmla="*/ 346 h 356"/>
                <a:gd name="T54" fmla="*/ 18 w 234"/>
                <a:gd name="T55" fmla="*/ 350 h 356"/>
                <a:gd name="T56" fmla="*/ 26 w 234"/>
                <a:gd name="T57" fmla="*/ 354 h 356"/>
                <a:gd name="T58" fmla="*/ 26 w 234"/>
                <a:gd name="T59" fmla="*/ 354 h 356"/>
                <a:gd name="T60" fmla="*/ 34 w 234"/>
                <a:gd name="T61" fmla="*/ 356 h 356"/>
                <a:gd name="T62" fmla="*/ 44 w 234"/>
                <a:gd name="T63" fmla="*/ 356 h 356"/>
                <a:gd name="T64" fmla="*/ 66 w 234"/>
                <a:gd name="T65" fmla="*/ 356 h 356"/>
                <a:gd name="T66" fmla="*/ 90 w 234"/>
                <a:gd name="T67" fmla="*/ 350 h 356"/>
                <a:gd name="T68" fmla="*/ 116 w 234"/>
                <a:gd name="T69" fmla="*/ 342 h 356"/>
                <a:gd name="T70" fmla="*/ 142 w 234"/>
                <a:gd name="T71" fmla="*/ 330 h 356"/>
                <a:gd name="T72" fmla="*/ 166 w 234"/>
                <a:gd name="T73" fmla="*/ 318 h 356"/>
                <a:gd name="T74" fmla="*/ 184 w 234"/>
                <a:gd name="T75" fmla="*/ 304 h 356"/>
                <a:gd name="T76" fmla="*/ 200 w 234"/>
                <a:gd name="T77" fmla="*/ 290 h 356"/>
                <a:gd name="T78" fmla="*/ 200 w 234"/>
                <a:gd name="T79" fmla="*/ 290 h 356"/>
                <a:gd name="T80" fmla="*/ 210 w 234"/>
                <a:gd name="T81" fmla="*/ 274 h 356"/>
                <a:gd name="T82" fmla="*/ 218 w 234"/>
                <a:gd name="T83" fmla="*/ 256 h 356"/>
                <a:gd name="T84" fmla="*/ 224 w 234"/>
                <a:gd name="T85" fmla="*/ 234 h 356"/>
                <a:gd name="T86" fmla="*/ 230 w 234"/>
                <a:gd name="T87" fmla="*/ 210 h 356"/>
                <a:gd name="T88" fmla="*/ 234 w 234"/>
                <a:gd name="T89" fmla="*/ 186 h 356"/>
                <a:gd name="T90" fmla="*/ 234 w 234"/>
                <a:gd name="T91" fmla="*/ 158 h 356"/>
                <a:gd name="T92" fmla="*/ 234 w 234"/>
                <a:gd name="T93" fmla="*/ 130 h 356"/>
                <a:gd name="T94" fmla="*/ 234 w 234"/>
                <a:gd name="T95" fmla="*/ 102 h 356"/>
                <a:gd name="T96" fmla="*/ 234 w 234"/>
                <a:gd name="T97" fmla="*/ 102 h 356"/>
                <a:gd name="T98" fmla="*/ 230 w 234"/>
                <a:gd name="T99" fmla="*/ 74 h 356"/>
                <a:gd name="T100" fmla="*/ 228 w 234"/>
                <a:gd name="T101" fmla="*/ 52 h 356"/>
                <a:gd name="T102" fmla="*/ 224 w 234"/>
                <a:gd name="T103" fmla="*/ 34 h 356"/>
                <a:gd name="T104" fmla="*/ 218 w 234"/>
                <a:gd name="T105" fmla="*/ 22 h 356"/>
                <a:gd name="T106" fmla="*/ 210 w 234"/>
                <a:gd name="T107" fmla="*/ 12 h 356"/>
                <a:gd name="T108" fmla="*/ 202 w 234"/>
                <a:gd name="T109" fmla="*/ 4 h 356"/>
                <a:gd name="T110" fmla="*/ 190 w 234"/>
                <a:gd name="T111" fmla="*/ 0 h 356"/>
                <a:gd name="T112" fmla="*/ 178 w 234"/>
                <a:gd name="T113" fmla="*/ 0 h 356"/>
                <a:gd name="T114" fmla="*/ 178 w 234"/>
                <a:gd name="T115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4" h="356">
                  <a:moveTo>
                    <a:pt x="178" y="0"/>
                  </a:moveTo>
                  <a:lnTo>
                    <a:pt x="178" y="0"/>
                  </a:lnTo>
                  <a:lnTo>
                    <a:pt x="170" y="0"/>
                  </a:lnTo>
                  <a:lnTo>
                    <a:pt x="166" y="4"/>
                  </a:lnTo>
                  <a:lnTo>
                    <a:pt x="160" y="8"/>
                  </a:lnTo>
                  <a:lnTo>
                    <a:pt x="156" y="12"/>
                  </a:lnTo>
                  <a:lnTo>
                    <a:pt x="150" y="26"/>
                  </a:lnTo>
                  <a:lnTo>
                    <a:pt x="146" y="44"/>
                  </a:lnTo>
                  <a:lnTo>
                    <a:pt x="140" y="86"/>
                  </a:lnTo>
                  <a:lnTo>
                    <a:pt x="136" y="106"/>
                  </a:lnTo>
                  <a:lnTo>
                    <a:pt x="130" y="124"/>
                  </a:lnTo>
                  <a:lnTo>
                    <a:pt x="130" y="124"/>
                  </a:lnTo>
                  <a:lnTo>
                    <a:pt x="120" y="144"/>
                  </a:lnTo>
                  <a:lnTo>
                    <a:pt x="104" y="162"/>
                  </a:lnTo>
                  <a:lnTo>
                    <a:pt x="86" y="182"/>
                  </a:lnTo>
                  <a:lnTo>
                    <a:pt x="68" y="202"/>
                  </a:lnTo>
                  <a:lnTo>
                    <a:pt x="32" y="236"/>
                  </a:lnTo>
                  <a:lnTo>
                    <a:pt x="20" y="250"/>
                  </a:lnTo>
                  <a:lnTo>
                    <a:pt x="14" y="262"/>
                  </a:lnTo>
                  <a:lnTo>
                    <a:pt x="14" y="262"/>
                  </a:lnTo>
                  <a:lnTo>
                    <a:pt x="6" y="284"/>
                  </a:lnTo>
                  <a:lnTo>
                    <a:pt x="2" y="298"/>
                  </a:lnTo>
                  <a:lnTo>
                    <a:pt x="0" y="310"/>
                  </a:lnTo>
                  <a:lnTo>
                    <a:pt x="2" y="324"/>
                  </a:lnTo>
                  <a:lnTo>
                    <a:pt x="4" y="336"/>
                  </a:lnTo>
                  <a:lnTo>
                    <a:pt x="8" y="342"/>
                  </a:lnTo>
                  <a:lnTo>
                    <a:pt x="12" y="346"/>
                  </a:lnTo>
                  <a:lnTo>
                    <a:pt x="18" y="350"/>
                  </a:lnTo>
                  <a:lnTo>
                    <a:pt x="26" y="354"/>
                  </a:lnTo>
                  <a:lnTo>
                    <a:pt x="26" y="354"/>
                  </a:lnTo>
                  <a:lnTo>
                    <a:pt x="34" y="356"/>
                  </a:lnTo>
                  <a:lnTo>
                    <a:pt x="44" y="356"/>
                  </a:lnTo>
                  <a:lnTo>
                    <a:pt x="66" y="356"/>
                  </a:lnTo>
                  <a:lnTo>
                    <a:pt x="90" y="350"/>
                  </a:lnTo>
                  <a:lnTo>
                    <a:pt x="116" y="342"/>
                  </a:lnTo>
                  <a:lnTo>
                    <a:pt x="142" y="330"/>
                  </a:lnTo>
                  <a:lnTo>
                    <a:pt x="166" y="318"/>
                  </a:lnTo>
                  <a:lnTo>
                    <a:pt x="184" y="304"/>
                  </a:lnTo>
                  <a:lnTo>
                    <a:pt x="200" y="290"/>
                  </a:lnTo>
                  <a:lnTo>
                    <a:pt x="200" y="290"/>
                  </a:lnTo>
                  <a:lnTo>
                    <a:pt x="210" y="274"/>
                  </a:lnTo>
                  <a:lnTo>
                    <a:pt x="218" y="256"/>
                  </a:lnTo>
                  <a:lnTo>
                    <a:pt x="224" y="234"/>
                  </a:lnTo>
                  <a:lnTo>
                    <a:pt x="230" y="210"/>
                  </a:lnTo>
                  <a:lnTo>
                    <a:pt x="234" y="186"/>
                  </a:lnTo>
                  <a:lnTo>
                    <a:pt x="234" y="158"/>
                  </a:lnTo>
                  <a:lnTo>
                    <a:pt x="234" y="130"/>
                  </a:lnTo>
                  <a:lnTo>
                    <a:pt x="234" y="102"/>
                  </a:lnTo>
                  <a:lnTo>
                    <a:pt x="234" y="102"/>
                  </a:lnTo>
                  <a:lnTo>
                    <a:pt x="230" y="74"/>
                  </a:lnTo>
                  <a:lnTo>
                    <a:pt x="228" y="52"/>
                  </a:lnTo>
                  <a:lnTo>
                    <a:pt x="224" y="34"/>
                  </a:lnTo>
                  <a:lnTo>
                    <a:pt x="218" y="22"/>
                  </a:lnTo>
                  <a:lnTo>
                    <a:pt x="210" y="12"/>
                  </a:lnTo>
                  <a:lnTo>
                    <a:pt x="202" y="4"/>
                  </a:lnTo>
                  <a:lnTo>
                    <a:pt x="190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7A6CD"/>
            </a:solidFill>
            <a:ln w="12700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958" y="2700"/>
              <a:ext cx="350" cy="362"/>
            </a:xfrm>
            <a:custGeom>
              <a:avLst/>
              <a:gdLst>
                <a:gd name="T0" fmla="*/ 346 w 350"/>
                <a:gd name="T1" fmla="*/ 90 h 362"/>
                <a:gd name="T2" fmla="*/ 332 w 350"/>
                <a:gd name="T3" fmla="*/ 96 h 362"/>
                <a:gd name="T4" fmla="*/ 302 w 350"/>
                <a:gd name="T5" fmla="*/ 100 h 362"/>
                <a:gd name="T6" fmla="*/ 216 w 350"/>
                <a:gd name="T7" fmla="*/ 96 h 362"/>
                <a:gd name="T8" fmla="*/ 132 w 350"/>
                <a:gd name="T9" fmla="*/ 94 h 362"/>
                <a:gd name="T10" fmla="*/ 102 w 350"/>
                <a:gd name="T11" fmla="*/ 98 h 362"/>
                <a:gd name="T12" fmla="*/ 90 w 350"/>
                <a:gd name="T13" fmla="*/ 104 h 362"/>
                <a:gd name="T14" fmla="*/ 90 w 350"/>
                <a:gd name="T15" fmla="*/ 108 h 362"/>
                <a:gd name="T16" fmla="*/ 90 w 350"/>
                <a:gd name="T17" fmla="*/ 124 h 362"/>
                <a:gd name="T18" fmla="*/ 100 w 350"/>
                <a:gd name="T19" fmla="*/ 146 h 362"/>
                <a:gd name="T20" fmla="*/ 132 w 350"/>
                <a:gd name="T21" fmla="*/ 194 h 362"/>
                <a:gd name="T22" fmla="*/ 184 w 350"/>
                <a:gd name="T23" fmla="*/ 252 h 362"/>
                <a:gd name="T24" fmla="*/ 192 w 350"/>
                <a:gd name="T25" fmla="*/ 264 h 362"/>
                <a:gd name="T26" fmla="*/ 212 w 350"/>
                <a:gd name="T27" fmla="*/ 310 h 362"/>
                <a:gd name="T28" fmla="*/ 216 w 350"/>
                <a:gd name="T29" fmla="*/ 334 h 362"/>
                <a:gd name="T30" fmla="*/ 214 w 350"/>
                <a:gd name="T31" fmla="*/ 346 h 362"/>
                <a:gd name="T32" fmla="*/ 210 w 350"/>
                <a:gd name="T33" fmla="*/ 352 h 362"/>
                <a:gd name="T34" fmla="*/ 188 w 350"/>
                <a:gd name="T35" fmla="*/ 362 h 362"/>
                <a:gd name="T36" fmla="*/ 164 w 350"/>
                <a:gd name="T37" fmla="*/ 358 h 362"/>
                <a:gd name="T38" fmla="*/ 136 w 350"/>
                <a:gd name="T39" fmla="*/ 346 h 362"/>
                <a:gd name="T40" fmla="*/ 110 w 350"/>
                <a:gd name="T41" fmla="*/ 326 h 362"/>
                <a:gd name="T42" fmla="*/ 74 w 350"/>
                <a:gd name="T43" fmla="*/ 284 h 362"/>
                <a:gd name="T44" fmla="*/ 32 w 350"/>
                <a:gd name="T45" fmla="*/ 216 h 362"/>
                <a:gd name="T46" fmla="*/ 14 w 350"/>
                <a:gd name="T47" fmla="*/ 178 h 362"/>
                <a:gd name="T48" fmla="*/ 4 w 350"/>
                <a:gd name="T49" fmla="*/ 140 h 362"/>
                <a:gd name="T50" fmla="*/ 0 w 350"/>
                <a:gd name="T51" fmla="*/ 104 h 362"/>
                <a:gd name="T52" fmla="*/ 8 w 350"/>
                <a:gd name="T53" fmla="*/ 74 h 362"/>
                <a:gd name="T54" fmla="*/ 16 w 350"/>
                <a:gd name="T55" fmla="*/ 60 h 362"/>
                <a:gd name="T56" fmla="*/ 36 w 350"/>
                <a:gd name="T57" fmla="*/ 38 h 362"/>
                <a:gd name="T58" fmla="*/ 62 w 350"/>
                <a:gd name="T59" fmla="*/ 22 h 362"/>
                <a:gd name="T60" fmla="*/ 106 w 350"/>
                <a:gd name="T61" fmla="*/ 8 h 362"/>
                <a:gd name="T62" fmla="*/ 156 w 350"/>
                <a:gd name="T63" fmla="*/ 0 h 362"/>
                <a:gd name="T64" fmla="*/ 176 w 350"/>
                <a:gd name="T65" fmla="*/ 0 h 362"/>
                <a:gd name="T66" fmla="*/ 230 w 350"/>
                <a:gd name="T67" fmla="*/ 2 h 362"/>
                <a:gd name="T68" fmla="*/ 278 w 350"/>
                <a:gd name="T69" fmla="*/ 12 h 362"/>
                <a:gd name="T70" fmla="*/ 314 w 350"/>
                <a:gd name="T71" fmla="*/ 26 h 362"/>
                <a:gd name="T72" fmla="*/ 324 w 350"/>
                <a:gd name="T73" fmla="*/ 34 h 362"/>
                <a:gd name="T74" fmla="*/ 342 w 350"/>
                <a:gd name="T75" fmla="*/ 50 h 362"/>
                <a:gd name="T76" fmla="*/ 348 w 350"/>
                <a:gd name="T77" fmla="*/ 64 h 362"/>
                <a:gd name="T78" fmla="*/ 348 w 350"/>
                <a:gd name="T79" fmla="*/ 80 h 362"/>
                <a:gd name="T80" fmla="*/ 346 w 350"/>
                <a:gd name="T81" fmla="*/ 9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0" h="362">
                  <a:moveTo>
                    <a:pt x="346" y="90"/>
                  </a:moveTo>
                  <a:lnTo>
                    <a:pt x="346" y="90"/>
                  </a:lnTo>
                  <a:lnTo>
                    <a:pt x="340" y="94"/>
                  </a:lnTo>
                  <a:lnTo>
                    <a:pt x="332" y="96"/>
                  </a:lnTo>
                  <a:lnTo>
                    <a:pt x="318" y="98"/>
                  </a:lnTo>
                  <a:lnTo>
                    <a:pt x="302" y="100"/>
                  </a:lnTo>
                  <a:lnTo>
                    <a:pt x="262" y="98"/>
                  </a:lnTo>
                  <a:lnTo>
                    <a:pt x="216" y="96"/>
                  </a:lnTo>
                  <a:lnTo>
                    <a:pt x="172" y="94"/>
                  </a:lnTo>
                  <a:lnTo>
                    <a:pt x="132" y="94"/>
                  </a:lnTo>
                  <a:lnTo>
                    <a:pt x="116" y="94"/>
                  </a:lnTo>
                  <a:lnTo>
                    <a:pt x="102" y="98"/>
                  </a:lnTo>
                  <a:lnTo>
                    <a:pt x="94" y="102"/>
                  </a:lnTo>
                  <a:lnTo>
                    <a:pt x="90" y="10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8" y="116"/>
                  </a:lnTo>
                  <a:lnTo>
                    <a:pt x="90" y="124"/>
                  </a:lnTo>
                  <a:lnTo>
                    <a:pt x="94" y="134"/>
                  </a:lnTo>
                  <a:lnTo>
                    <a:pt x="100" y="146"/>
                  </a:lnTo>
                  <a:lnTo>
                    <a:pt x="114" y="170"/>
                  </a:lnTo>
                  <a:lnTo>
                    <a:pt x="132" y="194"/>
                  </a:lnTo>
                  <a:lnTo>
                    <a:pt x="168" y="234"/>
                  </a:lnTo>
                  <a:lnTo>
                    <a:pt x="184" y="252"/>
                  </a:lnTo>
                  <a:lnTo>
                    <a:pt x="184" y="252"/>
                  </a:lnTo>
                  <a:lnTo>
                    <a:pt x="192" y="264"/>
                  </a:lnTo>
                  <a:lnTo>
                    <a:pt x="206" y="292"/>
                  </a:lnTo>
                  <a:lnTo>
                    <a:pt x="212" y="310"/>
                  </a:lnTo>
                  <a:lnTo>
                    <a:pt x="216" y="326"/>
                  </a:lnTo>
                  <a:lnTo>
                    <a:pt x="216" y="334"/>
                  </a:lnTo>
                  <a:lnTo>
                    <a:pt x="216" y="340"/>
                  </a:lnTo>
                  <a:lnTo>
                    <a:pt x="214" y="346"/>
                  </a:lnTo>
                  <a:lnTo>
                    <a:pt x="210" y="352"/>
                  </a:lnTo>
                  <a:lnTo>
                    <a:pt x="210" y="352"/>
                  </a:lnTo>
                  <a:lnTo>
                    <a:pt x="200" y="358"/>
                  </a:lnTo>
                  <a:lnTo>
                    <a:pt x="188" y="362"/>
                  </a:lnTo>
                  <a:lnTo>
                    <a:pt x="176" y="362"/>
                  </a:lnTo>
                  <a:lnTo>
                    <a:pt x="164" y="358"/>
                  </a:lnTo>
                  <a:lnTo>
                    <a:pt x="150" y="354"/>
                  </a:lnTo>
                  <a:lnTo>
                    <a:pt x="136" y="346"/>
                  </a:lnTo>
                  <a:lnTo>
                    <a:pt x="110" y="326"/>
                  </a:lnTo>
                  <a:lnTo>
                    <a:pt x="110" y="326"/>
                  </a:lnTo>
                  <a:lnTo>
                    <a:pt x="94" y="310"/>
                  </a:lnTo>
                  <a:lnTo>
                    <a:pt x="74" y="284"/>
                  </a:lnTo>
                  <a:lnTo>
                    <a:pt x="52" y="252"/>
                  </a:lnTo>
                  <a:lnTo>
                    <a:pt x="32" y="216"/>
                  </a:lnTo>
                  <a:lnTo>
                    <a:pt x="22" y="198"/>
                  </a:lnTo>
                  <a:lnTo>
                    <a:pt x="14" y="178"/>
                  </a:lnTo>
                  <a:lnTo>
                    <a:pt x="8" y="160"/>
                  </a:lnTo>
                  <a:lnTo>
                    <a:pt x="4" y="140"/>
                  </a:lnTo>
                  <a:lnTo>
                    <a:pt x="0" y="122"/>
                  </a:lnTo>
                  <a:lnTo>
                    <a:pt x="0" y="104"/>
                  </a:lnTo>
                  <a:lnTo>
                    <a:pt x="2" y="88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16" y="60"/>
                  </a:lnTo>
                  <a:lnTo>
                    <a:pt x="24" y="48"/>
                  </a:lnTo>
                  <a:lnTo>
                    <a:pt x="36" y="38"/>
                  </a:lnTo>
                  <a:lnTo>
                    <a:pt x="48" y="30"/>
                  </a:lnTo>
                  <a:lnTo>
                    <a:pt x="62" y="22"/>
                  </a:lnTo>
                  <a:lnTo>
                    <a:pt x="76" y="16"/>
                  </a:lnTo>
                  <a:lnTo>
                    <a:pt x="106" y="8"/>
                  </a:lnTo>
                  <a:lnTo>
                    <a:pt x="132" y="2"/>
                  </a:lnTo>
                  <a:lnTo>
                    <a:pt x="156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92" y="0"/>
                  </a:lnTo>
                  <a:lnTo>
                    <a:pt x="230" y="2"/>
                  </a:lnTo>
                  <a:lnTo>
                    <a:pt x="254" y="6"/>
                  </a:lnTo>
                  <a:lnTo>
                    <a:pt x="278" y="12"/>
                  </a:lnTo>
                  <a:lnTo>
                    <a:pt x="302" y="22"/>
                  </a:lnTo>
                  <a:lnTo>
                    <a:pt x="314" y="26"/>
                  </a:lnTo>
                  <a:lnTo>
                    <a:pt x="324" y="34"/>
                  </a:lnTo>
                  <a:lnTo>
                    <a:pt x="324" y="34"/>
                  </a:lnTo>
                  <a:lnTo>
                    <a:pt x="336" y="44"/>
                  </a:lnTo>
                  <a:lnTo>
                    <a:pt x="342" y="50"/>
                  </a:lnTo>
                  <a:lnTo>
                    <a:pt x="346" y="56"/>
                  </a:lnTo>
                  <a:lnTo>
                    <a:pt x="348" y="64"/>
                  </a:lnTo>
                  <a:lnTo>
                    <a:pt x="350" y="72"/>
                  </a:lnTo>
                  <a:lnTo>
                    <a:pt x="348" y="80"/>
                  </a:lnTo>
                  <a:lnTo>
                    <a:pt x="346" y="90"/>
                  </a:lnTo>
                  <a:lnTo>
                    <a:pt x="346" y="90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430" y="1332"/>
              <a:ext cx="264" cy="436"/>
            </a:xfrm>
            <a:custGeom>
              <a:avLst/>
              <a:gdLst>
                <a:gd name="T0" fmla="*/ 80 w 264"/>
                <a:gd name="T1" fmla="*/ 0 h 436"/>
                <a:gd name="T2" fmla="*/ 54 w 264"/>
                <a:gd name="T3" fmla="*/ 4 h 436"/>
                <a:gd name="T4" fmla="*/ 24 w 264"/>
                <a:gd name="T5" fmla="*/ 14 h 436"/>
                <a:gd name="T6" fmla="*/ 10 w 264"/>
                <a:gd name="T7" fmla="*/ 24 h 436"/>
                <a:gd name="T8" fmla="*/ 2 w 264"/>
                <a:gd name="T9" fmla="*/ 38 h 436"/>
                <a:gd name="T10" fmla="*/ 0 w 264"/>
                <a:gd name="T11" fmla="*/ 58 h 436"/>
                <a:gd name="T12" fmla="*/ 0 w 264"/>
                <a:gd name="T13" fmla="*/ 68 h 436"/>
                <a:gd name="T14" fmla="*/ 10 w 264"/>
                <a:gd name="T15" fmla="*/ 86 h 436"/>
                <a:gd name="T16" fmla="*/ 24 w 264"/>
                <a:gd name="T17" fmla="*/ 100 h 436"/>
                <a:gd name="T18" fmla="*/ 50 w 264"/>
                <a:gd name="T19" fmla="*/ 114 h 436"/>
                <a:gd name="T20" fmla="*/ 108 w 264"/>
                <a:gd name="T21" fmla="*/ 136 h 436"/>
                <a:gd name="T22" fmla="*/ 122 w 264"/>
                <a:gd name="T23" fmla="*/ 144 h 436"/>
                <a:gd name="T24" fmla="*/ 138 w 264"/>
                <a:gd name="T25" fmla="*/ 166 h 436"/>
                <a:gd name="T26" fmla="*/ 144 w 264"/>
                <a:gd name="T27" fmla="*/ 190 h 436"/>
                <a:gd name="T28" fmla="*/ 144 w 264"/>
                <a:gd name="T29" fmla="*/ 214 h 436"/>
                <a:gd name="T30" fmla="*/ 140 w 264"/>
                <a:gd name="T31" fmla="*/ 236 h 436"/>
                <a:gd name="T32" fmla="*/ 134 w 264"/>
                <a:gd name="T33" fmla="*/ 250 h 436"/>
                <a:gd name="T34" fmla="*/ 120 w 264"/>
                <a:gd name="T35" fmla="*/ 268 h 436"/>
                <a:gd name="T36" fmla="*/ 116 w 264"/>
                <a:gd name="T37" fmla="*/ 284 h 436"/>
                <a:gd name="T38" fmla="*/ 116 w 264"/>
                <a:gd name="T39" fmla="*/ 294 h 436"/>
                <a:gd name="T40" fmla="*/ 118 w 264"/>
                <a:gd name="T41" fmla="*/ 304 h 436"/>
                <a:gd name="T42" fmla="*/ 138 w 264"/>
                <a:gd name="T43" fmla="*/ 322 h 436"/>
                <a:gd name="T44" fmla="*/ 174 w 264"/>
                <a:gd name="T45" fmla="*/ 340 h 436"/>
                <a:gd name="T46" fmla="*/ 188 w 264"/>
                <a:gd name="T47" fmla="*/ 354 h 436"/>
                <a:gd name="T48" fmla="*/ 190 w 264"/>
                <a:gd name="T49" fmla="*/ 362 h 436"/>
                <a:gd name="T50" fmla="*/ 184 w 264"/>
                <a:gd name="T51" fmla="*/ 374 h 436"/>
                <a:gd name="T52" fmla="*/ 170 w 264"/>
                <a:gd name="T53" fmla="*/ 392 h 436"/>
                <a:gd name="T54" fmla="*/ 168 w 264"/>
                <a:gd name="T55" fmla="*/ 406 h 436"/>
                <a:gd name="T56" fmla="*/ 170 w 264"/>
                <a:gd name="T57" fmla="*/ 412 h 436"/>
                <a:gd name="T58" fmla="*/ 180 w 264"/>
                <a:gd name="T59" fmla="*/ 424 h 436"/>
                <a:gd name="T60" fmla="*/ 194 w 264"/>
                <a:gd name="T61" fmla="*/ 432 h 436"/>
                <a:gd name="T62" fmla="*/ 210 w 264"/>
                <a:gd name="T63" fmla="*/ 432 h 436"/>
                <a:gd name="T64" fmla="*/ 220 w 264"/>
                <a:gd name="T65" fmla="*/ 428 h 436"/>
                <a:gd name="T66" fmla="*/ 236 w 264"/>
                <a:gd name="T67" fmla="*/ 426 h 436"/>
                <a:gd name="T68" fmla="*/ 250 w 264"/>
                <a:gd name="T69" fmla="*/ 428 h 436"/>
                <a:gd name="T70" fmla="*/ 264 w 264"/>
                <a:gd name="T71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4" h="436">
                  <a:moveTo>
                    <a:pt x="80" y="0"/>
                  </a:moveTo>
                  <a:lnTo>
                    <a:pt x="80" y="0"/>
                  </a:lnTo>
                  <a:lnTo>
                    <a:pt x="66" y="2"/>
                  </a:lnTo>
                  <a:lnTo>
                    <a:pt x="54" y="4"/>
                  </a:lnTo>
                  <a:lnTo>
                    <a:pt x="38" y="8"/>
                  </a:lnTo>
                  <a:lnTo>
                    <a:pt x="24" y="14"/>
                  </a:lnTo>
                  <a:lnTo>
                    <a:pt x="16" y="18"/>
                  </a:lnTo>
                  <a:lnTo>
                    <a:pt x="10" y="24"/>
                  </a:lnTo>
                  <a:lnTo>
                    <a:pt x="6" y="30"/>
                  </a:lnTo>
                  <a:lnTo>
                    <a:pt x="2" y="38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68"/>
                  </a:lnTo>
                  <a:lnTo>
                    <a:pt x="4" y="78"/>
                  </a:lnTo>
                  <a:lnTo>
                    <a:pt x="10" y="86"/>
                  </a:lnTo>
                  <a:lnTo>
                    <a:pt x="16" y="94"/>
                  </a:lnTo>
                  <a:lnTo>
                    <a:pt x="24" y="100"/>
                  </a:lnTo>
                  <a:lnTo>
                    <a:pt x="32" y="104"/>
                  </a:lnTo>
                  <a:lnTo>
                    <a:pt x="50" y="114"/>
                  </a:lnTo>
                  <a:lnTo>
                    <a:pt x="90" y="128"/>
                  </a:lnTo>
                  <a:lnTo>
                    <a:pt x="108" y="136"/>
                  </a:lnTo>
                  <a:lnTo>
                    <a:pt x="122" y="144"/>
                  </a:lnTo>
                  <a:lnTo>
                    <a:pt x="122" y="144"/>
                  </a:lnTo>
                  <a:lnTo>
                    <a:pt x="132" y="156"/>
                  </a:lnTo>
                  <a:lnTo>
                    <a:pt x="138" y="166"/>
                  </a:lnTo>
                  <a:lnTo>
                    <a:pt x="142" y="178"/>
                  </a:lnTo>
                  <a:lnTo>
                    <a:pt x="144" y="190"/>
                  </a:lnTo>
                  <a:lnTo>
                    <a:pt x="146" y="202"/>
                  </a:lnTo>
                  <a:lnTo>
                    <a:pt x="144" y="214"/>
                  </a:lnTo>
                  <a:lnTo>
                    <a:pt x="140" y="236"/>
                  </a:lnTo>
                  <a:lnTo>
                    <a:pt x="140" y="236"/>
                  </a:lnTo>
                  <a:lnTo>
                    <a:pt x="138" y="244"/>
                  </a:lnTo>
                  <a:lnTo>
                    <a:pt x="134" y="250"/>
                  </a:lnTo>
                  <a:lnTo>
                    <a:pt x="124" y="262"/>
                  </a:lnTo>
                  <a:lnTo>
                    <a:pt x="120" y="268"/>
                  </a:lnTo>
                  <a:lnTo>
                    <a:pt x="118" y="276"/>
                  </a:lnTo>
                  <a:lnTo>
                    <a:pt x="116" y="284"/>
                  </a:lnTo>
                  <a:lnTo>
                    <a:pt x="116" y="294"/>
                  </a:lnTo>
                  <a:lnTo>
                    <a:pt x="116" y="294"/>
                  </a:lnTo>
                  <a:lnTo>
                    <a:pt x="116" y="300"/>
                  </a:lnTo>
                  <a:lnTo>
                    <a:pt x="118" y="304"/>
                  </a:lnTo>
                  <a:lnTo>
                    <a:pt x="126" y="314"/>
                  </a:lnTo>
                  <a:lnTo>
                    <a:pt x="138" y="322"/>
                  </a:lnTo>
                  <a:lnTo>
                    <a:pt x="150" y="328"/>
                  </a:lnTo>
                  <a:lnTo>
                    <a:pt x="174" y="340"/>
                  </a:lnTo>
                  <a:lnTo>
                    <a:pt x="184" y="348"/>
                  </a:lnTo>
                  <a:lnTo>
                    <a:pt x="188" y="354"/>
                  </a:lnTo>
                  <a:lnTo>
                    <a:pt x="188" y="354"/>
                  </a:lnTo>
                  <a:lnTo>
                    <a:pt x="190" y="362"/>
                  </a:lnTo>
                  <a:lnTo>
                    <a:pt x="188" y="368"/>
                  </a:lnTo>
                  <a:lnTo>
                    <a:pt x="184" y="374"/>
                  </a:lnTo>
                  <a:lnTo>
                    <a:pt x="180" y="380"/>
                  </a:lnTo>
                  <a:lnTo>
                    <a:pt x="170" y="392"/>
                  </a:lnTo>
                  <a:lnTo>
                    <a:pt x="168" y="400"/>
                  </a:lnTo>
                  <a:lnTo>
                    <a:pt x="168" y="406"/>
                  </a:lnTo>
                  <a:lnTo>
                    <a:pt x="168" y="406"/>
                  </a:lnTo>
                  <a:lnTo>
                    <a:pt x="170" y="412"/>
                  </a:lnTo>
                  <a:lnTo>
                    <a:pt x="174" y="420"/>
                  </a:lnTo>
                  <a:lnTo>
                    <a:pt x="180" y="424"/>
                  </a:lnTo>
                  <a:lnTo>
                    <a:pt x="186" y="428"/>
                  </a:lnTo>
                  <a:lnTo>
                    <a:pt x="194" y="432"/>
                  </a:lnTo>
                  <a:lnTo>
                    <a:pt x="202" y="432"/>
                  </a:lnTo>
                  <a:lnTo>
                    <a:pt x="210" y="432"/>
                  </a:lnTo>
                  <a:lnTo>
                    <a:pt x="220" y="428"/>
                  </a:lnTo>
                  <a:lnTo>
                    <a:pt x="220" y="428"/>
                  </a:lnTo>
                  <a:lnTo>
                    <a:pt x="228" y="426"/>
                  </a:lnTo>
                  <a:lnTo>
                    <a:pt x="236" y="426"/>
                  </a:lnTo>
                  <a:lnTo>
                    <a:pt x="244" y="426"/>
                  </a:lnTo>
                  <a:lnTo>
                    <a:pt x="250" y="428"/>
                  </a:lnTo>
                  <a:lnTo>
                    <a:pt x="260" y="434"/>
                  </a:lnTo>
                  <a:lnTo>
                    <a:pt x="264" y="436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368" y="1644"/>
              <a:ext cx="326" cy="152"/>
            </a:xfrm>
            <a:custGeom>
              <a:avLst/>
              <a:gdLst>
                <a:gd name="T0" fmla="*/ 0 w 326"/>
                <a:gd name="T1" fmla="*/ 94 h 152"/>
                <a:gd name="T2" fmla="*/ 0 w 326"/>
                <a:gd name="T3" fmla="*/ 94 h 152"/>
                <a:gd name="T4" fmla="*/ 2 w 326"/>
                <a:gd name="T5" fmla="*/ 104 h 152"/>
                <a:gd name="T6" fmla="*/ 4 w 326"/>
                <a:gd name="T7" fmla="*/ 114 h 152"/>
                <a:gd name="T8" fmla="*/ 8 w 326"/>
                <a:gd name="T9" fmla="*/ 126 h 152"/>
                <a:gd name="T10" fmla="*/ 14 w 326"/>
                <a:gd name="T11" fmla="*/ 136 h 152"/>
                <a:gd name="T12" fmla="*/ 22 w 326"/>
                <a:gd name="T13" fmla="*/ 146 h 152"/>
                <a:gd name="T14" fmla="*/ 28 w 326"/>
                <a:gd name="T15" fmla="*/ 148 h 152"/>
                <a:gd name="T16" fmla="*/ 32 w 326"/>
                <a:gd name="T17" fmla="*/ 150 h 152"/>
                <a:gd name="T18" fmla="*/ 38 w 326"/>
                <a:gd name="T19" fmla="*/ 152 h 152"/>
                <a:gd name="T20" fmla="*/ 46 w 326"/>
                <a:gd name="T21" fmla="*/ 152 h 152"/>
                <a:gd name="T22" fmla="*/ 46 w 326"/>
                <a:gd name="T23" fmla="*/ 152 h 152"/>
                <a:gd name="T24" fmla="*/ 58 w 326"/>
                <a:gd name="T25" fmla="*/ 148 h 152"/>
                <a:gd name="T26" fmla="*/ 72 w 326"/>
                <a:gd name="T27" fmla="*/ 140 h 152"/>
                <a:gd name="T28" fmla="*/ 82 w 326"/>
                <a:gd name="T29" fmla="*/ 132 h 152"/>
                <a:gd name="T30" fmla="*/ 92 w 326"/>
                <a:gd name="T31" fmla="*/ 120 h 152"/>
                <a:gd name="T32" fmla="*/ 100 w 326"/>
                <a:gd name="T33" fmla="*/ 108 h 152"/>
                <a:gd name="T34" fmla="*/ 106 w 326"/>
                <a:gd name="T35" fmla="*/ 96 h 152"/>
                <a:gd name="T36" fmla="*/ 112 w 326"/>
                <a:gd name="T37" fmla="*/ 82 h 152"/>
                <a:gd name="T38" fmla="*/ 114 w 326"/>
                <a:gd name="T39" fmla="*/ 70 h 152"/>
                <a:gd name="T40" fmla="*/ 114 w 326"/>
                <a:gd name="T41" fmla="*/ 70 h 152"/>
                <a:gd name="T42" fmla="*/ 116 w 326"/>
                <a:gd name="T43" fmla="*/ 60 h 152"/>
                <a:gd name="T44" fmla="*/ 120 w 326"/>
                <a:gd name="T45" fmla="*/ 50 h 152"/>
                <a:gd name="T46" fmla="*/ 126 w 326"/>
                <a:gd name="T47" fmla="*/ 40 h 152"/>
                <a:gd name="T48" fmla="*/ 134 w 326"/>
                <a:gd name="T49" fmla="*/ 32 h 152"/>
                <a:gd name="T50" fmla="*/ 142 w 326"/>
                <a:gd name="T51" fmla="*/ 24 h 152"/>
                <a:gd name="T52" fmla="*/ 152 w 326"/>
                <a:gd name="T53" fmla="*/ 18 h 152"/>
                <a:gd name="T54" fmla="*/ 162 w 326"/>
                <a:gd name="T55" fmla="*/ 14 h 152"/>
                <a:gd name="T56" fmla="*/ 170 w 326"/>
                <a:gd name="T57" fmla="*/ 12 h 152"/>
                <a:gd name="T58" fmla="*/ 170 w 326"/>
                <a:gd name="T59" fmla="*/ 12 h 152"/>
                <a:gd name="T60" fmla="*/ 182 w 326"/>
                <a:gd name="T61" fmla="*/ 12 h 152"/>
                <a:gd name="T62" fmla="*/ 196 w 326"/>
                <a:gd name="T63" fmla="*/ 14 h 152"/>
                <a:gd name="T64" fmla="*/ 228 w 326"/>
                <a:gd name="T65" fmla="*/ 28 h 152"/>
                <a:gd name="T66" fmla="*/ 260 w 326"/>
                <a:gd name="T67" fmla="*/ 40 h 152"/>
                <a:gd name="T68" fmla="*/ 272 w 326"/>
                <a:gd name="T69" fmla="*/ 44 h 152"/>
                <a:gd name="T70" fmla="*/ 282 w 326"/>
                <a:gd name="T71" fmla="*/ 44 h 152"/>
                <a:gd name="T72" fmla="*/ 282 w 326"/>
                <a:gd name="T73" fmla="*/ 44 h 152"/>
                <a:gd name="T74" fmla="*/ 288 w 326"/>
                <a:gd name="T75" fmla="*/ 40 h 152"/>
                <a:gd name="T76" fmla="*/ 296 w 326"/>
                <a:gd name="T77" fmla="*/ 34 h 152"/>
                <a:gd name="T78" fmla="*/ 310 w 326"/>
                <a:gd name="T79" fmla="*/ 20 h 152"/>
                <a:gd name="T80" fmla="*/ 326 w 326"/>
                <a:gd name="T8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6" h="152">
                  <a:moveTo>
                    <a:pt x="0" y="94"/>
                  </a:moveTo>
                  <a:lnTo>
                    <a:pt x="0" y="94"/>
                  </a:lnTo>
                  <a:lnTo>
                    <a:pt x="2" y="104"/>
                  </a:lnTo>
                  <a:lnTo>
                    <a:pt x="4" y="114"/>
                  </a:lnTo>
                  <a:lnTo>
                    <a:pt x="8" y="126"/>
                  </a:lnTo>
                  <a:lnTo>
                    <a:pt x="14" y="136"/>
                  </a:lnTo>
                  <a:lnTo>
                    <a:pt x="22" y="146"/>
                  </a:lnTo>
                  <a:lnTo>
                    <a:pt x="28" y="148"/>
                  </a:lnTo>
                  <a:lnTo>
                    <a:pt x="32" y="150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46" y="152"/>
                  </a:lnTo>
                  <a:lnTo>
                    <a:pt x="58" y="148"/>
                  </a:lnTo>
                  <a:lnTo>
                    <a:pt x="72" y="140"/>
                  </a:lnTo>
                  <a:lnTo>
                    <a:pt x="82" y="132"/>
                  </a:lnTo>
                  <a:lnTo>
                    <a:pt x="92" y="120"/>
                  </a:lnTo>
                  <a:lnTo>
                    <a:pt x="100" y="108"/>
                  </a:lnTo>
                  <a:lnTo>
                    <a:pt x="106" y="96"/>
                  </a:lnTo>
                  <a:lnTo>
                    <a:pt x="112" y="82"/>
                  </a:lnTo>
                  <a:lnTo>
                    <a:pt x="114" y="70"/>
                  </a:lnTo>
                  <a:lnTo>
                    <a:pt x="114" y="70"/>
                  </a:lnTo>
                  <a:lnTo>
                    <a:pt x="116" y="60"/>
                  </a:lnTo>
                  <a:lnTo>
                    <a:pt x="120" y="50"/>
                  </a:lnTo>
                  <a:lnTo>
                    <a:pt x="126" y="40"/>
                  </a:lnTo>
                  <a:lnTo>
                    <a:pt x="134" y="32"/>
                  </a:lnTo>
                  <a:lnTo>
                    <a:pt x="142" y="24"/>
                  </a:lnTo>
                  <a:lnTo>
                    <a:pt x="152" y="18"/>
                  </a:lnTo>
                  <a:lnTo>
                    <a:pt x="162" y="14"/>
                  </a:lnTo>
                  <a:lnTo>
                    <a:pt x="170" y="12"/>
                  </a:lnTo>
                  <a:lnTo>
                    <a:pt x="170" y="12"/>
                  </a:lnTo>
                  <a:lnTo>
                    <a:pt x="182" y="12"/>
                  </a:lnTo>
                  <a:lnTo>
                    <a:pt x="196" y="14"/>
                  </a:lnTo>
                  <a:lnTo>
                    <a:pt x="228" y="28"/>
                  </a:lnTo>
                  <a:lnTo>
                    <a:pt x="260" y="40"/>
                  </a:lnTo>
                  <a:lnTo>
                    <a:pt x="272" y="44"/>
                  </a:lnTo>
                  <a:lnTo>
                    <a:pt x="282" y="44"/>
                  </a:lnTo>
                  <a:lnTo>
                    <a:pt x="282" y="44"/>
                  </a:lnTo>
                  <a:lnTo>
                    <a:pt x="288" y="40"/>
                  </a:lnTo>
                  <a:lnTo>
                    <a:pt x="296" y="34"/>
                  </a:lnTo>
                  <a:lnTo>
                    <a:pt x="310" y="20"/>
                  </a:lnTo>
                  <a:lnTo>
                    <a:pt x="326" y="0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398" y="1588"/>
              <a:ext cx="216" cy="28"/>
            </a:xfrm>
            <a:custGeom>
              <a:avLst/>
              <a:gdLst>
                <a:gd name="T0" fmla="*/ 0 w 216"/>
                <a:gd name="T1" fmla="*/ 26 h 28"/>
                <a:gd name="T2" fmla="*/ 0 w 216"/>
                <a:gd name="T3" fmla="*/ 26 h 28"/>
                <a:gd name="T4" fmla="*/ 6 w 216"/>
                <a:gd name="T5" fmla="*/ 20 h 28"/>
                <a:gd name="T6" fmla="*/ 14 w 216"/>
                <a:gd name="T7" fmla="*/ 14 h 28"/>
                <a:gd name="T8" fmla="*/ 22 w 216"/>
                <a:gd name="T9" fmla="*/ 8 h 28"/>
                <a:gd name="T10" fmla="*/ 32 w 216"/>
                <a:gd name="T11" fmla="*/ 4 h 28"/>
                <a:gd name="T12" fmla="*/ 46 w 216"/>
                <a:gd name="T13" fmla="*/ 2 h 28"/>
                <a:gd name="T14" fmla="*/ 58 w 216"/>
                <a:gd name="T15" fmla="*/ 2 h 28"/>
                <a:gd name="T16" fmla="*/ 66 w 216"/>
                <a:gd name="T17" fmla="*/ 6 h 28"/>
                <a:gd name="T18" fmla="*/ 72 w 216"/>
                <a:gd name="T19" fmla="*/ 8 h 28"/>
                <a:gd name="T20" fmla="*/ 72 w 216"/>
                <a:gd name="T21" fmla="*/ 8 h 28"/>
                <a:gd name="T22" fmla="*/ 88 w 216"/>
                <a:gd name="T23" fmla="*/ 16 h 28"/>
                <a:gd name="T24" fmla="*/ 106 w 216"/>
                <a:gd name="T25" fmla="*/ 22 h 28"/>
                <a:gd name="T26" fmla="*/ 126 w 216"/>
                <a:gd name="T27" fmla="*/ 26 h 28"/>
                <a:gd name="T28" fmla="*/ 146 w 216"/>
                <a:gd name="T29" fmla="*/ 28 h 28"/>
                <a:gd name="T30" fmla="*/ 166 w 216"/>
                <a:gd name="T31" fmla="*/ 26 h 28"/>
                <a:gd name="T32" fmla="*/ 184 w 216"/>
                <a:gd name="T33" fmla="*/ 20 h 28"/>
                <a:gd name="T34" fmla="*/ 202 w 216"/>
                <a:gd name="T35" fmla="*/ 12 h 28"/>
                <a:gd name="T36" fmla="*/ 208 w 216"/>
                <a:gd name="T37" fmla="*/ 8 h 28"/>
                <a:gd name="T38" fmla="*/ 216 w 216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8">
                  <a:moveTo>
                    <a:pt x="0" y="26"/>
                  </a:moveTo>
                  <a:lnTo>
                    <a:pt x="0" y="26"/>
                  </a:lnTo>
                  <a:lnTo>
                    <a:pt x="6" y="20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2" y="4"/>
                  </a:lnTo>
                  <a:lnTo>
                    <a:pt x="46" y="2"/>
                  </a:lnTo>
                  <a:lnTo>
                    <a:pt x="58" y="2"/>
                  </a:lnTo>
                  <a:lnTo>
                    <a:pt x="66" y="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88" y="16"/>
                  </a:lnTo>
                  <a:lnTo>
                    <a:pt x="106" y="22"/>
                  </a:lnTo>
                  <a:lnTo>
                    <a:pt x="126" y="26"/>
                  </a:lnTo>
                  <a:lnTo>
                    <a:pt x="146" y="28"/>
                  </a:lnTo>
                  <a:lnTo>
                    <a:pt x="166" y="26"/>
                  </a:lnTo>
                  <a:lnTo>
                    <a:pt x="184" y="20"/>
                  </a:lnTo>
                  <a:lnTo>
                    <a:pt x="202" y="12"/>
                  </a:lnTo>
                  <a:lnTo>
                    <a:pt x="208" y="8"/>
                  </a:lnTo>
                  <a:lnTo>
                    <a:pt x="216" y="0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724" y="1528"/>
              <a:ext cx="70" cy="116"/>
            </a:xfrm>
            <a:custGeom>
              <a:avLst/>
              <a:gdLst>
                <a:gd name="T0" fmla="*/ 0 w 70"/>
                <a:gd name="T1" fmla="*/ 116 h 116"/>
                <a:gd name="T2" fmla="*/ 0 w 70"/>
                <a:gd name="T3" fmla="*/ 116 h 116"/>
                <a:gd name="T4" fmla="*/ 10 w 70"/>
                <a:gd name="T5" fmla="*/ 112 h 116"/>
                <a:gd name="T6" fmla="*/ 30 w 70"/>
                <a:gd name="T7" fmla="*/ 100 h 116"/>
                <a:gd name="T8" fmla="*/ 40 w 70"/>
                <a:gd name="T9" fmla="*/ 92 h 116"/>
                <a:gd name="T10" fmla="*/ 48 w 70"/>
                <a:gd name="T11" fmla="*/ 82 h 116"/>
                <a:gd name="T12" fmla="*/ 54 w 70"/>
                <a:gd name="T13" fmla="*/ 70 h 116"/>
                <a:gd name="T14" fmla="*/ 56 w 70"/>
                <a:gd name="T15" fmla="*/ 62 h 116"/>
                <a:gd name="T16" fmla="*/ 56 w 70"/>
                <a:gd name="T17" fmla="*/ 56 h 116"/>
                <a:gd name="T18" fmla="*/ 56 w 70"/>
                <a:gd name="T19" fmla="*/ 56 h 116"/>
                <a:gd name="T20" fmla="*/ 54 w 70"/>
                <a:gd name="T21" fmla="*/ 32 h 116"/>
                <a:gd name="T22" fmla="*/ 54 w 70"/>
                <a:gd name="T23" fmla="*/ 20 h 116"/>
                <a:gd name="T24" fmla="*/ 56 w 70"/>
                <a:gd name="T25" fmla="*/ 16 h 116"/>
                <a:gd name="T26" fmla="*/ 60 w 70"/>
                <a:gd name="T27" fmla="*/ 10 h 116"/>
                <a:gd name="T28" fmla="*/ 70 w 70"/>
                <a:gd name="T2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116">
                  <a:moveTo>
                    <a:pt x="0" y="116"/>
                  </a:moveTo>
                  <a:lnTo>
                    <a:pt x="0" y="116"/>
                  </a:lnTo>
                  <a:lnTo>
                    <a:pt x="10" y="112"/>
                  </a:lnTo>
                  <a:lnTo>
                    <a:pt x="30" y="100"/>
                  </a:lnTo>
                  <a:lnTo>
                    <a:pt x="40" y="92"/>
                  </a:lnTo>
                  <a:lnTo>
                    <a:pt x="48" y="82"/>
                  </a:lnTo>
                  <a:lnTo>
                    <a:pt x="54" y="70"/>
                  </a:lnTo>
                  <a:lnTo>
                    <a:pt x="56" y="6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4" y="32"/>
                  </a:lnTo>
                  <a:lnTo>
                    <a:pt x="54" y="20"/>
                  </a:lnTo>
                  <a:lnTo>
                    <a:pt x="56" y="16"/>
                  </a:lnTo>
                  <a:lnTo>
                    <a:pt x="60" y="10"/>
                  </a:lnTo>
                  <a:lnTo>
                    <a:pt x="70" y="0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1694" y="1500"/>
              <a:ext cx="156" cy="152"/>
            </a:xfrm>
            <a:custGeom>
              <a:avLst/>
              <a:gdLst>
                <a:gd name="T0" fmla="*/ 0 w 156"/>
                <a:gd name="T1" fmla="*/ 8 h 152"/>
                <a:gd name="T2" fmla="*/ 0 w 156"/>
                <a:gd name="T3" fmla="*/ 8 h 152"/>
                <a:gd name="T4" fmla="*/ 2 w 156"/>
                <a:gd name="T5" fmla="*/ 4 h 152"/>
                <a:gd name="T6" fmla="*/ 10 w 156"/>
                <a:gd name="T7" fmla="*/ 0 h 152"/>
                <a:gd name="T8" fmla="*/ 16 w 156"/>
                <a:gd name="T9" fmla="*/ 0 h 152"/>
                <a:gd name="T10" fmla="*/ 20 w 156"/>
                <a:gd name="T11" fmla="*/ 0 h 152"/>
                <a:gd name="T12" fmla="*/ 26 w 156"/>
                <a:gd name="T13" fmla="*/ 2 h 152"/>
                <a:gd name="T14" fmla="*/ 30 w 156"/>
                <a:gd name="T15" fmla="*/ 8 h 152"/>
                <a:gd name="T16" fmla="*/ 30 w 156"/>
                <a:gd name="T17" fmla="*/ 8 h 152"/>
                <a:gd name="T18" fmla="*/ 38 w 156"/>
                <a:gd name="T19" fmla="*/ 24 h 152"/>
                <a:gd name="T20" fmla="*/ 44 w 156"/>
                <a:gd name="T21" fmla="*/ 44 h 152"/>
                <a:gd name="T22" fmla="*/ 52 w 156"/>
                <a:gd name="T23" fmla="*/ 60 h 152"/>
                <a:gd name="T24" fmla="*/ 58 w 156"/>
                <a:gd name="T25" fmla="*/ 68 h 152"/>
                <a:gd name="T26" fmla="*/ 66 w 156"/>
                <a:gd name="T27" fmla="*/ 72 h 152"/>
                <a:gd name="T28" fmla="*/ 66 w 156"/>
                <a:gd name="T29" fmla="*/ 72 h 152"/>
                <a:gd name="T30" fmla="*/ 70 w 156"/>
                <a:gd name="T31" fmla="*/ 74 h 152"/>
                <a:gd name="T32" fmla="*/ 72 w 156"/>
                <a:gd name="T33" fmla="*/ 74 h 152"/>
                <a:gd name="T34" fmla="*/ 80 w 156"/>
                <a:gd name="T35" fmla="*/ 72 h 152"/>
                <a:gd name="T36" fmla="*/ 92 w 156"/>
                <a:gd name="T37" fmla="*/ 60 h 152"/>
                <a:gd name="T38" fmla="*/ 98 w 156"/>
                <a:gd name="T39" fmla="*/ 54 h 152"/>
                <a:gd name="T40" fmla="*/ 106 w 156"/>
                <a:gd name="T41" fmla="*/ 52 h 152"/>
                <a:gd name="T42" fmla="*/ 110 w 156"/>
                <a:gd name="T43" fmla="*/ 52 h 152"/>
                <a:gd name="T44" fmla="*/ 114 w 156"/>
                <a:gd name="T45" fmla="*/ 52 h 152"/>
                <a:gd name="T46" fmla="*/ 122 w 156"/>
                <a:gd name="T47" fmla="*/ 60 h 152"/>
                <a:gd name="T48" fmla="*/ 122 w 156"/>
                <a:gd name="T49" fmla="*/ 60 h 152"/>
                <a:gd name="T50" fmla="*/ 130 w 156"/>
                <a:gd name="T51" fmla="*/ 72 h 152"/>
                <a:gd name="T52" fmla="*/ 138 w 156"/>
                <a:gd name="T53" fmla="*/ 86 h 152"/>
                <a:gd name="T54" fmla="*/ 144 w 156"/>
                <a:gd name="T55" fmla="*/ 100 h 152"/>
                <a:gd name="T56" fmla="*/ 148 w 156"/>
                <a:gd name="T57" fmla="*/ 116 h 152"/>
                <a:gd name="T58" fmla="*/ 154 w 156"/>
                <a:gd name="T59" fmla="*/ 142 h 152"/>
                <a:gd name="T60" fmla="*/ 156 w 156"/>
                <a:gd name="T6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6" h="152">
                  <a:moveTo>
                    <a:pt x="0" y="8"/>
                  </a:moveTo>
                  <a:lnTo>
                    <a:pt x="0" y="8"/>
                  </a:lnTo>
                  <a:lnTo>
                    <a:pt x="2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6" y="2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8" y="24"/>
                  </a:lnTo>
                  <a:lnTo>
                    <a:pt x="44" y="44"/>
                  </a:lnTo>
                  <a:lnTo>
                    <a:pt x="52" y="60"/>
                  </a:lnTo>
                  <a:lnTo>
                    <a:pt x="58" y="68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70" y="74"/>
                  </a:lnTo>
                  <a:lnTo>
                    <a:pt x="72" y="74"/>
                  </a:lnTo>
                  <a:lnTo>
                    <a:pt x="80" y="72"/>
                  </a:lnTo>
                  <a:lnTo>
                    <a:pt x="92" y="60"/>
                  </a:lnTo>
                  <a:lnTo>
                    <a:pt x="98" y="54"/>
                  </a:lnTo>
                  <a:lnTo>
                    <a:pt x="106" y="52"/>
                  </a:lnTo>
                  <a:lnTo>
                    <a:pt x="110" y="52"/>
                  </a:lnTo>
                  <a:lnTo>
                    <a:pt x="114" y="52"/>
                  </a:lnTo>
                  <a:lnTo>
                    <a:pt x="122" y="60"/>
                  </a:lnTo>
                  <a:lnTo>
                    <a:pt x="122" y="60"/>
                  </a:lnTo>
                  <a:lnTo>
                    <a:pt x="130" y="72"/>
                  </a:lnTo>
                  <a:lnTo>
                    <a:pt x="138" y="86"/>
                  </a:lnTo>
                  <a:lnTo>
                    <a:pt x="144" y="100"/>
                  </a:lnTo>
                  <a:lnTo>
                    <a:pt x="148" y="116"/>
                  </a:lnTo>
                  <a:lnTo>
                    <a:pt x="154" y="142"/>
                  </a:lnTo>
                  <a:lnTo>
                    <a:pt x="156" y="152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338" y="1420"/>
              <a:ext cx="96" cy="294"/>
            </a:xfrm>
            <a:custGeom>
              <a:avLst/>
              <a:gdLst>
                <a:gd name="T0" fmla="*/ 18 w 96"/>
                <a:gd name="T1" fmla="*/ 294 h 294"/>
                <a:gd name="T2" fmla="*/ 18 w 96"/>
                <a:gd name="T3" fmla="*/ 294 h 294"/>
                <a:gd name="T4" fmla="*/ 14 w 96"/>
                <a:gd name="T5" fmla="*/ 292 h 294"/>
                <a:gd name="T6" fmla="*/ 12 w 96"/>
                <a:gd name="T7" fmla="*/ 290 h 294"/>
                <a:gd name="T8" fmla="*/ 6 w 96"/>
                <a:gd name="T9" fmla="*/ 280 h 294"/>
                <a:gd name="T10" fmla="*/ 2 w 96"/>
                <a:gd name="T11" fmla="*/ 264 h 294"/>
                <a:gd name="T12" fmla="*/ 0 w 96"/>
                <a:gd name="T13" fmla="*/ 246 h 294"/>
                <a:gd name="T14" fmla="*/ 0 w 96"/>
                <a:gd name="T15" fmla="*/ 222 h 294"/>
                <a:gd name="T16" fmla="*/ 0 w 96"/>
                <a:gd name="T17" fmla="*/ 198 h 294"/>
                <a:gd name="T18" fmla="*/ 4 w 96"/>
                <a:gd name="T19" fmla="*/ 170 h 294"/>
                <a:gd name="T20" fmla="*/ 8 w 96"/>
                <a:gd name="T21" fmla="*/ 140 h 294"/>
                <a:gd name="T22" fmla="*/ 8 w 96"/>
                <a:gd name="T23" fmla="*/ 140 h 294"/>
                <a:gd name="T24" fmla="*/ 16 w 96"/>
                <a:gd name="T25" fmla="*/ 110 h 294"/>
                <a:gd name="T26" fmla="*/ 24 w 96"/>
                <a:gd name="T27" fmla="*/ 82 h 294"/>
                <a:gd name="T28" fmla="*/ 32 w 96"/>
                <a:gd name="T29" fmla="*/ 58 h 294"/>
                <a:gd name="T30" fmla="*/ 42 w 96"/>
                <a:gd name="T31" fmla="*/ 38 h 294"/>
                <a:gd name="T32" fmla="*/ 50 w 96"/>
                <a:gd name="T33" fmla="*/ 20 h 294"/>
                <a:gd name="T34" fmla="*/ 60 w 96"/>
                <a:gd name="T35" fmla="*/ 8 h 294"/>
                <a:gd name="T36" fmla="*/ 68 w 96"/>
                <a:gd name="T37" fmla="*/ 2 h 294"/>
                <a:gd name="T38" fmla="*/ 74 w 96"/>
                <a:gd name="T39" fmla="*/ 0 h 294"/>
                <a:gd name="T40" fmla="*/ 78 w 96"/>
                <a:gd name="T41" fmla="*/ 0 h 294"/>
                <a:gd name="T42" fmla="*/ 78 w 96"/>
                <a:gd name="T43" fmla="*/ 0 h 294"/>
                <a:gd name="T44" fmla="*/ 82 w 96"/>
                <a:gd name="T45" fmla="*/ 2 h 294"/>
                <a:gd name="T46" fmla="*/ 84 w 96"/>
                <a:gd name="T47" fmla="*/ 4 h 294"/>
                <a:gd name="T48" fmla="*/ 90 w 96"/>
                <a:gd name="T49" fmla="*/ 14 h 294"/>
                <a:gd name="T50" fmla="*/ 94 w 96"/>
                <a:gd name="T51" fmla="*/ 30 h 294"/>
                <a:gd name="T52" fmla="*/ 96 w 96"/>
                <a:gd name="T53" fmla="*/ 48 h 294"/>
                <a:gd name="T54" fmla="*/ 96 w 96"/>
                <a:gd name="T55" fmla="*/ 72 h 294"/>
                <a:gd name="T56" fmla="*/ 96 w 96"/>
                <a:gd name="T57" fmla="*/ 98 h 294"/>
                <a:gd name="T58" fmla="*/ 92 w 96"/>
                <a:gd name="T59" fmla="*/ 126 h 294"/>
                <a:gd name="T60" fmla="*/ 88 w 96"/>
                <a:gd name="T61" fmla="*/ 154 h 294"/>
                <a:gd name="T62" fmla="*/ 88 w 96"/>
                <a:gd name="T63" fmla="*/ 154 h 294"/>
                <a:gd name="T64" fmla="*/ 80 w 96"/>
                <a:gd name="T65" fmla="*/ 184 h 294"/>
                <a:gd name="T66" fmla="*/ 72 w 96"/>
                <a:gd name="T67" fmla="*/ 212 h 294"/>
                <a:gd name="T68" fmla="*/ 64 w 96"/>
                <a:gd name="T69" fmla="*/ 236 h 294"/>
                <a:gd name="T70" fmla="*/ 56 w 96"/>
                <a:gd name="T71" fmla="*/ 256 h 294"/>
                <a:gd name="T72" fmla="*/ 46 w 96"/>
                <a:gd name="T73" fmla="*/ 274 h 294"/>
                <a:gd name="T74" fmla="*/ 36 w 96"/>
                <a:gd name="T75" fmla="*/ 286 h 294"/>
                <a:gd name="T76" fmla="*/ 28 w 96"/>
                <a:gd name="T77" fmla="*/ 292 h 294"/>
                <a:gd name="T78" fmla="*/ 22 w 96"/>
                <a:gd name="T79" fmla="*/ 294 h 294"/>
                <a:gd name="T80" fmla="*/ 18 w 96"/>
                <a:gd name="T81" fmla="*/ 294 h 294"/>
                <a:gd name="T82" fmla="*/ 18 w 96"/>
                <a:gd name="T83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6" h="294">
                  <a:moveTo>
                    <a:pt x="18" y="294"/>
                  </a:moveTo>
                  <a:lnTo>
                    <a:pt x="18" y="294"/>
                  </a:lnTo>
                  <a:lnTo>
                    <a:pt x="14" y="292"/>
                  </a:lnTo>
                  <a:lnTo>
                    <a:pt x="12" y="290"/>
                  </a:lnTo>
                  <a:lnTo>
                    <a:pt x="6" y="280"/>
                  </a:lnTo>
                  <a:lnTo>
                    <a:pt x="2" y="264"/>
                  </a:lnTo>
                  <a:lnTo>
                    <a:pt x="0" y="246"/>
                  </a:lnTo>
                  <a:lnTo>
                    <a:pt x="0" y="222"/>
                  </a:lnTo>
                  <a:lnTo>
                    <a:pt x="0" y="198"/>
                  </a:lnTo>
                  <a:lnTo>
                    <a:pt x="4" y="17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16" y="110"/>
                  </a:lnTo>
                  <a:lnTo>
                    <a:pt x="24" y="82"/>
                  </a:lnTo>
                  <a:lnTo>
                    <a:pt x="32" y="58"/>
                  </a:lnTo>
                  <a:lnTo>
                    <a:pt x="42" y="38"/>
                  </a:lnTo>
                  <a:lnTo>
                    <a:pt x="50" y="20"/>
                  </a:lnTo>
                  <a:lnTo>
                    <a:pt x="60" y="8"/>
                  </a:lnTo>
                  <a:lnTo>
                    <a:pt x="68" y="2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4" y="4"/>
                  </a:lnTo>
                  <a:lnTo>
                    <a:pt x="90" y="14"/>
                  </a:lnTo>
                  <a:lnTo>
                    <a:pt x="94" y="30"/>
                  </a:lnTo>
                  <a:lnTo>
                    <a:pt x="96" y="48"/>
                  </a:lnTo>
                  <a:lnTo>
                    <a:pt x="96" y="72"/>
                  </a:lnTo>
                  <a:lnTo>
                    <a:pt x="96" y="98"/>
                  </a:lnTo>
                  <a:lnTo>
                    <a:pt x="92" y="126"/>
                  </a:lnTo>
                  <a:lnTo>
                    <a:pt x="88" y="154"/>
                  </a:lnTo>
                  <a:lnTo>
                    <a:pt x="88" y="154"/>
                  </a:lnTo>
                  <a:lnTo>
                    <a:pt x="80" y="184"/>
                  </a:lnTo>
                  <a:lnTo>
                    <a:pt x="72" y="212"/>
                  </a:lnTo>
                  <a:lnTo>
                    <a:pt x="64" y="236"/>
                  </a:lnTo>
                  <a:lnTo>
                    <a:pt x="56" y="256"/>
                  </a:lnTo>
                  <a:lnTo>
                    <a:pt x="46" y="274"/>
                  </a:lnTo>
                  <a:lnTo>
                    <a:pt x="36" y="286"/>
                  </a:lnTo>
                  <a:lnTo>
                    <a:pt x="28" y="292"/>
                  </a:lnTo>
                  <a:lnTo>
                    <a:pt x="22" y="294"/>
                  </a:lnTo>
                  <a:lnTo>
                    <a:pt x="18" y="294"/>
                  </a:lnTo>
                  <a:lnTo>
                    <a:pt x="18" y="294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636" y="1462"/>
              <a:ext cx="114" cy="290"/>
            </a:xfrm>
            <a:custGeom>
              <a:avLst/>
              <a:gdLst>
                <a:gd name="T0" fmla="*/ 98 w 114"/>
                <a:gd name="T1" fmla="*/ 290 h 290"/>
                <a:gd name="T2" fmla="*/ 98 w 114"/>
                <a:gd name="T3" fmla="*/ 290 h 290"/>
                <a:gd name="T4" fmla="*/ 94 w 114"/>
                <a:gd name="T5" fmla="*/ 290 h 290"/>
                <a:gd name="T6" fmla="*/ 90 w 114"/>
                <a:gd name="T7" fmla="*/ 288 h 290"/>
                <a:gd name="T8" fmla="*/ 80 w 114"/>
                <a:gd name="T9" fmla="*/ 282 h 290"/>
                <a:gd name="T10" fmla="*/ 70 w 114"/>
                <a:gd name="T11" fmla="*/ 272 h 290"/>
                <a:gd name="T12" fmla="*/ 60 w 114"/>
                <a:gd name="T13" fmla="*/ 256 h 290"/>
                <a:gd name="T14" fmla="*/ 48 w 114"/>
                <a:gd name="T15" fmla="*/ 236 h 290"/>
                <a:gd name="T16" fmla="*/ 38 w 114"/>
                <a:gd name="T17" fmla="*/ 212 h 290"/>
                <a:gd name="T18" fmla="*/ 28 w 114"/>
                <a:gd name="T19" fmla="*/ 186 h 290"/>
                <a:gd name="T20" fmla="*/ 18 w 114"/>
                <a:gd name="T21" fmla="*/ 156 h 290"/>
                <a:gd name="T22" fmla="*/ 18 w 114"/>
                <a:gd name="T23" fmla="*/ 156 h 290"/>
                <a:gd name="T24" fmla="*/ 12 w 114"/>
                <a:gd name="T25" fmla="*/ 128 h 290"/>
                <a:gd name="T26" fmla="*/ 6 w 114"/>
                <a:gd name="T27" fmla="*/ 100 h 290"/>
                <a:gd name="T28" fmla="*/ 2 w 114"/>
                <a:gd name="T29" fmla="*/ 74 h 290"/>
                <a:gd name="T30" fmla="*/ 0 w 114"/>
                <a:gd name="T31" fmla="*/ 52 h 290"/>
                <a:gd name="T32" fmla="*/ 2 w 114"/>
                <a:gd name="T33" fmla="*/ 32 h 290"/>
                <a:gd name="T34" fmla="*/ 4 w 114"/>
                <a:gd name="T35" fmla="*/ 16 h 290"/>
                <a:gd name="T36" fmla="*/ 10 w 114"/>
                <a:gd name="T37" fmla="*/ 6 h 290"/>
                <a:gd name="T38" fmla="*/ 12 w 114"/>
                <a:gd name="T39" fmla="*/ 4 h 290"/>
                <a:gd name="T40" fmla="*/ 16 w 114"/>
                <a:gd name="T41" fmla="*/ 2 h 290"/>
                <a:gd name="T42" fmla="*/ 16 w 114"/>
                <a:gd name="T43" fmla="*/ 2 h 290"/>
                <a:gd name="T44" fmla="*/ 20 w 114"/>
                <a:gd name="T45" fmla="*/ 0 h 290"/>
                <a:gd name="T46" fmla="*/ 24 w 114"/>
                <a:gd name="T47" fmla="*/ 2 h 290"/>
                <a:gd name="T48" fmla="*/ 34 w 114"/>
                <a:gd name="T49" fmla="*/ 8 h 290"/>
                <a:gd name="T50" fmla="*/ 44 w 114"/>
                <a:gd name="T51" fmla="*/ 20 h 290"/>
                <a:gd name="T52" fmla="*/ 56 w 114"/>
                <a:gd name="T53" fmla="*/ 36 h 290"/>
                <a:gd name="T54" fmla="*/ 66 w 114"/>
                <a:gd name="T55" fmla="*/ 56 h 290"/>
                <a:gd name="T56" fmla="*/ 76 w 114"/>
                <a:gd name="T57" fmla="*/ 80 h 290"/>
                <a:gd name="T58" fmla="*/ 86 w 114"/>
                <a:gd name="T59" fmla="*/ 106 h 290"/>
                <a:gd name="T60" fmla="*/ 96 w 114"/>
                <a:gd name="T61" fmla="*/ 134 h 290"/>
                <a:gd name="T62" fmla="*/ 96 w 114"/>
                <a:gd name="T63" fmla="*/ 134 h 290"/>
                <a:gd name="T64" fmla="*/ 104 w 114"/>
                <a:gd name="T65" fmla="*/ 164 h 290"/>
                <a:gd name="T66" fmla="*/ 108 w 114"/>
                <a:gd name="T67" fmla="*/ 192 h 290"/>
                <a:gd name="T68" fmla="*/ 112 w 114"/>
                <a:gd name="T69" fmla="*/ 216 h 290"/>
                <a:gd name="T70" fmla="*/ 114 w 114"/>
                <a:gd name="T71" fmla="*/ 240 h 290"/>
                <a:gd name="T72" fmla="*/ 112 w 114"/>
                <a:gd name="T73" fmla="*/ 258 h 290"/>
                <a:gd name="T74" fmla="*/ 110 w 114"/>
                <a:gd name="T75" fmla="*/ 274 h 290"/>
                <a:gd name="T76" fmla="*/ 106 w 114"/>
                <a:gd name="T77" fmla="*/ 284 h 290"/>
                <a:gd name="T78" fmla="*/ 102 w 114"/>
                <a:gd name="T79" fmla="*/ 288 h 290"/>
                <a:gd name="T80" fmla="*/ 98 w 114"/>
                <a:gd name="T81" fmla="*/ 290 h 290"/>
                <a:gd name="T82" fmla="*/ 98 w 114"/>
                <a:gd name="T8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4" h="290">
                  <a:moveTo>
                    <a:pt x="98" y="290"/>
                  </a:moveTo>
                  <a:lnTo>
                    <a:pt x="98" y="290"/>
                  </a:lnTo>
                  <a:lnTo>
                    <a:pt x="94" y="290"/>
                  </a:lnTo>
                  <a:lnTo>
                    <a:pt x="90" y="288"/>
                  </a:lnTo>
                  <a:lnTo>
                    <a:pt x="80" y="282"/>
                  </a:lnTo>
                  <a:lnTo>
                    <a:pt x="70" y="272"/>
                  </a:lnTo>
                  <a:lnTo>
                    <a:pt x="60" y="256"/>
                  </a:lnTo>
                  <a:lnTo>
                    <a:pt x="48" y="236"/>
                  </a:lnTo>
                  <a:lnTo>
                    <a:pt x="38" y="212"/>
                  </a:lnTo>
                  <a:lnTo>
                    <a:pt x="28" y="186"/>
                  </a:lnTo>
                  <a:lnTo>
                    <a:pt x="18" y="156"/>
                  </a:lnTo>
                  <a:lnTo>
                    <a:pt x="18" y="156"/>
                  </a:lnTo>
                  <a:lnTo>
                    <a:pt x="12" y="128"/>
                  </a:lnTo>
                  <a:lnTo>
                    <a:pt x="6" y="100"/>
                  </a:lnTo>
                  <a:lnTo>
                    <a:pt x="2" y="74"/>
                  </a:lnTo>
                  <a:lnTo>
                    <a:pt x="0" y="52"/>
                  </a:lnTo>
                  <a:lnTo>
                    <a:pt x="2" y="32"/>
                  </a:lnTo>
                  <a:lnTo>
                    <a:pt x="4" y="16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34" y="8"/>
                  </a:lnTo>
                  <a:lnTo>
                    <a:pt x="44" y="20"/>
                  </a:lnTo>
                  <a:lnTo>
                    <a:pt x="56" y="36"/>
                  </a:lnTo>
                  <a:lnTo>
                    <a:pt x="66" y="56"/>
                  </a:lnTo>
                  <a:lnTo>
                    <a:pt x="76" y="80"/>
                  </a:lnTo>
                  <a:lnTo>
                    <a:pt x="86" y="10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4" y="164"/>
                  </a:lnTo>
                  <a:lnTo>
                    <a:pt x="108" y="192"/>
                  </a:lnTo>
                  <a:lnTo>
                    <a:pt x="112" y="216"/>
                  </a:lnTo>
                  <a:lnTo>
                    <a:pt x="114" y="240"/>
                  </a:lnTo>
                  <a:lnTo>
                    <a:pt x="112" y="258"/>
                  </a:lnTo>
                  <a:lnTo>
                    <a:pt x="110" y="274"/>
                  </a:lnTo>
                  <a:lnTo>
                    <a:pt x="106" y="284"/>
                  </a:lnTo>
                  <a:lnTo>
                    <a:pt x="102" y="288"/>
                  </a:lnTo>
                  <a:lnTo>
                    <a:pt x="98" y="290"/>
                  </a:lnTo>
                  <a:lnTo>
                    <a:pt x="98" y="290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586" y="1320"/>
              <a:ext cx="126" cy="284"/>
            </a:xfrm>
            <a:custGeom>
              <a:avLst/>
              <a:gdLst>
                <a:gd name="T0" fmla="*/ 14 w 126"/>
                <a:gd name="T1" fmla="*/ 284 h 284"/>
                <a:gd name="T2" fmla="*/ 14 w 126"/>
                <a:gd name="T3" fmla="*/ 284 h 284"/>
                <a:gd name="T4" fmla="*/ 10 w 126"/>
                <a:gd name="T5" fmla="*/ 282 h 284"/>
                <a:gd name="T6" fmla="*/ 6 w 126"/>
                <a:gd name="T7" fmla="*/ 278 h 284"/>
                <a:gd name="T8" fmla="*/ 2 w 126"/>
                <a:gd name="T9" fmla="*/ 268 h 284"/>
                <a:gd name="T10" fmla="*/ 0 w 126"/>
                <a:gd name="T11" fmla="*/ 252 h 284"/>
                <a:gd name="T12" fmla="*/ 2 w 126"/>
                <a:gd name="T13" fmla="*/ 234 h 284"/>
                <a:gd name="T14" fmla="*/ 4 w 126"/>
                <a:gd name="T15" fmla="*/ 210 h 284"/>
                <a:gd name="T16" fmla="*/ 8 w 126"/>
                <a:gd name="T17" fmla="*/ 186 h 284"/>
                <a:gd name="T18" fmla="*/ 16 w 126"/>
                <a:gd name="T19" fmla="*/ 158 h 284"/>
                <a:gd name="T20" fmla="*/ 26 w 126"/>
                <a:gd name="T21" fmla="*/ 130 h 284"/>
                <a:gd name="T22" fmla="*/ 26 w 126"/>
                <a:gd name="T23" fmla="*/ 130 h 284"/>
                <a:gd name="T24" fmla="*/ 36 w 126"/>
                <a:gd name="T25" fmla="*/ 102 h 284"/>
                <a:gd name="T26" fmla="*/ 48 w 126"/>
                <a:gd name="T27" fmla="*/ 76 h 284"/>
                <a:gd name="T28" fmla="*/ 60 w 126"/>
                <a:gd name="T29" fmla="*/ 52 h 284"/>
                <a:gd name="T30" fmla="*/ 72 w 126"/>
                <a:gd name="T31" fmla="*/ 34 h 284"/>
                <a:gd name="T32" fmla="*/ 84 w 126"/>
                <a:gd name="T33" fmla="*/ 18 h 284"/>
                <a:gd name="T34" fmla="*/ 94 w 126"/>
                <a:gd name="T35" fmla="*/ 8 h 284"/>
                <a:gd name="T36" fmla="*/ 104 w 126"/>
                <a:gd name="T37" fmla="*/ 2 h 284"/>
                <a:gd name="T38" fmla="*/ 108 w 126"/>
                <a:gd name="T39" fmla="*/ 0 h 284"/>
                <a:gd name="T40" fmla="*/ 114 w 126"/>
                <a:gd name="T41" fmla="*/ 2 h 284"/>
                <a:gd name="T42" fmla="*/ 114 w 126"/>
                <a:gd name="T43" fmla="*/ 2 h 284"/>
                <a:gd name="T44" fmla="*/ 116 w 126"/>
                <a:gd name="T45" fmla="*/ 4 h 284"/>
                <a:gd name="T46" fmla="*/ 120 w 126"/>
                <a:gd name="T47" fmla="*/ 6 h 284"/>
                <a:gd name="T48" fmla="*/ 124 w 126"/>
                <a:gd name="T49" fmla="*/ 18 h 284"/>
                <a:gd name="T50" fmla="*/ 126 w 126"/>
                <a:gd name="T51" fmla="*/ 32 h 284"/>
                <a:gd name="T52" fmla="*/ 126 w 126"/>
                <a:gd name="T53" fmla="*/ 52 h 284"/>
                <a:gd name="T54" fmla="*/ 122 w 126"/>
                <a:gd name="T55" fmla="*/ 74 h 284"/>
                <a:gd name="T56" fmla="*/ 118 w 126"/>
                <a:gd name="T57" fmla="*/ 100 h 284"/>
                <a:gd name="T58" fmla="*/ 110 w 126"/>
                <a:gd name="T59" fmla="*/ 128 h 284"/>
                <a:gd name="T60" fmla="*/ 100 w 126"/>
                <a:gd name="T61" fmla="*/ 156 h 284"/>
                <a:gd name="T62" fmla="*/ 100 w 126"/>
                <a:gd name="T63" fmla="*/ 156 h 284"/>
                <a:gd name="T64" fmla="*/ 90 w 126"/>
                <a:gd name="T65" fmla="*/ 184 h 284"/>
                <a:gd name="T66" fmla="*/ 78 w 126"/>
                <a:gd name="T67" fmla="*/ 210 h 284"/>
                <a:gd name="T68" fmla="*/ 66 w 126"/>
                <a:gd name="T69" fmla="*/ 232 h 284"/>
                <a:gd name="T70" fmla="*/ 54 w 126"/>
                <a:gd name="T71" fmla="*/ 252 h 284"/>
                <a:gd name="T72" fmla="*/ 42 w 126"/>
                <a:gd name="T73" fmla="*/ 268 h 284"/>
                <a:gd name="T74" fmla="*/ 32 w 126"/>
                <a:gd name="T75" fmla="*/ 278 h 284"/>
                <a:gd name="T76" fmla="*/ 22 w 126"/>
                <a:gd name="T77" fmla="*/ 284 h 284"/>
                <a:gd name="T78" fmla="*/ 18 w 126"/>
                <a:gd name="T79" fmla="*/ 284 h 284"/>
                <a:gd name="T80" fmla="*/ 14 w 126"/>
                <a:gd name="T81" fmla="*/ 284 h 284"/>
                <a:gd name="T82" fmla="*/ 14 w 126"/>
                <a:gd name="T8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6" h="284">
                  <a:moveTo>
                    <a:pt x="14" y="284"/>
                  </a:moveTo>
                  <a:lnTo>
                    <a:pt x="14" y="284"/>
                  </a:lnTo>
                  <a:lnTo>
                    <a:pt x="10" y="282"/>
                  </a:lnTo>
                  <a:lnTo>
                    <a:pt x="6" y="278"/>
                  </a:lnTo>
                  <a:lnTo>
                    <a:pt x="2" y="268"/>
                  </a:lnTo>
                  <a:lnTo>
                    <a:pt x="0" y="252"/>
                  </a:lnTo>
                  <a:lnTo>
                    <a:pt x="2" y="234"/>
                  </a:lnTo>
                  <a:lnTo>
                    <a:pt x="4" y="210"/>
                  </a:lnTo>
                  <a:lnTo>
                    <a:pt x="8" y="186"/>
                  </a:lnTo>
                  <a:lnTo>
                    <a:pt x="16" y="158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36" y="102"/>
                  </a:lnTo>
                  <a:lnTo>
                    <a:pt x="48" y="76"/>
                  </a:lnTo>
                  <a:lnTo>
                    <a:pt x="60" y="52"/>
                  </a:lnTo>
                  <a:lnTo>
                    <a:pt x="72" y="34"/>
                  </a:lnTo>
                  <a:lnTo>
                    <a:pt x="84" y="18"/>
                  </a:lnTo>
                  <a:lnTo>
                    <a:pt x="94" y="8"/>
                  </a:lnTo>
                  <a:lnTo>
                    <a:pt x="104" y="2"/>
                  </a:lnTo>
                  <a:lnTo>
                    <a:pt x="108" y="0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6" y="4"/>
                  </a:lnTo>
                  <a:lnTo>
                    <a:pt x="120" y="6"/>
                  </a:lnTo>
                  <a:lnTo>
                    <a:pt x="124" y="18"/>
                  </a:lnTo>
                  <a:lnTo>
                    <a:pt x="126" y="32"/>
                  </a:lnTo>
                  <a:lnTo>
                    <a:pt x="126" y="52"/>
                  </a:lnTo>
                  <a:lnTo>
                    <a:pt x="122" y="74"/>
                  </a:lnTo>
                  <a:lnTo>
                    <a:pt x="118" y="100"/>
                  </a:lnTo>
                  <a:lnTo>
                    <a:pt x="110" y="128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90" y="184"/>
                  </a:lnTo>
                  <a:lnTo>
                    <a:pt x="78" y="210"/>
                  </a:lnTo>
                  <a:lnTo>
                    <a:pt x="66" y="232"/>
                  </a:lnTo>
                  <a:lnTo>
                    <a:pt x="54" y="252"/>
                  </a:lnTo>
                  <a:lnTo>
                    <a:pt x="42" y="268"/>
                  </a:lnTo>
                  <a:lnTo>
                    <a:pt x="32" y="278"/>
                  </a:lnTo>
                  <a:lnTo>
                    <a:pt x="22" y="284"/>
                  </a:lnTo>
                  <a:lnTo>
                    <a:pt x="18" y="284"/>
                  </a:lnTo>
                  <a:lnTo>
                    <a:pt x="14" y="284"/>
                  </a:lnTo>
                  <a:lnTo>
                    <a:pt x="14" y="284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8" y="1248"/>
              <a:ext cx="292" cy="108"/>
            </a:xfrm>
            <a:custGeom>
              <a:avLst/>
              <a:gdLst>
                <a:gd name="T0" fmla="*/ 292 w 292"/>
                <a:gd name="T1" fmla="*/ 16 h 108"/>
                <a:gd name="T2" fmla="*/ 292 w 292"/>
                <a:gd name="T3" fmla="*/ 16 h 108"/>
                <a:gd name="T4" fmla="*/ 292 w 292"/>
                <a:gd name="T5" fmla="*/ 20 h 108"/>
                <a:gd name="T6" fmla="*/ 290 w 292"/>
                <a:gd name="T7" fmla="*/ 26 h 108"/>
                <a:gd name="T8" fmla="*/ 284 w 292"/>
                <a:gd name="T9" fmla="*/ 34 h 108"/>
                <a:gd name="T10" fmla="*/ 272 w 292"/>
                <a:gd name="T11" fmla="*/ 44 h 108"/>
                <a:gd name="T12" fmla="*/ 256 w 292"/>
                <a:gd name="T13" fmla="*/ 56 h 108"/>
                <a:gd name="T14" fmla="*/ 236 w 292"/>
                <a:gd name="T15" fmla="*/ 66 h 108"/>
                <a:gd name="T16" fmla="*/ 212 w 292"/>
                <a:gd name="T17" fmla="*/ 76 h 108"/>
                <a:gd name="T18" fmla="*/ 186 w 292"/>
                <a:gd name="T19" fmla="*/ 84 h 108"/>
                <a:gd name="T20" fmla="*/ 156 w 292"/>
                <a:gd name="T21" fmla="*/ 92 h 108"/>
                <a:gd name="T22" fmla="*/ 156 w 292"/>
                <a:gd name="T23" fmla="*/ 92 h 108"/>
                <a:gd name="T24" fmla="*/ 126 w 292"/>
                <a:gd name="T25" fmla="*/ 100 h 108"/>
                <a:gd name="T26" fmla="*/ 98 w 292"/>
                <a:gd name="T27" fmla="*/ 104 h 108"/>
                <a:gd name="T28" fmla="*/ 74 w 292"/>
                <a:gd name="T29" fmla="*/ 108 h 108"/>
                <a:gd name="T30" fmla="*/ 50 w 292"/>
                <a:gd name="T31" fmla="*/ 108 h 108"/>
                <a:gd name="T32" fmla="*/ 32 w 292"/>
                <a:gd name="T33" fmla="*/ 106 h 108"/>
                <a:gd name="T34" fmla="*/ 16 w 292"/>
                <a:gd name="T35" fmla="*/ 104 h 108"/>
                <a:gd name="T36" fmla="*/ 6 w 292"/>
                <a:gd name="T37" fmla="*/ 98 h 108"/>
                <a:gd name="T38" fmla="*/ 2 w 292"/>
                <a:gd name="T39" fmla="*/ 96 h 108"/>
                <a:gd name="T40" fmla="*/ 0 w 292"/>
                <a:gd name="T41" fmla="*/ 92 h 108"/>
                <a:gd name="T42" fmla="*/ 0 w 292"/>
                <a:gd name="T43" fmla="*/ 92 h 108"/>
                <a:gd name="T44" fmla="*/ 0 w 292"/>
                <a:gd name="T45" fmla="*/ 88 h 108"/>
                <a:gd name="T46" fmla="*/ 2 w 292"/>
                <a:gd name="T47" fmla="*/ 82 h 108"/>
                <a:gd name="T48" fmla="*/ 8 w 292"/>
                <a:gd name="T49" fmla="*/ 74 h 108"/>
                <a:gd name="T50" fmla="*/ 20 w 292"/>
                <a:gd name="T51" fmla="*/ 64 h 108"/>
                <a:gd name="T52" fmla="*/ 36 w 292"/>
                <a:gd name="T53" fmla="*/ 54 h 108"/>
                <a:gd name="T54" fmla="*/ 56 w 292"/>
                <a:gd name="T55" fmla="*/ 42 h 108"/>
                <a:gd name="T56" fmla="*/ 80 w 292"/>
                <a:gd name="T57" fmla="*/ 34 h 108"/>
                <a:gd name="T58" fmla="*/ 108 w 292"/>
                <a:gd name="T59" fmla="*/ 24 h 108"/>
                <a:gd name="T60" fmla="*/ 136 w 292"/>
                <a:gd name="T61" fmla="*/ 16 h 108"/>
                <a:gd name="T62" fmla="*/ 136 w 292"/>
                <a:gd name="T63" fmla="*/ 16 h 108"/>
                <a:gd name="T64" fmla="*/ 166 w 292"/>
                <a:gd name="T65" fmla="*/ 8 h 108"/>
                <a:gd name="T66" fmla="*/ 194 w 292"/>
                <a:gd name="T67" fmla="*/ 4 h 108"/>
                <a:gd name="T68" fmla="*/ 220 w 292"/>
                <a:gd name="T69" fmla="*/ 2 h 108"/>
                <a:gd name="T70" fmla="*/ 242 w 292"/>
                <a:gd name="T71" fmla="*/ 0 h 108"/>
                <a:gd name="T72" fmla="*/ 260 w 292"/>
                <a:gd name="T73" fmla="*/ 2 h 108"/>
                <a:gd name="T74" fmla="*/ 276 w 292"/>
                <a:gd name="T75" fmla="*/ 4 h 108"/>
                <a:gd name="T76" fmla="*/ 286 w 292"/>
                <a:gd name="T77" fmla="*/ 10 h 108"/>
                <a:gd name="T78" fmla="*/ 290 w 292"/>
                <a:gd name="T79" fmla="*/ 14 h 108"/>
                <a:gd name="T80" fmla="*/ 292 w 292"/>
                <a:gd name="T81" fmla="*/ 16 h 108"/>
                <a:gd name="T82" fmla="*/ 292 w 292"/>
                <a:gd name="T83" fmla="*/ 1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2" h="108">
                  <a:moveTo>
                    <a:pt x="292" y="16"/>
                  </a:moveTo>
                  <a:lnTo>
                    <a:pt x="292" y="16"/>
                  </a:lnTo>
                  <a:lnTo>
                    <a:pt x="292" y="20"/>
                  </a:lnTo>
                  <a:lnTo>
                    <a:pt x="290" y="26"/>
                  </a:lnTo>
                  <a:lnTo>
                    <a:pt x="284" y="34"/>
                  </a:lnTo>
                  <a:lnTo>
                    <a:pt x="272" y="44"/>
                  </a:lnTo>
                  <a:lnTo>
                    <a:pt x="256" y="56"/>
                  </a:lnTo>
                  <a:lnTo>
                    <a:pt x="236" y="66"/>
                  </a:lnTo>
                  <a:lnTo>
                    <a:pt x="212" y="76"/>
                  </a:lnTo>
                  <a:lnTo>
                    <a:pt x="186" y="84"/>
                  </a:lnTo>
                  <a:lnTo>
                    <a:pt x="156" y="92"/>
                  </a:lnTo>
                  <a:lnTo>
                    <a:pt x="156" y="92"/>
                  </a:lnTo>
                  <a:lnTo>
                    <a:pt x="126" y="100"/>
                  </a:lnTo>
                  <a:lnTo>
                    <a:pt x="98" y="104"/>
                  </a:lnTo>
                  <a:lnTo>
                    <a:pt x="74" y="108"/>
                  </a:lnTo>
                  <a:lnTo>
                    <a:pt x="50" y="108"/>
                  </a:lnTo>
                  <a:lnTo>
                    <a:pt x="32" y="106"/>
                  </a:lnTo>
                  <a:lnTo>
                    <a:pt x="16" y="104"/>
                  </a:lnTo>
                  <a:lnTo>
                    <a:pt x="6" y="98"/>
                  </a:lnTo>
                  <a:lnTo>
                    <a:pt x="2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2" y="82"/>
                  </a:lnTo>
                  <a:lnTo>
                    <a:pt x="8" y="74"/>
                  </a:lnTo>
                  <a:lnTo>
                    <a:pt x="20" y="64"/>
                  </a:lnTo>
                  <a:lnTo>
                    <a:pt x="36" y="54"/>
                  </a:lnTo>
                  <a:lnTo>
                    <a:pt x="56" y="42"/>
                  </a:lnTo>
                  <a:lnTo>
                    <a:pt x="80" y="34"/>
                  </a:lnTo>
                  <a:lnTo>
                    <a:pt x="108" y="24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66" y="8"/>
                  </a:lnTo>
                  <a:lnTo>
                    <a:pt x="194" y="4"/>
                  </a:lnTo>
                  <a:lnTo>
                    <a:pt x="220" y="2"/>
                  </a:lnTo>
                  <a:lnTo>
                    <a:pt x="242" y="0"/>
                  </a:lnTo>
                  <a:lnTo>
                    <a:pt x="260" y="2"/>
                  </a:lnTo>
                  <a:lnTo>
                    <a:pt x="276" y="4"/>
                  </a:lnTo>
                  <a:lnTo>
                    <a:pt x="286" y="10"/>
                  </a:lnTo>
                  <a:lnTo>
                    <a:pt x="290" y="14"/>
                  </a:lnTo>
                  <a:lnTo>
                    <a:pt x="292" y="16"/>
                  </a:lnTo>
                  <a:lnTo>
                    <a:pt x="292" y="16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1522" y="2398"/>
              <a:ext cx="226" cy="136"/>
            </a:xfrm>
            <a:custGeom>
              <a:avLst/>
              <a:gdLst>
                <a:gd name="T0" fmla="*/ 0 w 226"/>
                <a:gd name="T1" fmla="*/ 88 h 136"/>
                <a:gd name="T2" fmla="*/ 0 w 226"/>
                <a:gd name="T3" fmla="*/ 88 h 136"/>
                <a:gd name="T4" fmla="*/ 2 w 226"/>
                <a:gd name="T5" fmla="*/ 98 h 136"/>
                <a:gd name="T6" fmla="*/ 8 w 226"/>
                <a:gd name="T7" fmla="*/ 108 h 136"/>
                <a:gd name="T8" fmla="*/ 12 w 226"/>
                <a:gd name="T9" fmla="*/ 118 h 136"/>
                <a:gd name="T10" fmla="*/ 20 w 226"/>
                <a:gd name="T11" fmla="*/ 128 h 136"/>
                <a:gd name="T12" fmla="*/ 30 w 226"/>
                <a:gd name="T13" fmla="*/ 134 h 136"/>
                <a:gd name="T14" fmla="*/ 36 w 226"/>
                <a:gd name="T15" fmla="*/ 136 h 136"/>
                <a:gd name="T16" fmla="*/ 40 w 226"/>
                <a:gd name="T17" fmla="*/ 136 h 136"/>
                <a:gd name="T18" fmla="*/ 48 w 226"/>
                <a:gd name="T19" fmla="*/ 134 h 136"/>
                <a:gd name="T20" fmla="*/ 54 w 226"/>
                <a:gd name="T21" fmla="*/ 130 h 136"/>
                <a:gd name="T22" fmla="*/ 54 w 226"/>
                <a:gd name="T23" fmla="*/ 130 h 136"/>
                <a:gd name="T24" fmla="*/ 66 w 226"/>
                <a:gd name="T25" fmla="*/ 122 h 136"/>
                <a:gd name="T26" fmla="*/ 74 w 226"/>
                <a:gd name="T27" fmla="*/ 112 h 136"/>
                <a:gd name="T28" fmla="*/ 80 w 226"/>
                <a:gd name="T29" fmla="*/ 100 h 136"/>
                <a:gd name="T30" fmla="*/ 84 w 226"/>
                <a:gd name="T31" fmla="*/ 88 h 136"/>
                <a:gd name="T32" fmla="*/ 94 w 226"/>
                <a:gd name="T33" fmla="*/ 60 h 136"/>
                <a:gd name="T34" fmla="*/ 100 w 226"/>
                <a:gd name="T35" fmla="*/ 46 h 136"/>
                <a:gd name="T36" fmla="*/ 112 w 226"/>
                <a:gd name="T37" fmla="*/ 28 h 136"/>
                <a:gd name="T38" fmla="*/ 112 w 226"/>
                <a:gd name="T39" fmla="*/ 28 h 136"/>
                <a:gd name="T40" fmla="*/ 118 w 226"/>
                <a:gd name="T41" fmla="*/ 20 h 136"/>
                <a:gd name="T42" fmla="*/ 126 w 226"/>
                <a:gd name="T43" fmla="*/ 14 h 136"/>
                <a:gd name="T44" fmla="*/ 134 w 226"/>
                <a:gd name="T45" fmla="*/ 8 h 136"/>
                <a:gd name="T46" fmla="*/ 144 w 226"/>
                <a:gd name="T47" fmla="*/ 6 h 136"/>
                <a:gd name="T48" fmla="*/ 162 w 226"/>
                <a:gd name="T49" fmla="*/ 0 h 136"/>
                <a:gd name="T50" fmla="*/ 182 w 226"/>
                <a:gd name="T51" fmla="*/ 0 h 136"/>
                <a:gd name="T52" fmla="*/ 198 w 226"/>
                <a:gd name="T53" fmla="*/ 2 h 136"/>
                <a:gd name="T54" fmla="*/ 212 w 226"/>
                <a:gd name="T55" fmla="*/ 4 h 136"/>
                <a:gd name="T56" fmla="*/ 226 w 226"/>
                <a:gd name="T57" fmla="*/ 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6" h="136">
                  <a:moveTo>
                    <a:pt x="0" y="88"/>
                  </a:moveTo>
                  <a:lnTo>
                    <a:pt x="0" y="88"/>
                  </a:lnTo>
                  <a:lnTo>
                    <a:pt x="2" y="98"/>
                  </a:lnTo>
                  <a:lnTo>
                    <a:pt x="8" y="108"/>
                  </a:lnTo>
                  <a:lnTo>
                    <a:pt x="12" y="118"/>
                  </a:lnTo>
                  <a:lnTo>
                    <a:pt x="20" y="128"/>
                  </a:lnTo>
                  <a:lnTo>
                    <a:pt x="30" y="134"/>
                  </a:lnTo>
                  <a:lnTo>
                    <a:pt x="36" y="136"/>
                  </a:lnTo>
                  <a:lnTo>
                    <a:pt x="40" y="136"/>
                  </a:lnTo>
                  <a:lnTo>
                    <a:pt x="48" y="134"/>
                  </a:lnTo>
                  <a:lnTo>
                    <a:pt x="54" y="130"/>
                  </a:lnTo>
                  <a:lnTo>
                    <a:pt x="54" y="130"/>
                  </a:lnTo>
                  <a:lnTo>
                    <a:pt x="66" y="122"/>
                  </a:lnTo>
                  <a:lnTo>
                    <a:pt x="74" y="112"/>
                  </a:lnTo>
                  <a:lnTo>
                    <a:pt x="80" y="100"/>
                  </a:lnTo>
                  <a:lnTo>
                    <a:pt x="84" y="88"/>
                  </a:lnTo>
                  <a:lnTo>
                    <a:pt x="94" y="60"/>
                  </a:lnTo>
                  <a:lnTo>
                    <a:pt x="100" y="46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8" y="20"/>
                  </a:lnTo>
                  <a:lnTo>
                    <a:pt x="126" y="14"/>
                  </a:lnTo>
                  <a:lnTo>
                    <a:pt x="134" y="8"/>
                  </a:lnTo>
                  <a:lnTo>
                    <a:pt x="144" y="6"/>
                  </a:lnTo>
                  <a:lnTo>
                    <a:pt x="162" y="0"/>
                  </a:lnTo>
                  <a:lnTo>
                    <a:pt x="182" y="0"/>
                  </a:lnTo>
                  <a:lnTo>
                    <a:pt x="198" y="2"/>
                  </a:lnTo>
                  <a:lnTo>
                    <a:pt x="212" y="4"/>
                  </a:lnTo>
                  <a:lnTo>
                    <a:pt x="226" y="6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574" y="2170"/>
              <a:ext cx="168" cy="92"/>
            </a:xfrm>
            <a:custGeom>
              <a:avLst/>
              <a:gdLst>
                <a:gd name="T0" fmla="*/ 168 w 168"/>
                <a:gd name="T1" fmla="*/ 0 h 92"/>
                <a:gd name="T2" fmla="*/ 168 w 168"/>
                <a:gd name="T3" fmla="*/ 0 h 92"/>
                <a:gd name="T4" fmla="*/ 162 w 168"/>
                <a:gd name="T5" fmla="*/ 12 h 92"/>
                <a:gd name="T6" fmla="*/ 152 w 168"/>
                <a:gd name="T7" fmla="*/ 40 h 92"/>
                <a:gd name="T8" fmla="*/ 144 w 168"/>
                <a:gd name="T9" fmla="*/ 56 h 92"/>
                <a:gd name="T10" fmla="*/ 134 w 168"/>
                <a:gd name="T11" fmla="*/ 70 h 92"/>
                <a:gd name="T12" fmla="*/ 124 w 168"/>
                <a:gd name="T13" fmla="*/ 82 h 92"/>
                <a:gd name="T14" fmla="*/ 114 w 168"/>
                <a:gd name="T15" fmla="*/ 88 h 92"/>
                <a:gd name="T16" fmla="*/ 114 w 168"/>
                <a:gd name="T17" fmla="*/ 88 h 92"/>
                <a:gd name="T18" fmla="*/ 108 w 168"/>
                <a:gd name="T19" fmla="*/ 90 h 92"/>
                <a:gd name="T20" fmla="*/ 102 w 168"/>
                <a:gd name="T21" fmla="*/ 92 h 92"/>
                <a:gd name="T22" fmla="*/ 84 w 168"/>
                <a:gd name="T23" fmla="*/ 90 h 92"/>
                <a:gd name="T24" fmla="*/ 66 w 168"/>
                <a:gd name="T25" fmla="*/ 86 h 92"/>
                <a:gd name="T26" fmla="*/ 46 w 168"/>
                <a:gd name="T27" fmla="*/ 82 h 92"/>
                <a:gd name="T28" fmla="*/ 14 w 168"/>
                <a:gd name="T29" fmla="*/ 70 h 92"/>
                <a:gd name="T30" fmla="*/ 0 w 168"/>
                <a:gd name="T31" fmla="*/ 6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8" h="92">
                  <a:moveTo>
                    <a:pt x="168" y="0"/>
                  </a:moveTo>
                  <a:lnTo>
                    <a:pt x="168" y="0"/>
                  </a:lnTo>
                  <a:lnTo>
                    <a:pt x="162" y="12"/>
                  </a:lnTo>
                  <a:lnTo>
                    <a:pt x="152" y="40"/>
                  </a:lnTo>
                  <a:lnTo>
                    <a:pt x="144" y="56"/>
                  </a:lnTo>
                  <a:lnTo>
                    <a:pt x="134" y="70"/>
                  </a:lnTo>
                  <a:lnTo>
                    <a:pt x="124" y="82"/>
                  </a:lnTo>
                  <a:lnTo>
                    <a:pt x="114" y="88"/>
                  </a:lnTo>
                  <a:lnTo>
                    <a:pt x="114" y="88"/>
                  </a:lnTo>
                  <a:lnTo>
                    <a:pt x="108" y="90"/>
                  </a:lnTo>
                  <a:lnTo>
                    <a:pt x="102" y="92"/>
                  </a:lnTo>
                  <a:lnTo>
                    <a:pt x="84" y="90"/>
                  </a:lnTo>
                  <a:lnTo>
                    <a:pt x="66" y="86"/>
                  </a:lnTo>
                  <a:lnTo>
                    <a:pt x="46" y="82"/>
                  </a:lnTo>
                  <a:lnTo>
                    <a:pt x="14" y="70"/>
                  </a:lnTo>
                  <a:lnTo>
                    <a:pt x="0" y="64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680" y="2190"/>
              <a:ext cx="122" cy="94"/>
            </a:xfrm>
            <a:custGeom>
              <a:avLst/>
              <a:gdLst>
                <a:gd name="T0" fmla="*/ 0 w 122"/>
                <a:gd name="T1" fmla="*/ 0 h 94"/>
                <a:gd name="T2" fmla="*/ 0 w 122"/>
                <a:gd name="T3" fmla="*/ 0 h 94"/>
                <a:gd name="T4" fmla="*/ 2 w 122"/>
                <a:gd name="T5" fmla="*/ 10 h 94"/>
                <a:gd name="T6" fmla="*/ 6 w 122"/>
                <a:gd name="T7" fmla="*/ 32 h 94"/>
                <a:gd name="T8" fmla="*/ 8 w 122"/>
                <a:gd name="T9" fmla="*/ 44 h 94"/>
                <a:gd name="T10" fmla="*/ 14 w 122"/>
                <a:gd name="T11" fmla="*/ 56 h 94"/>
                <a:gd name="T12" fmla="*/ 22 w 122"/>
                <a:gd name="T13" fmla="*/ 68 h 94"/>
                <a:gd name="T14" fmla="*/ 34 w 122"/>
                <a:gd name="T15" fmla="*/ 78 h 94"/>
                <a:gd name="T16" fmla="*/ 34 w 122"/>
                <a:gd name="T17" fmla="*/ 78 h 94"/>
                <a:gd name="T18" fmla="*/ 48 w 122"/>
                <a:gd name="T19" fmla="*/ 84 h 94"/>
                <a:gd name="T20" fmla="*/ 62 w 122"/>
                <a:gd name="T21" fmla="*/ 90 h 94"/>
                <a:gd name="T22" fmla="*/ 76 w 122"/>
                <a:gd name="T23" fmla="*/ 92 h 94"/>
                <a:gd name="T24" fmla="*/ 90 w 122"/>
                <a:gd name="T25" fmla="*/ 94 h 94"/>
                <a:gd name="T26" fmla="*/ 112 w 122"/>
                <a:gd name="T27" fmla="*/ 94 h 94"/>
                <a:gd name="T28" fmla="*/ 122 w 122"/>
                <a:gd name="T2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94">
                  <a:moveTo>
                    <a:pt x="0" y="0"/>
                  </a:moveTo>
                  <a:lnTo>
                    <a:pt x="0" y="0"/>
                  </a:lnTo>
                  <a:lnTo>
                    <a:pt x="2" y="10"/>
                  </a:lnTo>
                  <a:lnTo>
                    <a:pt x="6" y="32"/>
                  </a:lnTo>
                  <a:lnTo>
                    <a:pt x="8" y="44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48" y="84"/>
                  </a:lnTo>
                  <a:lnTo>
                    <a:pt x="62" y="90"/>
                  </a:lnTo>
                  <a:lnTo>
                    <a:pt x="76" y="92"/>
                  </a:lnTo>
                  <a:lnTo>
                    <a:pt x="90" y="94"/>
                  </a:lnTo>
                  <a:lnTo>
                    <a:pt x="112" y="94"/>
                  </a:lnTo>
                  <a:lnTo>
                    <a:pt x="122" y="94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580" y="2310"/>
              <a:ext cx="162" cy="296"/>
            </a:xfrm>
            <a:custGeom>
              <a:avLst/>
              <a:gdLst>
                <a:gd name="T0" fmla="*/ 0 w 162"/>
                <a:gd name="T1" fmla="*/ 0 h 296"/>
                <a:gd name="T2" fmla="*/ 0 w 162"/>
                <a:gd name="T3" fmla="*/ 0 h 296"/>
                <a:gd name="T4" fmla="*/ 6 w 162"/>
                <a:gd name="T5" fmla="*/ 6 h 296"/>
                <a:gd name="T6" fmla="*/ 20 w 162"/>
                <a:gd name="T7" fmla="*/ 20 h 296"/>
                <a:gd name="T8" fmla="*/ 28 w 162"/>
                <a:gd name="T9" fmla="*/ 30 h 296"/>
                <a:gd name="T10" fmla="*/ 34 w 162"/>
                <a:gd name="T11" fmla="*/ 42 h 296"/>
                <a:gd name="T12" fmla="*/ 38 w 162"/>
                <a:gd name="T13" fmla="*/ 54 h 296"/>
                <a:gd name="T14" fmla="*/ 40 w 162"/>
                <a:gd name="T15" fmla="*/ 66 h 296"/>
                <a:gd name="T16" fmla="*/ 40 w 162"/>
                <a:gd name="T17" fmla="*/ 66 h 296"/>
                <a:gd name="T18" fmla="*/ 38 w 162"/>
                <a:gd name="T19" fmla="*/ 78 h 296"/>
                <a:gd name="T20" fmla="*/ 34 w 162"/>
                <a:gd name="T21" fmla="*/ 90 h 296"/>
                <a:gd name="T22" fmla="*/ 26 w 162"/>
                <a:gd name="T23" fmla="*/ 100 h 296"/>
                <a:gd name="T24" fmla="*/ 18 w 162"/>
                <a:gd name="T25" fmla="*/ 112 h 296"/>
                <a:gd name="T26" fmla="*/ 12 w 162"/>
                <a:gd name="T27" fmla="*/ 122 h 296"/>
                <a:gd name="T28" fmla="*/ 4 w 162"/>
                <a:gd name="T29" fmla="*/ 132 h 296"/>
                <a:gd name="T30" fmla="*/ 0 w 162"/>
                <a:gd name="T31" fmla="*/ 142 h 296"/>
                <a:gd name="T32" fmla="*/ 0 w 162"/>
                <a:gd name="T33" fmla="*/ 152 h 296"/>
                <a:gd name="T34" fmla="*/ 0 w 162"/>
                <a:gd name="T35" fmla="*/ 152 h 296"/>
                <a:gd name="T36" fmla="*/ 2 w 162"/>
                <a:gd name="T37" fmla="*/ 158 h 296"/>
                <a:gd name="T38" fmla="*/ 6 w 162"/>
                <a:gd name="T39" fmla="*/ 162 h 296"/>
                <a:gd name="T40" fmla="*/ 14 w 162"/>
                <a:gd name="T41" fmla="*/ 170 h 296"/>
                <a:gd name="T42" fmla="*/ 26 w 162"/>
                <a:gd name="T43" fmla="*/ 176 h 296"/>
                <a:gd name="T44" fmla="*/ 40 w 162"/>
                <a:gd name="T45" fmla="*/ 182 h 296"/>
                <a:gd name="T46" fmla="*/ 68 w 162"/>
                <a:gd name="T47" fmla="*/ 194 h 296"/>
                <a:gd name="T48" fmla="*/ 78 w 162"/>
                <a:gd name="T49" fmla="*/ 200 h 296"/>
                <a:gd name="T50" fmla="*/ 86 w 162"/>
                <a:gd name="T51" fmla="*/ 206 h 296"/>
                <a:gd name="T52" fmla="*/ 86 w 162"/>
                <a:gd name="T53" fmla="*/ 206 h 296"/>
                <a:gd name="T54" fmla="*/ 88 w 162"/>
                <a:gd name="T55" fmla="*/ 210 h 296"/>
                <a:gd name="T56" fmla="*/ 88 w 162"/>
                <a:gd name="T57" fmla="*/ 214 h 296"/>
                <a:gd name="T58" fmla="*/ 86 w 162"/>
                <a:gd name="T59" fmla="*/ 222 h 296"/>
                <a:gd name="T60" fmla="*/ 82 w 162"/>
                <a:gd name="T61" fmla="*/ 228 h 296"/>
                <a:gd name="T62" fmla="*/ 76 w 162"/>
                <a:gd name="T63" fmla="*/ 236 h 296"/>
                <a:gd name="T64" fmla="*/ 72 w 162"/>
                <a:gd name="T65" fmla="*/ 244 h 296"/>
                <a:gd name="T66" fmla="*/ 68 w 162"/>
                <a:gd name="T67" fmla="*/ 252 h 296"/>
                <a:gd name="T68" fmla="*/ 68 w 162"/>
                <a:gd name="T69" fmla="*/ 258 h 296"/>
                <a:gd name="T70" fmla="*/ 70 w 162"/>
                <a:gd name="T71" fmla="*/ 262 h 296"/>
                <a:gd name="T72" fmla="*/ 72 w 162"/>
                <a:gd name="T73" fmla="*/ 266 h 296"/>
                <a:gd name="T74" fmla="*/ 72 w 162"/>
                <a:gd name="T75" fmla="*/ 266 h 296"/>
                <a:gd name="T76" fmla="*/ 82 w 162"/>
                <a:gd name="T77" fmla="*/ 272 h 296"/>
                <a:gd name="T78" fmla="*/ 94 w 162"/>
                <a:gd name="T79" fmla="*/ 278 h 296"/>
                <a:gd name="T80" fmla="*/ 124 w 162"/>
                <a:gd name="T81" fmla="*/ 288 h 296"/>
                <a:gd name="T82" fmla="*/ 162 w 162"/>
                <a:gd name="T83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2" h="29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20" y="20"/>
                  </a:lnTo>
                  <a:lnTo>
                    <a:pt x="28" y="30"/>
                  </a:lnTo>
                  <a:lnTo>
                    <a:pt x="34" y="42"/>
                  </a:lnTo>
                  <a:lnTo>
                    <a:pt x="38" y="54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78"/>
                  </a:lnTo>
                  <a:lnTo>
                    <a:pt x="34" y="90"/>
                  </a:lnTo>
                  <a:lnTo>
                    <a:pt x="26" y="100"/>
                  </a:lnTo>
                  <a:lnTo>
                    <a:pt x="18" y="112"/>
                  </a:lnTo>
                  <a:lnTo>
                    <a:pt x="12" y="122"/>
                  </a:lnTo>
                  <a:lnTo>
                    <a:pt x="4" y="132"/>
                  </a:lnTo>
                  <a:lnTo>
                    <a:pt x="0" y="142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2" y="158"/>
                  </a:lnTo>
                  <a:lnTo>
                    <a:pt x="6" y="162"/>
                  </a:lnTo>
                  <a:lnTo>
                    <a:pt x="14" y="170"/>
                  </a:lnTo>
                  <a:lnTo>
                    <a:pt x="26" y="176"/>
                  </a:lnTo>
                  <a:lnTo>
                    <a:pt x="40" y="182"/>
                  </a:lnTo>
                  <a:lnTo>
                    <a:pt x="68" y="194"/>
                  </a:lnTo>
                  <a:lnTo>
                    <a:pt x="78" y="200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8" y="210"/>
                  </a:lnTo>
                  <a:lnTo>
                    <a:pt x="88" y="214"/>
                  </a:lnTo>
                  <a:lnTo>
                    <a:pt x="86" y="222"/>
                  </a:lnTo>
                  <a:lnTo>
                    <a:pt x="82" y="228"/>
                  </a:lnTo>
                  <a:lnTo>
                    <a:pt x="76" y="236"/>
                  </a:lnTo>
                  <a:lnTo>
                    <a:pt x="72" y="244"/>
                  </a:lnTo>
                  <a:lnTo>
                    <a:pt x="68" y="252"/>
                  </a:lnTo>
                  <a:lnTo>
                    <a:pt x="68" y="258"/>
                  </a:lnTo>
                  <a:lnTo>
                    <a:pt x="70" y="262"/>
                  </a:lnTo>
                  <a:lnTo>
                    <a:pt x="72" y="266"/>
                  </a:lnTo>
                  <a:lnTo>
                    <a:pt x="72" y="266"/>
                  </a:lnTo>
                  <a:lnTo>
                    <a:pt x="82" y="272"/>
                  </a:lnTo>
                  <a:lnTo>
                    <a:pt x="94" y="278"/>
                  </a:lnTo>
                  <a:lnTo>
                    <a:pt x="124" y="288"/>
                  </a:lnTo>
                  <a:lnTo>
                    <a:pt x="162" y="296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574" y="2340"/>
              <a:ext cx="168" cy="214"/>
            </a:xfrm>
            <a:custGeom>
              <a:avLst/>
              <a:gdLst>
                <a:gd name="T0" fmla="*/ 0 w 168"/>
                <a:gd name="T1" fmla="*/ 0 h 214"/>
                <a:gd name="T2" fmla="*/ 0 w 168"/>
                <a:gd name="T3" fmla="*/ 0 h 214"/>
                <a:gd name="T4" fmla="*/ 10 w 168"/>
                <a:gd name="T5" fmla="*/ 6 h 214"/>
                <a:gd name="T6" fmla="*/ 20 w 168"/>
                <a:gd name="T7" fmla="*/ 14 h 214"/>
                <a:gd name="T8" fmla="*/ 32 w 168"/>
                <a:gd name="T9" fmla="*/ 24 h 214"/>
                <a:gd name="T10" fmla="*/ 44 w 168"/>
                <a:gd name="T11" fmla="*/ 38 h 214"/>
                <a:gd name="T12" fmla="*/ 56 w 168"/>
                <a:gd name="T13" fmla="*/ 56 h 214"/>
                <a:gd name="T14" fmla="*/ 60 w 168"/>
                <a:gd name="T15" fmla="*/ 66 h 214"/>
                <a:gd name="T16" fmla="*/ 64 w 168"/>
                <a:gd name="T17" fmla="*/ 78 h 214"/>
                <a:gd name="T18" fmla="*/ 68 w 168"/>
                <a:gd name="T19" fmla="*/ 90 h 214"/>
                <a:gd name="T20" fmla="*/ 68 w 168"/>
                <a:gd name="T21" fmla="*/ 104 h 214"/>
                <a:gd name="T22" fmla="*/ 68 w 168"/>
                <a:gd name="T23" fmla="*/ 104 h 214"/>
                <a:gd name="T24" fmla="*/ 68 w 168"/>
                <a:gd name="T25" fmla="*/ 114 h 214"/>
                <a:gd name="T26" fmla="*/ 64 w 168"/>
                <a:gd name="T27" fmla="*/ 124 h 214"/>
                <a:gd name="T28" fmla="*/ 52 w 168"/>
                <a:gd name="T29" fmla="*/ 152 h 214"/>
                <a:gd name="T30" fmla="*/ 50 w 168"/>
                <a:gd name="T31" fmla="*/ 166 h 214"/>
                <a:gd name="T32" fmla="*/ 48 w 168"/>
                <a:gd name="T33" fmla="*/ 180 h 214"/>
                <a:gd name="T34" fmla="*/ 50 w 168"/>
                <a:gd name="T35" fmla="*/ 186 h 214"/>
                <a:gd name="T36" fmla="*/ 52 w 168"/>
                <a:gd name="T37" fmla="*/ 192 h 214"/>
                <a:gd name="T38" fmla="*/ 56 w 168"/>
                <a:gd name="T39" fmla="*/ 200 h 214"/>
                <a:gd name="T40" fmla="*/ 60 w 168"/>
                <a:gd name="T41" fmla="*/ 204 h 214"/>
                <a:gd name="T42" fmla="*/ 60 w 168"/>
                <a:gd name="T43" fmla="*/ 204 h 214"/>
                <a:gd name="T44" fmla="*/ 68 w 168"/>
                <a:gd name="T45" fmla="*/ 210 h 214"/>
                <a:gd name="T46" fmla="*/ 74 w 168"/>
                <a:gd name="T47" fmla="*/ 212 h 214"/>
                <a:gd name="T48" fmla="*/ 82 w 168"/>
                <a:gd name="T49" fmla="*/ 214 h 214"/>
                <a:gd name="T50" fmla="*/ 92 w 168"/>
                <a:gd name="T51" fmla="*/ 212 h 214"/>
                <a:gd name="T52" fmla="*/ 110 w 168"/>
                <a:gd name="T53" fmla="*/ 208 h 214"/>
                <a:gd name="T54" fmla="*/ 126 w 168"/>
                <a:gd name="T55" fmla="*/ 202 h 214"/>
                <a:gd name="T56" fmla="*/ 142 w 168"/>
                <a:gd name="T57" fmla="*/ 192 h 214"/>
                <a:gd name="T58" fmla="*/ 156 w 168"/>
                <a:gd name="T59" fmla="*/ 184 h 214"/>
                <a:gd name="T60" fmla="*/ 168 w 168"/>
                <a:gd name="T61" fmla="*/ 176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8" h="214">
                  <a:moveTo>
                    <a:pt x="0" y="0"/>
                  </a:moveTo>
                  <a:lnTo>
                    <a:pt x="0" y="0"/>
                  </a:lnTo>
                  <a:lnTo>
                    <a:pt x="10" y="6"/>
                  </a:lnTo>
                  <a:lnTo>
                    <a:pt x="20" y="14"/>
                  </a:lnTo>
                  <a:lnTo>
                    <a:pt x="32" y="24"/>
                  </a:lnTo>
                  <a:lnTo>
                    <a:pt x="44" y="38"/>
                  </a:lnTo>
                  <a:lnTo>
                    <a:pt x="56" y="56"/>
                  </a:lnTo>
                  <a:lnTo>
                    <a:pt x="60" y="66"/>
                  </a:lnTo>
                  <a:lnTo>
                    <a:pt x="64" y="78"/>
                  </a:lnTo>
                  <a:lnTo>
                    <a:pt x="68" y="90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8" y="114"/>
                  </a:lnTo>
                  <a:lnTo>
                    <a:pt x="64" y="124"/>
                  </a:lnTo>
                  <a:lnTo>
                    <a:pt x="52" y="152"/>
                  </a:lnTo>
                  <a:lnTo>
                    <a:pt x="50" y="166"/>
                  </a:lnTo>
                  <a:lnTo>
                    <a:pt x="48" y="180"/>
                  </a:lnTo>
                  <a:lnTo>
                    <a:pt x="50" y="186"/>
                  </a:lnTo>
                  <a:lnTo>
                    <a:pt x="52" y="192"/>
                  </a:lnTo>
                  <a:lnTo>
                    <a:pt x="56" y="200"/>
                  </a:lnTo>
                  <a:lnTo>
                    <a:pt x="60" y="204"/>
                  </a:lnTo>
                  <a:lnTo>
                    <a:pt x="60" y="204"/>
                  </a:lnTo>
                  <a:lnTo>
                    <a:pt x="68" y="210"/>
                  </a:lnTo>
                  <a:lnTo>
                    <a:pt x="74" y="212"/>
                  </a:lnTo>
                  <a:lnTo>
                    <a:pt x="82" y="214"/>
                  </a:lnTo>
                  <a:lnTo>
                    <a:pt x="92" y="212"/>
                  </a:lnTo>
                  <a:lnTo>
                    <a:pt x="110" y="208"/>
                  </a:lnTo>
                  <a:lnTo>
                    <a:pt x="126" y="202"/>
                  </a:lnTo>
                  <a:lnTo>
                    <a:pt x="142" y="192"/>
                  </a:lnTo>
                  <a:lnTo>
                    <a:pt x="156" y="184"/>
                  </a:lnTo>
                  <a:lnTo>
                    <a:pt x="168" y="176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826" y="2132"/>
              <a:ext cx="164" cy="244"/>
            </a:xfrm>
            <a:custGeom>
              <a:avLst/>
              <a:gdLst>
                <a:gd name="T0" fmla="*/ 0 w 164"/>
                <a:gd name="T1" fmla="*/ 0 h 244"/>
                <a:gd name="T2" fmla="*/ 36 w 164"/>
                <a:gd name="T3" fmla="*/ 76 h 244"/>
                <a:gd name="T4" fmla="*/ 86 w 164"/>
                <a:gd name="T5" fmla="*/ 178 h 244"/>
                <a:gd name="T6" fmla="*/ 86 w 164"/>
                <a:gd name="T7" fmla="*/ 178 h 244"/>
                <a:gd name="T8" fmla="*/ 96 w 164"/>
                <a:gd name="T9" fmla="*/ 182 h 244"/>
                <a:gd name="T10" fmla="*/ 108 w 164"/>
                <a:gd name="T11" fmla="*/ 184 h 244"/>
                <a:gd name="T12" fmla="*/ 122 w 164"/>
                <a:gd name="T13" fmla="*/ 190 h 244"/>
                <a:gd name="T14" fmla="*/ 136 w 164"/>
                <a:gd name="T15" fmla="*/ 198 h 244"/>
                <a:gd name="T16" fmla="*/ 148 w 164"/>
                <a:gd name="T17" fmla="*/ 210 h 244"/>
                <a:gd name="T18" fmla="*/ 154 w 164"/>
                <a:gd name="T19" fmla="*/ 216 h 244"/>
                <a:gd name="T20" fmla="*/ 158 w 164"/>
                <a:gd name="T21" fmla="*/ 224 h 244"/>
                <a:gd name="T22" fmla="*/ 162 w 164"/>
                <a:gd name="T23" fmla="*/ 234 h 244"/>
                <a:gd name="T24" fmla="*/ 164 w 164"/>
                <a:gd name="T2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4" h="244">
                  <a:moveTo>
                    <a:pt x="0" y="0"/>
                  </a:moveTo>
                  <a:lnTo>
                    <a:pt x="36" y="76"/>
                  </a:lnTo>
                  <a:lnTo>
                    <a:pt x="86" y="178"/>
                  </a:lnTo>
                  <a:lnTo>
                    <a:pt x="86" y="178"/>
                  </a:lnTo>
                  <a:lnTo>
                    <a:pt x="96" y="182"/>
                  </a:lnTo>
                  <a:lnTo>
                    <a:pt x="108" y="184"/>
                  </a:lnTo>
                  <a:lnTo>
                    <a:pt x="122" y="190"/>
                  </a:lnTo>
                  <a:lnTo>
                    <a:pt x="136" y="198"/>
                  </a:lnTo>
                  <a:lnTo>
                    <a:pt x="148" y="210"/>
                  </a:lnTo>
                  <a:lnTo>
                    <a:pt x="154" y="216"/>
                  </a:lnTo>
                  <a:lnTo>
                    <a:pt x="158" y="224"/>
                  </a:lnTo>
                  <a:lnTo>
                    <a:pt x="162" y="234"/>
                  </a:lnTo>
                  <a:lnTo>
                    <a:pt x="164" y="244"/>
                  </a:lnTo>
                </a:path>
              </a:pathLst>
            </a:cu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714" y="2234"/>
              <a:ext cx="132" cy="282"/>
            </a:xfrm>
            <a:custGeom>
              <a:avLst/>
              <a:gdLst>
                <a:gd name="T0" fmla="*/ 12 w 132"/>
                <a:gd name="T1" fmla="*/ 282 h 282"/>
                <a:gd name="T2" fmla="*/ 12 w 132"/>
                <a:gd name="T3" fmla="*/ 282 h 282"/>
                <a:gd name="T4" fmla="*/ 8 w 132"/>
                <a:gd name="T5" fmla="*/ 280 h 282"/>
                <a:gd name="T6" fmla="*/ 4 w 132"/>
                <a:gd name="T7" fmla="*/ 276 h 282"/>
                <a:gd name="T8" fmla="*/ 2 w 132"/>
                <a:gd name="T9" fmla="*/ 264 h 282"/>
                <a:gd name="T10" fmla="*/ 0 w 132"/>
                <a:gd name="T11" fmla="*/ 250 h 282"/>
                <a:gd name="T12" fmla="*/ 0 w 132"/>
                <a:gd name="T13" fmla="*/ 230 h 282"/>
                <a:gd name="T14" fmla="*/ 4 w 132"/>
                <a:gd name="T15" fmla="*/ 208 h 282"/>
                <a:gd name="T16" fmla="*/ 10 w 132"/>
                <a:gd name="T17" fmla="*/ 182 h 282"/>
                <a:gd name="T18" fmla="*/ 18 w 132"/>
                <a:gd name="T19" fmla="*/ 156 h 282"/>
                <a:gd name="T20" fmla="*/ 28 w 132"/>
                <a:gd name="T21" fmla="*/ 126 h 282"/>
                <a:gd name="T22" fmla="*/ 28 w 132"/>
                <a:gd name="T23" fmla="*/ 126 h 282"/>
                <a:gd name="T24" fmla="*/ 40 w 132"/>
                <a:gd name="T25" fmla="*/ 100 h 282"/>
                <a:gd name="T26" fmla="*/ 52 w 132"/>
                <a:gd name="T27" fmla="*/ 74 h 282"/>
                <a:gd name="T28" fmla="*/ 66 w 132"/>
                <a:gd name="T29" fmla="*/ 52 h 282"/>
                <a:gd name="T30" fmla="*/ 78 w 132"/>
                <a:gd name="T31" fmla="*/ 32 h 282"/>
                <a:gd name="T32" fmla="*/ 90 w 132"/>
                <a:gd name="T33" fmla="*/ 18 h 282"/>
                <a:gd name="T34" fmla="*/ 102 w 132"/>
                <a:gd name="T35" fmla="*/ 6 h 282"/>
                <a:gd name="T36" fmla="*/ 112 w 132"/>
                <a:gd name="T37" fmla="*/ 2 h 282"/>
                <a:gd name="T38" fmla="*/ 116 w 132"/>
                <a:gd name="T39" fmla="*/ 0 h 282"/>
                <a:gd name="T40" fmla="*/ 120 w 132"/>
                <a:gd name="T41" fmla="*/ 2 h 282"/>
                <a:gd name="T42" fmla="*/ 120 w 132"/>
                <a:gd name="T43" fmla="*/ 2 h 282"/>
                <a:gd name="T44" fmla="*/ 124 w 132"/>
                <a:gd name="T45" fmla="*/ 4 h 282"/>
                <a:gd name="T46" fmla="*/ 126 w 132"/>
                <a:gd name="T47" fmla="*/ 8 h 282"/>
                <a:gd name="T48" fmla="*/ 130 w 132"/>
                <a:gd name="T49" fmla="*/ 18 h 282"/>
                <a:gd name="T50" fmla="*/ 132 w 132"/>
                <a:gd name="T51" fmla="*/ 34 h 282"/>
                <a:gd name="T52" fmla="*/ 130 w 132"/>
                <a:gd name="T53" fmla="*/ 52 h 282"/>
                <a:gd name="T54" fmla="*/ 126 w 132"/>
                <a:gd name="T55" fmla="*/ 76 h 282"/>
                <a:gd name="T56" fmla="*/ 122 w 132"/>
                <a:gd name="T57" fmla="*/ 100 h 282"/>
                <a:gd name="T58" fmla="*/ 114 w 132"/>
                <a:gd name="T59" fmla="*/ 128 h 282"/>
                <a:gd name="T60" fmla="*/ 102 w 132"/>
                <a:gd name="T61" fmla="*/ 156 h 282"/>
                <a:gd name="T62" fmla="*/ 102 w 132"/>
                <a:gd name="T63" fmla="*/ 156 h 282"/>
                <a:gd name="T64" fmla="*/ 92 w 132"/>
                <a:gd name="T65" fmla="*/ 184 h 282"/>
                <a:gd name="T66" fmla="*/ 78 w 132"/>
                <a:gd name="T67" fmla="*/ 210 h 282"/>
                <a:gd name="T68" fmla="*/ 66 w 132"/>
                <a:gd name="T69" fmla="*/ 232 h 282"/>
                <a:gd name="T70" fmla="*/ 54 w 132"/>
                <a:gd name="T71" fmla="*/ 250 h 282"/>
                <a:gd name="T72" fmla="*/ 42 w 132"/>
                <a:gd name="T73" fmla="*/ 266 h 282"/>
                <a:gd name="T74" fmla="*/ 30 w 132"/>
                <a:gd name="T75" fmla="*/ 276 h 282"/>
                <a:gd name="T76" fmla="*/ 20 w 132"/>
                <a:gd name="T77" fmla="*/ 282 h 282"/>
                <a:gd name="T78" fmla="*/ 16 w 132"/>
                <a:gd name="T79" fmla="*/ 282 h 282"/>
                <a:gd name="T80" fmla="*/ 12 w 132"/>
                <a:gd name="T81" fmla="*/ 282 h 282"/>
                <a:gd name="T82" fmla="*/ 12 w 132"/>
                <a:gd name="T83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" h="282">
                  <a:moveTo>
                    <a:pt x="12" y="282"/>
                  </a:moveTo>
                  <a:lnTo>
                    <a:pt x="12" y="282"/>
                  </a:lnTo>
                  <a:lnTo>
                    <a:pt x="8" y="280"/>
                  </a:lnTo>
                  <a:lnTo>
                    <a:pt x="4" y="276"/>
                  </a:lnTo>
                  <a:lnTo>
                    <a:pt x="2" y="264"/>
                  </a:lnTo>
                  <a:lnTo>
                    <a:pt x="0" y="250"/>
                  </a:lnTo>
                  <a:lnTo>
                    <a:pt x="0" y="230"/>
                  </a:lnTo>
                  <a:lnTo>
                    <a:pt x="4" y="208"/>
                  </a:lnTo>
                  <a:lnTo>
                    <a:pt x="10" y="182"/>
                  </a:lnTo>
                  <a:lnTo>
                    <a:pt x="18" y="156"/>
                  </a:lnTo>
                  <a:lnTo>
                    <a:pt x="28" y="126"/>
                  </a:lnTo>
                  <a:lnTo>
                    <a:pt x="28" y="126"/>
                  </a:lnTo>
                  <a:lnTo>
                    <a:pt x="40" y="100"/>
                  </a:lnTo>
                  <a:lnTo>
                    <a:pt x="52" y="74"/>
                  </a:lnTo>
                  <a:lnTo>
                    <a:pt x="66" y="52"/>
                  </a:lnTo>
                  <a:lnTo>
                    <a:pt x="78" y="32"/>
                  </a:lnTo>
                  <a:lnTo>
                    <a:pt x="90" y="18"/>
                  </a:lnTo>
                  <a:lnTo>
                    <a:pt x="102" y="6"/>
                  </a:lnTo>
                  <a:lnTo>
                    <a:pt x="112" y="2"/>
                  </a:lnTo>
                  <a:lnTo>
                    <a:pt x="116" y="0"/>
                  </a:lnTo>
                  <a:lnTo>
                    <a:pt x="120" y="2"/>
                  </a:lnTo>
                  <a:lnTo>
                    <a:pt x="120" y="2"/>
                  </a:lnTo>
                  <a:lnTo>
                    <a:pt x="124" y="4"/>
                  </a:lnTo>
                  <a:lnTo>
                    <a:pt x="126" y="8"/>
                  </a:lnTo>
                  <a:lnTo>
                    <a:pt x="130" y="18"/>
                  </a:lnTo>
                  <a:lnTo>
                    <a:pt x="132" y="34"/>
                  </a:lnTo>
                  <a:lnTo>
                    <a:pt x="130" y="52"/>
                  </a:lnTo>
                  <a:lnTo>
                    <a:pt x="126" y="76"/>
                  </a:lnTo>
                  <a:lnTo>
                    <a:pt x="122" y="100"/>
                  </a:lnTo>
                  <a:lnTo>
                    <a:pt x="114" y="128"/>
                  </a:lnTo>
                  <a:lnTo>
                    <a:pt x="102" y="156"/>
                  </a:lnTo>
                  <a:lnTo>
                    <a:pt x="102" y="156"/>
                  </a:lnTo>
                  <a:lnTo>
                    <a:pt x="92" y="184"/>
                  </a:lnTo>
                  <a:lnTo>
                    <a:pt x="78" y="210"/>
                  </a:lnTo>
                  <a:lnTo>
                    <a:pt x="66" y="232"/>
                  </a:lnTo>
                  <a:lnTo>
                    <a:pt x="54" y="250"/>
                  </a:lnTo>
                  <a:lnTo>
                    <a:pt x="42" y="266"/>
                  </a:lnTo>
                  <a:lnTo>
                    <a:pt x="30" y="276"/>
                  </a:lnTo>
                  <a:lnTo>
                    <a:pt x="20" y="282"/>
                  </a:lnTo>
                  <a:lnTo>
                    <a:pt x="16" y="282"/>
                  </a:lnTo>
                  <a:lnTo>
                    <a:pt x="12" y="282"/>
                  </a:lnTo>
                  <a:lnTo>
                    <a:pt x="12" y="282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548" y="2092"/>
              <a:ext cx="290" cy="108"/>
            </a:xfrm>
            <a:custGeom>
              <a:avLst/>
              <a:gdLst>
                <a:gd name="T0" fmla="*/ 290 w 290"/>
                <a:gd name="T1" fmla="*/ 18 h 108"/>
                <a:gd name="T2" fmla="*/ 290 w 290"/>
                <a:gd name="T3" fmla="*/ 18 h 108"/>
                <a:gd name="T4" fmla="*/ 290 w 290"/>
                <a:gd name="T5" fmla="*/ 22 h 108"/>
                <a:gd name="T6" fmla="*/ 290 w 290"/>
                <a:gd name="T7" fmla="*/ 26 h 108"/>
                <a:gd name="T8" fmla="*/ 282 w 290"/>
                <a:gd name="T9" fmla="*/ 36 h 108"/>
                <a:gd name="T10" fmla="*/ 272 w 290"/>
                <a:gd name="T11" fmla="*/ 46 h 108"/>
                <a:gd name="T12" fmla="*/ 254 w 290"/>
                <a:gd name="T13" fmla="*/ 56 h 108"/>
                <a:gd name="T14" fmla="*/ 234 w 290"/>
                <a:gd name="T15" fmla="*/ 66 h 108"/>
                <a:gd name="T16" fmla="*/ 210 w 290"/>
                <a:gd name="T17" fmla="*/ 76 h 108"/>
                <a:gd name="T18" fmla="*/ 184 w 290"/>
                <a:gd name="T19" fmla="*/ 86 h 108"/>
                <a:gd name="T20" fmla="*/ 156 w 290"/>
                <a:gd name="T21" fmla="*/ 94 h 108"/>
                <a:gd name="T22" fmla="*/ 156 w 290"/>
                <a:gd name="T23" fmla="*/ 94 h 108"/>
                <a:gd name="T24" fmla="*/ 126 w 290"/>
                <a:gd name="T25" fmla="*/ 100 h 108"/>
                <a:gd name="T26" fmla="*/ 98 w 290"/>
                <a:gd name="T27" fmla="*/ 104 h 108"/>
                <a:gd name="T28" fmla="*/ 72 w 290"/>
                <a:gd name="T29" fmla="*/ 108 h 108"/>
                <a:gd name="T30" fmla="*/ 50 w 290"/>
                <a:gd name="T31" fmla="*/ 108 h 108"/>
                <a:gd name="T32" fmla="*/ 30 w 290"/>
                <a:gd name="T33" fmla="*/ 108 h 108"/>
                <a:gd name="T34" fmla="*/ 16 w 290"/>
                <a:gd name="T35" fmla="*/ 104 h 108"/>
                <a:gd name="T36" fmla="*/ 4 w 290"/>
                <a:gd name="T37" fmla="*/ 100 h 108"/>
                <a:gd name="T38" fmla="*/ 2 w 290"/>
                <a:gd name="T39" fmla="*/ 96 h 108"/>
                <a:gd name="T40" fmla="*/ 0 w 290"/>
                <a:gd name="T41" fmla="*/ 92 h 108"/>
                <a:gd name="T42" fmla="*/ 0 w 290"/>
                <a:gd name="T43" fmla="*/ 92 h 108"/>
                <a:gd name="T44" fmla="*/ 0 w 290"/>
                <a:gd name="T45" fmla="*/ 88 h 108"/>
                <a:gd name="T46" fmla="*/ 0 w 290"/>
                <a:gd name="T47" fmla="*/ 84 h 108"/>
                <a:gd name="T48" fmla="*/ 8 w 290"/>
                <a:gd name="T49" fmla="*/ 74 h 108"/>
                <a:gd name="T50" fmla="*/ 20 w 290"/>
                <a:gd name="T51" fmla="*/ 64 h 108"/>
                <a:gd name="T52" fmla="*/ 36 w 290"/>
                <a:gd name="T53" fmla="*/ 54 h 108"/>
                <a:gd name="T54" fmla="*/ 56 w 290"/>
                <a:gd name="T55" fmla="*/ 44 h 108"/>
                <a:gd name="T56" fmla="*/ 80 w 290"/>
                <a:gd name="T57" fmla="*/ 34 h 108"/>
                <a:gd name="T58" fmla="*/ 106 w 290"/>
                <a:gd name="T59" fmla="*/ 24 h 108"/>
                <a:gd name="T60" fmla="*/ 136 w 290"/>
                <a:gd name="T61" fmla="*/ 16 h 108"/>
                <a:gd name="T62" fmla="*/ 136 w 290"/>
                <a:gd name="T63" fmla="*/ 16 h 108"/>
                <a:gd name="T64" fmla="*/ 164 w 290"/>
                <a:gd name="T65" fmla="*/ 10 h 108"/>
                <a:gd name="T66" fmla="*/ 192 w 290"/>
                <a:gd name="T67" fmla="*/ 4 h 108"/>
                <a:gd name="T68" fmla="*/ 218 w 290"/>
                <a:gd name="T69" fmla="*/ 2 h 108"/>
                <a:gd name="T70" fmla="*/ 240 w 290"/>
                <a:gd name="T71" fmla="*/ 0 h 108"/>
                <a:gd name="T72" fmla="*/ 260 w 290"/>
                <a:gd name="T73" fmla="*/ 2 h 108"/>
                <a:gd name="T74" fmla="*/ 276 w 290"/>
                <a:gd name="T75" fmla="*/ 6 h 108"/>
                <a:gd name="T76" fmla="*/ 286 w 290"/>
                <a:gd name="T77" fmla="*/ 10 h 108"/>
                <a:gd name="T78" fmla="*/ 288 w 290"/>
                <a:gd name="T79" fmla="*/ 14 h 108"/>
                <a:gd name="T80" fmla="*/ 290 w 290"/>
                <a:gd name="T81" fmla="*/ 18 h 108"/>
                <a:gd name="T82" fmla="*/ 290 w 290"/>
                <a:gd name="T83" fmla="*/ 1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0" h="108">
                  <a:moveTo>
                    <a:pt x="290" y="18"/>
                  </a:moveTo>
                  <a:lnTo>
                    <a:pt x="290" y="18"/>
                  </a:lnTo>
                  <a:lnTo>
                    <a:pt x="290" y="22"/>
                  </a:lnTo>
                  <a:lnTo>
                    <a:pt x="290" y="26"/>
                  </a:lnTo>
                  <a:lnTo>
                    <a:pt x="282" y="36"/>
                  </a:lnTo>
                  <a:lnTo>
                    <a:pt x="272" y="46"/>
                  </a:lnTo>
                  <a:lnTo>
                    <a:pt x="254" y="56"/>
                  </a:lnTo>
                  <a:lnTo>
                    <a:pt x="234" y="66"/>
                  </a:lnTo>
                  <a:lnTo>
                    <a:pt x="210" y="76"/>
                  </a:lnTo>
                  <a:lnTo>
                    <a:pt x="184" y="86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26" y="100"/>
                  </a:lnTo>
                  <a:lnTo>
                    <a:pt x="98" y="104"/>
                  </a:lnTo>
                  <a:lnTo>
                    <a:pt x="72" y="108"/>
                  </a:lnTo>
                  <a:lnTo>
                    <a:pt x="50" y="108"/>
                  </a:lnTo>
                  <a:lnTo>
                    <a:pt x="30" y="108"/>
                  </a:lnTo>
                  <a:lnTo>
                    <a:pt x="16" y="104"/>
                  </a:lnTo>
                  <a:lnTo>
                    <a:pt x="4" y="100"/>
                  </a:lnTo>
                  <a:lnTo>
                    <a:pt x="2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8" y="74"/>
                  </a:lnTo>
                  <a:lnTo>
                    <a:pt x="20" y="64"/>
                  </a:lnTo>
                  <a:lnTo>
                    <a:pt x="36" y="54"/>
                  </a:lnTo>
                  <a:lnTo>
                    <a:pt x="56" y="44"/>
                  </a:lnTo>
                  <a:lnTo>
                    <a:pt x="80" y="34"/>
                  </a:lnTo>
                  <a:lnTo>
                    <a:pt x="106" y="24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64" y="10"/>
                  </a:lnTo>
                  <a:lnTo>
                    <a:pt x="192" y="4"/>
                  </a:lnTo>
                  <a:lnTo>
                    <a:pt x="218" y="2"/>
                  </a:lnTo>
                  <a:lnTo>
                    <a:pt x="240" y="0"/>
                  </a:lnTo>
                  <a:lnTo>
                    <a:pt x="260" y="2"/>
                  </a:lnTo>
                  <a:lnTo>
                    <a:pt x="276" y="6"/>
                  </a:lnTo>
                  <a:lnTo>
                    <a:pt x="286" y="10"/>
                  </a:lnTo>
                  <a:lnTo>
                    <a:pt x="288" y="14"/>
                  </a:lnTo>
                  <a:lnTo>
                    <a:pt x="290" y="18"/>
                  </a:lnTo>
                  <a:lnTo>
                    <a:pt x="290" y="18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1424" y="2226"/>
              <a:ext cx="106" cy="260"/>
            </a:xfrm>
            <a:custGeom>
              <a:avLst/>
              <a:gdLst>
                <a:gd name="T0" fmla="*/ 98 w 106"/>
                <a:gd name="T1" fmla="*/ 260 h 260"/>
                <a:gd name="T2" fmla="*/ 98 w 106"/>
                <a:gd name="T3" fmla="*/ 260 h 260"/>
                <a:gd name="T4" fmla="*/ 94 w 106"/>
                <a:gd name="T5" fmla="*/ 260 h 260"/>
                <a:gd name="T6" fmla="*/ 90 w 106"/>
                <a:gd name="T7" fmla="*/ 260 h 260"/>
                <a:gd name="T8" fmla="*/ 82 w 106"/>
                <a:gd name="T9" fmla="*/ 254 h 260"/>
                <a:gd name="T10" fmla="*/ 74 w 106"/>
                <a:gd name="T11" fmla="*/ 244 h 260"/>
                <a:gd name="T12" fmla="*/ 64 w 106"/>
                <a:gd name="T13" fmla="*/ 228 h 260"/>
                <a:gd name="T14" fmla="*/ 54 w 106"/>
                <a:gd name="T15" fmla="*/ 210 h 260"/>
                <a:gd name="T16" fmla="*/ 44 w 106"/>
                <a:gd name="T17" fmla="*/ 190 h 260"/>
                <a:gd name="T18" fmla="*/ 34 w 106"/>
                <a:gd name="T19" fmla="*/ 166 h 260"/>
                <a:gd name="T20" fmla="*/ 24 w 106"/>
                <a:gd name="T21" fmla="*/ 140 h 260"/>
                <a:gd name="T22" fmla="*/ 24 w 106"/>
                <a:gd name="T23" fmla="*/ 140 h 260"/>
                <a:gd name="T24" fmla="*/ 16 w 106"/>
                <a:gd name="T25" fmla="*/ 114 h 260"/>
                <a:gd name="T26" fmla="*/ 8 w 106"/>
                <a:gd name="T27" fmla="*/ 88 h 260"/>
                <a:gd name="T28" fmla="*/ 4 w 106"/>
                <a:gd name="T29" fmla="*/ 66 h 260"/>
                <a:gd name="T30" fmla="*/ 0 w 106"/>
                <a:gd name="T31" fmla="*/ 44 h 260"/>
                <a:gd name="T32" fmla="*/ 0 w 106"/>
                <a:gd name="T33" fmla="*/ 28 h 260"/>
                <a:gd name="T34" fmla="*/ 0 w 106"/>
                <a:gd name="T35" fmla="*/ 14 h 260"/>
                <a:gd name="T36" fmla="*/ 4 w 106"/>
                <a:gd name="T37" fmla="*/ 4 h 260"/>
                <a:gd name="T38" fmla="*/ 6 w 106"/>
                <a:gd name="T39" fmla="*/ 2 h 260"/>
                <a:gd name="T40" fmla="*/ 8 w 106"/>
                <a:gd name="T41" fmla="*/ 0 h 260"/>
                <a:gd name="T42" fmla="*/ 8 w 106"/>
                <a:gd name="T43" fmla="*/ 0 h 260"/>
                <a:gd name="T44" fmla="*/ 12 w 106"/>
                <a:gd name="T45" fmla="*/ 0 h 260"/>
                <a:gd name="T46" fmla="*/ 16 w 106"/>
                <a:gd name="T47" fmla="*/ 0 h 260"/>
                <a:gd name="T48" fmla="*/ 24 w 106"/>
                <a:gd name="T49" fmla="*/ 6 h 260"/>
                <a:gd name="T50" fmla="*/ 32 w 106"/>
                <a:gd name="T51" fmla="*/ 16 h 260"/>
                <a:gd name="T52" fmla="*/ 42 w 106"/>
                <a:gd name="T53" fmla="*/ 30 h 260"/>
                <a:gd name="T54" fmla="*/ 52 w 106"/>
                <a:gd name="T55" fmla="*/ 48 h 260"/>
                <a:gd name="T56" fmla="*/ 62 w 106"/>
                <a:gd name="T57" fmla="*/ 70 h 260"/>
                <a:gd name="T58" fmla="*/ 72 w 106"/>
                <a:gd name="T59" fmla="*/ 94 h 260"/>
                <a:gd name="T60" fmla="*/ 82 w 106"/>
                <a:gd name="T61" fmla="*/ 120 h 260"/>
                <a:gd name="T62" fmla="*/ 82 w 106"/>
                <a:gd name="T63" fmla="*/ 120 h 260"/>
                <a:gd name="T64" fmla="*/ 90 w 106"/>
                <a:gd name="T65" fmla="*/ 146 h 260"/>
                <a:gd name="T66" fmla="*/ 98 w 106"/>
                <a:gd name="T67" fmla="*/ 172 h 260"/>
                <a:gd name="T68" fmla="*/ 102 w 106"/>
                <a:gd name="T69" fmla="*/ 194 h 260"/>
                <a:gd name="T70" fmla="*/ 106 w 106"/>
                <a:gd name="T71" fmla="*/ 214 h 260"/>
                <a:gd name="T72" fmla="*/ 106 w 106"/>
                <a:gd name="T73" fmla="*/ 232 h 260"/>
                <a:gd name="T74" fmla="*/ 106 w 106"/>
                <a:gd name="T75" fmla="*/ 246 h 260"/>
                <a:gd name="T76" fmla="*/ 102 w 106"/>
                <a:gd name="T77" fmla="*/ 256 h 260"/>
                <a:gd name="T78" fmla="*/ 100 w 106"/>
                <a:gd name="T79" fmla="*/ 258 h 260"/>
                <a:gd name="T80" fmla="*/ 98 w 106"/>
                <a:gd name="T81" fmla="*/ 260 h 260"/>
                <a:gd name="T82" fmla="*/ 98 w 106"/>
                <a:gd name="T83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260">
                  <a:moveTo>
                    <a:pt x="98" y="260"/>
                  </a:moveTo>
                  <a:lnTo>
                    <a:pt x="98" y="260"/>
                  </a:lnTo>
                  <a:lnTo>
                    <a:pt x="94" y="260"/>
                  </a:lnTo>
                  <a:lnTo>
                    <a:pt x="90" y="260"/>
                  </a:lnTo>
                  <a:lnTo>
                    <a:pt x="82" y="254"/>
                  </a:lnTo>
                  <a:lnTo>
                    <a:pt x="74" y="244"/>
                  </a:lnTo>
                  <a:lnTo>
                    <a:pt x="64" y="228"/>
                  </a:lnTo>
                  <a:lnTo>
                    <a:pt x="54" y="210"/>
                  </a:lnTo>
                  <a:lnTo>
                    <a:pt x="44" y="190"/>
                  </a:lnTo>
                  <a:lnTo>
                    <a:pt x="34" y="166"/>
                  </a:lnTo>
                  <a:lnTo>
                    <a:pt x="24" y="140"/>
                  </a:lnTo>
                  <a:lnTo>
                    <a:pt x="24" y="140"/>
                  </a:lnTo>
                  <a:lnTo>
                    <a:pt x="16" y="114"/>
                  </a:lnTo>
                  <a:lnTo>
                    <a:pt x="8" y="88"/>
                  </a:lnTo>
                  <a:lnTo>
                    <a:pt x="4" y="66"/>
                  </a:lnTo>
                  <a:lnTo>
                    <a:pt x="0" y="44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6"/>
                  </a:lnTo>
                  <a:lnTo>
                    <a:pt x="42" y="30"/>
                  </a:lnTo>
                  <a:lnTo>
                    <a:pt x="52" y="48"/>
                  </a:lnTo>
                  <a:lnTo>
                    <a:pt x="62" y="70"/>
                  </a:lnTo>
                  <a:lnTo>
                    <a:pt x="72" y="94"/>
                  </a:lnTo>
                  <a:lnTo>
                    <a:pt x="82" y="120"/>
                  </a:lnTo>
                  <a:lnTo>
                    <a:pt x="82" y="120"/>
                  </a:lnTo>
                  <a:lnTo>
                    <a:pt x="90" y="146"/>
                  </a:lnTo>
                  <a:lnTo>
                    <a:pt x="98" y="172"/>
                  </a:lnTo>
                  <a:lnTo>
                    <a:pt x="102" y="194"/>
                  </a:lnTo>
                  <a:lnTo>
                    <a:pt x="106" y="214"/>
                  </a:lnTo>
                  <a:lnTo>
                    <a:pt x="106" y="232"/>
                  </a:lnTo>
                  <a:lnTo>
                    <a:pt x="106" y="246"/>
                  </a:lnTo>
                  <a:lnTo>
                    <a:pt x="102" y="256"/>
                  </a:lnTo>
                  <a:lnTo>
                    <a:pt x="100" y="258"/>
                  </a:lnTo>
                  <a:lnTo>
                    <a:pt x="98" y="260"/>
                  </a:lnTo>
                  <a:lnTo>
                    <a:pt x="98" y="260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490" y="2168"/>
              <a:ext cx="98" cy="294"/>
            </a:xfrm>
            <a:custGeom>
              <a:avLst/>
              <a:gdLst>
                <a:gd name="T0" fmla="*/ 20 w 98"/>
                <a:gd name="T1" fmla="*/ 294 h 294"/>
                <a:gd name="T2" fmla="*/ 20 w 98"/>
                <a:gd name="T3" fmla="*/ 294 h 294"/>
                <a:gd name="T4" fmla="*/ 16 w 98"/>
                <a:gd name="T5" fmla="*/ 292 h 294"/>
                <a:gd name="T6" fmla="*/ 12 w 98"/>
                <a:gd name="T7" fmla="*/ 290 h 294"/>
                <a:gd name="T8" fmla="*/ 8 w 98"/>
                <a:gd name="T9" fmla="*/ 280 h 294"/>
                <a:gd name="T10" fmla="*/ 4 w 98"/>
                <a:gd name="T11" fmla="*/ 264 h 294"/>
                <a:gd name="T12" fmla="*/ 0 w 98"/>
                <a:gd name="T13" fmla="*/ 246 h 294"/>
                <a:gd name="T14" fmla="*/ 0 w 98"/>
                <a:gd name="T15" fmla="*/ 224 h 294"/>
                <a:gd name="T16" fmla="*/ 2 w 98"/>
                <a:gd name="T17" fmla="*/ 198 h 294"/>
                <a:gd name="T18" fmla="*/ 4 w 98"/>
                <a:gd name="T19" fmla="*/ 170 h 294"/>
                <a:gd name="T20" fmla="*/ 10 w 98"/>
                <a:gd name="T21" fmla="*/ 140 h 294"/>
                <a:gd name="T22" fmla="*/ 10 w 98"/>
                <a:gd name="T23" fmla="*/ 140 h 294"/>
                <a:gd name="T24" fmla="*/ 16 w 98"/>
                <a:gd name="T25" fmla="*/ 110 h 294"/>
                <a:gd name="T26" fmla="*/ 24 w 98"/>
                <a:gd name="T27" fmla="*/ 82 h 294"/>
                <a:gd name="T28" fmla="*/ 34 w 98"/>
                <a:gd name="T29" fmla="*/ 58 h 294"/>
                <a:gd name="T30" fmla="*/ 42 w 98"/>
                <a:gd name="T31" fmla="*/ 38 h 294"/>
                <a:gd name="T32" fmla="*/ 52 w 98"/>
                <a:gd name="T33" fmla="*/ 20 h 294"/>
                <a:gd name="T34" fmla="*/ 62 w 98"/>
                <a:gd name="T35" fmla="*/ 8 h 294"/>
                <a:gd name="T36" fmla="*/ 70 w 98"/>
                <a:gd name="T37" fmla="*/ 2 h 294"/>
                <a:gd name="T38" fmla="*/ 74 w 98"/>
                <a:gd name="T39" fmla="*/ 0 h 294"/>
                <a:gd name="T40" fmla="*/ 78 w 98"/>
                <a:gd name="T41" fmla="*/ 0 h 294"/>
                <a:gd name="T42" fmla="*/ 78 w 98"/>
                <a:gd name="T43" fmla="*/ 0 h 294"/>
                <a:gd name="T44" fmla="*/ 82 w 98"/>
                <a:gd name="T45" fmla="*/ 2 h 294"/>
                <a:gd name="T46" fmla="*/ 86 w 98"/>
                <a:gd name="T47" fmla="*/ 4 h 294"/>
                <a:gd name="T48" fmla="*/ 92 w 98"/>
                <a:gd name="T49" fmla="*/ 14 h 294"/>
                <a:gd name="T50" fmla="*/ 96 w 98"/>
                <a:gd name="T51" fmla="*/ 30 h 294"/>
                <a:gd name="T52" fmla="*/ 98 w 98"/>
                <a:gd name="T53" fmla="*/ 48 h 294"/>
                <a:gd name="T54" fmla="*/ 98 w 98"/>
                <a:gd name="T55" fmla="*/ 72 h 294"/>
                <a:gd name="T56" fmla="*/ 96 w 98"/>
                <a:gd name="T57" fmla="*/ 98 h 294"/>
                <a:gd name="T58" fmla="*/ 94 w 98"/>
                <a:gd name="T59" fmla="*/ 126 h 294"/>
                <a:gd name="T60" fmla="*/ 88 w 98"/>
                <a:gd name="T61" fmla="*/ 156 h 294"/>
                <a:gd name="T62" fmla="*/ 88 w 98"/>
                <a:gd name="T63" fmla="*/ 156 h 294"/>
                <a:gd name="T64" fmla="*/ 82 w 98"/>
                <a:gd name="T65" fmla="*/ 184 h 294"/>
                <a:gd name="T66" fmla="*/ 74 w 98"/>
                <a:gd name="T67" fmla="*/ 212 h 294"/>
                <a:gd name="T68" fmla="*/ 66 w 98"/>
                <a:gd name="T69" fmla="*/ 236 h 294"/>
                <a:gd name="T70" fmla="*/ 56 w 98"/>
                <a:gd name="T71" fmla="*/ 256 h 294"/>
                <a:gd name="T72" fmla="*/ 46 w 98"/>
                <a:gd name="T73" fmla="*/ 274 h 294"/>
                <a:gd name="T74" fmla="*/ 38 w 98"/>
                <a:gd name="T75" fmla="*/ 286 h 294"/>
                <a:gd name="T76" fmla="*/ 28 w 98"/>
                <a:gd name="T77" fmla="*/ 294 h 294"/>
                <a:gd name="T78" fmla="*/ 24 w 98"/>
                <a:gd name="T79" fmla="*/ 294 h 294"/>
                <a:gd name="T80" fmla="*/ 20 w 98"/>
                <a:gd name="T81" fmla="*/ 294 h 294"/>
                <a:gd name="T82" fmla="*/ 20 w 98"/>
                <a:gd name="T83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8" h="294">
                  <a:moveTo>
                    <a:pt x="20" y="294"/>
                  </a:moveTo>
                  <a:lnTo>
                    <a:pt x="20" y="294"/>
                  </a:lnTo>
                  <a:lnTo>
                    <a:pt x="16" y="292"/>
                  </a:lnTo>
                  <a:lnTo>
                    <a:pt x="12" y="290"/>
                  </a:lnTo>
                  <a:lnTo>
                    <a:pt x="8" y="280"/>
                  </a:lnTo>
                  <a:lnTo>
                    <a:pt x="4" y="264"/>
                  </a:lnTo>
                  <a:lnTo>
                    <a:pt x="0" y="246"/>
                  </a:lnTo>
                  <a:lnTo>
                    <a:pt x="0" y="224"/>
                  </a:lnTo>
                  <a:lnTo>
                    <a:pt x="2" y="198"/>
                  </a:lnTo>
                  <a:lnTo>
                    <a:pt x="4" y="170"/>
                  </a:lnTo>
                  <a:lnTo>
                    <a:pt x="10" y="140"/>
                  </a:lnTo>
                  <a:lnTo>
                    <a:pt x="10" y="140"/>
                  </a:lnTo>
                  <a:lnTo>
                    <a:pt x="16" y="110"/>
                  </a:lnTo>
                  <a:lnTo>
                    <a:pt x="24" y="82"/>
                  </a:lnTo>
                  <a:lnTo>
                    <a:pt x="34" y="58"/>
                  </a:lnTo>
                  <a:lnTo>
                    <a:pt x="42" y="38"/>
                  </a:lnTo>
                  <a:lnTo>
                    <a:pt x="52" y="20"/>
                  </a:lnTo>
                  <a:lnTo>
                    <a:pt x="62" y="8"/>
                  </a:lnTo>
                  <a:lnTo>
                    <a:pt x="70" y="2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4"/>
                  </a:lnTo>
                  <a:lnTo>
                    <a:pt x="92" y="14"/>
                  </a:lnTo>
                  <a:lnTo>
                    <a:pt x="96" y="30"/>
                  </a:lnTo>
                  <a:lnTo>
                    <a:pt x="98" y="48"/>
                  </a:lnTo>
                  <a:lnTo>
                    <a:pt x="98" y="72"/>
                  </a:lnTo>
                  <a:lnTo>
                    <a:pt x="96" y="98"/>
                  </a:lnTo>
                  <a:lnTo>
                    <a:pt x="94" y="126"/>
                  </a:lnTo>
                  <a:lnTo>
                    <a:pt x="88" y="156"/>
                  </a:lnTo>
                  <a:lnTo>
                    <a:pt x="88" y="156"/>
                  </a:lnTo>
                  <a:lnTo>
                    <a:pt x="82" y="184"/>
                  </a:lnTo>
                  <a:lnTo>
                    <a:pt x="74" y="212"/>
                  </a:lnTo>
                  <a:lnTo>
                    <a:pt x="66" y="236"/>
                  </a:lnTo>
                  <a:lnTo>
                    <a:pt x="56" y="256"/>
                  </a:lnTo>
                  <a:lnTo>
                    <a:pt x="46" y="274"/>
                  </a:lnTo>
                  <a:lnTo>
                    <a:pt x="38" y="286"/>
                  </a:lnTo>
                  <a:lnTo>
                    <a:pt x="28" y="294"/>
                  </a:lnTo>
                  <a:lnTo>
                    <a:pt x="24" y="294"/>
                  </a:lnTo>
                  <a:lnTo>
                    <a:pt x="20" y="294"/>
                  </a:lnTo>
                  <a:lnTo>
                    <a:pt x="20" y="294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830" y="2170"/>
              <a:ext cx="114" cy="290"/>
            </a:xfrm>
            <a:custGeom>
              <a:avLst/>
              <a:gdLst>
                <a:gd name="T0" fmla="*/ 98 w 114"/>
                <a:gd name="T1" fmla="*/ 290 h 290"/>
                <a:gd name="T2" fmla="*/ 98 w 114"/>
                <a:gd name="T3" fmla="*/ 290 h 290"/>
                <a:gd name="T4" fmla="*/ 94 w 114"/>
                <a:gd name="T5" fmla="*/ 290 h 290"/>
                <a:gd name="T6" fmla="*/ 90 w 114"/>
                <a:gd name="T7" fmla="*/ 288 h 290"/>
                <a:gd name="T8" fmla="*/ 80 w 114"/>
                <a:gd name="T9" fmla="*/ 282 h 290"/>
                <a:gd name="T10" fmla="*/ 70 w 114"/>
                <a:gd name="T11" fmla="*/ 272 h 290"/>
                <a:gd name="T12" fmla="*/ 60 w 114"/>
                <a:gd name="T13" fmla="*/ 256 h 290"/>
                <a:gd name="T14" fmla="*/ 48 w 114"/>
                <a:gd name="T15" fmla="*/ 236 h 290"/>
                <a:gd name="T16" fmla="*/ 38 w 114"/>
                <a:gd name="T17" fmla="*/ 212 h 290"/>
                <a:gd name="T18" fmla="*/ 28 w 114"/>
                <a:gd name="T19" fmla="*/ 186 h 290"/>
                <a:gd name="T20" fmla="*/ 18 w 114"/>
                <a:gd name="T21" fmla="*/ 156 h 290"/>
                <a:gd name="T22" fmla="*/ 18 w 114"/>
                <a:gd name="T23" fmla="*/ 156 h 290"/>
                <a:gd name="T24" fmla="*/ 12 w 114"/>
                <a:gd name="T25" fmla="*/ 128 h 290"/>
                <a:gd name="T26" fmla="*/ 6 w 114"/>
                <a:gd name="T27" fmla="*/ 100 h 290"/>
                <a:gd name="T28" fmla="*/ 2 w 114"/>
                <a:gd name="T29" fmla="*/ 74 h 290"/>
                <a:gd name="T30" fmla="*/ 0 w 114"/>
                <a:gd name="T31" fmla="*/ 52 h 290"/>
                <a:gd name="T32" fmla="*/ 2 w 114"/>
                <a:gd name="T33" fmla="*/ 32 h 290"/>
                <a:gd name="T34" fmla="*/ 4 w 114"/>
                <a:gd name="T35" fmla="*/ 16 h 290"/>
                <a:gd name="T36" fmla="*/ 10 w 114"/>
                <a:gd name="T37" fmla="*/ 6 h 290"/>
                <a:gd name="T38" fmla="*/ 12 w 114"/>
                <a:gd name="T39" fmla="*/ 2 h 290"/>
                <a:gd name="T40" fmla="*/ 16 w 114"/>
                <a:gd name="T41" fmla="*/ 2 h 290"/>
                <a:gd name="T42" fmla="*/ 16 w 114"/>
                <a:gd name="T43" fmla="*/ 2 h 290"/>
                <a:gd name="T44" fmla="*/ 20 w 114"/>
                <a:gd name="T45" fmla="*/ 0 h 290"/>
                <a:gd name="T46" fmla="*/ 24 w 114"/>
                <a:gd name="T47" fmla="*/ 2 h 290"/>
                <a:gd name="T48" fmla="*/ 34 w 114"/>
                <a:gd name="T49" fmla="*/ 8 h 290"/>
                <a:gd name="T50" fmla="*/ 44 w 114"/>
                <a:gd name="T51" fmla="*/ 20 h 290"/>
                <a:gd name="T52" fmla="*/ 56 w 114"/>
                <a:gd name="T53" fmla="*/ 36 h 290"/>
                <a:gd name="T54" fmla="*/ 66 w 114"/>
                <a:gd name="T55" fmla="*/ 56 h 290"/>
                <a:gd name="T56" fmla="*/ 76 w 114"/>
                <a:gd name="T57" fmla="*/ 80 h 290"/>
                <a:gd name="T58" fmla="*/ 86 w 114"/>
                <a:gd name="T59" fmla="*/ 106 h 290"/>
                <a:gd name="T60" fmla="*/ 96 w 114"/>
                <a:gd name="T61" fmla="*/ 134 h 290"/>
                <a:gd name="T62" fmla="*/ 96 w 114"/>
                <a:gd name="T63" fmla="*/ 134 h 290"/>
                <a:gd name="T64" fmla="*/ 104 w 114"/>
                <a:gd name="T65" fmla="*/ 164 h 290"/>
                <a:gd name="T66" fmla="*/ 108 w 114"/>
                <a:gd name="T67" fmla="*/ 192 h 290"/>
                <a:gd name="T68" fmla="*/ 112 w 114"/>
                <a:gd name="T69" fmla="*/ 216 h 290"/>
                <a:gd name="T70" fmla="*/ 114 w 114"/>
                <a:gd name="T71" fmla="*/ 240 h 290"/>
                <a:gd name="T72" fmla="*/ 112 w 114"/>
                <a:gd name="T73" fmla="*/ 258 h 290"/>
                <a:gd name="T74" fmla="*/ 110 w 114"/>
                <a:gd name="T75" fmla="*/ 274 h 290"/>
                <a:gd name="T76" fmla="*/ 106 w 114"/>
                <a:gd name="T77" fmla="*/ 284 h 290"/>
                <a:gd name="T78" fmla="*/ 102 w 114"/>
                <a:gd name="T79" fmla="*/ 288 h 290"/>
                <a:gd name="T80" fmla="*/ 98 w 114"/>
                <a:gd name="T81" fmla="*/ 290 h 290"/>
                <a:gd name="T82" fmla="*/ 98 w 114"/>
                <a:gd name="T8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4" h="290">
                  <a:moveTo>
                    <a:pt x="98" y="290"/>
                  </a:moveTo>
                  <a:lnTo>
                    <a:pt x="98" y="290"/>
                  </a:lnTo>
                  <a:lnTo>
                    <a:pt x="94" y="290"/>
                  </a:lnTo>
                  <a:lnTo>
                    <a:pt x="90" y="288"/>
                  </a:lnTo>
                  <a:lnTo>
                    <a:pt x="80" y="282"/>
                  </a:lnTo>
                  <a:lnTo>
                    <a:pt x="70" y="272"/>
                  </a:lnTo>
                  <a:lnTo>
                    <a:pt x="60" y="256"/>
                  </a:lnTo>
                  <a:lnTo>
                    <a:pt x="48" y="236"/>
                  </a:lnTo>
                  <a:lnTo>
                    <a:pt x="38" y="212"/>
                  </a:lnTo>
                  <a:lnTo>
                    <a:pt x="28" y="186"/>
                  </a:lnTo>
                  <a:lnTo>
                    <a:pt x="18" y="156"/>
                  </a:lnTo>
                  <a:lnTo>
                    <a:pt x="18" y="156"/>
                  </a:lnTo>
                  <a:lnTo>
                    <a:pt x="12" y="128"/>
                  </a:lnTo>
                  <a:lnTo>
                    <a:pt x="6" y="100"/>
                  </a:lnTo>
                  <a:lnTo>
                    <a:pt x="2" y="74"/>
                  </a:lnTo>
                  <a:lnTo>
                    <a:pt x="0" y="52"/>
                  </a:lnTo>
                  <a:lnTo>
                    <a:pt x="2" y="32"/>
                  </a:lnTo>
                  <a:lnTo>
                    <a:pt x="4" y="16"/>
                  </a:lnTo>
                  <a:lnTo>
                    <a:pt x="10" y="6"/>
                  </a:lnTo>
                  <a:lnTo>
                    <a:pt x="12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34" y="8"/>
                  </a:lnTo>
                  <a:lnTo>
                    <a:pt x="44" y="20"/>
                  </a:lnTo>
                  <a:lnTo>
                    <a:pt x="56" y="36"/>
                  </a:lnTo>
                  <a:lnTo>
                    <a:pt x="66" y="56"/>
                  </a:lnTo>
                  <a:lnTo>
                    <a:pt x="76" y="80"/>
                  </a:lnTo>
                  <a:lnTo>
                    <a:pt x="86" y="10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4" y="164"/>
                  </a:lnTo>
                  <a:lnTo>
                    <a:pt x="108" y="192"/>
                  </a:lnTo>
                  <a:lnTo>
                    <a:pt x="112" y="216"/>
                  </a:lnTo>
                  <a:lnTo>
                    <a:pt x="114" y="240"/>
                  </a:lnTo>
                  <a:lnTo>
                    <a:pt x="112" y="258"/>
                  </a:lnTo>
                  <a:lnTo>
                    <a:pt x="110" y="274"/>
                  </a:lnTo>
                  <a:lnTo>
                    <a:pt x="106" y="284"/>
                  </a:lnTo>
                  <a:lnTo>
                    <a:pt x="102" y="288"/>
                  </a:lnTo>
                  <a:lnTo>
                    <a:pt x="98" y="290"/>
                  </a:lnTo>
                  <a:lnTo>
                    <a:pt x="98" y="290"/>
                  </a:lnTo>
                  <a:close/>
                </a:path>
              </a:pathLst>
            </a:custGeom>
            <a:solidFill>
              <a:srgbClr val="036EB8"/>
            </a:solidFill>
            <a:ln w="12700">
              <a:solidFill>
                <a:srgbClr val="172A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 flipH="1">
              <a:off x="1442" y="2170"/>
              <a:ext cx="4" cy="54"/>
            </a:xfrm>
            <a:prstGeom prst="line">
              <a:avLst/>
            </a:prstGeom>
            <a:noFill/>
            <a:ln w="12700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2432" y="560"/>
              <a:ext cx="136" cy="136"/>
            </a:xfrm>
            <a:custGeom>
              <a:avLst/>
              <a:gdLst>
                <a:gd name="T0" fmla="*/ 136 w 136"/>
                <a:gd name="T1" fmla="*/ 68 h 136"/>
                <a:gd name="T2" fmla="*/ 136 w 136"/>
                <a:gd name="T3" fmla="*/ 68 h 136"/>
                <a:gd name="T4" fmla="*/ 134 w 136"/>
                <a:gd name="T5" fmla="*/ 82 h 136"/>
                <a:gd name="T6" fmla="*/ 130 w 136"/>
                <a:gd name="T7" fmla="*/ 96 h 136"/>
                <a:gd name="T8" fmla="*/ 124 w 136"/>
                <a:gd name="T9" fmla="*/ 106 h 136"/>
                <a:gd name="T10" fmla="*/ 116 w 136"/>
                <a:gd name="T11" fmla="*/ 116 h 136"/>
                <a:gd name="T12" fmla="*/ 106 w 136"/>
                <a:gd name="T13" fmla="*/ 124 h 136"/>
                <a:gd name="T14" fmla="*/ 94 w 136"/>
                <a:gd name="T15" fmla="*/ 132 h 136"/>
                <a:gd name="T16" fmla="*/ 80 w 136"/>
                <a:gd name="T17" fmla="*/ 136 h 136"/>
                <a:gd name="T18" fmla="*/ 68 w 136"/>
                <a:gd name="T19" fmla="*/ 136 h 136"/>
                <a:gd name="T20" fmla="*/ 68 w 136"/>
                <a:gd name="T21" fmla="*/ 136 h 136"/>
                <a:gd name="T22" fmla="*/ 54 w 136"/>
                <a:gd name="T23" fmla="*/ 136 h 136"/>
                <a:gd name="T24" fmla="*/ 40 w 136"/>
                <a:gd name="T25" fmla="*/ 132 h 136"/>
                <a:gd name="T26" fmla="*/ 28 w 136"/>
                <a:gd name="T27" fmla="*/ 124 h 136"/>
                <a:gd name="T28" fmla="*/ 18 w 136"/>
                <a:gd name="T29" fmla="*/ 116 h 136"/>
                <a:gd name="T30" fmla="*/ 10 w 136"/>
                <a:gd name="T31" fmla="*/ 106 h 136"/>
                <a:gd name="T32" fmla="*/ 4 w 136"/>
                <a:gd name="T33" fmla="*/ 96 h 136"/>
                <a:gd name="T34" fmla="*/ 0 w 136"/>
                <a:gd name="T35" fmla="*/ 82 h 136"/>
                <a:gd name="T36" fmla="*/ 0 w 136"/>
                <a:gd name="T37" fmla="*/ 68 h 136"/>
                <a:gd name="T38" fmla="*/ 0 w 136"/>
                <a:gd name="T39" fmla="*/ 68 h 136"/>
                <a:gd name="T40" fmla="*/ 0 w 136"/>
                <a:gd name="T41" fmla="*/ 54 h 136"/>
                <a:gd name="T42" fmla="*/ 4 w 136"/>
                <a:gd name="T43" fmla="*/ 42 h 136"/>
                <a:gd name="T44" fmla="*/ 10 w 136"/>
                <a:gd name="T45" fmla="*/ 30 h 136"/>
                <a:gd name="T46" fmla="*/ 18 w 136"/>
                <a:gd name="T47" fmla="*/ 20 h 136"/>
                <a:gd name="T48" fmla="*/ 28 w 136"/>
                <a:gd name="T49" fmla="*/ 12 h 136"/>
                <a:gd name="T50" fmla="*/ 40 w 136"/>
                <a:gd name="T51" fmla="*/ 6 h 136"/>
                <a:gd name="T52" fmla="*/ 54 w 136"/>
                <a:gd name="T53" fmla="*/ 2 h 136"/>
                <a:gd name="T54" fmla="*/ 68 w 136"/>
                <a:gd name="T55" fmla="*/ 0 h 136"/>
                <a:gd name="T56" fmla="*/ 68 w 136"/>
                <a:gd name="T57" fmla="*/ 0 h 136"/>
                <a:gd name="T58" fmla="*/ 80 w 136"/>
                <a:gd name="T59" fmla="*/ 2 h 136"/>
                <a:gd name="T60" fmla="*/ 94 w 136"/>
                <a:gd name="T61" fmla="*/ 6 h 136"/>
                <a:gd name="T62" fmla="*/ 106 w 136"/>
                <a:gd name="T63" fmla="*/ 12 h 136"/>
                <a:gd name="T64" fmla="*/ 116 w 136"/>
                <a:gd name="T65" fmla="*/ 20 h 136"/>
                <a:gd name="T66" fmla="*/ 124 w 136"/>
                <a:gd name="T67" fmla="*/ 30 h 136"/>
                <a:gd name="T68" fmla="*/ 130 w 136"/>
                <a:gd name="T69" fmla="*/ 42 h 136"/>
                <a:gd name="T70" fmla="*/ 134 w 136"/>
                <a:gd name="T71" fmla="*/ 54 h 136"/>
                <a:gd name="T72" fmla="*/ 136 w 136"/>
                <a:gd name="T73" fmla="*/ 68 h 136"/>
                <a:gd name="T74" fmla="*/ 136 w 136"/>
                <a:gd name="T75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6">
                  <a:moveTo>
                    <a:pt x="136" y="68"/>
                  </a:moveTo>
                  <a:lnTo>
                    <a:pt x="136" y="68"/>
                  </a:lnTo>
                  <a:lnTo>
                    <a:pt x="134" y="82"/>
                  </a:lnTo>
                  <a:lnTo>
                    <a:pt x="130" y="96"/>
                  </a:lnTo>
                  <a:lnTo>
                    <a:pt x="124" y="106"/>
                  </a:lnTo>
                  <a:lnTo>
                    <a:pt x="116" y="116"/>
                  </a:lnTo>
                  <a:lnTo>
                    <a:pt x="106" y="124"/>
                  </a:lnTo>
                  <a:lnTo>
                    <a:pt x="94" y="132"/>
                  </a:lnTo>
                  <a:lnTo>
                    <a:pt x="80" y="136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54" y="136"/>
                  </a:lnTo>
                  <a:lnTo>
                    <a:pt x="40" y="132"/>
                  </a:lnTo>
                  <a:lnTo>
                    <a:pt x="28" y="124"/>
                  </a:lnTo>
                  <a:lnTo>
                    <a:pt x="18" y="116"/>
                  </a:lnTo>
                  <a:lnTo>
                    <a:pt x="10" y="106"/>
                  </a:lnTo>
                  <a:lnTo>
                    <a:pt x="4" y="96"/>
                  </a:lnTo>
                  <a:lnTo>
                    <a:pt x="0" y="8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54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4" y="6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0" y="42"/>
                  </a:lnTo>
                  <a:lnTo>
                    <a:pt x="134" y="54"/>
                  </a:lnTo>
                  <a:lnTo>
                    <a:pt x="136" y="68"/>
                  </a:lnTo>
                  <a:lnTo>
                    <a:pt x="136" y="68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2452" y="548"/>
              <a:ext cx="14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3228" y="1000"/>
              <a:ext cx="136" cy="136"/>
            </a:xfrm>
            <a:custGeom>
              <a:avLst/>
              <a:gdLst>
                <a:gd name="T0" fmla="*/ 136 w 136"/>
                <a:gd name="T1" fmla="*/ 68 h 136"/>
                <a:gd name="T2" fmla="*/ 136 w 136"/>
                <a:gd name="T3" fmla="*/ 68 h 136"/>
                <a:gd name="T4" fmla="*/ 134 w 136"/>
                <a:gd name="T5" fmla="*/ 82 h 136"/>
                <a:gd name="T6" fmla="*/ 130 w 136"/>
                <a:gd name="T7" fmla="*/ 96 h 136"/>
                <a:gd name="T8" fmla="*/ 124 w 136"/>
                <a:gd name="T9" fmla="*/ 106 h 136"/>
                <a:gd name="T10" fmla="*/ 116 w 136"/>
                <a:gd name="T11" fmla="*/ 116 h 136"/>
                <a:gd name="T12" fmla="*/ 106 w 136"/>
                <a:gd name="T13" fmla="*/ 124 h 136"/>
                <a:gd name="T14" fmla="*/ 94 w 136"/>
                <a:gd name="T15" fmla="*/ 132 h 136"/>
                <a:gd name="T16" fmla="*/ 82 w 136"/>
                <a:gd name="T17" fmla="*/ 136 h 136"/>
                <a:gd name="T18" fmla="*/ 68 w 136"/>
                <a:gd name="T19" fmla="*/ 136 h 136"/>
                <a:gd name="T20" fmla="*/ 68 w 136"/>
                <a:gd name="T21" fmla="*/ 136 h 136"/>
                <a:gd name="T22" fmla="*/ 54 w 136"/>
                <a:gd name="T23" fmla="*/ 136 h 136"/>
                <a:gd name="T24" fmla="*/ 42 w 136"/>
                <a:gd name="T25" fmla="*/ 132 h 136"/>
                <a:gd name="T26" fmla="*/ 30 w 136"/>
                <a:gd name="T27" fmla="*/ 124 h 136"/>
                <a:gd name="T28" fmla="*/ 20 w 136"/>
                <a:gd name="T29" fmla="*/ 116 h 136"/>
                <a:gd name="T30" fmla="*/ 12 w 136"/>
                <a:gd name="T31" fmla="*/ 106 h 136"/>
                <a:gd name="T32" fmla="*/ 6 w 136"/>
                <a:gd name="T33" fmla="*/ 96 h 136"/>
                <a:gd name="T34" fmla="*/ 2 w 136"/>
                <a:gd name="T35" fmla="*/ 82 h 136"/>
                <a:gd name="T36" fmla="*/ 0 w 136"/>
                <a:gd name="T37" fmla="*/ 68 h 136"/>
                <a:gd name="T38" fmla="*/ 0 w 136"/>
                <a:gd name="T39" fmla="*/ 68 h 136"/>
                <a:gd name="T40" fmla="*/ 2 w 136"/>
                <a:gd name="T41" fmla="*/ 54 h 136"/>
                <a:gd name="T42" fmla="*/ 6 w 136"/>
                <a:gd name="T43" fmla="*/ 42 h 136"/>
                <a:gd name="T44" fmla="*/ 12 w 136"/>
                <a:gd name="T45" fmla="*/ 30 h 136"/>
                <a:gd name="T46" fmla="*/ 20 w 136"/>
                <a:gd name="T47" fmla="*/ 20 h 136"/>
                <a:gd name="T48" fmla="*/ 30 w 136"/>
                <a:gd name="T49" fmla="*/ 12 h 136"/>
                <a:gd name="T50" fmla="*/ 42 w 136"/>
                <a:gd name="T51" fmla="*/ 6 h 136"/>
                <a:gd name="T52" fmla="*/ 54 w 136"/>
                <a:gd name="T53" fmla="*/ 2 h 136"/>
                <a:gd name="T54" fmla="*/ 68 w 136"/>
                <a:gd name="T55" fmla="*/ 0 h 136"/>
                <a:gd name="T56" fmla="*/ 68 w 136"/>
                <a:gd name="T57" fmla="*/ 0 h 136"/>
                <a:gd name="T58" fmla="*/ 82 w 136"/>
                <a:gd name="T59" fmla="*/ 2 h 136"/>
                <a:gd name="T60" fmla="*/ 94 w 136"/>
                <a:gd name="T61" fmla="*/ 6 h 136"/>
                <a:gd name="T62" fmla="*/ 106 w 136"/>
                <a:gd name="T63" fmla="*/ 12 h 136"/>
                <a:gd name="T64" fmla="*/ 116 w 136"/>
                <a:gd name="T65" fmla="*/ 20 h 136"/>
                <a:gd name="T66" fmla="*/ 124 w 136"/>
                <a:gd name="T67" fmla="*/ 30 h 136"/>
                <a:gd name="T68" fmla="*/ 130 w 136"/>
                <a:gd name="T69" fmla="*/ 42 h 136"/>
                <a:gd name="T70" fmla="*/ 134 w 136"/>
                <a:gd name="T71" fmla="*/ 54 h 136"/>
                <a:gd name="T72" fmla="*/ 136 w 136"/>
                <a:gd name="T73" fmla="*/ 68 h 136"/>
                <a:gd name="T74" fmla="*/ 136 w 136"/>
                <a:gd name="T75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6">
                  <a:moveTo>
                    <a:pt x="136" y="68"/>
                  </a:moveTo>
                  <a:lnTo>
                    <a:pt x="136" y="68"/>
                  </a:lnTo>
                  <a:lnTo>
                    <a:pt x="134" y="82"/>
                  </a:lnTo>
                  <a:lnTo>
                    <a:pt x="130" y="96"/>
                  </a:lnTo>
                  <a:lnTo>
                    <a:pt x="124" y="106"/>
                  </a:lnTo>
                  <a:lnTo>
                    <a:pt x="116" y="116"/>
                  </a:lnTo>
                  <a:lnTo>
                    <a:pt x="106" y="124"/>
                  </a:lnTo>
                  <a:lnTo>
                    <a:pt x="94" y="132"/>
                  </a:lnTo>
                  <a:lnTo>
                    <a:pt x="82" y="136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54" y="136"/>
                  </a:lnTo>
                  <a:lnTo>
                    <a:pt x="42" y="132"/>
                  </a:lnTo>
                  <a:lnTo>
                    <a:pt x="30" y="124"/>
                  </a:lnTo>
                  <a:lnTo>
                    <a:pt x="20" y="116"/>
                  </a:lnTo>
                  <a:lnTo>
                    <a:pt x="12" y="106"/>
                  </a:lnTo>
                  <a:lnTo>
                    <a:pt x="6" y="96"/>
                  </a:lnTo>
                  <a:lnTo>
                    <a:pt x="2" y="8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54"/>
                  </a:lnTo>
                  <a:lnTo>
                    <a:pt x="6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2" y="2"/>
                  </a:lnTo>
                  <a:lnTo>
                    <a:pt x="94" y="6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0" y="42"/>
                  </a:lnTo>
                  <a:lnTo>
                    <a:pt x="134" y="54"/>
                  </a:lnTo>
                  <a:lnTo>
                    <a:pt x="136" y="68"/>
                  </a:lnTo>
                  <a:lnTo>
                    <a:pt x="136" y="68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3248" y="988"/>
              <a:ext cx="14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2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3890" y="1720"/>
              <a:ext cx="136" cy="136"/>
            </a:xfrm>
            <a:custGeom>
              <a:avLst/>
              <a:gdLst>
                <a:gd name="T0" fmla="*/ 136 w 136"/>
                <a:gd name="T1" fmla="*/ 68 h 136"/>
                <a:gd name="T2" fmla="*/ 136 w 136"/>
                <a:gd name="T3" fmla="*/ 68 h 136"/>
                <a:gd name="T4" fmla="*/ 136 w 136"/>
                <a:gd name="T5" fmla="*/ 82 h 136"/>
                <a:gd name="T6" fmla="*/ 132 w 136"/>
                <a:gd name="T7" fmla="*/ 96 h 136"/>
                <a:gd name="T8" fmla="*/ 126 w 136"/>
                <a:gd name="T9" fmla="*/ 106 h 136"/>
                <a:gd name="T10" fmla="*/ 116 w 136"/>
                <a:gd name="T11" fmla="*/ 116 h 136"/>
                <a:gd name="T12" fmla="*/ 106 w 136"/>
                <a:gd name="T13" fmla="*/ 124 h 136"/>
                <a:gd name="T14" fmla="*/ 96 w 136"/>
                <a:gd name="T15" fmla="*/ 132 h 136"/>
                <a:gd name="T16" fmla="*/ 82 w 136"/>
                <a:gd name="T17" fmla="*/ 136 h 136"/>
                <a:gd name="T18" fmla="*/ 68 w 136"/>
                <a:gd name="T19" fmla="*/ 136 h 136"/>
                <a:gd name="T20" fmla="*/ 68 w 136"/>
                <a:gd name="T21" fmla="*/ 136 h 136"/>
                <a:gd name="T22" fmla="*/ 56 w 136"/>
                <a:gd name="T23" fmla="*/ 136 h 136"/>
                <a:gd name="T24" fmla="*/ 42 w 136"/>
                <a:gd name="T25" fmla="*/ 132 h 136"/>
                <a:gd name="T26" fmla="*/ 30 w 136"/>
                <a:gd name="T27" fmla="*/ 124 h 136"/>
                <a:gd name="T28" fmla="*/ 20 w 136"/>
                <a:gd name="T29" fmla="*/ 116 h 136"/>
                <a:gd name="T30" fmla="*/ 12 w 136"/>
                <a:gd name="T31" fmla="*/ 106 h 136"/>
                <a:gd name="T32" fmla="*/ 6 w 136"/>
                <a:gd name="T33" fmla="*/ 96 h 136"/>
                <a:gd name="T34" fmla="*/ 2 w 136"/>
                <a:gd name="T35" fmla="*/ 82 h 136"/>
                <a:gd name="T36" fmla="*/ 0 w 136"/>
                <a:gd name="T37" fmla="*/ 68 h 136"/>
                <a:gd name="T38" fmla="*/ 0 w 136"/>
                <a:gd name="T39" fmla="*/ 68 h 136"/>
                <a:gd name="T40" fmla="*/ 2 w 136"/>
                <a:gd name="T41" fmla="*/ 54 h 136"/>
                <a:gd name="T42" fmla="*/ 6 w 136"/>
                <a:gd name="T43" fmla="*/ 42 h 136"/>
                <a:gd name="T44" fmla="*/ 12 w 136"/>
                <a:gd name="T45" fmla="*/ 30 h 136"/>
                <a:gd name="T46" fmla="*/ 20 w 136"/>
                <a:gd name="T47" fmla="*/ 20 h 136"/>
                <a:gd name="T48" fmla="*/ 30 w 136"/>
                <a:gd name="T49" fmla="*/ 12 h 136"/>
                <a:gd name="T50" fmla="*/ 42 w 136"/>
                <a:gd name="T51" fmla="*/ 6 h 136"/>
                <a:gd name="T52" fmla="*/ 56 w 136"/>
                <a:gd name="T53" fmla="*/ 2 h 136"/>
                <a:gd name="T54" fmla="*/ 68 w 136"/>
                <a:gd name="T55" fmla="*/ 0 h 136"/>
                <a:gd name="T56" fmla="*/ 68 w 136"/>
                <a:gd name="T57" fmla="*/ 0 h 136"/>
                <a:gd name="T58" fmla="*/ 82 w 136"/>
                <a:gd name="T59" fmla="*/ 2 h 136"/>
                <a:gd name="T60" fmla="*/ 96 w 136"/>
                <a:gd name="T61" fmla="*/ 6 h 136"/>
                <a:gd name="T62" fmla="*/ 106 w 136"/>
                <a:gd name="T63" fmla="*/ 12 h 136"/>
                <a:gd name="T64" fmla="*/ 116 w 136"/>
                <a:gd name="T65" fmla="*/ 20 h 136"/>
                <a:gd name="T66" fmla="*/ 126 w 136"/>
                <a:gd name="T67" fmla="*/ 30 h 136"/>
                <a:gd name="T68" fmla="*/ 132 w 136"/>
                <a:gd name="T69" fmla="*/ 42 h 136"/>
                <a:gd name="T70" fmla="*/ 136 w 136"/>
                <a:gd name="T71" fmla="*/ 54 h 136"/>
                <a:gd name="T72" fmla="*/ 136 w 136"/>
                <a:gd name="T73" fmla="*/ 68 h 136"/>
                <a:gd name="T74" fmla="*/ 136 w 136"/>
                <a:gd name="T75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6">
                  <a:moveTo>
                    <a:pt x="136" y="68"/>
                  </a:moveTo>
                  <a:lnTo>
                    <a:pt x="136" y="68"/>
                  </a:lnTo>
                  <a:lnTo>
                    <a:pt x="136" y="82"/>
                  </a:lnTo>
                  <a:lnTo>
                    <a:pt x="132" y="96"/>
                  </a:lnTo>
                  <a:lnTo>
                    <a:pt x="126" y="106"/>
                  </a:lnTo>
                  <a:lnTo>
                    <a:pt x="116" y="116"/>
                  </a:lnTo>
                  <a:lnTo>
                    <a:pt x="106" y="124"/>
                  </a:lnTo>
                  <a:lnTo>
                    <a:pt x="96" y="132"/>
                  </a:lnTo>
                  <a:lnTo>
                    <a:pt x="82" y="136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56" y="136"/>
                  </a:lnTo>
                  <a:lnTo>
                    <a:pt x="42" y="132"/>
                  </a:lnTo>
                  <a:lnTo>
                    <a:pt x="30" y="124"/>
                  </a:lnTo>
                  <a:lnTo>
                    <a:pt x="20" y="116"/>
                  </a:lnTo>
                  <a:lnTo>
                    <a:pt x="12" y="106"/>
                  </a:lnTo>
                  <a:lnTo>
                    <a:pt x="6" y="96"/>
                  </a:lnTo>
                  <a:lnTo>
                    <a:pt x="2" y="8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54"/>
                  </a:lnTo>
                  <a:lnTo>
                    <a:pt x="6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2" y="2"/>
                  </a:lnTo>
                  <a:lnTo>
                    <a:pt x="96" y="6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6" y="30"/>
                  </a:lnTo>
                  <a:lnTo>
                    <a:pt x="132" y="42"/>
                  </a:lnTo>
                  <a:lnTo>
                    <a:pt x="136" y="54"/>
                  </a:lnTo>
                  <a:lnTo>
                    <a:pt x="136" y="68"/>
                  </a:lnTo>
                  <a:lnTo>
                    <a:pt x="136" y="68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3910" y="1708"/>
              <a:ext cx="14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3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3180" y="3228"/>
              <a:ext cx="136" cy="136"/>
            </a:xfrm>
            <a:custGeom>
              <a:avLst/>
              <a:gdLst>
                <a:gd name="T0" fmla="*/ 136 w 136"/>
                <a:gd name="T1" fmla="*/ 68 h 136"/>
                <a:gd name="T2" fmla="*/ 136 w 136"/>
                <a:gd name="T3" fmla="*/ 68 h 136"/>
                <a:gd name="T4" fmla="*/ 136 w 136"/>
                <a:gd name="T5" fmla="*/ 82 h 136"/>
                <a:gd name="T6" fmla="*/ 132 w 136"/>
                <a:gd name="T7" fmla="*/ 94 h 136"/>
                <a:gd name="T8" fmla="*/ 126 w 136"/>
                <a:gd name="T9" fmla="*/ 106 h 136"/>
                <a:gd name="T10" fmla="*/ 116 w 136"/>
                <a:gd name="T11" fmla="*/ 116 h 136"/>
                <a:gd name="T12" fmla="*/ 106 w 136"/>
                <a:gd name="T13" fmla="*/ 124 h 136"/>
                <a:gd name="T14" fmla="*/ 96 w 136"/>
                <a:gd name="T15" fmla="*/ 130 h 136"/>
                <a:gd name="T16" fmla="*/ 82 w 136"/>
                <a:gd name="T17" fmla="*/ 134 h 136"/>
                <a:gd name="T18" fmla="*/ 68 w 136"/>
                <a:gd name="T19" fmla="*/ 136 h 136"/>
                <a:gd name="T20" fmla="*/ 68 w 136"/>
                <a:gd name="T21" fmla="*/ 136 h 136"/>
                <a:gd name="T22" fmla="*/ 56 w 136"/>
                <a:gd name="T23" fmla="*/ 134 h 136"/>
                <a:gd name="T24" fmla="*/ 42 w 136"/>
                <a:gd name="T25" fmla="*/ 130 h 136"/>
                <a:gd name="T26" fmla="*/ 30 w 136"/>
                <a:gd name="T27" fmla="*/ 124 h 136"/>
                <a:gd name="T28" fmla="*/ 20 w 136"/>
                <a:gd name="T29" fmla="*/ 116 h 136"/>
                <a:gd name="T30" fmla="*/ 12 w 136"/>
                <a:gd name="T31" fmla="*/ 106 h 136"/>
                <a:gd name="T32" fmla="*/ 6 w 136"/>
                <a:gd name="T33" fmla="*/ 94 h 136"/>
                <a:gd name="T34" fmla="*/ 2 w 136"/>
                <a:gd name="T35" fmla="*/ 82 h 136"/>
                <a:gd name="T36" fmla="*/ 0 w 136"/>
                <a:gd name="T37" fmla="*/ 68 h 136"/>
                <a:gd name="T38" fmla="*/ 0 w 136"/>
                <a:gd name="T39" fmla="*/ 68 h 136"/>
                <a:gd name="T40" fmla="*/ 2 w 136"/>
                <a:gd name="T41" fmla="*/ 54 h 136"/>
                <a:gd name="T42" fmla="*/ 6 w 136"/>
                <a:gd name="T43" fmla="*/ 42 h 136"/>
                <a:gd name="T44" fmla="*/ 12 w 136"/>
                <a:gd name="T45" fmla="*/ 30 h 136"/>
                <a:gd name="T46" fmla="*/ 20 w 136"/>
                <a:gd name="T47" fmla="*/ 20 h 136"/>
                <a:gd name="T48" fmla="*/ 30 w 136"/>
                <a:gd name="T49" fmla="*/ 12 h 136"/>
                <a:gd name="T50" fmla="*/ 42 w 136"/>
                <a:gd name="T51" fmla="*/ 6 h 136"/>
                <a:gd name="T52" fmla="*/ 56 w 136"/>
                <a:gd name="T53" fmla="*/ 2 h 136"/>
                <a:gd name="T54" fmla="*/ 68 w 136"/>
                <a:gd name="T55" fmla="*/ 0 h 136"/>
                <a:gd name="T56" fmla="*/ 68 w 136"/>
                <a:gd name="T57" fmla="*/ 0 h 136"/>
                <a:gd name="T58" fmla="*/ 82 w 136"/>
                <a:gd name="T59" fmla="*/ 2 h 136"/>
                <a:gd name="T60" fmla="*/ 96 w 136"/>
                <a:gd name="T61" fmla="*/ 6 h 136"/>
                <a:gd name="T62" fmla="*/ 106 w 136"/>
                <a:gd name="T63" fmla="*/ 12 h 136"/>
                <a:gd name="T64" fmla="*/ 116 w 136"/>
                <a:gd name="T65" fmla="*/ 20 h 136"/>
                <a:gd name="T66" fmla="*/ 126 w 136"/>
                <a:gd name="T67" fmla="*/ 30 h 136"/>
                <a:gd name="T68" fmla="*/ 132 w 136"/>
                <a:gd name="T69" fmla="*/ 42 h 136"/>
                <a:gd name="T70" fmla="*/ 136 w 136"/>
                <a:gd name="T71" fmla="*/ 54 h 136"/>
                <a:gd name="T72" fmla="*/ 136 w 136"/>
                <a:gd name="T73" fmla="*/ 68 h 136"/>
                <a:gd name="T74" fmla="*/ 136 w 136"/>
                <a:gd name="T75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6">
                  <a:moveTo>
                    <a:pt x="136" y="68"/>
                  </a:moveTo>
                  <a:lnTo>
                    <a:pt x="136" y="68"/>
                  </a:lnTo>
                  <a:lnTo>
                    <a:pt x="136" y="82"/>
                  </a:lnTo>
                  <a:lnTo>
                    <a:pt x="132" y="94"/>
                  </a:lnTo>
                  <a:lnTo>
                    <a:pt x="126" y="106"/>
                  </a:lnTo>
                  <a:lnTo>
                    <a:pt x="116" y="116"/>
                  </a:lnTo>
                  <a:lnTo>
                    <a:pt x="106" y="124"/>
                  </a:lnTo>
                  <a:lnTo>
                    <a:pt x="96" y="130"/>
                  </a:lnTo>
                  <a:lnTo>
                    <a:pt x="82" y="134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56" y="134"/>
                  </a:lnTo>
                  <a:lnTo>
                    <a:pt x="42" y="130"/>
                  </a:lnTo>
                  <a:lnTo>
                    <a:pt x="30" y="124"/>
                  </a:lnTo>
                  <a:lnTo>
                    <a:pt x="20" y="116"/>
                  </a:lnTo>
                  <a:lnTo>
                    <a:pt x="12" y="106"/>
                  </a:lnTo>
                  <a:lnTo>
                    <a:pt x="6" y="94"/>
                  </a:lnTo>
                  <a:lnTo>
                    <a:pt x="2" y="8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54"/>
                  </a:lnTo>
                  <a:lnTo>
                    <a:pt x="6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2" y="2"/>
                  </a:lnTo>
                  <a:lnTo>
                    <a:pt x="96" y="6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6" y="30"/>
                  </a:lnTo>
                  <a:lnTo>
                    <a:pt x="132" y="42"/>
                  </a:lnTo>
                  <a:lnTo>
                    <a:pt x="136" y="54"/>
                  </a:lnTo>
                  <a:lnTo>
                    <a:pt x="136" y="68"/>
                  </a:lnTo>
                  <a:lnTo>
                    <a:pt x="136" y="68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3200" y="3214"/>
              <a:ext cx="14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4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0" y="3228"/>
              <a:ext cx="136" cy="136"/>
            </a:xfrm>
            <a:custGeom>
              <a:avLst/>
              <a:gdLst>
                <a:gd name="T0" fmla="*/ 136 w 136"/>
                <a:gd name="T1" fmla="*/ 68 h 136"/>
                <a:gd name="T2" fmla="*/ 136 w 136"/>
                <a:gd name="T3" fmla="*/ 68 h 136"/>
                <a:gd name="T4" fmla="*/ 134 w 136"/>
                <a:gd name="T5" fmla="*/ 82 h 136"/>
                <a:gd name="T6" fmla="*/ 130 w 136"/>
                <a:gd name="T7" fmla="*/ 94 h 136"/>
                <a:gd name="T8" fmla="*/ 124 w 136"/>
                <a:gd name="T9" fmla="*/ 106 h 136"/>
                <a:gd name="T10" fmla="*/ 116 w 136"/>
                <a:gd name="T11" fmla="*/ 116 h 136"/>
                <a:gd name="T12" fmla="*/ 106 w 136"/>
                <a:gd name="T13" fmla="*/ 124 h 136"/>
                <a:gd name="T14" fmla="*/ 94 w 136"/>
                <a:gd name="T15" fmla="*/ 130 h 136"/>
                <a:gd name="T16" fmla="*/ 80 w 136"/>
                <a:gd name="T17" fmla="*/ 134 h 136"/>
                <a:gd name="T18" fmla="*/ 68 w 136"/>
                <a:gd name="T19" fmla="*/ 136 h 136"/>
                <a:gd name="T20" fmla="*/ 68 w 136"/>
                <a:gd name="T21" fmla="*/ 136 h 136"/>
                <a:gd name="T22" fmla="*/ 54 w 136"/>
                <a:gd name="T23" fmla="*/ 134 h 136"/>
                <a:gd name="T24" fmla="*/ 40 w 136"/>
                <a:gd name="T25" fmla="*/ 130 h 136"/>
                <a:gd name="T26" fmla="*/ 30 w 136"/>
                <a:gd name="T27" fmla="*/ 124 h 136"/>
                <a:gd name="T28" fmla="*/ 18 w 136"/>
                <a:gd name="T29" fmla="*/ 116 h 136"/>
                <a:gd name="T30" fmla="*/ 10 w 136"/>
                <a:gd name="T31" fmla="*/ 106 h 136"/>
                <a:gd name="T32" fmla="*/ 4 w 136"/>
                <a:gd name="T33" fmla="*/ 94 h 136"/>
                <a:gd name="T34" fmla="*/ 0 w 136"/>
                <a:gd name="T35" fmla="*/ 82 h 136"/>
                <a:gd name="T36" fmla="*/ 0 w 136"/>
                <a:gd name="T37" fmla="*/ 68 h 136"/>
                <a:gd name="T38" fmla="*/ 0 w 136"/>
                <a:gd name="T39" fmla="*/ 68 h 136"/>
                <a:gd name="T40" fmla="*/ 0 w 136"/>
                <a:gd name="T41" fmla="*/ 54 h 136"/>
                <a:gd name="T42" fmla="*/ 4 w 136"/>
                <a:gd name="T43" fmla="*/ 42 h 136"/>
                <a:gd name="T44" fmla="*/ 10 w 136"/>
                <a:gd name="T45" fmla="*/ 30 h 136"/>
                <a:gd name="T46" fmla="*/ 18 w 136"/>
                <a:gd name="T47" fmla="*/ 20 h 136"/>
                <a:gd name="T48" fmla="*/ 30 w 136"/>
                <a:gd name="T49" fmla="*/ 12 h 136"/>
                <a:gd name="T50" fmla="*/ 40 w 136"/>
                <a:gd name="T51" fmla="*/ 6 h 136"/>
                <a:gd name="T52" fmla="*/ 54 w 136"/>
                <a:gd name="T53" fmla="*/ 2 h 136"/>
                <a:gd name="T54" fmla="*/ 68 w 136"/>
                <a:gd name="T55" fmla="*/ 0 h 136"/>
                <a:gd name="T56" fmla="*/ 68 w 136"/>
                <a:gd name="T57" fmla="*/ 0 h 136"/>
                <a:gd name="T58" fmla="*/ 80 w 136"/>
                <a:gd name="T59" fmla="*/ 2 h 136"/>
                <a:gd name="T60" fmla="*/ 94 w 136"/>
                <a:gd name="T61" fmla="*/ 6 h 136"/>
                <a:gd name="T62" fmla="*/ 106 w 136"/>
                <a:gd name="T63" fmla="*/ 12 h 136"/>
                <a:gd name="T64" fmla="*/ 116 w 136"/>
                <a:gd name="T65" fmla="*/ 20 h 136"/>
                <a:gd name="T66" fmla="*/ 124 w 136"/>
                <a:gd name="T67" fmla="*/ 30 h 136"/>
                <a:gd name="T68" fmla="*/ 130 w 136"/>
                <a:gd name="T69" fmla="*/ 42 h 136"/>
                <a:gd name="T70" fmla="*/ 134 w 136"/>
                <a:gd name="T71" fmla="*/ 54 h 136"/>
                <a:gd name="T72" fmla="*/ 136 w 136"/>
                <a:gd name="T73" fmla="*/ 68 h 136"/>
                <a:gd name="T74" fmla="*/ 136 w 136"/>
                <a:gd name="T75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6">
                  <a:moveTo>
                    <a:pt x="136" y="68"/>
                  </a:moveTo>
                  <a:lnTo>
                    <a:pt x="136" y="68"/>
                  </a:lnTo>
                  <a:lnTo>
                    <a:pt x="134" y="82"/>
                  </a:lnTo>
                  <a:lnTo>
                    <a:pt x="130" y="94"/>
                  </a:lnTo>
                  <a:lnTo>
                    <a:pt x="124" y="106"/>
                  </a:lnTo>
                  <a:lnTo>
                    <a:pt x="116" y="116"/>
                  </a:lnTo>
                  <a:lnTo>
                    <a:pt x="106" y="124"/>
                  </a:lnTo>
                  <a:lnTo>
                    <a:pt x="94" y="130"/>
                  </a:lnTo>
                  <a:lnTo>
                    <a:pt x="80" y="134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54" y="134"/>
                  </a:lnTo>
                  <a:lnTo>
                    <a:pt x="40" y="130"/>
                  </a:lnTo>
                  <a:lnTo>
                    <a:pt x="30" y="124"/>
                  </a:lnTo>
                  <a:lnTo>
                    <a:pt x="18" y="116"/>
                  </a:lnTo>
                  <a:lnTo>
                    <a:pt x="10" y="106"/>
                  </a:lnTo>
                  <a:lnTo>
                    <a:pt x="4" y="94"/>
                  </a:lnTo>
                  <a:lnTo>
                    <a:pt x="0" y="8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54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4" y="6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0" y="42"/>
                  </a:lnTo>
                  <a:lnTo>
                    <a:pt x="134" y="54"/>
                  </a:lnTo>
                  <a:lnTo>
                    <a:pt x="136" y="68"/>
                  </a:lnTo>
                  <a:lnTo>
                    <a:pt x="136" y="68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2020" y="3214"/>
              <a:ext cx="14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5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362" y="2590"/>
              <a:ext cx="136" cy="136"/>
            </a:xfrm>
            <a:custGeom>
              <a:avLst/>
              <a:gdLst>
                <a:gd name="T0" fmla="*/ 136 w 136"/>
                <a:gd name="T1" fmla="*/ 68 h 136"/>
                <a:gd name="T2" fmla="*/ 136 w 136"/>
                <a:gd name="T3" fmla="*/ 68 h 136"/>
                <a:gd name="T4" fmla="*/ 134 w 136"/>
                <a:gd name="T5" fmla="*/ 82 h 136"/>
                <a:gd name="T6" fmla="*/ 130 w 136"/>
                <a:gd name="T7" fmla="*/ 94 h 136"/>
                <a:gd name="T8" fmla="*/ 124 w 136"/>
                <a:gd name="T9" fmla="*/ 106 h 136"/>
                <a:gd name="T10" fmla="*/ 116 w 136"/>
                <a:gd name="T11" fmla="*/ 116 h 136"/>
                <a:gd name="T12" fmla="*/ 106 w 136"/>
                <a:gd name="T13" fmla="*/ 124 h 136"/>
                <a:gd name="T14" fmla="*/ 94 w 136"/>
                <a:gd name="T15" fmla="*/ 130 h 136"/>
                <a:gd name="T16" fmla="*/ 80 w 136"/>
                <a:gd name="T17" fmla="*/ 134 h 136"/>
                <a:gd name="T18" fmla="*/ 68 w 136"/>
                <a:gd name="T19" fmla="*/ 136 h 136"/>
                <a:gd name="T20" fmla="*/ 68 w 136"/>
                <a:gd name="T21" fmla="*/ 136 h 136"/>
                <a:gd name="T22" fmla="*/ 54 w 136"/>
                <a:gd name="T23" fmla="*/ 134 h 136"/>
                <a:gd name="T24" fmla="*/ 40 w 136"/>
                <a:gd name="T25" fmla="*/ 130 h 136"/>
                <a:gd name="T26" fmla="*/ 30 w 136"/>
                <a:gd name="T27" fmla="*/ 124 h 136"/>
                <a:gd name="T28" fmla="*/ 20 w 136"/>
                <a:gd name="T29" fmla="*/ 116 h 136"/>
                <a:gd name="T30" fmla="*/ 10 w 136"/>
                <a:gd name="T31" fmla="*/ 106 h 136"/>
                <a:gd name="T32" fmla="*/ 4 w 136"/>
                <a:gd name="T33" fmla="*/ 94 h 136"/>
                <a:gd name="T34" fmla="*/ 0 w 136"/>
                <a:gd name="T35" fmla="*/ 82 h 136"/>
                <a:gd name="T36" fmla="*/ 0 w 136"/>
                <a:gd name="T37" fmla="*/ 68 h 136"/>
                <a:gd name="T38" fmla="*/ 0 w 136"/>
                <a:gd name="T39" fmla="*/ 68 h 136"/>
                <a:gd name="T40" fmla="*/ 0 w 136"/>
                <a:gd name="T41" fmla="*/ 54 h 136"/>
                <a:gd name="T42" fmla="*/ 4 w 136"/>
                <a:gd name="T43" fmla="*/ 42 h 136"/>
                <a:gd name="T44" fmla="*/ 10 w 136"/>
                <a:gd name="T45" fmla="*/ 30 h 136"/>
                <a:gd name="T46" fmla="*/ 20 w 136"/>
                <a:gd name="T47" fmla="*/ 20 h 136"/>
                <a:gd name="T48" fmla="*/ 30 w 136"/>
                <a:gd name="T49" fmla="*/ 12 h 136"/>
                <a:gd name="T50" fmla="*/ 40 w 136"/>
                <a:gd name="T51" fmla="*/ 4 h 136"/>
                <a:gd name="T52" fmla="*/ 54 w 136"/>
                <a:gd name="T53" fmla="*/ 0 h 136"/>
                <a:gd name="T54" fmla="*/ 68 w 136"/>
                <a:gd name="T55" fmla="*/ 0 h 136"/>
                <a:gd name="T56" fmla="*/ 68 w 136"/>
                <a:gd name="T57" fmla="*/ 0 h 136"/>
                <a:gd name="T58" fmla="*/ 80 w 136"/>
                <a:gd name="T59" fmla="*/ 0 h 136"/>
                <a:gd name="T60" fmla="*/ 94 w 136"/>
                <a:gd name="T61" fmla="*/ 4 h 136"/>
                <a:gd name="T62" fmla="*/ 106 w 136"/>
                <a:gd name="T63" fmla="*/ 12 h 136"/>
                <a:gd name="T64" fmla="*/ 116 w 136"/>
                <a:gd name="T65" fmla="*/ 20 h 136"/>
                <a:gd name="T66" fmla="*/ 124 w 136"/>
                <a:gd name="T67" fmla="*/ 30 h 136"/>
                <a:gd name="T68" fmla="*/ 130 w 136"/>
                <a:gd name="T69" fmla="*/ 42 h 136"/>
                <a:gd name="T70" fmla="*/ 134 w 136"/>
                <a:gd name="T71" fmla="*/ 54 h 136"/>
                <a:gd name="T72" fmla="*/ 136 w 136"/>
                <a:gd name="T73" fmla="*/ 68 h 136"/>
                <a:gd name="T74" fmla="*/ 136 w 136"/>
                <a:gd name="T75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6">
                  <a:moveTo>
                    <a:pt x="136" y="68"/>
                  </a:moveTo>
                  <a:lnTo>
                    <a:pt x="136" y="68"/>
                  </a:lnTo>
                  <a:lnTo>
                    <a:pt x="134" y="82"/>
                  </a:lnTo>
                  <a:lnTo>
                    <a:pt x="130" y="94"/>
                  </a:lnTo>
                  <a:lnTo>
                    <a:pt x="124" y="106"/>
                  </a:lnTo>
                  <a:lnTo>
                    <a:pt x="116" y="116"/>
                  </a:lnTo>
                  <a:lnTo>
                    <a:pt x="106" y="124"/>
                  </a:lnTo>
                  <a:lnTo>
                    <a:pt x="94" y="130"/>
                  </a:lnTo>
                  <a:lnTo>
                    <a:pt x="80" y="134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54" y="134"/>
                  </a:lnTo>
                  <a:lnTo>
                    <a:pt x="40" y="130"/>
                  </a:lnTo>
                  <a:lnTo>
                    <a:pt x="30" y="124"/>
                  </a:lnTo>
                  <a:lnTo>
                    <a:pt x="20" y="116"/>
                  </a:lnTo>
                  <a:lnTo>
                    <a:pt x="10" y="106"/>
                  </a:lnTo>
                  <a:lnTo>
                    <a:pt x="4" y="94"/>
                  </a:lnTo>
                  <a:lnTo>
                    <a:pt x="0" y="8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54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4"/>
                  </a:lnTo>
                  <a:lnTo>
                    <a:pt x="5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4" y="4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0" y="42"/>
                  </a:lnTo>
                  <a:lnTo>
                    <a:pt x="134" y="54"/>
                  </a:lnTo>
                  <a:lnTo>
                    <a:pt x="136" y="68"/>
                  </a:lnTo>
                  <a:lnTo>
                    <a:pt x="136" y="68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1382" y="2576"/>
              <a:ext cx="14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6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202" y="1830"/>
              <a:ext cx="136" cy="136"/>
            </a:xfrm>
            <a:custGeom>
              <a:avLst/>
              <a:gdLst>
                <a:gd name="T0" fmla="*/ 136 w 136"/>
                <a:gd name="T1" fmla="*/ 68 h 136"/>
                <a:gd name="T2" fmla="*/ 136 w 136"/>
                <a:gd name="T3" fmla="*/ 68 h 136"/>
                <a:gd name="T4" fmla="*/ 136 w 136"/>
                <a:gd name="T5" fmla="*/ 80 h 136"/>
                <a:gd name="T6" fmla="*/ 132 w 136"/>
                <a:gd name="T7" fmla="*/ 94 h 136"/>
                <a:gd name="T8" fmla="*/ 124 w 136"/>
                <a:gd name="T9" fmla="*/ 106 h 136"/>
                <a:gd name="T10" fmla="*/ 116 w 136"/>
                <a:gd name="T11" fmla="*/ 116 h 136"/>
                <a:gd name="T12" fmla="*/ 106 w 136"/>
                <a:gd name="T13" fmla="*/ 124 h 136"/>
                <a:gd name="T14" fmla="*/ 94 w 136"/>
                <a:gd name="T15" fmla="*/ 130 h 136"/>
                <a:gd name="T16" fmla="*/ 82 w 136"/>
                <a:gd name="T17" fmla="*/ 134 h 136"/>
                <a:gd name="T18" fmla="*/ 68 w 136"/>
                <a:gd name="T19" fmla="*/ 136 h 136"/>
                <a:gd name="T20" fmla="*/ 68 w 136"/>
                <a:gd name="T21" fmla="*/ 136 h 136"/>
                <a:gd name="T22" fmla="*/ 54 w 136"/>
                <a:gd name="T23" fmla="*/ 134 h 136"/>
                <a:gd name="T24" fmla="*/ 42 w 136"/>
                <a:gd name="T25" fmla="*/ 130 h 136"/>
                <a:gd name="T26" fmla="*/ 30 w 136"/>
                <a:gd name="T27" fmla="*/ 124 h 136"/>
                <a:gd name="T28" fmla="*/ 20 w 136"/>
                <a:gd name="T29" fmla="*/ 116 h 136"/>
                <a:gd name="T30" fmla="*/ 12 w 136"/>
                <a:gd name="T31" fmla="*/ 106 h 136"/>
                <a:gd name="T32" fmla="*/ 6 w 136"/>
                <a:gd name="T33" fmla="*/ 94 h 136"/>
                <a:gd name="T34" fmla="*/ 2 w 136"/>
                <a:gd name="T35" fmla="*/ 80 h 136"/>
                <a:gd name="T36" fmla="*/ 0 w 136"/>
                <a:gd name="T37" fmla="*/ 68 h 136"/>
                <a:gd name="T38" fmla="*/ 0 w 136"/>
                <a:gd name="T39" fmla="*/ 68 h 136"/>
                <a:gd name="T40" fmla="*/ 2 w 136"/>
                <a:gd name="T41" fmla="*/ 54 h 136"/>
                <a:gd name="T42" fmla="*/ 6 w 136"/>
                <a:gd name="T43" fmla="*/ 40 h 136"/>
                <a:gd name="T44" fmla="*/ 12 w 136"/>
                <a:gd name="T45" fmla="*/ 30 h 136"/>
                <a:gd name="T46" fmla="*/ 20 w 136"/>
                <a:gd name="T47" fmla="*/ 20 h 136"/>
                <a:gd name="T48" fmla="*/ 30 w 136"/>
                <a:gd name="T49" fmla="*/ 10 h 136"/>
                <a:gd name="T50" fmla="*/ 42 w 136"/>
                <a:gd name="T51" fmla="*/ 4 h 136"/>
                <a:gd name="T52" fmla="*/ 54 w 136"/>
                <a:gd name="T53" fmla="*/ 0 h 136"/>
                <a:gd name="T54" fmla="*/ 68 w 136"/>
                <a:gd name="T55" fmla="*/ 0 h 136"/>
                <a:gd name="T56" fmla="*/ 68 w 136"/>
                <a:gd name="T57" fmla="*/ 0 h 136"/>
                <a:gd name="T58" fmla="*/ 82 w 136"/>
                <a:gd name="T59" fmla="*/ 0 h 136"/>
                <a:gd name="T60" fmla="*/ 94 w 136"/>
                <a:gd name="T61" fmla="*/ 4 h 136"/>
                <a:gd name="T62" fmla="*/ 106 w 136"/>
                <a:gd name="T63" fmla="*/ 10 h 136"/>
                <a:gd name="T64" fmla="*/ 116 w 136"/>
                <a:gd name="T65" fmla="*/ 20 h 136"/>
                <a:gd name="T66" fmla="*/ 124 w 136"/>
                <a:gd name="T67" fmla="*/ 30 h 136"/>
                <a:gd name="T68" fmla="*/ 132 w 136"/>
                <a:gd name="T69" fmla="*/ 40 h 136"/>
                <a:gd name="T70" fmla="*/ 136 w 136"/>
                <a:gd name="T71" fmla="*/ 54 h 136"/>
                <a:gd name="T72" fmla="*/ 136 w 136"/>
                <a:gd name="T73" fmla="*/ 68 h 136"/>
                <a:gd name="T74" fmla="*/ 136 w 136"/>
                <a:gd name="T75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6">
                  <a:moveTo>
                    <a:pt x="136" y="68"/>
                  </a:moveTo>
                  <a:lnTo>
                    <a:pt x="136" y="68"/>
                  </a:lnTo>
                  <a:lnTo>
                    <a:pt x="136" y="80"/>
                  </a:lnTo>
                  <a:lnTo>
                    <a:pt x="132" y="94"/>
                  </a:lnTo>
                  <a:lnTo>
                    <a:pt x="124" y="106"/>
                  </a:lnTo>
                  <a:lnTo>
                    <a:pt x="116" y="116"/>
                  </a:lnTo>
                  <a:lnTo>
                    <a:pt x="106" y="124"/>
                  </a:lnTo>
                  <a:lnTo>
                    <a:pt x="94" y="130"/>
                  </a:lnTo>
                  <a:lnTo>
                    <a:pt x="82" y="134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54" y="134"/>
                  </a:lnTo>
                  <a:lnTo>
                    <a:pt x="42" y="130"/>
                  </a:lnTo>
                  <a:lnTo>
                    <a:pt x="30" y="124"/>
                  </a:lnTo>
                  <a:lnTo>
                    <a:pt x="20" y="116"/>
                  </a:lnTo>
                  <a:lnTo>
                    <a:pt x="12" y="106"/>
                  </a:lnTo>
                  <a:lnTo>
                    <a:pt x="6" y="94"/>
                  </a:lnTo>
                  <a:lnTo>
                    <a:pt x="2" y="8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0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2" y="0"/>
                  </a:lnTo>
                  <a:lnTo>
                    <a:pt x="94" y="4"/>
                  </a:lnTo>
                  <a:lnTo>
                    <a:pt x="106" y="10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2" y="40"/>
                  </a:lnTo>
                  <a:lnTo>
                    <a:pt x="136" y="54"/>
                  </a:lnTo>
                  <a:lnTo>
                    <a:pt x="136" y="68"/>
                  </a:lnTo>
                  <a:lnTo>
                    <a:pt x="136" y="68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1222" y="1816"/>
              <a:ext cx="14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7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sp>
        <p:nvSpPr>
          <p:cNvPr id="62" name="标题 1"/>
          <p:cNvSpPr txBox="1">
            <a:spLocks/>
          </p:cNvSpPr>
          <p:nvPr/>
        </p:nvSpPr>
        <p:spPr>
          <a:xfrm>
            <a:off x="574675" y="1305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/>
              <a:t>Biological Control of Microorganisms</a:t>
            </a:r>
            <a:endParaRPr lang="zh-CN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24941" y="3228975"/>
            <a:ext cx="108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BALO cell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4" name="直接箭头连接符 63"/>
          <p:cNvCxnSpPr>
            <a:endCxn id="20" idx="44"/>
          </p:cNvCxnSpPr>
          <p:nvPr/>
        </p:nvCxnSpPr>
        <p:spPr>
          <a:xfrm>
            <a:off x="5946933" y="3563030"/>
            <a:ext cx="606267" cy="12343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 flipH="1">
            <a:off x="6556375" y="1471870"/>
            <a:ext cx="381317" cy="301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937692" y="1172130"/>
            <a:ext cx="2206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G- cell </a:t>
            </a:r>
            <a:r>
              <a:rPr lang="en-US" altLang="zh-CN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altLang="zh-CN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periplasmic</a:t>
            </a:r>
            <a:r>
              <a:rPr lang="en-US" altLang="zh-CN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space</a:t>
            </a:r>
            <a:endParaRPr lang="zh-CN" alt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1" y="2884261"/>
            <a:ext cx="3346041" cy="214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矩形 67"/>
          <p:cNvSpPr/>
          <p:nvPr/>
        </p:nvSpPr>
        <p:spPr>
          <a:xfrm>
            <a:off x="827584" y="5141788"/>
            <a:ext cx="2347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/>
              <a:t>Reardon, 2015</a:t>
            </a:r>
            <a:endParaRPr lang="zh-CN" altLang="en-US" sz="2800" b="1" dirty="0"/>
          </a:p>
        </p:txBody>
      </p:sp>
      <p:cxnSp>
        <p:nvCxnSpPr>
          <p:cNvPr id="71" name="直接箭头连接符 70"/>
          <p:cNvCxnSpPr>
            <a:endCxn id="26" idx="32"/>
          </p:cNvCxnSpPr>
          <p:nvPr/>
        </p:nvCxnSpPr>
        <p:spPr>
          <a:xfrm flipH="1">
            <a:off x="5403850" y="3598307"/>
            <a:ext cx="308655" cy="1205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>
            <a:endCxn id="43" idx="6"/>
          </p:cNvCxnSpPr>
          <p:nvPr/>
        </p:nvCxnSpPr>
        <p:spPr>
          <a:xfrm flipH="1">
            <a:off x="4876800" y="3387498"/>
            <a:ext cx="659720" cy="5399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>
          <a:xfrm flipH="1" flipV="1">
            <a:off x="5510212" y="2171473"/>
            <a:ext cx="392113" cy="12511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60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7" grpId="0"/>
      <p:bldP spid="6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CN" b="1" dirty="0" smtClean="0"/>
              <a:t>Use phage to control bacteria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5436096" y="3414299"/>
            <a:ext cx="2862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/>
              <a:t>超级细菌</a:t>
            </a:r>
            <a:r>
              <a:rPr lang="en-US" altLang="zh-CN" dirty="0" smtClean="0"/>
              <a:t>—</a:t>
            </a:r>
            <a:r>
              <a:rPr lang="zh-CN" altLang="en-US" dirty="0" smtClean="0"/>
              <a:t>鲍曼不</a:t>
            </a:r>
            <a:r>
              <a:rPr lang="zh-CN" altLang="en-US" dirty="0"/>
              <a:t>动</a:t>
            </a:r>
            <a:r>
              <a:rPr lang="zh-CN" altLang="en-US" dirty="0" smtClean="0"/>
              <a:t>杆菌</a:t>
            </a:r>
            <a:endParaRPr lang="en-US" altLang="zh-CN" dirty="0" smtClean="0"/>
          </a:p>
          <a:p>
            <a:pPr algn="just"/>
            <a:r>
              <a:rPr lang="en-US" altLang="zh-CN" b="1" i="1" dirty="0" err="1" smtClean="0"/>
              <a:t>Acinetobacter</a:t>
            </a:r>
            <a:r>
              <a:rPr lang="en-US" altLang="zh-CN" b="1" i="1" dirty="0" smtClean="0"/>
              <a:t> </a:t>
            </a:r>
            <a:r>
              <a:rPr lang="en-US" altLang="zh-CN" b="1" i="1" dirty="0" err="1" smtClean="0"/>
              <a:t>baumannii</a:t>
            </a:r>
            <a:endParaRPr lang="zh-CN" altLang="en-US" b="1" i="1" dirty="0"/>
          </a:p>
        </p:txBody>
      </p:sp>
      <p:pic>
        <p:nvPicPr>
          <p:cNvPr id="2052" name="Picture 4" descr="http://p0.ifengimg.com/pmop/2017/0515/18B24EED22DF79F2EF70F7128934A938C64555DD_size54_w763_h62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887107" cy="320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730454" y="5084095"/>
            <a:ext cx="3624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Steffanie</a:t>
            </a:r>
            <a:r>
              <a:rPr lang="en-US" altLang="zh-CN" dirty="0"/>
              <a:t> </a:t>
            </a:r>
            <a:r>
              <a:rPr lang="en-US" altLang="zh-CN" dirty="0" err="1" smtClean="0"/>
              <a:t>Strathdee</a:t>
            </a:r>
            <a:r>
              <a:rPr lang="en-US" altLang="zh-CN" dirty="0" smtClean="0"/>
              <a:t> and her husband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5558477" y="4060630"/>
            <a:ext cx="2469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ESK</a:t>
            </a:r>
            <a:r>
              <a:rPr lang="en-US" altLang="zh-CN" b="1" dirty="0" smtClean="0">
                <a:solidFill>
                  <a:srgbClr val="FF0000"/>
                </a:solidFill>
              </a:rPr>
              <a:t>A</a:t>
            </a:r>
            <a:r>
              <a:rPr lang="en-US" altLang="zh-CN" dirty="0" smtClean="0"/>
              <a:t>PE (</a:t>
            </a:r>
            <a:r>
              <a:rPr lang="zh-CN" altLang="en-US" dirty="0" smtClean="0"/>
              <a:t>六大超级细菌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2054" name="Picture 6" descr="http://p0.ifengimg.com/pmop/2017/0515/4E73D161819E45D632DB0BD1115D83FF12BCB1BD_size34_w894_h55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42" y="1289142"/>
            <a:ext cx="3384376" cy="208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p0.ifengimg.com/pmop/2017/0515/7CA713C7CF623D754601A704362404EE02C4F3B7_size105_w754_h55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62" y="4485910"/>
            <a:ext cx="2130936" cy="156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6233819" y="6218967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噬菌体疗法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670052" y="5482064"/>
            <a:ext cx="374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UC San Diego’s Global Health Institute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389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24036" y="404664"/>
            <a:ext cx="9865096" cy="1143000"/>
          </a:xfrm>
        </p:spPr>
        <p:txBody>
          <a:bodyPr>
            <a:normAutofit/>
          </a:bodyPr>
          <a:lstStyle/>
          <a:p>
            <a:r>
              <a:rPr lang="en-US" altLang="zh-CN" sz="3600" b="1" dirty="0"/>
              <a:t>Evaluation of </a:t>
            </a:r>
            <a:r>
              <a:rPr lang="en-US" altLang="zh-CN" sz="3600" b="1" dirty="0" smtClean="0"/>
              <a:t>antimicrobial agent effectiveness</a:t>
            </a:r>
            <a:endParaRPr lang="zh-CN" alt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44824"/>
            <a:ext cx="92170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dirty="0"/>
              <a:t>Population </a:t>
            </a:r>
            <a:r>
              <a:rPr lang="en-US" altLang="zh-CN" sz="3200" dirty="0" smtClean="0"/>
              <a:t>size</a:t>
            </a:r>
          </a:p>
          <a:p>
            <a:r>
              <a:rPr lang="en-US" altLang="zh-CN" sz="2400" dirty="0"/>
              <a:t>    </a:t>
            </a:r>
            <a:r>
              <a:rPr lang="en-US" altLang="zh-CN" sz="2400" dirty="0" smtClean="0"/>
              <a:t> Larger size requires </a:t>
            </a:r>
            <a:r>
              <a:rPr lang="en-US" altLang="zh-CN" sz="2400" dirty="0"/>
              <a:t>a longer time to </a:t>
            </a:r>
            <a:r>
              <a:rPr lang="en-US" altLang="zh-CN" sz="2400" dirty="0" smtClean="0"/>
              <a:t>die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dirty="0" smtClean="0"/>
              <a:t>Population composition</a:t>
            </a:r>
          </a:p>
          <a:p>
            <a:r>
              <a:rPr lang="en-US" altLang="zh-CN" sz="2400" dirty="0"/>
              <a:t>     S</a:t>
            </a:r>
            <a:r>
              <a:rPr lang="en-US" altLang="zh-CN" sz="2400" dirty="0" smtClean="0"/>
              <a:t>usceptibility of different cells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dirty="0" smtClean="0"/>
              <a:t>Concentration </a:t>
            </a:r>
            <a:r>
              <a:rPr lang="en-US" altLang="zh-CN" sz="3200" dirty="0"/>
              <a:t>or intensity of an antimicrobial </a:t>
            </a:r>
            <a:r>
              <a:rPr lang="en-US" altLang="zh-CN" sz="3200" dirty="0" smtClean="0"/>
              <a:t>agent</a:t>
            </a:r>
          </a:p>
          <a:p>
            <a:r>
              <a:rPr lang="en-US" altLang="zh-CN" sz="2400" dirty="0"/>
              <a:t> </a:t>
            </a:r>
            <a:r>
              <a:rPr lang="en-US" altLang="zh-CN" sz="2400" dirty="0" smtClean="0"/>
              <a:t>    Mostly positive but not always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dirty="0" smtClean="0"/>
              <a:t>Contact 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dirty="0" smtClean="0"/>
              <a:t>Temperature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dirty="0" smtClean="0"/>
              <a:t>Local environment (pH/free-living or biofilm)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844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en-US" altLang="zh-CN" b="1" dirty="0"/>
              <a:t>Antibiotics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5420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Antimicrobials &amp; Antibiotics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sz="2800" dirty="0"/>
              <a:t>In general, any chemical, physical, or biological product that </a:t>
            </a:r>
            <a:r>
              <a:rPr lang="en-US" altLang="zh-CN" sz="2800" dirty="0" smtClean="0"/>
              <a:t>controls microorganisms </a:t>
            </a:r>
            <a:r>
              <a:rPr lang="en-US" altLang="zh-CN" sz="2800" dirty="0"/>
              <a:t>is referred to as an </a:t>
            </a:r>
            <a:r>
              <a:rPr lang="en-US" altLang="zh-CN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antimicrobial </a:t>
            </a:r>
            <a:r>
              <a:rPr lang="en-US" altLang="zh-CN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</a:t>
            </a:r>
            <a:r>
              <a:rPr lang="en-US" altLang="zh-CN" sz="2800" dirty="0"/>
              <a:t>.</a:t>
            </a:r>
            <a:endParaRPr lang="en-US" altLang="zh-CN" sz="2800" dirty="0" smtClean="0"/>
          </a:p>
          <a:p>
            <a:pPr algn="just">
              <a:buFont typeface="Wingdings" panose="05000000000000000000" pitchFamily="2" charset="2"/>
              <a:buChar char="Ø"/>
            </a:pPr>
            <a:endParaRPr lang="en-US" altLang="zh-CN" sz="28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Antibiotic</a:t>
            </a:r>
            <a:r>
              <a:rPr lang="en-US" altLang="zh-CN" sz="2800" dirty="0" smtClean="0"/>
              <a:t>: a </a:t>
            </a:r>
            <a:r>
              <a:rPr lang="en-US" altLang="zh-CN" sz="2800" dirty="0"/>
              <a:t>microbial product or its </a:t>
            </a:r>
            <a:r>
              <a:rPr lang="en-US" altLang="zh-CN" sz="2800" dirty="0" smtClean="0"/>
              <a:t>derivative that </a:t>
            </a:r>
            <a:r>
              <a:rPr lang="en-US" altLang="zh-CN" sz="2800" dirty="0"/>
              <a:t>kills susceptible microorganisms or </a:t>
            </a:r>
            <a:r>
              <a:rPr lang="en-US" altLang="zh-CN" sz="2800" dirty="0" smtClean="0"/>
              <a:t>inhibits their </a:t>
            </a:r>
            <a:r>
              <a:rPr lang="en-US" altLang="zh-CN" sz="2800" dirty="0"/>
              <a:t>growth</a:t>
            </a:r>
            <a:r>
              <a:rPr lang="en-US" altLang="zh-CN" sz="2800" dirty="0" smtClean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altLang="zh-CN" sz="28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Antibiotics</a:t>
            </a:r>
            <a:r>
              <a:rPr lang="en-US" altLang="zh-CN" sz="2800" dirty="0" smtClean="0"/>
              <a:t> are chemotherapeutic agents (</a:t>
            </a:r>
            <a:r>
              <a:rPr lang="zh-CN" altLang="en-US" sz="2800" dirty="0" smtClean="0"/>
              <a:t>化疗药物</a:t>
            </a:r>
            <a:r>
              <a:rPr lang="en-US" altLang="zh-CN" sz="2800" dirty="0" smtClean="0"/>
              <a:t>).</a:t>
            </a:r>
          </a:p>
          <a:p>
            <a:pPr marL="0" indent="0" algn="just">
              <a:buNone/>
            </a:pP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82654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8944" y="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Some typical antibiotics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8944" y="1014760"/>
            <a:ext cx="8459688" cy="355699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 Fleming </a:t>
            </a:r>
            <a:r>
              <a:rPr lang="en-US" altLang="zh-CN" sz="2800" dirty="0"/>
              <a:t>accidentally rediscovered </a:t>
            </a:r>
            <a:r>
              <a:rPr lang="en-US" altLang="zh-CN" sz="2800" b="1" dirty="0">
                <a:solidFill>
                  <a:srgbClr val="FF0000"/>
                </a:solidFill>
              </a:rPr>
              <a:t>penicillin</a:t>
            </a:r>
            <a:r>
              <a:rPr lang="en-US" altLang="zh-CN" sz="2800" dirty="0"/>
              <a:t> (</a:t>
            </a:r>
            <a:r>
              <a:rPr lang="zh-CN" altLang="en-US" sz="2800" dirty="0"/>
              <a:t>青霉素</a:t>
            </a:r>
            <a:r>
              <a:rPr lang="en-US" altLang="zh-CN" sz="2800" dirty="0"/>
              <a:t>) from mold </a:t>
            </a:r>
            <a:r>
              <a:rPr lang="en-US" altLang="zh-CN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Penicillium</a:t>
            </a:r>
            <a:r>
              <a:rPr lang="en-US" altLang="zh-C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notatum</a:t>
            </a:r>
            <a:r>
              <a:rPr lang="en-US" altLang="zh-CN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800" dirty="0" smtClean="0"/>
              <a:t>(</a:t>
            </a:r>
            <a:r>
              <a:rPr lang="zh-CN" altLang="en-US" sz="2800" dirty="0" smtClean="0"/>
              <a:t>青霉菌</a:t>
            </a:r>
            <a:r>
              <a:rPr lang="en-US" altLang="zh-CN" sz="2800" dirty="0" smtClean="0"/>
              <a:t>) in 1928</a:t>
            </a:r>
          </a:p>
          <a:p>
            <a:pPr marL="0" indent="0" algn="just">
              <a:buNone/>
            </a:pPr>
            <a:endParaRPr lang="en-US" altLang="zh-CN" sz="2800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Streptomycin </a:t>
            </a:r>
            <a:r>
              <a:rPr lang="en-US" altLang="zh-CN" sz="2800" dirty="0"/>
              <a:t>(</a:t>
            </a:r>
            <a:r>
              <a:rPr lang="zh-CN" altLang="en-US" sz="2800" dirty="0"/>
              <a:t>链霉素</a:t>
            </a:r>
            <a:r>
              <a:rPr lang="en-US" altLang="zh-CN" sz="2800" dirty="0"/>
              <a:t>), </a:t>
            </a:r>
            <a:r>
              <a:rPr lang="en-US" altLang="zh-CN" sz="2800" dirty="0" smtClean="0"/>
              <a:t>chloramphenicol </a:t>
            </a:r>
            <a:r>
              <a:rPr lang="en-US" altLang="zh-CN" sz="2800" dirty="0"/>
              <a:t>(</a:t>
            </a:r>
            <a:r>
              <a:rPr lang="zh-CN" altLang="en-US" sz="2800" dirty="0"/>
              <a:t>氯霉素</a:t>
            </a:r>
            <a:r>
              <a:rPr lang="en-US" altLang="zh-CN" sz="2800" dirty="0"/>
              <a:t>), neomycin (</a:t>
            </a:r>
            <a:r>
              <a:rPr lang="zh-CN" altLang="en-US" sz="2800" dirty="0"/>
              <a:t>新霉素</a:t>
            </a:r>
            <a:r>
              <a:rPr lang="en-US" altLang="zh-CN" sz="2800" dirty="0"/>
              <a:t>), </a:t>
            </a:r>
            <a:r>
              <a:rPr lang="en-US" altLang="zh-CN" sz="2800" dirty="0" err="1"/>
              <a:t>oxytetracycline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(</a:t>
            </a:r>
            <a:r>
              <a:rPr lang="zh-CN" altLang="en-US" sz="2800" dirty="0" smtClean="0"/>
              <a:t>土霉素</a:t>
            </a:r>
            <a:r>
              <a:rPr lang="en-US" altLang="zh-CN" sz="2800" dirty="0" smtClean="0"/>
              <a:t>), </a:t>
            </a:r>
            <a:r>
              <a:rPr lang="en-US" altLang="zh-CN" sz="2800" dirty="0"/>
              <a:t>and </a:t>
            </a:r>
            <a:r>
              <a:rPr lang="en-US" altLang="zh-CN" sz="2800" dirty="0" smtClean="0"/>
              <a:t>tetracycline (</a:t>
            </a:r>
            <a:r>
              <a:rPr lang="zh-CN" altLang="en-US" sz="2800" dirty="0" smtClean="0"/>
              <a:t>四环素</a:t>
            </a:r>
            <a:r>
              <a:rPr lang="en-US" altLang="zh-CN" sz="2800" dirty="0" smtClean="0"/>
              <a:t>) were </a:t>
            </a:r>
            <a:r>
              <a:rPr lang="en-US" altLang="zh-CN" sz="2800" dirty="0"/>
              <a:t>discovered from </a:t>
            </a:r>
            <a:r>
              <a:rPr lang="en-US" altLang="zh-CN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Streptomyces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800" dirty="0" smtClean="0"/>
              <a:t>(</a:t>
            </a:r>
            <a:r>
              <a:rPr lang="zh-CN" altLang="en-US" sz="2800" dirty="0" smtClean="0"/>
              <a:t>链霉菌属</a:t>
            </a:r>
            <a:r>
              <a:rPr lang="en-US" altLang="zh-CN" sz="2800" dirty="0" smtClean="0"/>
              <a:t>), an </a:t>
            </a:r>
            <a:r>
              <a:rPr lang="en-US" altLang="zh-CN" sz="2800" b="1" i="1" dirty="0" err="1" smtClean="0"/>
              <a:t>Actinobacteria</a:t>
            </a:r>
            <a:r>
              <a:rPr lang="en-US" altLang="zh-CN" sz="2800" dirty="0" smtClean="0"/>
              <a:t> (</a:t>
            </a:r>
            <a:r>
              <a:rPr lang="zh-CN" altLang="en-US" sz="2800" dirty="0" smtClean="0"/>
              <a:t>放线菌</a:t>
            </a:r>
            <a:r>
              <a:rPr lang="en-US" altLang="zh-CN" sz="2800" dirty="0" smtClean="0"/>
              <a:t>). </a:t>
            </a:r>
          </a:p>
          <a:p>
            <a:pPr marL="0" indent="0" algn="just">
              <a:buNone/>
            </a:pPr>
            <a:endParaRPr lang="en-US" altLang="zh-CN" sz="2800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7744" y="4571752"/>
            <a:ext cx="2245213" cy="228624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h.hiphotos.baidu.com/baike/c0%3Dbaike72%2C5%2C5%2C72%2C24/sign=e750f7ac54e736d14c1e845afa3924a7/43a7d933c895d143f2155d5373f082025aaf07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33838"/>
            <a:ext cx="40386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716016" y="6021288"/>
            <a:ext cx="129614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04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8153" y="3203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General Characteristics of</a:t>
            </a:r>
            <a:br>
              <a:rPr lang="en-US" altLang="zh-CN" dirty="0"/>
            </a:br>
            <a:r>
              <a:rPr lang="en-US" altLang="zh-CN" dirty="0"/>
              <a:t>Antimicrobial Drugs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599158"/>
            <a:ext cx="8229600" cy="82068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Therapeutic index (</a:t>
            </a:r>
            <a:r>
              <a:rPr lang="zh-CN" altLang="en-US" dirty="0" smtClean="0"/>
              <a:t>治疗指数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268797" y="2390435"/>
            <a:ext cx="2921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Toxic dose(</a:t>
            </a:r>
            <a:r>
              <a:rPr lang="zh-CN" altLang="en-US" sz="2400" b="1" dirty="0" smtClean="0"/>
              <a:t>毒性剂量</a:t>
            </a:r>
            <a:r>
              <a:rPr lang="en-US" altLang="zh-CN" sz="2400" b="1" dirty="0" smtClean="0"/>
              <a:t>)</a:t>
            </a:r>
            <a:endParaRPr lang="zh-CN" altLang="en-US" sz="2400" b="1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2908757" y="2846874"/>
            <a:ext cx="35283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2843808" y="2792866"/>
            <a:ext cx="3885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Therapeutic dose (</a:t>
            </a:r>
            <a:r>
              <a:rPr lang="zh-CN" altLang="en-US" sz="2400" b="1" dirty="0" smtClean="0"/>
              <a:t>治疗剂量</a:t>
            </a:r>
            <a:r>
              <a:rPr lang="en-US" altLang="zh-CN" sz="2400" b="1" dirty="0" smtClean="0"/>
              <a:t>)</a:t>
            </a:r>
            <a:endParaRPr lang="zh-CN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3257379" y="3471391"/>
            <a:ext cx="2207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i="1" dirty="0" smtClean="0">
                <a:solidFill>
                  <a:srgbClr val="FF0000"/>
                </a:solidFill>
              </a:rPr>
              <a:t>Larger is better!</a:t>
            </a:r>
            <a:endParaRPr lang="zh-CN" altLang="en-US" sz="2400" i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9552" y="4553129"/>
            <a:ext cx="351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7030A0"/>
                </a:solidFill>
              </a:rPr>
              <a:t>Types of antibiotics</a:t>
            </a:r>
            <a:r>
              <a:rPr lang="en-US" altLang="zh-CN" sz="2800" b="1" i="1" dirty="0" smtClean="0">
                <a:solidFill>
                  <a:srgbClr val="7030A0"/>
                </a:solidFill>
              </a:rPr>
              <a:t>:</a:t>
            </a:r>
            <a:endParaRPr lang="en-US" altLang="zh-CN" sz="2800" b="1" i="1" dirty="0">
              <a:solidFill>
                <a:srgbClr val="7030A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09328" y="5293657"/>
            <a:ext cx="228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Naturally produced</a:t>
            </a:r>
          </a:p>
          <a:p>
            <a:r>
              <a:rPr lang="en-US" altLang="zh-CN" sz="2000" b="1" dirty="0">
                <a:solidFill>
                  <a:srgbClr val="FF0000"/>
                </a:solidFill>
              </a:rPr>
              <a:t>Synthetic</a:t>
            </a:r>
          </a:p>
          <a:p>
            <a:r>
              <a:rPr lang="en-US" altLang="zh-CN" sz="2000" b="1" dirty="0">
                <a:solidFill>
                  <a:srgbClr val="FF0000"/>
                </a:solidFill>
              </a:rPr>
              <a:t>Semisynthetic</a:t>
            </a:r>
          </a:p>
        </p:txBody>
      </p:sp>
      <p:sp>
        <p:nvSpPr>
          <p:cNvPr id="14" name="矩形 13"/>
          <p:cNvSpPr/>
          <p:nvPr/>
        </p:nvSpPr>
        <p:spPr>
          <a:xfrm>
            <a:off x="3250541" y="5447545"/>
            <a:ext cx="2815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B050"/>
                </a:solidFill>
              </a:rPr>
              <a:t>Narrow-spectrum drugs</a:t>
            </a:r>
          </a:p>
          <a:p>
            <a:r>
              <a:rPr lang="en-US" altLang="zh-CN" sz="2000" b="1" dirty="0" smtClean="0">
                <a:solidFill>
                  <a:srgbClr val="00B050"/>
                </a:solidFill>
              </a:rPr>
              <a:t>Broad-spectrum </a:t>
            </a:r>
            <a:r>
              <a:rPr lang="en-US" altLang="zh-CN" sz="2000" b="1" dirty="0">
                <a:solidFill>
                  <a:srgbClr val="00B050"/>
                </a:solidFill>
              </a:rPr>
              <a:t>drugs</a:t>
            </a:r>
          </a:p>
        </p:txBody>
      </p:sp>
      <p:sp>
        <p:nvSpPr>
          <p:cNvPr id="15" name="矩形 14"/>
          <p:cNvSpPr/>
          <p:nvPr/>
        </p:nvSpPr>
        <p:spPr>
          <a:xfrm>
            <a:off x="6395364" y="5437673"/>
            <a:ext cx="2815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 smtClean="0">
                <a:solidFill>
                  <a:srgbClr val="00B0F0"/>
                </a:solidFill>
              </a:rPr>
              <a:t>Cidal</a:t>
            </a:r>
            <a:r>
              <a:rPr lang="en-US" altLang="zh-CN" sz="2000" b="1" dirty="0" smtClean="0">
                <a:solidFill>
                  <a:srgbClr val="00B0F0"/>
                </a:solidFill>
              </a:rPr>
              <a:t> </a:t>
            </a:r>
          </a:p>
          <a:p>
            <a:r>
              <a:rPr lang="en-US" altLang="zh-CN" sz="2000" b="1" dirty="0" smtClean="0">
                <a:solidFill>
                  <a:srgbClr val="00B0F0"/>
                </a:solidFill>
              </a:rPr>
              <a:t>Static</a:t>
            </a:r>
            <a:endParaRPr lang="en-US" altLang="zh-CN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6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8" grpId="0"/>
      <p:bldP spid="10" grpId="0"/>
      <p:bldP spid="12" grpId="0"/>
      <p:bldP spid="13" grpId="0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Determining the Level of</a:t>
            </a:r>
            <a:br>
              <a:rPr lang="en-US" altLang="zh-CN" dirty="0"/>
            </a:br>
            <a:r>
              <a:rPr lang="en-US" altLang="zh-CN" dirty="0"/>
              <a:t>Antimicrobial Activity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 Minimal inhibitory concentration (MIC)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en-US" altLang="zh-CN" dirty="0" smtClean="0"/>
              <a:t>Minimal </a:t>
            </a:r>
            <a:r>
              <a:rPr lang="en-US" altLang="zh-CN" dirty="0"/>
              <a:t>lethal concentration (MLC</a:t>
            </a:r>
            <a:r>
              <a:rPr lang="en-US" altLang="zh-CN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 Methods to determine MIC</a:t>
            </a:r>
          </a:p>
          <a:p>
            <a:pPr marL="0" indent="0">
              <a:buNone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 </a:t>
            </a:r>
            <a:r>
              <a:rPr lang="en-US" altLang="zh-CN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Dilution Susceptibility </a:t>
            </a:r>
            <a:r>
              <a:rPr lang="en-US" altLang="zh-CN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 (</a:t>
            </a:r>
            <a:r>
              <a:rPr lang="zh-CN" alt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稀释法药敏试验</a:t>
            </a:r>
            <a:r>
              <a:rPr lang="en-US" altLang="zh-CN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buNone/>
            </a:pPr>
            <a:r>
              <a:rPr lang="en-US" altLang="zh-CN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Disk </a:t>
            </a:r>
            <a:r>
              <a:rPr lang="en-US" altLang="zh-CN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 </a:t>
            </a:r>
            <a:r>
              <a:rPr lang="en-US" altLang="zh-CN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 (</a:t>
            </a:r>
            <a:r>
              <a:rPr lang="zh-CN" alt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纸片扩散实验</a:t>
            </a:r>
            <a:r>
              <a:rPr lang="en-US" altLang="zh-CN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937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898" y="3587852"/>
            <a:ext cx="4038773" cy="326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「MIC microplate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1" y="385088"/>
            <a:ext cx="444402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682793"/>
            <a:ext cx="4400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Dilution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susceptibility tests on 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金黄色葡萄球菌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904" y="5221129"/>
            <a:ext cx="3842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 smtClean="0">
                <a:solidFill>
                  <a:srgbClr val="7030A0"/>
                </a:solidFill>
              </a:rPr>
              <a:t>Think about how to determine MLC?</a:t>
            </a:r>
            <a:endParaRPr lang="zh-CN" altLang="en-US" sz="2800" b="1" i="1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71" y="154256"/>
            <a:ext cx="4222229" cy="304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04395" y="322834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Kirby-Bauer method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9058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250031"/>
            <a:ext cx="9145016" cy="1378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 smtClean="0"/>
              <a:t>Oligotrophy (</a:t>
            </a:r>
            <a:r>
              <a:rPr lang="zh-CN" altLang="en-US" b="1" dirty="0" smtClean="0"/>
              <a:t>寡营养</a:t>
            </a:r>
            <a:r>
              <a:rPr lang="en-US" altLang="zh-CN" b="1" dirty="0" smtClean="0"/>
              <a:t>) in natural environments</a:t>
            </a:r>
          </a:p>
          <a:p>
            <a:pPr marL="0" indent="0">
              <a:buNone/>
            </a:pPr>
            <a:r>
              <a:rPr lang="en-US" altLang="zh-CN" i="1" dirty="0" smtClean="0"/>
              <a:t>To survive </a:t>
            </a:r>
            <a:r>
              <a:rPr lang="en-US" altLang="zh-CN" i="1" dirty="0"/>
              <a:t>starvation </a:t>
            </a:r>
            <a:r>
              <a:rPr lang="en-US" altLang="zh-CN" i="1" dirty="0" smtClean="0"/>
              <a:t>conditions:</a:t>
            </a:r>
          </a:p>
          <a:p>
            <a:pPr marL="457200" indent="-457200">
              <a:buAutoNum type="arabicPeriod"/>
            </a:pPr>
            <a:endParaRPr lang="en-US" altLang="zh-CN" sz="2400" b="1" i="1" dirty="0" smtClean="0"/>
          </a:p>
          <a:p>
            <a:pPr marL="457200" indent="-457200">
              <a:buAutoNum type="arabicPeriod"/>
            </a:pPr>
            <a:endParaRPr lang="en-US" altLang="zh-CN" sz="2400" b="1" i="1" dirty="0"/>
          </a:p>
          <a:p>
            <a:pPr marL="457200" indent="-457200">
              <a:buAutoNum type="arabicPeriod"/>
            </a:pPr>
            <a:endParaRPr lang="en-US" altLang="zh-CN" sz="2400" b="1" i="1" dirty="0"/>
          </a:p>
        </p:txBody>
      </p:sp>
      <p:pic>
        <p:nvPicPr>
          <p:cNvPr id="5122" name="Picture 2" descr="「endospores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80" y="4818310"/>
            <a:ext cx="246580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「persisters cell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88" y="4818310"/>
            <a:ext cx="19050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29716" y="1340768"/>
            <a:ext cx="6534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CN" sz="2400" b="1" dirty="0" smtClean="0">
                <a:solidFill>
                  <a:prstClr val="black"/>
                </a:solidFill>
              </a:rPr>
              <a:t>1. Form </a:t>
            </a:r>
            <a:r>
              <a:rPr lang="en-US" altLang="zh-CN" sz="2400" b="1" dirty="0">
                <a:solidFill>
                  <a:prstClr val="black"/>
                </a:solidFill>
              </a:rPr>
              <a:t>endospores (spore vs. endospore)</a:t>
            </a:r>
          </a:p>
        </p:txBody>
      </p:sp>
      <p:sp>
        <p:nvSpPr>
          <p:cNvPr id="7" name="矩形 6"/>
          <p:cNvSpPr/>
          <p:nvPr/>
        </p:nvSpPr>
        <p:spPr>
          <a:xfrm>
            <a:off x="324408" y="1857673"/>
            <a:ext cx="2453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CN" sz="2400" b="1" dirty="0" smtClean="0">
                <a:solidFill>
                  <a:prstClr val="black"/>
                </a:solidFill>
              </a:rPr>
              <a:t>2. Form </a:t>
            </a:r>
            <a:r>
              <a:rPr lang="en-US" altLang="zh-CN" sz="2400" b="1" dirty="0" err="1">
                <a:solidFill>
                  <a:prstClr val="black"/>
                </a:solidFill>
              </a:rPr>
              <a:t>persisters</a:t>
            </a:r>
            <a:endParaRPr lang="en-US" altLang="zh-CN" sz="2400" b="1" dirty="0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9716" y="2340576"/>
            <a:ext cx="624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CN" sz="2400" b="1" dirty="0" smtClean="0">
                <a:solidFill>
                  <a:prstClr val="black"/>
                </a:solidFill>
              </a:rPr>
              <a:t>3. Function </a:t>
            </a:r>
            <a:r>
              <a:rPr lang="en-US" altLang="zh-CN" sz="2400" b="1" dirty="0">
                <a:solidFill>
                  <a:prstClr val="black"/>
                </a:solidFill>
              </a:rPr>
              <a:t>of </a:t>
            </a:r>
            <a:r>
              <a:rPr lang="en-US" altLang="zh-CN" sz="2400" b="1" dirty="0" err="1">
                <a:solidFill>
                  <a:prstClr val="black"/>
                </a:solidFill>
              </a:rPr>
              <a:t>RpoS</a:t>
            </a:r>
            <a:r>
              <a:rPr lang="en-US" altLang="zh-CN" sz="2400" b="1" dirty="0">
                <a:solidFill>
                  <a:prstClr val="black"/>
                </a:solidFill>
              </a:rPr>
              <a:t> (Transcription in bacteria)</a:t>
            </a:r>
          </a:p>
        </p:txBody>
      </p:sp>
      <p:sp>
        <p:nvSpPr>
          <p:cNvPr id="10" name="矩形 9"/>
          <p:cNvSpPr/>
          <p:nvPr/>
        </p:nvSpPr>
        <p:spPr>
          <a:xfrm>
            <a:off x="323528" y="2780928"/>
            <a:ext cx="928903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CN" sz="2400" b="1" dirty="0" smtClean="0">
                <a:solidFill>
                  <a:prstClr val="black"/>
                </a:solidFill>
              </a:rPr>
              <a:t>4. Function </a:t>
            </a:r>
            <a:r>
              <a:rPr lang="en-US" altLang="zh-CN" sz="2400" b="1" dirty="0">
                <a:solidFill>
                  <a:prstClr val="black"/>
                </a:solidFill>
              </a:rPr>
              <a:t>of starvation proteins</a:t>
            </a:r>
          </a:p>
          <a:p>
            <a:pPr lvl="0">
              <a:spcBef>
                <a:spcPct val="20000"/>
              </a:spcBef>
            </a:pPr>
            <a:r>
              <a:rPr lang="en-US" altLang="zh-CN" sz="2400" b="1" dirty="0">
                <a:solidFill>
                  <a:prstClr val="black"/>
                </a:solidFill>
              </a:rPr>
              <a:t>      a. increase peptidoglycan cross-linking and cell wall strength</a:t>
            </a:r>
          </a:p>
          <a:p>
            <a:pPr lvl="0">
              <a:spcBef>
                <a:spcPct val="20000"/>
              </a:spcBef>
            </a:pPr>
            <a:r>
              <a:rPr lang="en-US" altLang="zh-CN" sz="2400" b="1" dirty="0">
                <a:solidFill>
                  <a:prstClr val="black"/>
                </a:solidFill>
              </a:rPr>
              <a:t>      b. 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protects </a:t>
            </a:r>
            <a:r>
              <a:rPr lang="en-US" altLang="zh-CN" sz="2400" b="1" dirty="0">
                <a:solidFill>
                  <a:prstClr val="black"/>
                </a:solidFill>
              </a:rPr>
              <a:t>DNA</a:t>
            </a:r>
          </a:p>
          <a:p>
            <a:pPr lvl="0">
              <a:spcBef>
                <a:spcPct val="20000"/>
              </a:spcBef>
            </a:pPr>
            <a:r>
              <a:rPr lang="en-US" altLang="zh-CN" sz="2400" b="1" dirty="0">
                <a:solidFill>
                  <a:prstClr val="black"/>
                </a:solidFill>
              </a:rPr>
              <a:t>      c. 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 prevent </a:t>
            </a:r>
            <a:r>
              <a:rPr lang="en-US" altLang="zh-CN" sz="2400" b="1" dirty="0">
                <a:solidFill>
                  <a:prstClr val="black"/>
                </a:solidFill>
              </a:rPr>
              <a:t>protein denaturation and </a:t>
            </a:r>
            <a:r>
              <a:rPr lang="en-US" altLang="zh-CN" sz="2400" b="1" dirty="0" err="1">
                <a:solidFill>
                  <a:prstClr val="black"/>
                </a:solidFill>
              </a:rPr>
              <a:t>renature</a:t>
            </a:r>
            <a:r>
              <a:rPr lang="en-US" altLang="zh-CN" sz="2400" b="1" dirty="0">
                <a:solidFill>
                  <a:prstClr val="black"/>
                </a:solidFill>
              </a:rPr>
              <a:t> damaged proteins</a:t>
            </a:r>
          </a:p>
        </p:txBody>
      </p:sp>
    </p:spTree>
    <p:extLst>
      <p:ext uri="{BB962C8B-B14F-4D97-AF65-F5344CB8AC3E}">
        <p14:creationId xmlns:p14="http://schemas.microsoft.com/office/powerpoint/2010/main" val="398142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Examples of antibiotics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079141"/>
              </p:ext>
            </p:extLst>
          </p:nvPr>
        </p:nvGraphicFramePr>
        <p:xfrm>
          <a:off x="2093979" y="1036158"/>
          <a:ext cx="6768752" cy="4104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399"/>
                <a:gridCol w="1005260"/>
                <a:gridCol w="1742451"/>
                <a:gridCol w="2479642"/>
              </a:tblGrid>
              <a:tr h="108188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Antibiotics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Primary</a:t>
                      </a:r>
                      <a:r>
                        <a:rPr lang="en-US" altLang="zh-CN" sz="1600" baseline="0" dirty="0" smtClean="0"/>
                        <a:t> </a:t>
                      </a:r>
                      <a:r>
                        <a:rPr lang="en-US" altLang="zh-CN" sz="1600" dirty="0" smtClean="0"/>
                        <a:t>Effects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Spectrum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Mechanism</a:t>
                      </a:r>
                      <a:endParaRPr lang="zh-CN" altLang="en-US" sz="1600" dirty="0"/>
                    </a:p>
                  </a:txBody>
                  <a:tcPr anchor="ctr"/>
                </a:tc>
              </a:tr>
              <a:tr h="100767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Ampicillin</a:t>
                      </a:r>
                    </a:p>
                    <a:p>
                      <a:pPr algn="ctr"/>
                      <a:r>
                        <a:rPr lang="en-US" altLang="zh-CN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氨苄青霉素</a:t>
                      </a:r>
                      <a:r>
                        <a:rPr lang="en-US" altLang="zh-CN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 smtClean="0"/>
                        <a:t>Cidal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Broad </a:t>
                      </a:r>
                    </a:p>
                    <a:p>
                      <a:pPr algn="ctr"/>
                      <a:r>
                        <a:rPr lang="en-US" altLang="zh-CN" sz="1600" dirty="0" smtClean="0"/>
                        <a:t>(G+</a:t>
                      </a:r>
                      <a:r>
                        <a:rPr lang="en-US" altLang="zh-CN" sz="1600" baseline="0" dirty="0" smtClean="0"/>
                        <a:t> and some G-)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Cell wall synthesis inhibition </a:t>
                      </a:r>
                    </a:p>
                    <a:p>
                      <a:pPr algn="ctr"/>
                      <a:r>
                        <a:rPr lang="en-US" altLang="zh-CN" sz="1600" dirty="0" smtClean="0"/>
                        <a:t>(</a:t>
                      </a:r>
                      <a:r>
                        <a:rPr lang="en-US" altLang="zh-CN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transpeptidation</a:t>
                      </a:r>
                      <a:r>
                        <a:rPr lang="en-US" altLang="zh-CN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enzyme</a:t>
                      </a:r>
                      <a:r>
                        <a:rPr lang="en-US" altLang="zh-CN" sz="1600" dirty="0" smtClean="0"/>
                        <a:t>)</a:t>
                      </a:r>
                      <a:endParaRPr lang="zh-CN" altLang="en-US" sz="1600" dirty="0"/>
                    </a:p>
                  </a:txBody>
                  <a:tcPr anchor="ctr"/>
                </a:tc>
              </a:tr>
              <a:tr h="100767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Oxytetracycline</a:t>
                      </a:r>
                      <a:endParaRPr lang="en-US" altLang="zh-CN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altLang="zh-CN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土霉素</a:t>
                      </a:r>
                      <a:r>
                        <a:rPr lang="en-US" altLang="zh-CN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Static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Broad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Bind to small ribosomal subunit</a:t>
                      </a:r>
                      <a:r>
                        <a:rPr lang="en-US" altLang="zh-CN" sz="1600" baseline="0" dirty="0" smtClean="0"/>
                        <a:t> protein S30 and </a:t>
                      </a:r>
                      <a:r>
                        <a:rPr lang="en-US" altLang="zh-CN" sz="1600" b="1" baseline="0" dirty="0" smtClean="0">
                          <a:solidFill>
                            <a:srgbClr val="FF0000"/>
                          </a:solidFill>
                        </a:rPr>
                        <a:t>inhibit protein synthesis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100767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Rifampin</a:t>
                      </a:r>
                    </a:p>
                    <a:p>
                      <a:pPr algn="ctr"/>
                      <a:r>
                        <a:rPr lang="en-US" altLang="zh-CN" sz="1600" dirty="0" smtClean="0"/>
                        <a:t>(</a:t>
                      </a:r>
                      <a:r>
                        <a:rPr lang="zh-CN" altLang="en-US" sz="1600" dirty="0" smtClean="0"/>
                        <a:t>利福平</a:t>
                      </a:r>
                      <a:r>
                        <a:rPr lang="en-US" altLang="zh-CN" sz="1600" dirty="0" smtClean="0"/>
                        <a:t>)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 smtClean="0"/>
                        <a:t>Cidal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Broad</a:t>
                      </a:r>
                    </a:p>
                    <a:p>
                      <a:pPr algn="ctr"/>
                      <a:r>
                        <a:rPr lang="en-US" altLang="zh-CN" sz="1600" dirty="0" smtClean="0"/>
                        <a:t>(</a:t>
                      </a:r>
                      <a:r>
                        <a:rPr lang="en-US" altLang="zh-CN" sz="16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Mycobacterium et al.</a:t>
                      </a:r>
                      <a:r>
                        <a:rPr lang="en-US" altLang="zh-CN" sz="1600" dirty="0" smtClean="0"/>
                        <a:t>)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Inhibits</a:t>
                      </a:r>
                      <a:r>
                        <a:rPr lang="en-US" altLang="zh-CN" sz="1600" dirty="0" smtClean="0"/>
                        <a:t> bacterial DNA-dependent </a:t>
                      </a:r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RNA polymerase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098" name="Picture 2" descr="Ampicillin Structural Formulae V.1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3" y="1874566"/>
            <a:ext cx="1944216" cy="10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xytetracycline-2D-skele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" y="3104400"/>
            <a:ext cx="1847033" cy="100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ifampicin structure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" y="4178904"/>
            <a:ext cx="2084260" cy="124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877272"/>
            <a:ext cx="8184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 smtClean="0">
                <a:solidFill>
                  <a:srgbClr val="FF0000"/>
                </a:solidFill>
              </a:rPr>
              <a:t>Why antibiotics do not affect host’s cellular functions?</a:t>
            </a:r>
            <a:endParaRPr lang="zh-CN" alt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5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3306" y="116632"/>
            <a:ext cx="8229600" cy="1143000"/>
          </a:xfrm>
        </p:spPr>
        <p:txBody>
          <a:bodyPr/>
          <a:lstStyle/>
          <a:p>
            <a:r>
              <a:rPr lang="en-US" altLang="zh-CN" dirty="0"/>
              <a:t>Antifungal Drugs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Treatment of fungal infections are usually much more difficult than the bacterial ones. </a:t>
            </a:r>
            <a:r>
              <a:rPr lang="en-US" altLang="zh-CN" b="1" i="1" dirty="0" smtClean="0">
                <a:solidFill>
                  <a:srgbClr val="7030A0"/>
                </a:solidFill>
              </a:rPr>
              <a:t>Why?</a:t>
            </a:r>
            <a:endParaRPr lang="zh-CN" altLang="en-US" b="1" i="1" dirty="0">
              <a:solidFill>
                <a:srgbClr val="7030A0"/>
              </a:solidFill>
            </a:endParaRPr>
          </a:p>
        </p:txBody>
      </p:sp>
      <p:pic>
        <p:nvPicPr>
          <p:cNvPr id="5122" name="Picture 2" descr="https://upload.wikimedia.org/wikipedia/commons/thumb/a/af/Polyoxin_D.svg/512px-Polyoxin_D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99" y="2868262"/>
            <a:ext cx="4765818" cy="258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558924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/>
              <a:t>Polyoxyin</a:t>
            </a:r>
            <a:r>
              <a:rPr lang="en-US" altLang="zh-CN" sz="2400" b="1" dirty="0" smtClean="0"/>
              <a:t> (</a:t>
            </a:r>
            <a:r>
              <a:rPr lang="zh-CN" altLang="en-US" sz="2400" b="1" dirty="0" smtClean="0"/>
              <a:t>多氧菌素</a:t>
            </a:r>
            <a:r>
              <a:rPr lang="en-US" altLang="zh-CN" sz="2400" b="1" dirty="0" smtClean="0"/>
              <a:t>) D targeting on chitin synthase in fungi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5680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Factors Influencing Antimicrobial</a:t>
            </a:r>
            <a:br>
              <a:rPr lang="en-US" altLang="zh-CN" dirty="0"/>
            </a:br>
            <a:r>
              <a:rPr lang="en-US" altLang="zh-CN" dirty="0"/>
              <a:t>Drug Effectiveness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628800"/>
            <a:ext cx="86868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 </a:t>
            </a:r>
            <a:r>
              <a:rPr lang="en-US" altLang="zh-CN" sz="2800" dirty="0"/>
              <a:t>First, </a:t>
            </a:r>
            <a:r>
              <a:rPr lang="en-US" altLang="zh-CN" sz="2800" dirty="0" smtClean="0"/>
              <a:t>drug </a:t>
            </a:r>
            <a:r>
              <a:rPr lang="en-US" altLang="zh-CN" sz="2800" dirty="0"/>
              <a:t>must </a:t>
            </a:r>
            <a:r>
              <a:rPr lang="en-US" altLang="zh-CN" sz="2800" dirty="0" smtClean="0"/>
              <a:t>be </a:t>
            </a:r>
            <a:r>
              <a:rPr lang="en-US" altLang="zh-CN" sz="2800" dirty="0"/>
              <a:t>able to reach the site of infection</a:t>
            </a:r>
            <a:r>
              <a:rPr lang="en-US" altLang="zh-CN" sz="2800" dirty="0" smtClean="0"/>
              <a:t>.</a:t>
            </a:r>
          </a:p>
          <a:p>
            <a:pPr marL="0" indent="0">
              <a:buNone/>
            </a:pPr>
            <a:r>
              <a:rPr lang="en-US" altLang="zh-CN" sz="2000" b="1" i="1" dirty="0"/>
              <a:t> </a:t>
            </a:r>
            <a:r>
              <a:rPr lang="en-US" altLang="zh-CN" sz="2000" b="1" i="1" dirty="0" smtClean="0"/>
              <a:t>     unstable </a:t>
            </a:r>
            <a:r>
              <a:rPr lang="en-US" altLang="zh-CN" sz="2000" b="1" i="1" dirty="0"/>
              <a:t>in stomach </a:t>
            </a:r>
            <a:r>
              <a:rPr lang="en-US" altLang="zh-CN" sz="2000" b="1" i="1" dirty="0" smtClean="0"/>
              <a:t>acid</a:t>
            </a:r>
          </a:p>
          <a:p>
            <a:pPr marL="0" indent="0">
              <a:buNone/>
            </a:pPr>
            <a:r>
              <a:rPr lang="en-US" altLang="zh-CN" sz="2000" b="1" i="1" dirty="0" smtClean="0"/>
              <a:t>      not well </a:t>
            </a:r>
            <a:r>
              <a:rPr lang="en-US" altLang="zh-CN" sz="2000" b="1" i="1" dirty="0"/>
              <a:t>absorbed from the intestinal </a:t>
            </a:r>
            <a:r>
              <a:rPr lang="en-US" altLang="zh-CN" sz="2000" b="1" i="1" dirty="0" smtClean="0"/>
              <a:t>tract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 Second, the pathogen must be susceptible to the drug.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 Third, dose must high enough at the site of infection.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FF0000"/>
                </a:solidFill>
              </a:rPr>
              <a:t>  Drug resistance in bacterial pathogens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020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7914" y="21211"/>
            <a:ext cx="8229600" cy="1143000"/>
          </a:xfrm>
        </p:spPr>
        <p:txBody>
          <a:bodyPr/>
          <a:lstStyle/>
          <a:p>
            <a:r>
              <a:rPr lang="en-US" altLang="zh-CN" dirty="0"/>
              <a:t>Mechanisms of Drug Resistance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1691681" y="1487154"/>
            <a:ext cx="7056782" cy="4970970"/>
            <a:chOff x="1894912" y="1812925"/>
            <a:chExt cx="4650949" cy="3224953"/>
          </a:xfrm>
        </p:grpSpPr>
        <p:pic>
          <p:nvPicPr>
            <p:cNvPr id="5" name="Picture 3" descr="F:\设计\厦大生科院\PPT2郭老师\郭老师\郭峰重制图4\9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812925"/>
              <a:ext cx="2541587" cy="312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31"/>
            <p:cNvSpPr>
              <a:spLocks/>
            </p:cNvSpPr>
            <p:nvPr/>
          </p:nvSpPr>
          <p:spPr bwMode="auto">
            <a:xfrm>
              <a:off x="2549525" y="2473325"/>
              <a:ext cx="127000" cy="127000"/>
            </a:xfrm>
            <a:custGeom>
              <a:avLst/>
              <a:gdLst>
                <a:gd name="T0" fmla="*/ 80 w 80"/>
                <a:gd name="T1" fmla="*/ 40 h 80"/>
                <a:gd name="T2" fmla="*/ 80 w 80"/>
                <a:gd name="T3" fmla="*/ 40 h 80"/>
                <a:gd name="T4" fmla="*/ 80 w 80"/>
                <a:gd name="T5" fmla="*/ 48 h 80"/>
                <a:gd name="T6" fmla="*/ 76 w 80"/>
                <a:gd name="T7" fmla="*/ 56 h 80"/>
                <a:gd name="T8" fmla="*/ 74 w 80"/>
                <a:gd name="T9" fmla="*/ 62 h 80"/>
                <a:gd name="T10" fmla="*/ 68 w 80"/>
                <a:gd name="T11" fmla="*/ 68 h 80"/>
                <a:gd name="T12" fmla="*/ 62 w 80"/>
                <a:gd name="T13" fmla="*/ 74 h 80"/>
                <a:gd name="T14" fmla="*/ 56 w 80"/>
                <a:gd name="T15" fmla="*/ 78 h 80"/>
                <a:gd name="T16" fmla="*/ 48 w 80"/>
                <a:gd name="T17" fmla="*/ 80 h 80"/>
                <a:gd name="T18" fmla="*/ 40 w 80"/>
                <a:gd name="T19" fmla="*/ 80 h 80"/>
                <a:gd name="T20" fmla="*/ 40 w 80"/>
                <a:gd name="T21" fmla="*/ 80 h 80"/>
                <a:gd name="T22" fmla="*/ 32 w 80"/>
                <a:gd name="T23" fmla="*/ 80 h 80"/>
                <a:gd name="T24" fmla="*/ 24 w 80"/>
                <a:gd name="T25" fmla="*/ 78 h 80"/>
                <a:gd name="T26" fmla="*/ 18 w 80"/>
                <a:gd name="T27" fmla="*/ 74 h 80"/>
                <a:gd name="T28" fmla="*/ 12 w 80"/>
                <a:gd name="T29" fmla="*/ 68 h 80"/>
                <a:gd name="T30" fmla="*/ 6 w 80"/>
                <a:gd name="T31" fmla="*/ 62 h 80"/>
                <a:gd name="T32" fmla="*/ 2 w 80"/>
                <a:gd name="T33" fmla="*/ 56 h 80"/>
                <a:gd name="T34" fmla="*/ 0 w 80"/>
                <a:gd name="T35" fmla="*/ 48 h 80"/>
                <a:gd name="T36" fmla="*/ 0 w 80"/>
                <a:gd name="T37" fmla="*/ 40 h 80"/>
                <a:gd name="T38" fmla="*/ 0 w 80"/>
                <a:gd name="T39" fmla="*/ 40 h 80"/>
                <a:gd name="T40" fmla="*/ 0 w 80"/>
                <a:gd name="T41" fmla="*/ 32 h 80"/>
                <a:gd name="T42" fmla="*/ 2 w 80"/>
                <a:gd name="T43" fmla="*/ 24 h 80"/>
                <a:gd name="T44" fmla="*/ 6 w 80"/>
                <a:gd name="T45" fmla="*/ 18 h 80"/>
                <a:gd name="T46" fmla="*/ 12 w 80"/>
                <a:gd name="T47" fmla="*/ 12 h 80"/>
                <a:gd name="T48" fmla="*/ 18 w 80"/>
                <a:gd name="T49" fmla="*/ 8 h 80"/>
                <a:gd name="T50" fmla="*/ 24 w 80"/>
                <a:gd name="T51" fmla="*/ 4 h 80"/>
                <a:gd name="T52" fmla="*/ 32 w 80"/>
                <a:gd name="T53" fmla="*/ 2 h 80"/>
                <a:gd name="T54" fmla="*/ 40 w 80"/>
                <a:gd name="T55" fmla="*/ 0 h 80"/>
                <a:gd name="T56" fmla="*/ 40 w 80"/>
                <a:gd name="T57" fmla="*/ 0 h 80"/>
                <a:gd name="T58" fmla="*/ 48 w 80"/>
                <a:gd name="T59" fmla="*/ 2 h 80"/>
                <a:gd name="T60" fmla="*/ 56 w 80"/>
                <a:gd name="T61" fmla="*/ 4 h 80"/>
                <a:gd name="T62" fmla="*/ 62 w 80"/>
                <a:gd name="T63" fmla="*/ 8 h 80"/>
                <a:gd name="T64" fmla="*/ 68 w 80"/>
                <a:gd name="T65" fmla="*/ 12 h 80"/>
                <a:gd name="T66" fmla="*/ 74 w 80"/>
                <a:gd name="T67" fmla="*/ 18 h 80"/>
                <a:gd name="T68" fmla="*/ 76 w 80"/>
                <a:gd name="T69" fmla="*/ 24 h 80"/>
                <a:gd name="T70" fmla="*/ 80 w 80"/>
                <a:gd name="T71" fmla="*/ 32 h 80"/>
                <a:gd name="T72" fmla="*/ 80 w 80"/>
                <a:gd name="T73" fmla="*/ 40 h 80"/>
                <a:gd name="T74" fmla="*/ 80 w 80"/>
                <a:gd name="T75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lnTo>
                    <a:pt x="80" y="40"/>
                  </a:lnTo>
                  <a:lnTo>
                    <a:pt x="80" y="48"/>
                  </a:lnTo>
                  <a:lnTo>
                    <a:pt x="76" y="56"/>
                  </a:lnTo>
                  <a:lnTo>
                    <a:pt x="74" y="62"/>
                  </a:lnTo>
                  <a:lnTo>
                    <a:pt x="68" y="68"/>
                  </a:lnTo>
                  <a:lnTo>
                    <a:pt x="62" y="74"/>
                  </a:lnTo>
                  <a:lnTo>
                    <a:pt x="56" y="78"/>
                  </a:lnTo>
                  <a:lnTo>
                    <a:pt x="48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32" y="80"/>
                  </a:lnTo>
                  <a:lnTo>
                    <a:pt x="24" y="78"/>
                  </a:lnTo>
                  <a:lnTo>
                    <a:pt x="18" y="74"/>
                  </a:lnTo>
                  <a:lnTo>
                    <a:pt x="12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8" y="2"/>
                  </a:lnTo>
                  <a:lnTo>
                    <a:pt x="56" y="4"/>
                  </a:lnTo>
                  <a:lnTo>
                    <a:pt x="62" y="8"/>
                  </a:lnTo>
                  <a:lnTo>
                    <a:pt x="68" y="12"/>
                  </a:lnTo>
                  <a:lnTo>
                    <a:pt x="74" y="18"/>
                  </a:lnTo>
                  <a:lnTo>
                    <a:pt x="76" y="24"/>
                  </a:lnTo>
                  <a:lnTo>
                    <a:pt x="80" y="32"/>
                  </a:lnTo>
                  <a:lnTo>
                    <a:pt x="80" y="40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7" name="Rectangle 32"/>
            <p:cNvSpPr>
              <a:spLocks noChangeArrowheads="1"/>
            </p:cNvSpPr>
            <p:nvPr/>
          </p:nvSpPr>
          <p:spPr bwMode="auto">
            <a:xfrm>
              <a:off x="2581275" y="2463800"/>
              <a:ext cx="55995" cy="11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2</a:t>
              </a:r>
              <a:endParaRPr kumimoji="0" lang="zh-CN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8" name="Freeform 33"/>
            <p:cNvSpPr>
              <a:spLocks/>
            </p:cNvSpPr>
            <p:nvPr/>
          </p:nvSpPr>
          <p:spPr bwMode="auto">
            <a:xfrm>
              <a:off x="3000375" y="3470275"/>
              <a:ext cx="127000" cy="127000"/>
            </a:xfrm>
            <a:custGeom>
              <a:avLst/>
              <a:gdLst>
                <a:gd name="T0" fmla="*/ 80 w 80"/>
                <a:gd name="T1" fmla="*/ 40 h 80"/>
                <a:gd name="T2" fmla="*/ 80 w 80"/>
                <a:gd name="T3" fmla="*/ 40 h 80"/>
                <a:gd name="T4" fmla="*/ 78 w 80"/>
                <a:gd name="T5" fmla="*/ 48 h 80"/>
                <a:gd name="T6" fmla="*/ 76 w 80"/>
                <a:gd name="T7" fmla="*/ 56 h 80"/>
                <a:gd name="T8" fmla="*/ 72 w 80"/>
                <a:gd name="T9" fmla="*/ 62 h 80"/>
                <a:gd name="T10" fmla="*/ 68 w 80"/>
                <a:gd name="T11" fmla="*/ 68 h 80"/>
                <a:gd name="T12" fmla="*/ 62 w 80"/>
                <a:gd name="T13" fmla="*/ 72 h 80"/>
                <a:gd name="T14" fmla="*/ 54 w 80"/>
                <a:gd name="T15" fmla="*/ 76 h 80"/>
                <a:gd name="T16" fmla="*/ 48 w 80"/>
                <a:gd name="T17" fmla="*/ 78 h 80"/>
                <a:gd name="T18" fmla="*/ 40 w 80"/>
                <a:gd name="T19" fmla="*/ 80 h 80"/>
                <a:gd name="T20" fmla="*/ 40 w 80"/>
                <a:gd name="T21" fmla="*/ 80 h 80"/>
                <a:gd name="T22" fmla="*/ 32 w 80"/>
                <a:gd name="T23" fmla="*/ 78 h 80"/>
                <a:gd name="T24" fmla="*/ 24 w 80"/>
                <a:gd name="T25" fmla="*/ 76 h 80"/>
                <a:gd name="T26" fmla="*/ 16 w 80"/>
                <a:gd name="T27" fmla="*/ 72 h 80"/>
                <a:gd name="T28" fmla="*/ 10 w 80"/>
                <a:gd name="T29" fmla="*/ 68 h 80"/>
                <a:gd name="T30" fmla="*/ 6 w 80"/>
                <a:gd name="T31" fmla="*/ 62 h 80"/>
                <a:gd name="T32" fmla="*/ 2 w 80"/>
                <a:gd name="T33" fmla="*/ 56 h 80"/>
                <a:gd name="T34" fmla="*/ 0 w 80"/>
                <a:gd name="T35" fmla="*/ 48 h 80"/>
                <a:gd name="T36" fmla="*/ 0 w 80"/>
                <a:gd name="T37" fmla="*/ 40 h 80"/>
                <a:gd name="T38" fmla="*/ 0 w 80"/>
                <a:gd name="T39" fmla="*/ 40 h 80"/>
                <a:gd name="T40" fmla="*/ 0 w 80"/>
                <a:gd name="T41" fmla="*/ 32 h 80"/>
                <a:gd name="T42" fmla="*/ 2 w 80"/>
                <a:gd name="T43" fmla="*/ 24 h 80"/>
                <a:gd name="T44" fmla="*/ 6 w 80"/>
                <a:gd name="T45" fmla="*/ 18 h 80"/>
                <a:gd name="T46" fmla="*/ 10 w 80"/>
                <a:gd name="T47" fmla="*/ 12 h 80"/>
                <a:gd name="T48" fmla="*/ 16 w 80"/>
                <a:gd name="T49" fmla="*/ 6 h 80"/>
                <a:gd name="T50" fmla="*/ 24 w 80"/>
                <a:gd name="T51" fmla="*/ 2 h 80"/>
                <a:gd name="T52" fmla="*/ 32 w 80"/>
                <a:gd name="T53" fmla="*/ 0 h 80"/>
                <a:gd name="T54" fmla="*/ 40 w 80"/>
                <a:gd name="T55" fmla="*/ 0 h 80"/>
                <a:gd name="T56" fmla="*/ 40 w 80"/>
                <a:gd name="T57" fmla="*/ 0 h 80"/>
                <a:gd name="T58" fmla="*/ 48 w 80"/>
                <a:gd name="T59" fmla="*/ 0 h 80"/>
                <a:gd name="T60" fmla="*/ 54 w 80"/>
                <a:gd name="T61" fmla="*/ 2 h 80"/>
                <a:gd name="T62" fmla="*/ 62 w 80"/>
                <a:gd name="T63" fmla="*/ 6 h 80"/>
                <a:gd name="T64" fmla="*/ 68 w 80"/>
                <a:gd name="T65" fmla="*/ 12 h 80"/>
                <a:gd name="T66" fmla="*/ 72 w 80"/>
                <a:gd name="T67" fmla="*/ 18 h 80"/>
                <a:gd name="T68" fmla="*/ 76 w 80"/>
                <a:gd name="T69" fmla="*/ 24 h 80"/>
                <a:gd name="T70" fmla="*/ 78 w 80"/>
                <a:gd name="T71" fmla="*/ 32 h 80"/>
                <a:gd name="T72" fmla="*/ 80 w 80"/>
                <a:gd name="T73" fmla="*/ 40 h 80"/>
                <a:gd name="T74" fmla="*/ 80 w 80"/>
                <a:gd name="T75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lnTo>
                    <a:pt x="80" y="40"/>
                  </a:lnTo>
                  <a:lnTo>
                    <a:pt x="78" y="48"/>
                  </a:lnTo>
                  <a:lnTo>
                    <a:pt x="76" y="56"/>
                  </a:lnTo>
                  <a:lnTo>
                    <a:pt x="72" y="62"/>
                  </a:lnTo>
                  <a:lnTo>
                    <a:pt x="68" y="68"/>
                  </a:lnTo>
                  <a:lnTo>
                    <a:pt x="62" y="72"/>
                  </a:lnTo>
                  <a:lnTo>
                    <a:pt x="54" y="76"/>
                  </a:lnTo>
                  <a:lnTo>
                    <a:pt x="48" y="78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32" y="78"/>
                  </a:lnTo>
                  <a:lnTo>
                    <a:pt x="24" y="76"/>
                  </a:lnTo>
                  <a:lnTo>
                    <a:pt x="16" y="72"/>
                  </a:lnTo>
                  <a:lnTo>
                    <a:pt x="10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4" y="2"/>
                  </a:lnTo>
                  <a:lnTo>
                    <a:pt x="62" y="6"/>
                  </a:lnTo>
                  <a:lnTo>
                    <a:pt x="68" y="12"/>
                  </a:lnTo>
                  <a:lnTo>
                    <a:pt x="72" y="18"/>
                  </a:lnTo>
                  <a:lnTo>
                    <a:pt x="76" y="24"/>
                  </a:lnTo>
                  <a:lnTo>
                    <a:pt x="78" y="32"/>
                  </a:lnTo>
                  <a:lnTo>
                    <a:pt x="80" y="40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9" name="Rectangle 34"/>
            <p:cNvSpPr>
              <a:spLocks noChangeArrowheads="1"/>
            </p:cNvSpPr>
            <p:nvPr/>
          </p:nvSpPr>
          <p:spPr bwMode="auto">
            <a:xfrm>
              <a:off x="3032125" y="3467100"/>
              <a:ext cx="55995" cy="11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3</a:t>
              </a:r>
              <a:endPara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" name="Freeform 35"/>
            <p:cNvSpPr>
              <a:spLocks/>
            </p:cNvSpPr>
            <p:nvPr/>
          </p:nvSpPr>
          <p:spPr bwMode="auto">
            <a:xfrm>
              <a:off x="4718050" y="2076450"/>
              <a:ext cx="127000" cy="127000"/>
            </a:xfrm>
            <a:custGeom>
              <a:avLst/>
              <a:gdLst>
                <a:gd name="T0" fmla="*/ 80 w 80"/>
                <a:gd name="T1" fmla="*/ 40 h 80"/>
                <a:gd name="T2" fmla="*/ 80 w 80"/>
                <a:gd name="T3" fmla="*/ 40 h 80"/>
                <a:gd name="T4" fmla="*/ 80 w 80"/>
                <a:gd name="T5" fmla="*/ 48 h 80"/>
                <a:gd name="T6" fmla="*/ 76 w 80"/>
                <a:gd name="T7" fmla="*/ 56 h 80"/>
                <a:gd name="T8" fmla="*/ 74 w 80"/>
                <a:gd name="T9" fmla="*/ 64 h 80"/>
                <a:gd name="T10" fmla="*/ 68 w 80"/>
                <a:gd name="T11" fmla="*/ 68 h 80"/>
                <a:gd name="T12" fmla="*/ 62 w 80"/>
                <a:gd name="T13" fmla="*/ 74 h 80"/>
                <a:gd name="T14" fmla="*/ 56 w 80"/>
                <a:gd name="T15" fmla="*/ 78 h 80"/>
                <a:gd name="T16" fmla="*/ 48 w 80"/>
                <a:gd name="T17" fmla="*/ 80 h 80"/>
                <a:gd name="T18" fmla="*/ 40 w 80"/>
                <a:gd name="T19" fmla="*/ 80 h 80"/>
                <a:gd name="T20" fmla="*/ 40 w 80"/>
                <a:gd name="T21" fmla="*/ 80 h 80"/>
                <a:gd name="T22" fmla="*/ 32 w 80"/>
                <a:gd name="T23" fmla="*/ 80 h 80"/>
                <a:gd name="T24" fmla="*/ 24 w 80"/>
                <a:gd name="T25" fmla="*/ 78 h 80"/>
                <a:gd name="T26" fmla="*/ 18 w 80"/>
                <a:gd name="T27" fmla="*/ 74 h 80"/>
                <a:gd name="T28" fmla="*/ 12 w 80"/>
                <a:gd name="T29" fmla="*/ 68 h 80"/>
                <a:gd name="T30" fmla="*/ 6 w 80"/>
                <a:gd name="T31" fmla="*/ 64 h 80"/>
                <a:gd name="T32" fmla="*/ 2 w 80"/>
                <a:gd name="T33" fmla="*/ 56 h 80"/>
                <a:gd name="T34" fmla="*/ 0 w 80"/>
                <a:gd name="T35" fmla="*/ 48 h 80"/>
                <a:gd name="T36" fmla="*/ 0 w 80"/>
                <a:gd name="T37" fmla="*/ 40 h 80"/>
                <a:gd name="T38" fmla="*/ 0 w 80"/>
                <a:gd name="T39" fmla="*/ 40 h 80"/>
                <a:gd name="T40" fmla="*/ 0 w 80"/>
                <a:gd name="T41" fmla="*/ 32 h 80"/>
                <a:gd name="T42" fmla="*/ 2 w 80"/>
                <a:gd name="T43" fmla="*/ 26 h 80"/>
                <a:gd name="T44" fmla="*/ 6 w 80"/>
                <a:gd name="T45" fmla="*/ 18 h 80"/>
                <a:gd name="T46" fmla="*/ 12 w 80"/>
                <a:gd name="T47" fmla="*/ 12 h 80"/>
                <a:gd name="T48" fmla="*/ 18 w 80"/>
                <a:gd name="T49" fmla="*/ 8 h 80"/>
                <a:gd name="T50" fmla="*/ 24 w 80"/>
                <a:gd name="T51" fmla="*/ 4 h 80"/>
                <a:gd name="T52" fmla="*/ 32 w 80"/>
                <a:gd name="T53" fmla="*/ 2 h 80"/>
                <a:gd name="T54" fmla="*/ 40 w 80"/>
                <a:gd name="T55" fmla="*/ 0 h 80"/>
                <a:gd name="T56" fmla="*/ 40 w 80"/>
                <a:gd name="T57" fmla="*/ 0 h 80"/>
                <a:gd name="T58" fmla="*/ 48 w 80"/>
                <a:gd name="T59" fmla="*/ 2 h 80"/>
                <a:gd name="T60" fmla="*/ 56 w 80"/>
                <a:gd name="T61" fmla="*/ 4 h 80"/>
                <a:gd name="T62" fmla="*/ 62 w 80"/>
                <a:gd name="T63" fmla="*/ 8 h 80"/>
                <a:gd name="T64" fmla="*/ 68 w 80"/>
                <a:gd name="T65" fmla="*/ 12 h 80"/>
                <a:gd name="T66" fmla="*/ 74 w 80"/>
                <a:gd name="T67" fmla="*/ 18 h 80"/>
                <a:gd name="T68" fmla="*/ 76 w 80"/>
                <a:gd name="T69" fmla="*/ 26 h 80"/>
                <a:gd name="T70" fmla="*/ 80 w 80"/>
                <a:gd name="T71" fmla="*/ 32 h 80"/>
                <a:gd name="T72" fmla="*/ 80 w 80"/>
                <a:gd name="T73" fmla="*/ 40 h 80"/>
                <a:gd name="T74" fmla="*/ 80 w 80"/>
                <a:gd name="T75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lnTo>
                    <a:pt x="80" y="40"/>
                  </a:lnTo>
                  <a:lnTo>
                    <a:pt x="80" y="48"/>
                  </a:lnTo>
                  <a:lnTo>
                    <a:pt x="76" y="56"/>
                  </a:lnTo>
                  <a:lnTo>
                    <a:pt x="74" y="64"/>
                  </a:lnTo>
                  <a:lnTo>
                    <a:pt x="68" y="68"/>
                  </a:lnTo>
                  <a:lnTo>
                    <a:pt x="62" y="74"/>
                  </a:lnTo>
                  <a:lnTo>
                    <a:pt x="56" y="78"/>
                  </a:lnTo>
                  <a:lnTo>
                    <a:pt x="48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32" y="80"/>
                  </a:lnTo>
                  <a:lnTo>
                    <a:pt x="24" y="78"/>
                  </a:lnTo>
                  <a:lnTo>
                    <a:pt x="18" y="74"/>
                  </a:lnTo>
                  <a:lnTo>
                    <a:pt x="12" y="68"/>
                  </a:lnTo>
                  <a:lnTo>
                    <a:pt x="6" y="64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8" y="2"/>
                  </a:lnTo>
                  <a:lnTo>
                    <a:pt x="56" y="4"/>
                  </a:lnTo>
                  <a:lnTo>
                    <a:pt x="62" y="8"/>
                  </a:lnTo>
                  <a:lnTo>
                    <a:pt x="68" y="12"/>
                  </a:lnTo>
                  <a:lnTo>
                    <a:pt x="74" y="18"/>
                  </a:lnTo>
                  <a:lnTo>
                    <a:pt x="76" y="26"/>
                  </a:lnTo>
                  <a:lnTo>
                    <a:pt x="80" y="32"/>
                  </a:lnTo>
                  <a:lnTo>
                    <a:pt x="80" y="40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11" name="Rectangle 36"/>
            <p:cNvSpPr>
              <a:spLocks noChangeArrowheads="1"/>
            </p:cNvSpPr>
            <p:nvPr/>
          </p:nvSpPr>
          <p:spPr bwMode="auto">
            <a:xfrm>
              <a:off x="4740275" y="2076450"/>
              <a:ext cx="55995" cy="11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4</a:t>
              </a:r>
              <a:endParaRPr kumimoji="0" lang="zh-CN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" name="Freeform 37"/>
            <p:cNvSpPr>
              <a:spLocks/>
            </p:cNvSpPr>
            <p:nvPr/>
          </p:nvSpPr>
          <p:spPr bwMode="auto">
            <a:xfrm>
              <a:off x="3387725" y="4064000"/>
              <a:ext cx="127000" cy="127000"/>
            </a:xfrm>
            <a:custGeom>
              <a:avLst/>
              <a:gdLst>
                <a:gd name="T0" fmla="*/ 80 w 80"/>
                <a:gd name="T1" fmla="*/ 40 h 80"/>
                <a:gd name="T2" fmla="*/ 80 w 80"/>
                <a:gd name="T3" fmla="*/ 40 h 80"/>
                <a:gd name="T4" fmla="*/ 78 w 80"/>
                <a:gd name="T5" fmla="*/ 48 h 80"/>
                <a:gd name="T6" fmla="*/ 76 w 80"/>
                <a:gd name="T7" fmla="*/ 54 h 80"/>
                <a:gd name="T8" fmla="*/ 72 w 80"/>
                <a:gd name="T9" fmla="*/ 62 h 80"/>
                <a:gd name="T10" fmla="*/ 68 w 80"/>
                <a:gd name="T11" fmla="*/ 68 h 80"/>
                <a:gd name="T12" fmla="*/ 62 w 80"/>
                <a:gd name="T13" fmla="*/ 72 h 80"/>
                <a:gd name="T14" fmla="*/ 54 w 80"/>
                <a:gd name="T15" fmla="*/ 76 h 80"/>
                <a:gd name="T16" fmla="*/ 48 w 80"/>
                <a:gd name="T17" fmla="*/ 78 h 80"/>
                <a:gd name="T18" fmla="*/ 40 w 80"/>
                <a:gd name="T19" fmla="*/ 80 h 80"/>
                <a:gd name="T20" fmla="*/ 40 w 80"/>
                <a:gd name="T21" fmla="*/ 80 h 80"/>
                <a:gd name="T22" fmla="*/ 32 w 80"/>
                <a:gd name="T23" fmla="*/ 78 h 80"/>
                <a:gd name="T24" fmla="*/ 24 w 80"/>
                <a:gd name="T25" fmla="*/ 76 h 80"/>
                <a:gd name="T26" fmla="*/ 16 w 80"/>
                <a:gd name="T27" fmla="*/ 72 h 80"/>
                <a:gd name="T28" fmla="*/ 12 w 80"/>
                <a:gd name="T29" fmla="*/ 68 h 80"/>
                <a:gd name="T30" fmla="*/ 6 w 80"/>
                <a:gd name="T31" fmla="*/ 62 h 80"/>
                <a:gd name="T32" fmla="*/ 2 w 80"/>
                <a:gd name="T33" fmla="*/ 54 h 80"/>
                <a:gd name="T34" fmla="*/ 0 w 80"/>
                <a:gd name="T35" fmla="*/ 48 h 80"/>
                <a:gd name="T36" fmla="*/ 0 w 80"/>
                <a:gd name="T37" fmla="*/ 40 h 80"/>
                <a:gd name="T38" fmla="*/ 0 w 80"/>
                <a:gd name="T39" fmla="*/ 40 h 80"/>
                <a:gd name="T40" fmla="*/ 0 w 80"/>
                <a:gd name="T41" fmla="*/ 32 h 80"/>
                <a:gd name="T42" fmla="*/ 2 w 80"/>
                <a:gd name="T43" fmla="*/ 24 h 80"/>
                <a:gd name="T44" fmla="*/ 6 w 80"/>
                <a:gd name="T45" fmla="*/ 16 h 80"/>
                <a:gd name="T46" fmla="*/ 12 w 80"/>
                <a:gd name="T47" fmla="*/ 12 h 80"/>
                <a:gd name="T48" fmla="*/ 16 w 80"/>
                <a:gd name="T49" fmla="*/ 6 h 80"/>
                <a:gd name="T50" fmla="*/ 24 w 80"/>
                <a:gd name="T51" fmla="*/ 2 h 80"/>
                <a:gd name="T52" fmla="*/ 32 w 80"/>
                <a:gd name="T53" fmla="*/ 0 h 80"/>
                <a:gd name="T54" fmla="*/ 40 w 80"/>
                <a:gd name="T55" fmla="*/ 0 h 80"/>
                <a:gd name="T56" fmla="*/ 40 w 80"/>
                <a:gd name="T57" fmla="*/ 0 h 80"/>
                <a:gd name="T58" fmla="*/ 48 w 80"/>
                <a:gd name="T59" fmla="*/ 0 h 80"/>
                <a:gd name="T60" fmla="*/ 54 w 80"/>
                <a:gd name="T61" fmla="*/ 2 h 80"/>
                <a:gd name="T62" fmla="*/ 62 w 80"/>
                <a:gd name="T63" fmla="*/ 6 h 80"/>
                <a:gd name="T64" fmla="*/ 68 w 80"/>
                <a:gd name="T65" fmla="*/ 12 h 80"/>
                <a:gd name="T66" fmla="*/ 72 w 80"/>
                <a:gd name="T67" fmla="*/ 16 h 80"/>
                <a:gd name="T68" fmla="*/ 76 w 80"/>
                <a:gd name="T69" fmla="*/ 24 h 80"/>
                <a:gd name="T70" fmla="*/ 78 w 80"/>
                <a:gd name="T71" fmla="*/ 32 h 80"/>
                <a:gd name="T72" fmla="*/ 80 w 80"/>
                <a:gd name="T73" fmla="*/ 40 h 80"/>
                <a:gd name="T74" fmla="*/ 80 w 80"/>
                <a:gd name="T75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lnTo>
                    <a:pt x="80" y="40"/>
                  </a:lnTo>
                  <a:lnTo>
                    <a:pt x="78" y="48"/>
                  </a:lnTo>
                  <a:lnTo>
                    <a:pt x="76" y="54"/>
                  </a:lnTo>
                  <a:lnTo>
                    <a:pt x="72" y="62"/>
                  </a:lnTo>
                  <a:lnTo>
                    <a:pt x="68" y="68"/>
                  </a:lnTo>
                  <a:lnTo>
                    <a:pt x="62" y="72"/>
                  </a:lnTo>
                  <a:lnTo>
                    <a:pt x="54" y="76"/>
                  </a:lnTo>
                  <a:lnTo>
                    <a:pt x="48" y="78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32" y="78"/>
                  </a:lnTo>
                  <a:lnTo>
                    <a:pt x="24" y="76"/>
                  </a:lnTo>
                  <a:lnTo>
                    <a:pt x="16" y="72"/>
                  </a:lnTo>
                  <a:lnTo>
                    <a:pt x="12" y="68"/>
                  </a:lnTo>
                  <a:lnTo>
                    <a:pt x="6" y="62"/>
                  </a:lnTo>
                  <a:lnTo>
                    <a:pt x="2" y="54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6" y="16"/>
                  </a:lnTo>
                  <a:lnTo>
                    <a:pt x="12" y="12"/>
                  </a:lnTo>
                  <a:lnTo>
                    <a:pt x="16" y="6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4" y="2"/>
                  </a:lnTo>
                  <a:lnTo>
                    <a:pt x="62" y="6"/>
                  </a:lnTo>
                  <a:lnTo>
                    <a:pt x="68" y="12"/>
                  </a:lnTo>
                  <a:lnTo>
                    <a:pt x="72" y="16"/>
                  </a:lnTo>
                  <a:lnTo>
                    <a:pt x="76" y="24"/>
                  </a:lnTo>
                  <a:lnTo>
                    <a:pt x="78" y="32"/>
                  </a:lnTo>
                  <a:lnTo>
                    <a:pt x="80" y="40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13" name="Rectangle 38"/>
            <p:cNvSpPr>
              <a:spLocks noChangeArrowheads="1"/>
            </p:cNvSpPr>
            <p:nvPr/>
          </p:nvSpPr>
          <p:spPr bwMode="auto">
            <a:xfrm>
              <a:off x="3406775" y="4054475"/>
              <a:ext cx="55995" cy="11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</a:t>
              </a:r>
              <a:endPara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6" name="Rectangle 41"/>
            <p:cNvSpPr>
              <a:spLocks noChangeArrowheads="1"/>
            </p:cNvSpPr>
            <p:nvPr/>
          </p:nvSpPr>
          <p:spPr bwMode="auto">
            <a:xfrm>
              <a:off x="4758330" y="1925163"/>
              <a:ext cx="553606" cy="11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b="1" dirty="0">
                  <a:solidFill>
                    <a:srgbClr val="FF0000"/>
                  </a:solidFill>
                </a:rPr>
                <a:t>E</a:t>
              </a:r>
              <a:r>
                <a:rPr kumimoji="0" lang="zh-CN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rPr>
                <a:t>flux pump</a:t>
              </a:r>
            </a:p>
          </p:txBody>
        </p:sp>
        <p:sp>
          <p:nvSpPr>
            <p:cNvPr id="17" name="Rectangle 42"/>
            <p:cNvSpPr>
              <a:spLocks noChangeArrowheads="1"/>
            </p:cNvSpPr>
            <p:nvPr/>
          </p:nvSpPr>
          <p:spPr bwMode="auto">
            <a:xfrm>
              <a:off x="4610100" y="2895600"/>
              <a:ext cx="409922" cy="11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Antibiotic</a:t>
              </a:r>
              <a:endParaRPr kumimoji="0" lang="zh-CN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8" name="Rectangle 43"/>
            <p:cNvSpPr>
              <a:spLocks noChangeArrowheads="1"/>
            </p:cNvSpPr>
            <p:nvPr/>
          </p:nvSpPr>
          <p:spPr bwMode="auto">
            <a:xfrm>
              <a:off x="4257675" y="3994150"/>
              <a:ext cx="409922" cy="11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Antibiotic</a:t>
              </a:r>
              <a:endPara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9" name="Rectangle 44"/>
            <p:cNvSpPr>
              <a:spLocks noChangeArrowheads="1"/>
            </p:cNvSpPr>
            <p:nvPr/>
          </p:nvSpPr>
          <p:spPr bwMode="auto">
            <a:xfrm>
              <a:off x="3908425" y="4518025"/>
              <a:ext cx="1020578" cy="11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</a:t>
              </a:r>
              <a:r>
                <a:rPr kumimoji="0" lang="en-US" altLang="zh-CN" sz="12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lt</a:t>
              </a:r>
              <a:r>
                <a:rPr kumimoji="0" lang="zh-CN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er antibiotic target</a:t>
              </a:r>
            </a:p>
          </p:txBody>
        </p:sp>
        <p:sp>
          <p:nvSpPr>
            <p:cNvPr id="20" name="Rectangle 45"/>
            <p:cNvSpPr>
              <a:spLocks noChangeArrowheads="1"/>
            </p:cNvSpPr>
            <p:nvPr/>
          </p:nvSpPr>
          <p:spPr bwMode="auto">
            <a:xfrm>
              <a:off x="3559175" y="4918075"/>
              <a:ext cx="409922" cy="11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Antibiotic</a:t>
              </a:r>
              <a:endParaRPr kumimoji="0" lang="zh-CN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1" name="Rectangle 48"/>
            <p:cNvSpPr>
              <a:spLocks noChangeArrowheads="1"/>
            </p:cNvSpPr>
            <p:nvPr/>
          </p:nvSpPr>
          <p:spPr bwMode="auto">
            <a:xfrm>
              <a:off x="3935634" y="4214233"/>
              <a:ext cx="1330365" cy="11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rPr>
                <a:t>Antibiotic</a:t>
              </a:r>
              <a:r>
                <a:rPr lang="en-US" altLang="zh-CN" sz="12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1200" b="1" dirty="0" smtClean="0">
                  <a:solidFill>
                    <a:srgbClr val="FF0000"/>
                  </a:solidFill>
                </a:rPr>
                <a:t>altering 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enzyme</a:t>
              </a:r>
              <a:endParaRPr lang="zh-CN" altLang="zh-CN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50"/>
            <p:cNvSpPr>
              <a:spLocks noChangeArrowheads="1"/>
            </p:cNvSpPr>
            <p:nvPr/>
          </p:nvSpPr>
          <p:spPr bwMode="auto">
            <a:xfrm>
              <a:off x="4317298" y="3362883"/>
              <a:ext cx="2228563" cy="179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</a:rPr>
                <a:t>Antibiotic-reslstance</a:t>
              </a:r>
              <a:r>
                <a:rPr kumimoji="0" lang="en-US" altLang="zh-CN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</a:rPr>
                <a:t> </a:t>
              </a:r>
              <a:r>
                <a:rPr lang="zh-CN" altLang="zh-CN" b="1" dirty="0" smtClean="0">
                  <a:solidFill>
                    <a:srgbClr val="002060"/>
                  </a:solidFill>
                </a:rPr>
                <a:t>genes</a:t>
              </a:r>
              <a:endParaRPr lang="zh-CN" altLang="zh-CN" b="1" dirty="0">
                <a:solidFill>
                  <a:srgbClr val="002060"/>
                </a:solidFill>
              </a:endParaRPr>
            </a:p>
          </p:txBody>
        </p:sp>
        <p:sp>
          <p:nvSpPr>
            <p:cNvPr id="23" name="Rectangle 48"/>
            <p:cNvSpPr>
              <a:spLocks noChangeArrowheads="1"/>
            </p:cNvSpPr>
            <p:nvPr/>
          </p:nvSpPr>
          <p:spPr bwMode="auto">
            <a:xfrm>
              <a:off x="1894912" y="2120749"/>
              <a:ext cx="1618923" cy="11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rPr>
                <a:t>Antibiotic-degrading</a:t>
              </a:r>
              <a:r>
                <a:rPr kumimoji="0" lang="en-US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rPr>
                <a:t> 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enzyme</a:t>
              </a:r>
              <a:endParaRPr lang="zh-CN" altLang="zh-CN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55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超级细菌</a:t>
            </a:r>
            <a:r>
              <a:rPr lang="en-US" altLang="zh-CN" dirty="0" smtClean="0"/>
              <a:t>”ESKAPE”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187624" y="2146626"/>
            <a:ext cx="7252113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>
                <a:solidFill>
                  <a:srgbClr val="FF0000"/>
                </a:solidFill>
              </a:rPr>
              <a:t>E</a:t>
            </a:r>
            <a:r>
              <a:rPr lang="en-US" altLang="zh-CN" sz="3200" i="1" dirty="0"/>
              <a:t>nterococcus </a:t>
            </a:r>
            <a:r>
              <a:rPr lang="en-US" altLang="zh-CN" sz="3200" i="1" dirty="0" err="1" smtClean="0"/>
              <a:t>faecium</a:t>
            </a:r>
            <a:r>
              <a:rPr lang="en-US" altLang="zh-CN" sz="3200" i="1" dirty="0" smtClean="0"/>
              <a:t> </a:t>
            </a:r>
            <a:r>
              <a:rPr lang="en-US" altLang="zh-CN" sz="3200" dirty="0" smtClean="0"/>
              <a:t>(</a:t>
            </a:r>
            <a:r>
              <a:rPr lang="zh-CN" altLang="en-US" sz="3200" dirty="0"/>
              <a:t>屎肠球菌</a:t>
            </a:r>
            <a:r>
              <a:rPr lang="en-US" altLang="zh-CN" sz="3200" dirty="0" smtClean="0"/>
              <a:t>)</a:t>
            </a:r>
          </a:p>
          <a:p>
            <a:r>
              <a:rPr lang="en-US" altLang="zh-CN" sz="3200" b="1" i="1" dirty="0" smtClean="0">
                <a:solidFill>
                  <a:srgbClr val="FF0000"/>
                </a:solidFill>
              </a:rPr>
              <a:t>S</a:t>
            </a:r>
            <a:r>
              <a:rPr lang="en-US" altLang="zh-CN" sz="3200" i="1" dirty="0" smtClean="0"/>
              <a:t>taphylococcus </a:t>
            </a:r>
            <a:r>
              <a:rPr lang="en-US" altLang="zh-CN" sz="3200" i="1" dirty="0" err="1" smtClean="0"/>
              <a:t>aureus</a:t>
            </a:r>
            <a:r>
              <a:rPr lang="en-US" altLang="zh-CN" sz="3200" i="1" dirty="0" smtClean="0"/>
              <a:t> </a:t>
            </a:r>
            <a:r>
              <a:rPr lang="en-US" altLang="zh-CN" sz="3200" dirty="0" smtClean="0"/>
              <a:t>(</a:t>
            </a:r>
            <a:r>
              <a:rPr lang="zh-CN" altLang="en-US" sz="3200" dirty="0"/>
              <a:t>金黄色葡萄球菌</a:t>
            </a:r>
            <a:r>
              <a:rPr lang="en-US" altLang="zh-CN" sz="3200" dirty="0" smtClean="0"/>
              <a:t>)</a:t>
            </a:r>
          </a:p>
          <a:p>
            <a:r>
              <a:rPr lang="en-US" altLang="zh-CN" sz="3200" b="1" i="1" dirty="0" err="1" smtClean="0">
                <a:solidFill>
                  <a:srgbClr val="FF0000"/>
                </a:solidFill>
              </a:rPr>
              <a:t>K</a:t>
            </a:r>
            <a:r>
              <a:rPr lang="en-US" altLang="zh-CN" sz="3200" i="1" dirty="0" err="1" smtClean="0"/>
              <a:t>lebsiella</a:t>
            </a:r>
            <a:r>
              <a:rPr lang="en-US" altLang="zh-CN" sz="3200" i="1" dirty="0" smtClean="0"/>
              <a:t> </a:t>
            </a:r>
            <a:r>
              <a:rPr lang="en-US" altLang="zh-CN" sz="3200" i="1" dirty="0" err="1" smtClean="0"/>
              <a:t>pneumoniae</a:t>
            </a:r>
            <a:r>
              <a:rPr lang="en-US" altLang="zh-CN" sz="3200" i="1" dirty="0" smtClean="0"/>
              <a:t> </a:t>
            </a:r>
            <a:r>
              <a:rPr lang="en-US" altLang="zh-CN" sz="3200" dirty="0" smtClean="0"/>
              <a:t>(</a:t>
            </a:r>
            <a:r>
              <a:rPr lang="zh-CN" altLang="en-US" sz="3200" dirty="0" smtClean="0"/>
              <a:t>肺炎克雷伯氏菌</a:t>
            </a:r>
            <a:r>
              <a:rPr lang="en-US" altLang="zh-CN" sz="3200" dirty="0" smtClean="0"/>
              <a:t>)</a:t>
            </a:r>
          </a:p>
          <a:p>
            <a:r>
              <a:rPr lang="en-US" altLang="zh-CN" sz="3200" b="1" i="1" dirty="0" err="1" smtClean="0">
                <a:solidFill>
                  <a:srgbClr val="FF0000"/>
                </a:solidFill>
              </a:rPr>
              <a:t>A</a:t>
            </a:r>
            <a:r>
              <a:rPr lang="en-US" altLang="zh-CN" sz="3200" i="1" dirty="0" err="1" smtClean="0"/>
              <a:t>cinetobacter</a:t>
            </a:r>
            <a:r>
              <a:rPr lang="en-US" altLang="zh-CN" sz="3200" i="1" dirty="0" smtClean="0"/>
              <a:t> </a:t>
            </a:r>
            <a:r>
              <a:rPr lang="en-US" altLang="zh-CN" sz="3200" i="1" dirty="0" err="1" smtClean="0"/>
              <a:t>baumannii</a:t>
            </a:r>
            <a:r>
              <a:rPr lang="en-US" altLang="zh-CN" sz="3200" i="1" dirty="0" smtClean="0"/>
              <a:t> </a:t>
            </a:r>
            <a:r>
              <a:rPr lang="en-US" altLang="zh-CN" sz="3200" dirty="0" smtClean="0"/>
              <a:t>(</a:t>
            </a:r>
            <a:r>
              <a:rPr lang="zh-CN" altLang="en-US" sz="3200" dirty="0" smtClean="0"/>
              <a:t>鲍氏不动杆菌</a:t>
            </a:r>
            <a:r>
              <a:rPr lang="en-US" altLang="zh-CN" sz="3200" dirty="0" smtClean="0"/>
              <a:t>)</a:t>
            </a:r>
          </a:p>
          <a:p>
            <a:r>
              <a:rPr lang="en-US" altLang="zh-CN" sz="3200" b="1" i="1" dirty="0" smtClean="0">
                <a:solidFill>
                  <a:srgbClr val="FF0000"/>
                </a:solidFill>
              </a:rPr>
              <a:t>P</a:t>
            </a:r>
            <a:r>
              <a:rPr lang="en-US" altLang="zh-CN" sz="3200" i="1" dirty="0" smtClean="0"/>
              <a:t>seudomonas </a:t>
            </a:r>
            <a:r>
              <a:rPr lang="en-US" altLang="zh-CN" sz="3200" i="1" dirty="0" err="1" smtClean="0"/>
              <a:t>aeroginosa</a:t>
            </a:r>
            <a:r>
              <a:rPr lang="en-US" altLang="zh-CN" sz="3200" i="1" dirty="0" smtClean="0"/>
              <a:t> </a:t>
            </a:r>
            <a:r>
              <a:rPr lang="en-US" altLang="zh-CN" sz="3200" dirty="0" smtClean="0"/>
              <a:t>(</a:t>
            </a:r>
            <a:r>
              <a:rPr lang="zh-CN" altLang="en-US" sz="3200" dirty="0" smtClean="0"/>
              <a:t>铜绿假单胞菌</a:t>
            </a:r>
            <a:r>
              <a:rPr lang="en-US" altLang="zh-CN" sz="3200" dirty="0" smtClean="0"/>
              <a:t>)</a:t>
            </a:r>
          </a:p>
          <a:p>
            <a:r>
              <a:rPr lang="en-US" altLang="zh-CN" sz="3200" b="1" i="1" dirty="0" err="1" smtClean="0">
                <a:solidFill>
                  <a:srgbClr val="FF0000"/>
                </a:solidFill>
              </a:rPr>
              <a:t>E</a:t>
            </a:r>
            <a:r>
              <a:rPr lang="en-US" altLang="zh-CN" sz="3200" i="1" dirty="0" err="1" smtClean="0"/>
              <a:t>nterobacter</a:t>
            </a:r>
            <a:r>
              <a:rPr lang="en-US" altLang="zh-CN" sz="3200" i="1" dirty="0" smtClean="0"/>
              <a:t> </a:t>
            </a:r>
            <a:r>
              <a:rPr lang="en-US" altLang="zh-CN" sz="3200" dirty="0" smtClean="0"/>
              <a:t>spp. (</a:t>
            </a:r>
            <a:r>
              <a:rPr lang="zh-CN" altLang="en-US" sz="3200" dirty="0" smtClean="0"/>
              <a:t>肠杆菌</a:t>
            </a:r>
            <a:r>
              <a:rPr lang="en-US" altLang="zh-CN" sz="3200" dirty="0" smtClean="0"/>
              <a:t>)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2120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Discussion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196752"/>
            <a:ext cx="8435280" cy="4525963"/>
          </a:xfrm>
        </p:spPr>
        <p:txBody>
          <a:bodyPr>
            <a:noAutofit/>
          </a:bodyPr>
          <a:lstStyle/>
          <a:p>
            <a:pPr marL="457200" indent="-457200" algn="just">
              <a:buAutoNum type="arabicPeriod"/>
            </a:pPr>
            <a:r>
              <a:rPr lang="en-US" altLang="zh-CN" sz="2400" dirty="0" smtClean="0"/>
              <a:t>Consider </a:t>
            </a:r>
            <a:r>
              <a:rPr lang="en-US" altLang="zh-CN" sz="2400" dirty="0"/>
              <a:t>cell-cell communication: bacteria that "</a:t>
            </a:r>
            <a:r>
              <a:rPr lang="en-US" altLang="zh-CN" sz="2400" dirty="0" smtClean="0"/>
              <a:t>subvert“ and </a:t>
            </a:r>
            <a:r>
              <a:rPr lang="en-US" altLang="zh-CN" sz="2400" dirty="0"/>
              <a:t>"cheat" have been described. Describe a situation </a:t>
            </a:r>
            <a:r>
              <a:rPr lang="en-US" altLang="zh-CN" sz="2400" dirty="0" smtClean="0"/>
              <a:t>in which </a:t>
            </a:r>
            <a:r>
              <a:rPr lang="en-US" altLang="zh-CN" sz="2400" dirty="0"/>
              <a:t>it would be advantageous for one species to </a:t>
            </a:r>
            <a:r>
              <a:rPr lang="en-US" altLang="zh-CN" sz="2400" dirty="0" smtClean="0"/>
              <a:t>subvert another</a:t>
            </a:r>
            <a:r>
              <a:rPr lang="en-US" altLang="zh-CN" sz="2400" dirty="0"/>
              <a:t>, that is, degrade an intercellular signal made </a:t>
            </a:r>
            <a:r>
              <a:rPr lang="en-US" altLang="zh-CN" sz="2400" dirty="0" smtClean="0"/>
              <a:t>by another </a:t>
            </a:r>
            <a:r>
              <a:rPr lang="en-US" altLang="zh-CN" sz="2400" dirty="0"/>
              <a:t>species. Also, describe a scenario </a:t>
            </a:r>
            <a:r>
              <a:rPr lang="en-US" altLang="zh-CN" sz="2400" dirty="0" smtClean="0"/>
              <a:t>whereby bacterial </a:t>
            </a:r>
            <a:r>
              <a:rPr lang="en-US" altLang="zh-CN" sz="2400" dirty="0"/>
              <a:t>cheaters-defined as bacteria that do not make </a:t>
            </a:r>
            <a:r>
              <a:rPr lang="en-US" altLang="zh-CN" sz="2400" dirty="0" smtClean="0"/>
              <a:t>a molecular </a:t>
            </a:r>
            <a:r>
              <a:rPr lang="en-US" altLang="zh-CN" sz="2400" dirty="0"/>
              <a:t>signal but profit by the uptake and processing </a:t>
            </a:r>
            <a:r>
              <a:rPr lang="en-US" altLang="zh-CN" sz="2400" dirty="0" smtClean="0"/>
              <a:t>of signal </a:t>
            </a:r>
            <a:r>
              <a:rPr lang="en-US" altLang="zh-CN" sz="2400" dirty="0"/>
              <a:t>made by another microbe-might have a </a:t>
            </a:r>
            <a:r>
              <a:rPr lang="en-US" altLang="zh-CN" sz="2400" dirty="0" smtClean="0"/>
              <a:t> growth advantage</a:t>
            </a:r>
          </a:p>
          <a:p>
            <a:pPr marL="457200" indent="-457200" algn="just">
              <a:buAutoNum type="arabicPeriod"/>
            </a:pPr>
            <a:r>
              <a:rPr lang="en-US" altLang="zh-CN" sz="2400" dirty="0"/>
              <a:t>Which physical or chemical agent would be the best choice </a:t>
            </a:r>
            <a:r>
              <a:rPr lang="en-US" altLang="zh-CN" sz="2400" dirty="0" smtClean="0"/>
              <a:t>for sterilizing </a:t>
            </a:r>
            <a:r>
              <a:rPr lang="en-US" altLang="zh-CN" sz="2400" dirty="0"/>
              <a:t>the following items: glass pipettes, </a:t>
            </a:r>
            <a:r>
              <a:rPr lang="en-US" altLang="zh-CN" sz="2400" dirty="0" err="1"/>
              <a:t>tryptic</a:t>
            </a:r>
            <a:r>
              <a:rPr lang="en-US" altLang="zh-CN" sz="2400" dirty="0"/>
              <a:t> soy broth </a:t>
            </a:r>
            <a:r>
              <a:rPr lang="en-US" altLang="zh-CN" sz="2400" dirty="0" smtClean="0"/>
              <a:t>tubes, nutrient </a:t>
            </a:r>
            <a:r>
              <a:rPr lang="en-US" altLang="zh-CN" sz="2400" dirty="0"/>
              <a:t>agar, antibiotic solution, interior of a biological safety </a:t>
            </a:r>
            <a:r>
              <a:rPr lang="en-US" altLang="zh-CN" sz="2400" dirty="0" smtClean="0"/>
              <a:t>cabinet, wrapped </a:t>
            </a:r>
            <a:r>
              <a:rPr lang="en-US" altLang="zh-CN" sz="2400" dirty="0"/>
              <a:t>package of plastic Petri plates? Explain your choices.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5041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6886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altLang="zh-CN" sz="2400" dirty="0"/>
              <a:t>3. How would you explain to a patient that a virus can be used </a:t>
            </a:r>
            <a:r>
              <a:rPr lang="en-US" altLang="zh-CN" sz="2400" dirty="0" smtClean="0"/>
              <a:t>to eliminate </a:t>
            </a:r>
            <a:r>
              <a:rPr lang="en-US" altLang="zh-CN" sz="2400" dirty="0"/>
              <a:t>a bone infection caused by bacteria that do not </a:t>
            </a:r>
            <a:r>
              <a:rPr lang="en-US" altLang="zh-CN" sz="2400" dirty="0" smtClean="0"/>
              <a:t>respond to </a:t>
            </a:r>
            <a:r>
              <a:rPr lang="en-US" altLang="zh-CN" sz="2400" dirty="0"/>
              <a:t>antibiotics</a:t>
            </a:r>
            <a:r>
              <a:rPr lang="en-US" altLang="zh-CN" sz="2400" dirty="0" smtClean="0"/>
              <a:t>?</a:t>
            </a:r>
          </a:p>
          <a:p>
            <a:pPr marL="0" indent="0" algn="just">
              <a:buNone/>
            </a:pPr>
            <a:r>
              <a:rPr lang="en-US" altLang="zh-CN" sz="2400" dirty="0" smtClean="0"/>
              <a:t>4</a:t>
            </a:r>
            <a:r>
              <a:rPr lang="en-US" altLang="zh-CN" sz="2400" dirty="0"/>
              <a:t>. Suppose hospital custodians have been assigned the task </a:t>
            </a:r>
            <a:r>
              <a:rPr lang="en-US" altLang="zh-CN" sz="2400" dirty="0" smtClean="0"/>
              <a:t>of cleaning </a:t>
            </a:r>
            <a:r>
              <a:rPr lang="en-US" altLang="zh-CN" sz="2400" dirty="0"/>
              <a:t>all showerheads in patient rooms to prevent the spread </a:t>
            </a:r>
            <a:r>
              <a:rPr lang="en-US" altLang="zh-CN" sz="2400" dirty="0" smtClean="0"/>
              <a:t>of infectious </a:t>
            </a:r>
            <a:r>
              <a:rPr lang="en-US" altLang="zh-CN" sz="2400" dirty="0"/>
              <a:t>disease. What two factors would have the greatest </a:t>
            </a:r>
            <a:r>
              <a:rPr lang="en-US" altLang="zh-CN" sz="2400" dirty="0" smtClean="0"/>
              <a:t>impact on </a:t>
            </a:r>
            <a:r>
              <a:rPr lang="en-US" altLang="zh-CN" sz="2400" dirty="0"/>
              <a:t>the effectiveness of the disinfectant the custodians use? </a:t>
            </a:r>
            <a:r>
              <a:rPr lang="en-US" altLang="zh-CN" sz="2400" dirty="0" smtClean="0"/>
              <a:t>Explain what </a:t>
            </a:r>
            <a:r>
              <a:rPr lang="en-US" altLang="zh-CN" sz="2400" dirty="0"/>
              <a:t>that impact would be</a:t>
            </a:r>
            <a:r>
              <a:rPr lang="en-US" altLang="zh-CN" sz="2400" dirty="0" smtClean="0"/>
              <a:t>.</a:t>
            </a:r>
          </a:p>
          <a:p>
            <a:pPr marL="0" indent="0" algn="just">
              <a:buNone/>
            </a:pPr>
            <a:r>
              <a:rPr lang="en-US" altLang="zh-CN" sz="2400" dirty="0"/>
              <a:t>5. What advantage might soil bacteria and fungi gain </a:t>
            </a:r>
            <a:r>
              <a:rPr lang="en-US" altLang="zh-CN" sz="2400" dirty="0" smtClean="0"/>
              <a:t>from the </a:t>
            </a:r>
            <a:r>
              <a:rPr lang="en-US" altLang="zh-CN" sz="2400" dirty="0"/>
              <a:t>synthesis of </a:t>
            </a:r>
            <a:r>
              <a:rPr lang="en-US" altLang="zh-CN" sz="2400" dirty="0" smtClean="0"/>
              <a:t>antibiotics?</a:t>
            </a:r>
          </a:p>
          <a:p>
            <a:pPr marL="0" indent="0" algn="just">
              <a:buNone/>
            </a:pPr>
            <a:r>
              <a:rPr lang="en-US" altLang="zh-CN" sz="2400" dirty="0" smtClean="0"/>
              <a:t>6</a:t>
            </a:r>
            <a:r>
              <a:rPr lang="en-US" altLang="zh-CN" sz="2400" dirty="0"/>
              <a:t>. You are a pediatrician treating a child with an </a:t>
            </a:r>
            <a:r>
              <a:rPr lang="en-US" altLang="zh-CN" sz="2400" dirty="0" smtClean="0"/>
              <a:t>upper respiratory </a:t>
            </a:r>
            <a:r>
              <a:rPr lang="en-US" altLang="zh-CN" sz="2400" dirty="0"/>
              <a:t>infection that is clearly caused by a virus. </a:t>
            </a:r>
            <a:r>
              <a:rPr lang="en-US" altLang="zh-CN" sz="2400" dirty="0" smtClean="0"/>
              <a:t>The child's </a:t>
            </a:r>
            <a:r>
              <a:rPr lang="en-US" altLang="zh-CN" sz="2400" dirty="0"/>
              <a:t>mother insists that you prescribe </a:t>
            </a:r>
            <a:r>
              <a:rPr lang="en-US" altLang="zh-CN" sz="2400" dirty="0" smtClean="0"/>
              <a:t>antibiotics-she's not </a:t>
            </a:r>
            <a:r>
              <a:rPr lang="en-US" altLang="zh-CN" sz="2400" dirty="0"/>
              <a:t>leaving without them! How do you convince the </a:t>
            </a:r>
            <a:r>
              <a:rPr lang="en-US" altLang="zh-CN" sz="2400" dirty="0" smtClean="0"/>
              <a:t>child's mother </a:t>
            </a:r>
            <a:r>
              <a:rPr lang="en-US" altLang="zh-CN" sz="2400" dirty="0"/>
              <a:t>that antibiotics will do more harm than good?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1243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8983" y="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Growth in biofilm(</a:t>
            </a:r>
            <a:r>
              <a:rPr lang="zh-CN" altLang="en-US" dirty="0" smtClean="0"/>
              <a:t>生物膜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1176" y="1458644"/>
            <a:ext cx="2314600" cy="326896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altLang="zh-CN" sz="2000" b="1" i="1" dirty="0"/>
              <a:t>Although ecologists observed as early as the 1940s that more </a:t>
            </a:r>
            <a:r>
              <a:rPr lang="en-US" altLang="zh-CN" sz="2000" b="1" i="1" dirty="0" smtClean="0"/>
              <a:t>microbes in aquatic environments </a:t>
            </a:r>
            <a:r>
              <a:rPr lang="en-US" altLang="zh-CN" sz="2000" b="1" i="1" dirty="0"/>
              <a:t>were found attached to </a:t>
            </a:r>
            <a:r>
              <a:rPr lang="en-US" altLang="zh-CN" sz="2000" b="1" i="1" dirty="0" smtClean="0"/>
              <a:t>surfaces than </a:t>
            </a:r>
            <a:r>
              <a:rPr lang="en-US" altLang="zh-CN" sz="2000" b="1" i="1" dirty="0"/>
              <a:t>were </a:t>
            </a:r>
            <a:r>
              <a:rPr lang="en-US" altLang="zh-CN" sz="2000" b="1" i="1" dirty="0" smtClean="0"/>
              <a:t>free-floating, only </a:t>
            </a:r>
            <a:r>
              <a:rPr lang="en-US" altLang="zh-CN" sz="2000" b="1" i="1" dirty="0"/>
              <a:t>relatively </a:t>
            </a:r>
            <a:r>
              <a:rPr lang="en-US" altLang="zh-CN" sz="2000" b="1" i="1" dirty="0" smtClean="0"/>
              <a:t>recently has </a:t>
            </a:r>
            <a:r>
              <a:rPr lang="en-US" altLang="zh-CN" sz="2000" b="1" i="1" dirty="0"/>
              <a:t>this fact gained the attention of </a:t>
            </a:r>
            <a:r>
              <a:rPr lang="en-US" altLang="zh-CN" sz="2000" b="1" i="1" dirty="0" smtClean="0"/>
              <a:t>microbiologists.</a:t>
            </a:r>
            <a:endParaRPr lang="zh-CN" altLang="en-US" sz="2000" b="1" i="1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67544" y="45029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Biofilm vs. membranes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2627784" y="908720"/>
            <a:ext cx="6523980" cy="3790284"/>
            <a:chOff x="1116013" y="693738"/>
            <a:chExt cx="7542213" cy="4954588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863601"/>
              <a:ext cx="7300913" cy="414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4401" y="1858963"/>
              <a:ext cx="3175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000751" y="1852613"/>
              <a:ext cx="104775" cy="103188"/>
            </a:xfrm>
            <a:custGeom>
              <a:avLst/>
              <a:gdLst>
                <a:gd name="T0" fmla="*/ 38 w 66"/>
                <a:gd name="T1" fmla="*/ 65 h 65"/>
                <a:gd name="T2" fmla="*/ 44 w 66"/>
                <a:gd name="T3" fmla="*/ 64 h 65"/>
                <a:gd name="T4" fmla="*/ 55 w 66"/>
                <a:gd name="T5" fmla="*/ 58 h 65"/>
                <a:gd name="T6" fmla="*/ 61 w 66"/>
                <a:gd name="T7" fmla="*/ 49 h 65"/>
                <a:gd name="T8" fmla="*/ 66 w 66"/>
                <a:gd name="T9" fmla="*/ 38 h 65"/>
                <a:gd name="T10" fmla="*/ 66 w 66"/>
                <a:gd name="T11" fmla="*/ 32 h 65"/>
                <a:gd name="T12" fmla="*/ 66 w 66"/>
                <a:gd name="T13" fmla="*/ 27 h 65"/>
                <a:gd name="T14" fmla="*/ 61 w 66"/>
                <a:gd name="T15" fmla="*/ 16 h 65"/>
                <a:gd name="T16" fmla="*/ 55 w 66"/>
                <a:gd name="T17" fmla="*/ 8 h 65"/>
                <a:gd name="T18" fmla="*/ 45 w 66"/>
                <a:gd name="T19" fmla="*/ 1 h 65"/>
                <a:gd name="T20" fmla="*/ 33 w 66"/>
                <a:gd name="T21" fmla="*/ 0 h 65"/>
                <a:gd name="T22" fmla="*/ 29 w 66"/>
                <a:gd name="T23" fmla="*/ 0 h 65"/>
                <a:gd name="T24" fmla="*/ 22 w 66"/>
                <a:gd name="T25" fmla="*/ 1 h 65"/>
                <a:gd name="T26" fmla="*/ 12 w 66"/>
                <a:gd name="T27" fmla="*/ 6 h 65"/>
                <a:gd name="T28" fmla="*/ 4 w 66"/>
                <a:gd name="T29" fmla="*/ 16 h 65"/>
                <a:gd name="T30" fmla="*/ 1 w 66"/>
                <a:gd name="T31" fmla="*/ 27 h 65"/>
                <a:gd name="T32" fmla="*/ 0 w 66"/>
                <a:gd name="T33" fmla="*/ 32 h 65"/>
                <a:gd name="T34" fmla="*/ 0 w 66"/>
                <a:gd name="T35" fmla="*/ 38 h 65"/>
                <a:gd name="T36" fmla="*/ 4 w 66"/>
                <a:gd name="T37" fmla="*/ 49 h 65"/>
                <a:gd name="T38" fmla="*/ 12 w 66"/>
                <a:gd name="T39" fmla="*/ 57 h 65"/>
                <a:gd name="T40" fmla="*/ 22 w 66"/>
                <a:gd name="T41" fmla="*/ 64 h 65"/>
                <a:gd name="T42" fmla="*/ 33 w 66"/>
                <a:gd name="T43" fmla="*/ 65 h 65"/>
                <a:gd name="T44" fmla="*/ 38 w 66"/>
                <a:gd name="T45" fmla="*/ 65 h 65"/>
                <a:gd name="T46" fmla="*/ 38 w 66"/>
                <a:gd name="T47" fmla="*/ 64 h 65"/>
                <a:gd name="T48" fmla="*/ 33 w 66"/>
                <a:gd name="T49" fmla="*/ 64 h 65"/>
                <a:gd name="T50" fmla="*/ 27 w 66"/>
                <a:gd name="T51" fmla="*/ 64 h 65"/>
                <a:gd name="T52" fmla="*/ 18 w 66"/>
                <a:gd name="T53" fmla="*/ 60 h 65"/>
                <a:gd name="T54" fmla="*/ 8 w 66"/>
                <a:gd name="T55" fmla="*/ 53 h 65"/>
                <a:gd name="T56" fmla="*/ 3 w 66"/>
                <a:gd name="T57" fmla="*/ 43 h 65"/>
                <a:gd name="T58" fmla="*/ 1 w 66"/>
                <a:gd name="T59" fmla="*/ 38 h 65"/>
                <a:gd name="T60" fmla="*/ 1 w 66"/>
                <a:gd name="T61" fmla="*/ 32 h 65"/>
                <a:gd name="T62" fmla="*/ 4 w 66"/>
                <a:gd name="T63" fmla="*/ 21 h 65"/>
                <a:gd name="T64" fmla="*/ 10 w 66"/>
                <a:gd name="T65" fmla="*/ 12 h 65"/>
                <a:gd name="T66" fmla="*/ 18 w 66"/>
                <a:gd name="T67" fmla="*/ 5 h 65"/>
                <a:gd name="T68" fmla="*/ 29 w 66"/>
                <a:gd name="T69" fmla="*/ 1 h 65"/>
                <a:gd name="T70" fmla="*/ 33 w 66"/>
                <a:gd name="T71" fmla="*/ 1 h 65"/>
                <a:gd name="T72" fmla="*/ 38 w 66"/>
                <a:gd name="T73" fmla="*/ 1 h 65"/>
                <a:gd name="T74" fmla="*/ 49 w 66"/>
                <a:gd name="T75" fmla="*/ 5 h 65"/>
                <a:gd name="T76" fmla="*/ 57 w 66"/>
                <a:gd name="T77" fmla="*/ 12 h 65"/>
                <a:gd name="T78" fmla="*/ 63 w 66"/>
                <a:gd name="T79" fmla="*/ 21 h 65"/>
                <a:gd name="T80" fmla="*/ 64 w 66"/>
                <a:gd name="T81" fmla="*/ 27 h 65"/>
                <a:gd name="T82" fmla="*/ 64 w 66"/>
                <a:gd name="T83" fmla="*/ 32 h 65"/>
                <a:gd name="T84" fmla="*/ 63 w 66"/>
                <a:gd name="T85" fmla="*/ 43 h 65"/>
                <a:gd name="T86" fmla="*/ 57 w 66"/>
                <a:gd name="T87" fmla="*/ 53 h 65"/>
                <a:gd name="T88" fmla="*/ 49 w 66"/>
                <a:gd name="T89" fmla="*/ 60 h 65"/>
                <a:gd name="T90" fmla="*/ 38 w 66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65">
                  <a:moveTo>
                    <a:pt x="38" y="64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4" y="64"/>
                  </a:lnTo>
                  <a:lnTo>
                    <a:pt x="49" y="61"/>
                  </a:lnTo>
                  <a:lnTo>
                    <a:pt x="55" y="58"/>
                  </a:lnTo>
                  <a:lnTo>
                    <a:pt x="59" y="54"/>
                  </a:lnTo>
                  <a:lnTo>
                    <a:pt x="61" y="49"/>
                  </a:lnTo>
                  <a:lnTo>
                    <a:pt x="64" y="43"/>
                  </a:lnTo>
                  <a:lnTo>
                    <a:pt x="66" y="38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4" y="21"/>
                  </a:lnTo>
                  <a:lnTo>
                    <a:pt x="61" y="16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49" y="4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6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3" y="21"/>
                  </a:lnTo>
                  <a:lnTo>
                    <a:pt x="1" y="2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" y="43"/>
                  </a:lnTo>
                  <a:lnTo>
                    <a:pt x="4" y="49"/>
                  </a:lnTo>
                  <a:lnTo>
                    <a:pt x="8" y="53"/>
                  </a:lnTo>
                  <a:lnTo>
                    <a:pt x="12" y="57"/>
                  </a:lnTo>
                  <a:lnTo>
                    <a:pt x="16" y="61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2" y="62"/>
                  </a:lnTo>
                  <a:lnTo>
                    <a:pt x="18" y="60"/>
                  </a:lnTo>
                  <a:lnTo>
                    <a:pt x="12" y="57"/>
                  </a:lnTo>
                  <a:lnTo>
                    <a:pt x="8" y="53"/>
                  </a:lnTo>
                  <a:lnTo>
                    <a:pt x="5" y="49"/>
                  </a:lnTo>
                  <a:lnTo>
                    <a:pt x="3" y="43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27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10" y="12"/>
                  </a:lnTo>
                  <a:lnTo>
                    <a:pt x="12" y="8"/>
                  </a:lnTo>
                  <a:lnTo>
                    <a:pt x="18" y="5"/>
                  </a:lnTo>
                  <a:lnTo>
                    <a:pt x="23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3" y="8"/>
                  </a:lnTo>
                  <a:lnTo>
                    <a:pt x="57" y="12"/>
                  </a:lnTo>
                  <a:lnTo>
                    <a:pt x="60" y="17"/>
                  </a:lnTo>
                  <a:lnTo>
                    <a:pt x="63" y="21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8"/>
                  </a:lnTo>
                  <a:lnTo>
                    <a:pt x="63" y="43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9" y="60"/>
                  </a:lnTo>
                  <a:lnTo>
                    <a:pt x="44" y="62"/>
                  </a:lnTo>
                  <a:lnTo>
                    <a:pt x="38" y="64"/>
                  </a:lnTo>
                  <a:lnTo>
                    <a:pt x="38" y="64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6000751" y="1852613"/>
              <a:ext cx="104775" cy="103188"/>
            </a:xfrm>
            <a:custGeom>
              <a:avLst/>
              <a:gdLst>
                <a:gd name="T0" fmla="*/ 38 w 66"/>
                <a:gd name="T1" fmla="*/ 65 h 65"/>
                <a:gd name="T2" fmla="*/ 44 w 66"/>
                <a:gd name="T3" fmla="*/ 64 h 65"/>
                <a:gd name="T4" fmla="*/ 55 w 66"/>
                <a:gd name="T5" fmla="*/ 58 h 65"/>
                <a:gd name="T6" fmla="*/ 61 w 66"/>
                <a:gd name="T7" fmla="*/ 49 h 65"/>
                <a:gd name="T8" fmla="*/ 66 w 66"/>
                <a:gd name="T9" fmla="*/ 38 h 65"/>
                <a:gd name="T10" fmla="*/ 66 w 66"/>
                <a:gd name="T11" fmla="*/ 32 h 65"/>
                <a:gd name="T12" fmla="*/ 66 w 66"/>
                <a:gd name="T13" fmla="*/ 27 h 65"/>
                <a:gd name="T14" fmla="*/ 61 w 66"/>
                <a:gd name="T15" fmla="*/ 16 h 65"/>
                <a:gd name="T16" fmla="*/ 55 w 66"/>
                <a:gd name="T17" fmla="*/ 8 h 65"/>
                <a:gd name="T18" fmla="*/ 45 w 66"/>
                <a:gd name="T19" fmla="*/ 1 h 65"/>
                <a:gd name="T20" fmla="*/ 33 w 66"/>
                <a:gd name="T21" fmla="*/ 0 h 65"/>
                <a:gd name="T22" fmla="*/ 29 w 66"/>
                <a:gd name="T23" fmla="*/ 0 h 65"/>
                <a:gd name="T24" fmla="*/ 22 w 66"/>
                <a:gd name="T25" fmla="*/ 1 h 65"/>
                <a:gd name="T26" fmla="*/ 12 w 66"/>
                <a:gd name="T27" fmla="*/ 6 h 65"/>
                <a:gd name="T28" fmla="*/ 4 w 66"/>
                <a:gd name="T29" fmla="*/ 16 h 65"/>
                <a:gd name="T30" fmla="*/ 1 w 66"/>
                <a:gd name="T31" fmla="*/ 27 h 65"/>
                <a:gd name="T32" fmla="*/ 0 w 66"/>
                <a:gd name="T33" fmla="*/ 32 h 65"/>
                <a:gd name="T34" fmla="*/ 0 w 66"/>
                <a:gd name="T35" fmla="*/ 38 h 65"/>
                <a:gd name="T36" fmla="*/ 4 w 66"/>
                <a:gd name="T37" fmla="*/ 49 h 65"/>
                <a:gd name="T38" fmla="*/ 12 w 66"/>
                <a:gd name="T39" fmla="*/ 57 h 65"/>
                <a:gd name="T40" fmla="*/ 22 w 66"/>
                <a:gd name="T41" fmla="*/ 64 h 65"/>
                <a:gd name="T42" fmla="*/ 33 w 66"/>
                <a:gd name="T43" fmla="*/ 65 h 65"/>
                <a:gd name="T44" fmla="*/ 38 w 66"/>
                <a:gd name="T45" fmla="*/ 65 h 65"/>
                <a:gd name="T46" fmla="*/ 38 w 66"/>
                <a:gd name="T47" fmla="*/ 64 h 65"/>
                <a:gd name="T48" fmla="*/ 33 w 66"/>
                <a:gd name="T49" fmla="*/ 64 h 65"/>
                <a:gd name="T50" fmla="*/ 27 w 66"/>
                <a:gd name="T51" fmla="*/ 64 h 65"/>
                <a:gd name="T52" fmla="*/ 18 w 66"/>
                <a:gd name="T53" fmla="*/ 60 h 65"/>
                <a:gd name="T54" fmla="*/ 8 w 66"/>
                <a:gd name="T55" fmla="*/ 53 h 65"/>
                <a:gd name="T56" fmla="*/ 3 w 66"/>
                <a:gd name="T57" fmla="*/ 43 h 65"/>
                <a:gd name="T58" fmla="*/ 1 w 66"/>
                <a:gd name="T59" fmla="*/ 38 h 65"/>
                <a:gd name="T60" fmla="*/ 1 w 66"/>
                <a:gd name="T61" fmla="*/ 32 h 65"/>
                <a:gd name="T62" fmla="*/ 4 w 66"/>
                <a:gd name="T63" fmla="*/ 21 h 65"/>
                <a:gd name="T64" fmla="*/ 10 w 66"/>
                <a:gd name="T65" fmla="*/ 12 h 65"/>
                <a:gd name="T66" fmla="*/ 18 w 66"/>
                <a:gd name="T67" fmla="*/ 5 h 65"/>
                <a:gd name="T68" fmla="*/ 29 w 66"/>
                <a:gd name="T69" fmla="*/ 1 h 65"/>
                <a:gd name="T70" fmla="*/ 33 w 66"/>
                <a:gd name="T71" fmla="*/ 1 h 65"/>
                <a:gd name="T72" fmla="*/ 38 w 66"/>
                <a:gd name="T73" fmla="*/ 1 h 65"/>
                <a:gd name="T74" fmla="*/ 49 w 66"/>
                <a:gd name="T75" fmla="*/ 5 h 65"/>
                <a:gd name="T76" fmla="*/ 57 w 66"/>
                <a:gd name="T77" fmla="*/ 12 h 65"/>
                <a:gd name="T78" fmla="*/ 63 w 66"/>
                <a:gd name="T79" fmla="*/ 21 h 65"/>
                <a:gd name="T80" fmla="*/ 64 w 66"/>
                <a:gd name="T81" fmla="*/ 27 h 65"/>
                <a:gd name="T82" fmla="*/ 64 w 66"/>
                <a:gd name="T83" fmla="*/ 32 h 65"/>
                <a:gd name="T84" fmla="*/ 63 w 66"/>
                <a:gd name="T85" fmla="*/ 43 h 65"/>
                <a:gd name="T86" fmla="*/ 57 w 66"/>
                <a:gd name="T87" fmla="*/ 53 h 65"/>
                <a:gd name="T88" fmla="*/ 49 w 66"/>
                <a:gd name="T89" fmla="*/ 60 h 65"/>
                <a:gd name="T90" fmla="*/ 38 w 66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65">
                  <a:moveTo>
                    <a:pt x="38" y="64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4" y="64"/>
                  </a:lnTo>
                  <a:lnTo>
                    <a:pt x="49" y="61"/>
                  </a:lnTo>
                  <a:lnTo>
                    <a:pt x="55" y="58"/>
                  </a:lnTo>
                  <a:lnTo>
                    <a:pt x="59" y="54"/>
                  </a:lnTo>
                  <a:lnTo>
                    <a:pt x="61" y="49"/>
                  </a:lnTo>
                  <a:lnTo>
                    <a:pt x="64" y="43"/>
                  </a:lnTo>
                  <a:lnTo>
                    <a:pt x="66" y="38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4" y="21"/>
                  </a:lnTo>
                  <a:lnTo>
                    <a:pt x="61" y="16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49" y="4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6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3" y="21"/>
                  </a:lnTo>
                  <a:lnTo>
                    <a:pt x="1" y="2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" y="43"/>
                  </a:lnTo>
                  <a:lnTo>
                    <a:pt x="4" y="49"/>
                  </a:lnTo>
                  <a:lnTo>
                    <a:pt x="8" y="53"/>
                  </a:lnTo>
                  <a:lnTo>
                    <a:pt x="12" y="57"/>
                  </a:lnTo>
                  <a:lnTo>
                    <a:pt x="16" y="61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2" y="62"/>
                  </a:lnTo>
                  <a:lnTo>
                    <a:pt x="18" y="60"/>
                  </a:lnTo>
                  <a:lnTo>
                    <a:pt x="12" y="57"/>
                  </a:lnTo>
                  <a:lnTo>
                    <a:pt x="8" y="53"/>
                  </a:lnTo>
                  <a:lnTo>
                    <a:pt x="5" y="49"/>
                  </a:lnTo>
                  <a:lnTo>
                    <a:pt x="3" y="43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27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10" y="12"/>
                  </a:lnTo>
                  <a:lnTo>
                    <a:pt x="12" y="8"/>
                  </a:lnTo>
                  <a:lnTo>
                    <a:pt x="18" y="5"/>
                  </a:lnTo>
                  <a:lnTo>
                    <a:pt x="23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3" y="8"/>
                  </a:lnTo>
                  <a:lnTo>
                    <a:pt x="57" y="12"/>
                  </a:lnTo>
                  <a:lnTo>
                    <a:pt x="60" y="17"/>
                  </a:lnTo>
                  <a:lnTo>
                    <a:pt x="63" y="21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8"/>
                  </a:lnTo>
                  <a:lnTo>
                    <a:pt x="63" y="43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9" y="60"/>
                  </a:lnTo>
                  <a:lnTo>
                    <a:pt x="44" y="62"/>
                  </a:lnTo>
                  <a:lnTo>
                    <a:pt x="38" y="64"/>
                  </a:lnTo>
                  <a:lnTo>
                    <a:pt x="38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813" y="1681163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5880101" y="1695451"/>
              <a:ext cx="103188" cy="106363"/>
            </a:xfrm>
            <a:custGeom>
              <a:avLst/>
              <a:gdLst>
                <a:gd name="T0" fmla="*/ 38 w 65"/>
                <a:gd name="T1" fmla="*/ 66 h 67"/>
                <a:gd name="T2" fmla="*/ 43 w 65"/>
                <a:gd name="T3" fmla="*/ 64 h 67"/>
                <a:gd name="T4" fmla="*/ 53 w 65"/>
                <a:gd name="T5" fmla="*/ 59 h 67"/>
                <a:gd name="T6" fmla="*/ 61 w 65"/>
                <a:gd name="T7" fmla="*/ 51 h 67"/>
                <a:gd name="T8" fmla="*/ 65 w 65"/>
                <a:gd name="T9" fmla="*/ 40 h 67"/>
                <a:gd name="T10" fmla="*/ 65 w 65"/>
                <a:gd name="T11" fmla="*/ 33 h 67"/>
                <a:gd name="T12" fmla="*/ 65 w 65"/>
                <a:gd name="T13" fmla="*/ 29 h 67"/>
                <a:gd name="T14" fmla="*/ 61 w 65"/>
                <a:gd name="T15" fmla="*/ 17 h 67"/>
                <a:gd name="T16" fmla="*/ 54 w 65"/>
                <a:gd name="T17" fmla="*/ 8 h 67"/>
                <a:gd name="T18" fmla="*/ 43 w 65"/>
                <a:gd name="T19" fmla="*/ 3 h 67"/>
                <a:gd name="T20" fmla="*/ 32 w 65"/>
                <a:gd name="T21" fmla="*/ 0 h 67"/>
                <a:gd name="T22" fmla="*/ 27 w 65"/>
                <a:gd name="T23" fmla="*/ 2 h 67"/>
                <a:gd name="T24" fmla="*/ 21 w 65"/>
                <a:gd name="T25" fmla="*/ 3 h 67"/>
                <a:gd name="T26" fmla="*/ 12 w 65"/>
                <a:gd name="T27" fmla="*/ 8 h 67"/>
                <a:gd name="T28" fmla="*/ 4 w 65"/>
                <a:gd name="T29" fmla="*/ 17 h 67"/>
                <a:gd name="T30" fmla="*/ 0 w 65"/>
                <a:gd name="T31" fmla="*/ 28 h 67"/>
                <a:gd name="T32" fmla="*/ 0 w 65"/>
                <a:gd name="T33" fmla="*/ 33 h 67"/>
                <a:gd name="T34" fmla="*/ 0 w 65"/>
                <a:gd name="T35" fmla="*/ 38 h 67"/>
                <a:gd name="T36" fmla="*/ 4 w 65"/>
                <a:gd name="T37" fmla="*/ 49 h 67"/>
                <a:gd name="T38" fmla="*/ 10 w 65"/>
                <a:gd name="T39" fmla="*/ 59 h 67"/>
                <a:gd name="T40" fmla="*/ 21 w 65"/>
                <a:gd name="T41" fmla="*/ 64 h 67"/>
                <a:gd name="T42" fmla="*/ 32 w 65"/>
                <a:gd name="T43" fmla="*/ 67 h 67"/>
                <a:gd name="T44" fmla="*/ 38 w 65"/>
                <a:gd name="T45" fmla="*/ 66 h 67"/>
                <a:gd name="T46" fmla="*/ 38 w 65"/>
                <a:gd name="T47" fmla="*/ 64 h 67"/>
                <a:gd name="T48" fmla="*/ 32 w 65"/>
                <a:gd name="T49" fmla="*/ 66 h 67"/>
                <a:gd name="T50" fmla="*/ 27 w 65"/>
                <a:gd name="T51" fmla="*/ 64 h 67"/>
                <a:gd name="T52" fmla="*/ 16 w 65"/>
                <a:gd name="T53" fmla="*/ 60 h 67"/>
                <a:gd name="T54" fmla="*/ 8 w 65"/>
                <a:gd name="T55" fmla="*/ 54 h 67"/>
                <a:gd name="T56" fmla="*/ 2 w 65"/>
                <a:gd name="T57" fmla="*/ 44 h 67"/>
                <a:gd name="T58" fmla="*/ 1 w 65"/>
                <a:gd name="T59" fmla="*/ 38 h 67"/>
                <a:gd name="T60" fmla="*/ 1 w 65"/>
                <a:gd name="T61" fmla="*/ 33 h 67"/>
                <a:gd name="T62" fmla="*/ 2 w 65"/>
                <a:gd name="T63" fmla="*/ 22 h 67"/>
                <a:gd name="T64" fmla="*/ 8 w 65"/>
                <a:gd name="T65" fmla="*/ 13 h 67"/>
                <a:gd name="T66" fmla="*/ 16 w 65"/>
                <a:gd name="T67" fmla="*/ 6 h 67"/>
                <a:gd name="T68" fmla="*/ 27 w 65"/>
                <a:gd name="T69" fmla="*/ 3 h 67"/>
                <a:gd name="T70" fmla="*/ 32 w 65"/>
                <a:gd name="T71" fmla="*/ 2 h 67"/>
                <a:gd name="T72" fmla="*/ 38 w 65"/>
                <a:gd name="T73" fmla="*/ 3 h 67"/>
                <a:gd name="T74" fmla="*/ 49 w 65"/>
                <a:gd name="T75" fmla="*/ 6 h 67"/>
                <a:gd name="T76" fmla="*/ 57 w 65"/>
                <a:gd name="T77" fmla="*/ 14 h 67"/>
                <a:gd name="T78" fmla="*/ 62 w 65"/>
                <a:gd name="T79" fmla="*/ 23 h 67"/>
                <a:gd name="T80" fmla="*/ 64 w 65"/>
                <a:gd name="T81" fmla="*/ 29 h 67"/>
                <a:gd name="T82" fmla="*/ 64 w 65"/>
                <a:gd name="T83" fmla="*/ 33 h 67"/>
                <a:gd name="T84" fmla="*/ 62 w 65"/>
                <a:gd name="T85" fmla="*/ 44 h 67"/>
                <a:gd name="T86" fmla="*/ 57 w 65"/>
                <a:gd name="T87" fmla="*/ 54 h 67"/>
                <a:gd name="T88" fmla="*/ 47 w 65"/>
                <a:gd name="T89" fmla="*/ 60 h 67"/>
                <a:gd name="T90" fmla="*/ 38 w 65"/>
                <a:gd name="T91" fmla="*/ 6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7">
                  <a:moveTo>
                    <a:pt x="38" y="66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3" y="64"/>
                  </a:lnTo>
                  <a:lnTo>
                    <a:pt x="49" y="62"/>
                  </a:lnTo>
                  <a:lnTo>
                    <a:pt x="53" y="59"/>
                  </a:lnTo>
                  <a:lnTo>
                    <a:pt x="57" y="55"/>
                  </a:lnTo>
                  <a:lnTo>
                    <a:pt x="61" y="51"/>
                  </a:lnTo>
                  <a:lnTo>
                    <a:pt x="64" y="45"/>
                  </a:lnTo>
                  <a:lnTo>
                    <a:pt x="65" y="40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4" y="22"/>
                  </a:lnTo>
                  <a:lnTo>
                    <a:pt x="61" y="17"/>
                  </a:lnTo>
                  <a:lnTo>
                    <a:pt x="58" y="13"/>
                  </a:lnTo>
                  <a:lnTo>
                    <a:pt x="54" y="8"/>
                  </a:lnTo>
                  <a:lnTo>
                    <a:pt x="49" y="6"/>
                  </a:lnTo>
                  <a:lnTo>
                    <a:pt x="43" y="3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1" y="3"/>
                  </a:lnTo>
                  <a:lnTo>
                    <a:pt x="16" y="4"/>
                  </a:lnTo>
                  <a:lnTo>
                    <a:pt x="12" y="8"/>
                  </a:lnTo>
                  <a:lnTo>
                    <a:pt x="8" y="13"/>
                  </a:lnTo>
                  <a:lnTo>
                    <a:pt x="4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44"/>
                  </a:lnTo>
                  <a:lnTo>
                    <a:pt x="4" y="49"/>
                  </a:lnTo>
                  <a:lnTo>
                    <a:pt x="6" y="55"/>
                  </a:lnTo>
                  <a:lnTo>
                    <a:pt x="10" y="59"/>
                  </a:lnTo>
                  <a:lnTo>
                    <a:pt x="16" y="62"/>
                  </a:lnTo>
                  <a:lnTo>
                    <a:pt x="21" y="64"/>
                  </a:lnTo>
                  <a:lnTo>
                    <a:pt x="27" y="66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27" y="64"/>
                  </a:lnTo>
                  <a:lnTo>
                    <a:pt x="21" y="63"/>
                  </a:lnTo>
                  <a:lnTo>
                    <a:pt x="16" y="60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5" y="49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28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8" y="13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21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8" y="3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4"/>
                  </a:lnTo>
                  <a:lnTo>
                    <a:pt x="60" y="18"/>
                  </a:lnTo>
                  <a:lnTo>
                    <a:pt x="62" y="23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40"/>
                  </a:lnTo>
                  <a:lnTo>
                    <a:pt x="62" y="44"/>
                  </a:lnTo>
                  <a:lnTo>
                    <a:pt x="60" y="49"/>
                  </a:lnTo>
                  <a:lnTo>
                    <a:pt x="57" y="54"/>
                  </a:lnTo>
                  <a:lnTo>
                    <a:pt x="53" y="58"/>
                  </a:lnTo>
                  <a:lnTo>
                    <a:pt x="47" y="60"/>
                  </a:lnTo>
                  <a:lnTo>
                    <a:pt x="43" y="63"/>
                  </a:lnTo>
                  <a:lnTo>
                    <a:pt x="38" y="64"/>
                  </a:lnTo>
                  <a:lnTo>
                    <a:pt x="38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488" y="1906588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5818188" y="1920876"/>
              <a:ext cx="104775" cy="106363"/>
            </a:xfrm>
            <a:custGeom>
              <a:avLst/>
              <a:gdLst>
                <a:gd name="T0" fmla="*/ 39 w 66"/>
                <a:gd name="T1" fmla="*/ 66 h 67"/>
                <a:gd name="T2" fmla="*/ 44 w 66"/>
                <a:gd name="T3" fmla="*/ 64 h 67"/>
                <a:gd name="T4" fmla="*/ 55 w 66"/>
                <a:gd name="T5" fmla="*/ 59 h 67"/>
                <a:gd name="T6" fmla="*/ 62 w 66"/>
                <a:gd name="T7" fmla="*/ 51 h 67"/>
                <a:gd name="T8" fmla="*/ 66 w 66"/>
                <a:gd name="T9" fmla="*/ 40 h 67"/>
                <a:gd name="T10" fmla="*/ 66 w 66"/>
                <a:gd name="T11" fmla="*/ 34 h 67"/>
                <a:gd name="T12" fmla="*/ 66 w 66"/>
                <a:gd name="T13" fmla="*/ 29 h 67"/>
                <a:gd name="T14" fmla="*/ 62 w 66"/>
                <a:gd name="T15" fmla="*/ 18 h 67"/>
                <a:gd name="T16" fmla="*/ 55 w 66"/>
                <a:gd name="T17" fmla="*/ 8 h 67"/>
                <a:gd name="T18" fmla="*/ 45 w 66"/>
                <a:gd name="T19" fmla="*/ 3 h 67"/>
                <a:gd name="T20" fmla="*/ 33 w 66"/>
                <a:gd name="T21" fmla="*/ 0 h 67"/>
                <a:gd name="T22" fmla="*/ 29 w 66"/>
                <a:gd name="T23" fmla="*/ 2 h 67"/>
                <a:gd name="T24" fmla="*/ 22 w 66"/>
                <a:gd name="T25" fmla="*/ 3 h 67"/>
                <a:gd name="T26" fmla="*/ 13 w 66"/>
                <a:gd name="T27" fmla="*/ 8 h 67"/>
                <a:gd name="T28" fmla="*/ 6 w 66"/>
                <a:gd name="T29" fmla="*/ 17 h 67"/>
                <a:gd name="T30" fmla="*/ 2 w 66"/>
                <a:gd name="T31" fmla="*/ 28 h 67"/>
                <a:gd name="T32" fmla="*/ 0 w 66"/>
                <a:gd name="T33" fmla="*/ 34 h 67"/>
                <a:gd name="T34" fmla="*/ 0 w 66"/>
                <a:gd name="T35" fmla="*/ 38 h 67"/>
                <a:gd name="T36" fmla="*/ 4 w 66"/>
                <a:gd name="T37" fmla="*/ 51 h 67"/>
                <a:gd name="T38" fmla="*/ 13 w 66"/>
                <a:gd name="T39" fmla="*/ 59 h 67"/>
                <a:gd name="T40" fmla="*/ 22 w 66"/>
                <a:gd name="T41" fmla="*/ 64 h 67"/>
                <a:gd name="T42" fmla="*/ 33 w 66"/>
                <a:gd name="T43" fmla="*/ 67 h 67"/>
                <a:gd name="T44" fmla="*/ 39 w 66"/>
                <a:gd name="T45" fmla="*/ 66 h 67"/>
                <a:gd name="T46" fmla="*/ 39 w 66"/>
                <a:gd name="T47" fmla="*/ 64 h 67"/>
                <a:gd name="T48" fmla="*/ 33 w 66"/>
                <a:gd name="T49" fmla="*/ 66 h 67"/>
                <a:gd name="T50" fmla="*/ 28 w 66"/>
                <a:gd name="T51" fmla="*/ 64 h 67"/>
                <a:gd name="T52" fmla="*/ 18 w 66"/>
                <a:gd name="T53" fmla="*/ 62 h 67"/>
                <a:gd name="T54" fmla="*/ 10 w 66"/>
                <a:gd name="T55" fmla="*/ 54 h 67"/>
                <a:gd name="T56" fmla="*/ 4 w 66"/>
                <a:gd name="T57" fmla="*/ 44 h 67"/>
                <a:gd name="T58" fmla="*/ 2 w 66"/>
                <a:gd name="T59" fmla="*/ 38 h 67"/>
                <a:gd name="T60" fmla="*/ 2 w 66"/>
                <a:gd name="T61" fmla="*/ 34 h 67"/>
                <a:gd name="T62" fmla="*/ 4 w 66"/>
                <a:gd name="T63" fmla="*/ 23 h 67"/>
                <a:gd name="T64" fmla="*/ 10 w 66"/>
                <a:gd name="T65" fmla="*/ 14 h 67"/>
                <a:gd name="T66" fmla="*/ 18 w 66"/>
                <a:gd name="T67" fmla="*/ 6 h 67"/>
                <a:gd name="T68" fmla="*/ 29 w 66"/>
                <a:gd name="T69" fmla="*/ 3 h 67"/>
                <a:gd name="T70" fmla="*/ 33 w 66"/>
                <a:gd name="T71" fmla="*/ 2 h 67"/>
                <a:gd name="T72" fmla="*/ 39 w 66"/>
                <a:gd name="T73" fmla="*/ 3 h 67"/>
                <a:gd name="T74" fmla="*/ 49 w 66"/>
                <a:gd name="T75" fmla="*/ 7 h 67"/>
                <a:gd name="T76" fmla="*/ 58 w 66"/>
                <a:gd name="T77" fmla="*/ 14 h 67"/>
                <a:gd name="T78" fmla="*/ 63 w 66"/>
                <a:gd name="T79" fmla="*/ 23 h 67"/>
                <a:gd name="T80" fmla="*/ 64 w 66"/>
                <a:gd name="T81" fmla="*/ 29 h 67"/>
                <a:gd name="T82" fmla="*/ 64 w 66"/>
                <a:gd name="T83" fmla="*/ 34 h 67"/>
                <a:gd name="T84" fmla="*/ 63 w 66"/>
                <a:gd name="T85" fmla="*/ 45 h 67"/>
                <a:gd name="T86" fmla="*/ 58 w 66"/>
                <a:gd name="T87" fmla="*/ 55 h 67"/>
                <a:gd name="T88" fmla="*/ 49 w 66"/>
                <a:gd name="T89" fmla="*/ 62 h 67"/>
                <a:gd name="T90" fmla="*/ 39 w 66"/>
                <a:gd name="T91" fmla="*/ 6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67">
                  <a:moveTo>
                    <a:pt x="39" y="66"/>
                  </a:moveTo>
                  <a:lnTo>
                    <a:pt x="39" y="66"/>
                  </a:lnTo>
                  <a:lnTo>
                    <a:pt x="39" y="66"/>
                  </a:lnTo>
                  <a:lnTo>
                    <a:pt x="44" y="64"/>
                  </a:lnTo>
                  <a:lnTo>
                    <a:pt x="49" y="63"/>
                  </a:lnTo>
                  <a:lnTo>
                    <a:pt x="55" y="59"/>
                  </a:lnTo>
                  <a:lnTo>
                    <a:pt x="59" y="55"/>
                  </a:lnTo>
                  <a:lnTo>
                    <a:pt x="62" y="51"/>
                  </a:lnTo>
                  <a:lnTo>
                    <a:pt x="64" y="45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4" y="23"/>
                  </a:lnTo>
                  <a:lnTo>
                    <a:pt x="62" y="18"/>
                  </a:lnTo>
                  <a:lnTo>
                    <a:pt x="59" y="13"/>
                  </a:lnTo>
                  <a:lnTo>
                    <a:pt x="55" y="8"/>
                  </a:lnTo>
                  <a:lnTo>
                    <a:pt x="51" y="6"/>
                  </a:lnTo>
                  <a:lnTo>
                    <a:pt x="45" y="3"/>
                  </a:lnTo>
                  <a:lnTo>
                    <a:pt x="40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9" y="13"/>
                  </a:lnTo>
                  <a:lnTo>
                    <a:pt x="6" y="17"/>
                  </a:lnTo>
                  <a:lnTo>
                    <a:pt x="3" y="22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" y="45"/>
                  </a:lnTo>
                  <a:lnTo>
                    <a:pt x="4" y="51"/>
                  </a:lnTo>
                  <a:lnTo>
                    <a:pt x="9" y="55"/>
                  </a:lnTo>
                  <a:lnTo>
                    <a:pt x="13" y="59"/>
                  </a:lnTo>
                  <a:lnTo>
                    <a:pt x="17" y="62"/>
                  </a:lnTo>
                  <a:lnTo>
                    <a:pt x="22" y="64"/>
                  </a:lnTo>
                  <a:lnTo>
                    <a:pt x="28" y="66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28" y="64"/>
                  </a:lnTo>
                  <a:lnTo>
                    <a:pt x="22" y="63"/>
                  </a:lnTo>
                  <a:lnTo>
                    <a:pt x="18" y="62"/>
                  </a:lnTo>
                  <a:lnTo>
                    <a:pt x="13" y="58"/>
                  </a:lnTo>
                  <a:lnTo>
                    <a:pt x="10" y="54"/>
                  </a:lnTo>
                  <a:lnTo>
                    <a:pt x="6" y="49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3" y="28"/>
                  </a:lnTo>
                  <a:lnTo>
                    <a:pt x="4" y="23"/>
                  </a:lnTo>
                  <a:lnTo>
                    <a:pt x="6" y="18"/>
                  </a:lnTo>
                  <a:lnTo>
                    <a:pt x="10" y="14"/>
                  </a:lnTo>
                  <a:lnTo>
                    <a:pt x="14" y="10"/>
                  </a:lnTo>
                  <a:lnTo>
                    <a:pt x="18" y="6"/>
                  </a:lnTo>
                  <a:lnTo>
                    <a:pt x="24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9" y="3"/>
                  </a:lnTo>
                  <a:lnTo>
                    <a:pt x="44" y="4"/>
                  </a:lnTo>
                  <a:lnTo>
                    <a:pt x="49" y="7"/>
                  </a:lnTo>
                  <a:lnTo>
                    <a:pt x="54" y="10"/>
                  </a:lnTo>
                  <a:lnTo>
                    <a:pt x="58" y="14"/>
                  </a:lnTo>
                  <a:lnTo>
                    <a:pt x="60" y="18"/>
                  </a:lnTo>
                  <a:lnTo>
                    <a:pt x="63" y="23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64" y="40"/>
                  </a:lnTo>
                  <a:lnTo>
                    <a:pt x="63" y="45"/>
                  </a:lnTo>
                  <a:lnTo>
                    <a:pt x="60" y="49"/>
                  </a:lnTo>
                  <a:lnTo>
                    <a:pt x="58" y="55"/>
                  </a:lnTo>
                  <a:lnTo>
                    <a:pt x="54" y="58"/>
                  </a:lnTo>
                  <a:lnTo>
                    <a:pt x="49" y="62"/>
                  </a:lnTo>
                  <a:lnTo>
                    <a:pt x="44" y="63"/>
                  </a:lnTo>
                  <a:lnTo>
                    <a:pt x="39" y="64"/>
                  </a:lnTo>
                  <a:lnTo>
                    <a:pt x="39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121401" y="2109788"/>
              <a:ext cx="106363" cy="104775"/>
            </a:xfrm>
            <a:custGeom>
              <a:avLst/>
              <a:gdLst>
                <a:gd name="T0" fmla="*/ 39 w 67"/>
                <a:gd name="T1" fmla="*/ 66 h 66"/>
                <a:gd name="T2" fmla="*/ 44 w 67"/>
                <a:gd name="T3" fmla="*/ 64 h 66"/>
                <a:gd name="T4" fmla="*/ 55 w 67"/>
                <a:gd name="T5" fmla="*/ 59 h 66"/>
                <a:gd name="T6" fmla="*/ 62 w 67"/>
                <a:gd name="T7" fmla="*/ 49 h 66"/>
                <a:gd name="T8" fmla="*/ 66 w 67"/>
                <a:gd name="T9" fmla="*/ 38 h 66"/>
                <a:gd name="T10" fmla="*/ 67 w 67"/>
                <a:gd name="T11" fmla="*/ 33 h 66"/>
                <a:gd name="T12" fmla="*/ 66 w 67"/>
                <a:gd name="T13" fmla="*/ 27 h 66"/>
                <a:gd name="T14" fmla="*/ 62 w 67"/>
                <a:gd name="T15" fmla="*/ 16 h 66"/>
                <a:gd name="T16" fmla="*/ 55 w 67"/>
                <a:gd name="T17" fmla="*/ 8 h 66"/>
                <a:gd name="T18" fmla="*/ 45 w 67"/>
                <a:gd name="T19" fmla="*/ 1 h 66"/>
                <a:gd name="T20" fmla="*/ 33 w 67"/>
                <a:gd name="T21" fmla="*/ 0 h 66"/>
                <a:gd name="T22" fmla="*/ 29 w 67"/>
                <a:gd name="T23" fmla="*/ 0 h 66"/>
                <a:gd name="T24" fmla="*/ 22 w 67"/>
                <a:gd name="T25" fmla="*/ 1 h 66"/>
                <a:gd name="T26" fmla="*/ 13 w 67"/>
                <a:gd name="T27" fmla="*/ 8 h 66"/>
                <a:gd name="T28" fmla="*/ 6 w 67"/>
                <a:gd name="T29" fmla="*/ 16 h 66"/>
                <a:gd name="T30" fmla="*/ 2 w 67"/>
                <a:gd name="T31" fmla="*/ 27 h 66"/>
                <a:gd name="T32" fmla="*/ 0 w 67"/>
                <a:gd name="T33" fmla="*/ 33 h 66"/>
                <a:gd name="T34" fmla="*/ 2 w 67"/>
                <a:gd name="T35" fmla="*/ 38 h 66"/>
                <a:gd name="T36" fmla="*/ 5 w 67"/>
                <a:gd name="T37" fmla="*/ 49 h 66"/>
                <a:gd name="T38" fmla="*/ 13 w 67"/>
                <a:gd name="T39" fmla="*/ 59 h 66"/>
                <a:gd name="T40" fmla="*/ 22 w 67"/>
                <a:gd name="T41" fmla="*/ 64 h 66"/>
                <a:gd name="T42" fmla="*/ 33 w 67"/>
                <a:gd name="T43" fmla="*/ 66 h 66"/>
                <a:gd name="T44" fmla="*/ 39 w 67"/>
                <a:gd name="T45" fmla="*/ 66 h 66"/>
                <a:gd name="T46" fmla="*/ 39 w 67"/>
                <a:gd name="T47" fmla="*/ 64 h 66"/>
                <a:gd name="T48" fmla="*/ 33 w 67"/>
                <a:gd name="T49" fmla="*/ 64 h 66"/>
                <a:gd name="T50" fmla="*/ 28 w 67"/>
                <a:gd name="T51" fmla="*/ 64 h 66"/>
                <a:gd name="T52" fmla="*/ 18 w 67"/>
                <a:gd name="T53" fmla="*/ 60 h 66"/>
                <a:gd name="T54" fmla="*/ 10 w 67"/>
                <a:gd name="T55" fmla="*/ 53 h 66"/>
                <a:gd name="T56" fmla="*/ 5 w 67"/>
                <a:gd name="T57" fmla="*/ 44 h 66"/>
                <a:gd name="T58" fmla="*/ 3 w 67"/>
                <a:gd name="T59" fmla="*/ 38 h 66"/>
                <a:gd name="T60" fmla="*/ 2 w 67"/>
                <a:gd name="T61" fmla="*/ 33 h 66"/>
                <a:gd name="T62" fmla="*/ 5 w 67"/>
                <a:gd name="T63" fmla="*/ 22 h 66"/>
                <a:gd name="T64" fmla="*/ 10 w 67"/>
                <a:gd name="T65" fmla="*/ 12 h 66"/>
                <a:gd name="T66" fmla="*/ 18 w 67"/>
                <a:gd name="T67" fmla="*/ 6 h 66"/>
                <a:gd name="T68" fmla="*/ 29 w 67"/>
                <a:gd name="T69" fmla="*/ 1 h 66"/>
                <a:gd name="T70" fmla="*/ 33 w 67"/>
                <a:gd name="T71" fmla="*/ 1 h 66"/>
                <a:gd name="T72" fmla="*/ 40 w 67"/>
                <a:gd name="T73" fmla="*/ 1 h 66"/>
                <a:gd name="T74" fmla="*/ 50 w 67"/>
                <a:gd name="T75" fmla="*/ 6 h 66"/>
                <a:gd name="T76" fmla="*/ 58 w 67"/>
                <a:gd name="T77" fmla="*/ 12 h 66"/>
                <a:gd name="T78" fmla="*/ 63 w 67"/>
                <a:gd name="T79" fmla="*/ 22 h 66"/>
                <a:gd name="T80" fmla="*/ 65 w 67"/>
                <a:gd name="T81" fmla="*/ 27 h 66"/>
                <a:gd name="T82" fmla="*/ 66 w 67"/>
                <a:gd name="T83" fmla="*/ 33 h 66"/>
                <a:gd name="T84" fmla="*/ 63 w 67"/>
                <a:gd name="T85" fmla="*/ 44 h 66"/>
                <a:gd name="T86" fmla="*/ 58 w 67"/>
                <a:gd name="T87" fmla="*/ 53 h 66"/>
                <a:gd name="T88" fmla="*/ 50 w 67"/>
                <a:gd name="T89" fmla="*/ 60 h 66"/>
                <a:gd name="T90" fmla="*/ 39 w 67"/>
                <a:gd name="T91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6">
                  <a:moveTo>
                    <a:pt x="39" y="64"/>
                  </a:moveTo>
                  <a:lnTo>
                    <a:pt x="39" y="66"/>
                  </a:lnTo>
                  <a:lnTo>
                    <a:pt x="39" y="66"/>
                  </a:lnTo>
                  <a:lnTo>
                    <a:pt x="44" y="64"/>
                  </a:lnTo>
                  <a:lnTo>
                    <a:pt x="50" y="62"/>
                  </a:lnTo>
                  <a:lnTo>
                    <a:pt x="55" y="59"/>
                  </a:lnTo>
                  <a:lnTo>
                    <a:pt x="59" y="55"/>
                  </a:lnTo>
                  <a:lnTo>
                    <a:pt x="62" y="49"/>
                  </a:lnTo>
                  <a:lnTo>
                    <a:pt x="65" y="45"/>
                  </a:lnTo>
                  <a:lnTo>
                    <a:pt x="66" y="38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5" y="22"/>
                  </a:lnTo>
                  <a:lnTo>
                    <a:pt x="62" y="16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51" y="4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7" y="4"/>
                  </a:lnTo>
                  <a:lnTo>
                    <a:pt x="13" y="8"/>
                  </a:lnTo>
                  <a:lnTo>
                    <a:pt x="9" y="11"/>
                  </a:lnTo>
                  <a:lnTo>
                    <a:pt x="6" y="16"/>
                  </a:lnTo>
                  <a:lnTo>
                    <a:pt x="3" y="22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3" y="44"/>
                  </a:lnTo>
                  <a:lnTo>
                    <a:pt x="5" y="49"/>
                  </a:lnTo>
                  <a:lnTo>
                    <a:pt x="9" y="55"/>
                  </a:lnTo>
                  <a:lnTo>
                    <a:pt x="13" y="59"/>
                  </a:lnTo>
                  <a:lnTo>
                    <a:pt x="17" y="62"/>
                  </a:lnTo>
                  <a:lnTo>
                    <a:pt x="22" y="64"/>
                  </a:lnTo>
                  <a:lnTo>
                    <a:pt x="28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8" y="64"/>
                  </a:lnTo>
                  <a:lnTo>
                    <a:pt x="22" y="63"/>
                  </a:lnTo>
                  <a:lnTo>
                    <a:pt x="18" y="60"/>
                  </a:lnTo>
                  <a:lnTo>
                    <a:pt x="13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5" y="44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3" y="27"/>
                  </a:lnTo>
                  <a:lnTo>
                    <a:pt x="5" y="22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18" y="6"/>
                  </a:lnTo>
                  <a:lnTo>
                    <a:pt x="24" y="3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40" y="1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61" y="18"/>
                  </a:lnTo>
                  <a:lnTo>
                    <a:pt x="63" y="22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5" y="38"/>
                  </a:lnTo>
                  <a:lnTo>
                    <a:pt x="63" y="44"/>
                  </a:lnTo>
                  <a:lnTo>
                    <a:pt x="61" y="49"/>
                  </a:lnTo>
                  <a:lnTo>
                    <a:pt x="58" y="53"/>
                  </a:lnTo>
                  <a:lnTo>
                    <a:pt x="54" y="57"/>
                  </a:lnTo>
                  <a:lnTo>
                    <a:pt x="50" y="60"/>
                  </a:lnTo>
                  <a:lnTo>
                    <a:pt x="44" y="63"/>
                  </a:lnTo>
                  <a:lnTo>
                    <a:pt x="39" y="64"/>
                  </a:lnTo>
                  <a:lnTo>
                    <a:pt x="39" y="64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6121401" y="2109788"/>
              <a:ext cx="106363" cy="104775"/>
            </a:xfrm>
            <a:custGeom>
              <a:avLst/>
              <a:gdLst>
                <a:gd name="T0" fmla="*/ 39 w 67"/>
                <a:gd name="T1" fmla="*/ 66 h 66"/>
                <a:gd name="T2" fmla="*/ 44 w 67"/>
                <a:gd name="T3" fmla="*/ 64 h 66"/>
                <a:gd name="T4" fmla="*/ 55 w 67"/>
                <a:gd name="T5" fmla="*/ 59 h 66"/>
                <a:gd name="T6" fmla="*/ 62 w 67"/>
                <a:gd name="T7" fmla="*/ 49 h 66"/>
                <a:gd name="T8" fmla="*/ 66 w 67"/>
                <a:gd name="T9" fmla="*/ 38 h 66"/>
                <a:gd name="T10" fmla="*/ 67 w 67"/>
                <a:gd name="T11" fmla="*/ 33 h 66"/>
                <a:gd name="T12" fmla="*/ 66 w 67"/>
                <a:gd name="T13" fmla="*/ 27 h 66"/>
                <a:gd name="T14" fmla="*/ 62 w 67"/>
                <a:gd name="T15" fmla="*/ 16 h 66"/>
                <a:gd name="T16" fmla="*/ 55 w 67"/>
                <a:gd name="T17" fmla="*/ 8 h 66"/>
                <a:gd name="T18" fmla="*/ 45 w 67"/>
                <a:gd name="T19" fmla="*/ 1 h 66"/>
                <a:gd name="T20" fmla="*/ 33 w 67"/>
                <a:gd name="T21" fmla="*/ 0 h 66"/>
                <a:gd name="T22" fmla="*/ 29 w 67"/>
                <a:gd name="T23" fmla="*/ 0 h 66"/>
                <a:gd name="T24" fmla="*/ 22 w 67"/>
                <a:gd name="T25" fmla="*/ 1 h 66"/>
                <a:gd name="T26" fmla="*/ 13 w 67"/>
                <a:gd name="T27" fmla="*/ 8 h 66"/>
                <a:gd name="T28" fmla="*/ 6 w 67"/>
                <a:gd name="T29" fmla="*/ 16 h 66"/>
                <a:gd name="T30" fmla="*/ 2 w 67"/>
                <a:gd name="T31" fmla="*/ 27 h 66"/>
                <a:gd name="T32" fmla="*/ 0 w 67"/>
                <a:gd name="T33" fmla="*/ 33 h 66"/>
                <a:gd name="T34" fmla="*/ 2 w 67"/>
                <a:gd name="T35" fmla="*/ 38 h 66"/>
                <a:gd name="T36" fmla="*/ 5 w 67"/>
                <a:gd name="T37" fmla="*/ 49 h 66"/>
                <a:gd name="T38" fmla="*/ 13 w 67"/>
                <a:gd name="T39" fmla="*/ 59 h 66"/>
                <a:gd name="T40" fmla="*/ 22 w 67"/>
                <a:gd name="T41" fmla="*/ 64 h 66"/>
                <a:gd name="T42" fmla="*/ 33 w 67"/>
                <a:gd name="T43" fmla="*/ 66 h 66"/>
                <a:gd name="T44" fmla="*/ 39 w 67"/>
                <a:gd name="T45" fmla="*/ 66 h 66"/>
                <a:gd name="T46" fmla="*/ 39 w 67"/>
                <a:gd name="T47" fmla="*/ 64 h 66"/>
                <a:gd name="T48" fmla="*/ 33 w 67"/>
                <a:gd name="T49" fmla="*/ 64 h 66"/>
                <a:gd name="T50" fmla="*/ 28 w 67"/>
                <a:gd name="T51" fmla="*/ 64 h 66"/>
                <a:gd name="T52" fmla="*/ 18 w 67"/>
                <a:gd name="T53" fmla="*/ 60 h 66"/>
                <a:gd name="T54" fmla="*/ 10 w 67"/>
                <a:gd name="T55" fmla="*/ 53 h 66"/>
                <a:gd name="T56" fmla="*/ 5 w 67"/>
                <a:gd name="T57" fmla="*/ 44 h 66"/>
                <a:gd name="T58" fmla="*/ 3 w 67"/>
                <a:gd name="T59" fmla="*/ 38 h 66"/>
                <a:gd name="T60" fmla="*/ 2 w 67"/>
                <a:gd name="T61" fmla="*/ 33 h 66"/>
                <a:gd name="T62" fmla="*/ 5 w 67"/>
                <a:gd name="T63" fmla="*/ 22 h 66"/>
                <a:gd name="T64" fmla="*/ 10 w 67"/>
                <a:gd name="T65" fmla="*/ 12 h 66"/>
                <a:gd name="T66" fmla="*/ 18 w 67"/>
                <a:gd name="T67" fmla="*/ 6 h 66"/>
                <a:gd name="T68" fmla="*/ 29 w 67"/>
                <a:gd name="T69" fmla="*/ 1 h 66"/>
                <a:gd name="T70" fmla="*/ 33 w 67"/>
                <a:gd name="T71" fmla="*/ 1 h 66"/>
                <a:gd name="T72" fmla="*/ 40 w 67"/>
                <a:gd name="T73" fmla="*/ 1 h 66"/>
                <a:gd name="T74" fmla="*/ 50 w 67"/>
                <a:gd name="T75" fmla="*/ 6 h 66"/>
                <a:gd name="T76" fmla="*/ 58 w 67"/>
                <a:gd name="T77" fmla="*/ 12 h 66"/>
                <a:gd name="T78" fmla="*/ 63 w 67"/>
                <a:gd name="T79" fmla="*/ 22 h 66"/>
                <a:gd name="T80" fmla="*/ 65 w 67"/>
                <a:gd name="T81" fmla="*/ 27 h 66"/>
                <a:gd name="T82" fmla="*/ 66 w 67"/>
                <a:gd name="T83" fmla="*/ 33 h 66"/>
                <a:gd name="T84" fmla="*/ 63 w 67"/>
                <a:gd name="T85" fmla="*/ 44 h 66"/>
                <a:gd name="T86" fmla="*/ 58 w 67"/>
                <a:gd name="T87" fmla="*/ 53 h 66"/>
                <a:gd name="T88" fmla="*/ 50 w 67"/>
                <a:gd name="T89" fmla="*/ 60 h 66"/>
                <a:gd name="T90" fmla="*/ 39 w 67"/>
                <a:gd name="T91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6">
                  <a:moveTo>
                    <a:pt x="39" y="64"/>
                  </a:moveTo>
                  <a:lnTo>
                    <a:pt x="39" y="66"/>
                  </a:lnTo>
                  <a:lnTo>
                    <a:pt x="39" y="66"/>
                  </a:lnTo>
                  <a:lnTo>
                    <a:pt x="44" y="64"/>
                  </a:lnTo>
                  <a:lnTo>
                    <a:pt x="50" y="62"/>
                  </a:lnTo>
                  <a:lnTo>
                    <a:pt x="55" y="59"/>
                  </a:lnTo>
                  <a:lnTo>
                    <a:pt x="59" y="55"/>
                  </a:lnTo>
                  <a:lnTo>
                    <a:pt x="62" y="49"/>
                  </a:lnTo>
                  <a:lnTo>
                    <a:pt x="65" y="45"/>
                  </a:lnTo>
                  <a:lnTo>
                    <a:pt x="66" y="38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5" y="22"/>
                  </a:lnTo>
                  <a:lnTo>
                    <a:pt x="62" y="16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51" y="4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7" y="4"/>
                  </a:lnTo>
                  <a:lnTo>
                    <a:pt x="13" y="8"/>
                  </a:lnTo>
                  <a:lnTo>
                    <a:pt x="9" y="11"/>
                  </a:lnTo>
                  <a:lnTo>
                    <a:pt x="6" y="16"/>
                  </a:lnTo>
                  <a:lnTo>
                    <a:pt x="3" y="22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3" y="44"/>
                  </a:lnTo>
                  <a:lnTo>
                    <a:pt x="5" y="49"/>
                  </a:lnTo>
                  <a:lnTo>
                    <a:pt x="9" y="55"/>
                  </a:lnTo>
                  <a:lnTo>
                    <a:pt x="13" y="59"/>
                  </a:lnTo>
                  <a:lnTo>
                    <a:pt x="17" y="62"/>
                  </a:lnTo>
                  <a:lnTo>
                    <a:pt x="22" y="64"/>
                  </a:lnTo>
                  <a:lnTo>
                    <a:pt x="28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8" y="64"/>
                  </a:lnTo>
                  <a:lnTo>
                    <a:pt x="22" y="63"/>
                  </a:lnTo>
                  <a:lnTo>
                    <a:pt x="18" y="60"/>
                  </a:lnTo>
                  <a:lnTo>
                    <a:pt x="13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5" y="44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3" y="27"/>
                  </a:lnTo>
                  <a:lnTo>
                    <a:pt x="5" y="22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18" y="6"/>
                  </a:lnTo>
                  <a:lnTo>
                    <a:pt x="24" y="3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40" y="1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61" y="18"/>
                  </a:lnTo>
                  <a:lnTo>
                    <a:pt x="63" y="22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5" y="38"/>
                  </a:lnTo>
                  <a:lnTo>
                    <a:pt x="63" y="44"/>
                  </a:lnTo>
                  <a:lnTo>
                    <a:pt x="61" y="49"/>
                  </a:lnTo>
                  <a:lnTo>
                    <a:pt x="58" y="53"/>
                  </a:lnTo>
                  <a:lnTo>
                    <a:pt x="54" y="57"/>
                  </a:lnTo>
                  <a:lnTo>
                    <a:pt x="50" y="60"/>
                  </a:lnTo>
                  <a:lnTo>
                    <a:pt x="44" y="63"/>
                  </a:lnTo>
                  <a:lnTo>
                    <a:pt x="39" y="64"/>
                  </a:lnTo>
                  <a:lnTo>
                    <a:pt x="39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326" y="2271713"/>
              <a:ext cx="117475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6165851" y="2268538"/>
              <a:ext cx="103188" cy="103188"/>
            </a:xfrm>
            <a:custGeom>
              <a:avLst/>
              <a:gdLst>
                <a:gd name="T0" fmla="*/ 38 w 65"/>
                <a:gd name="T1" fmla="*/ 65 h 65"/>
                <a:gd name="T2" fmla="*/ 43 w 65"/>
                <a:gd name="T3" fmla="*/ 64 h 65"/>
                <a:gd name="T4" fmla="*/ 53 w 65"/>
                <a:gd name="T5" fmla="*/ 57 h 65"/>
                <a:gd name="T6" fmla="*/ 61 w 65"/>
                <a:gd name="T7" fmla="*/ 49 h 65"/>
                <a:gd name="T8" fmla="*/ 65 w 65"/>
                <a:gd name="T9" fmla="*/ 38 h 65"/>
                <a:gd name="T10" fmla="*/ 65 w 65"/>
                <a:gd name="T11" fmla="*/ 33 h 65"/>
                <a:gd name="T12" fmla="*/ 65 w 65"/>
                <a:gd name="T13" fmla="*/ 27 h 65"/>
                <a:gd name="T14" fmla="*/ 61 w 65"/>
                <a:gd name="T15" fmla="*/ 16 h 65"/>
                <a:gd name="T16" fmla="*/ 54 w 65"/>
                <a:gd name="T17" fmla="*/ 7 h 65"/>
                <a:gd name="T18" fmla="*/ 43 w 65"/>
                <a:gd name="T19" fmla="*/ 1 h 65"/>
                <a:gd name="T20" fmla="*/ 33 w 65"/>
                <a:gd name="T21" fmla="*/ 0 h 65"/>
                <a:gd name="T22" fmla="*/ 27 w 65"/>
                <a:gd name="T23" fmla="*/ 0 h 65"/>
                <a:gd name="T24" fmla="*/ 22 w 65"/>
                <a:gd name="T25" fmla="*/ 1 h 65"/>
                <a:gd name="T26" fmla="*/ 11 w 65"/>
                <a:gd name="T27" fmla="*/ 7 h 65"/>
                <a:gd name="T28" fmla="*/ 4 w 65"/>
                <a:gd name="T29" fmla="*/ 16 h 65"/>
                <a:gd name="T30" fmla="*/ 0 w 65"/>
                <a:gd name="T31" fmla="*/ 27 h 65"/>
                <a:gd name="T32" fmla="*/ 0 w 65"/>
                <a:gd name="T33" fmla="*/ 33 h 65"/>
                <a:gd name="T34" fmla="*/ 0 w 65"/>
                <a:gd name="T35" fmla="*/ 38 h 65"/>
                <a:gd name="T36" fmla="*/ 4 w 65"/>
                <a:gd name="T37" fmla="*/ 49 h 65"/>
                <a:gd name="T38" fmla="*/ 11 w 65"/>
                <a:gd name="T39" fmla="*/ 57 h 65"/>
                <a:gd name="T40" fmla="*/ 22 w 65"/>
                <a:gd name="T41" fmla="*/ 63 h 65"/>
                <a:gd name="T42" fmla="*/ 33 w 65"/>
                <a:gd name="T43" fmla="*/ 65 h 65"/>
                <a:gd name="T44" fmla="*/ 38 w 65"/>
                <a:gd name="T45" fmla="*/ 65 h 65"/>
                <a:gd name="T46" fmla="*/ 38 w 65"/>
                <a:gd name="T47" fmla="*/ 64 h 65"/>
                <a:gd name="T48" fmla="*/ 33 w 65"/>
                <a:gd name="T49" fmla="*/ 64 h 65"/>
                <a:gd name="T50" fmla="*/ 27 w 65"/>
                <a:gd name="T51" fmla="*/ 64 h 65"/>
                <a:gd name="T52" fmla="*/ 16 w 65"/>
                <a:gd name="T53" fmla="*/ 60 h 65"/>
                <a:gd name="T54" fmla="*/ 8 w 65"/>
                <a:gd name="T55" fmla="*/ 53 h 65"/>
                <a:gd name="T56" fmla="*/ 2 w 65"/>
                <a:gd name="T57" fmla="*/ 43 h 65"/>
                <a:gd name="T58" fmla="*/ 1 w 65"/>
                <a:gd name="T59" fmla="*/ 37 h 65"/>
                <a:gd name="T60" fmla="*/ 1 w 65"/>
                <a:gd name="T61" fmla="*/ 33 h 65"/>
                <a:gd name="T62" fmla="*/ 2 w 65"/>
                <a:gd name="T63" fmla="*/ 22 h 65"/>
                <a:gd name="T64" fmla="*/ 8 w 65"/>
                <a:gd name="T65" fmla="*/ 12 h 65"/>
                <a:gd name="T66" fmla="*/ 16 w 65"/>
                <a:gd name="T67" fmla="*/ 5 h 65"/>
                <a:gd name="T68" fmla="*/ 27 w 65"/>
                <a:gd name="T69" fmla="*/ 1 h 65"/>
                <a:gd name="T70" fmla="*/ 33 w 65"/>
                <a:gd name="T71" fmla="*/ 1 h 65"/>
                <a:gd name="T72" fmla="*/ 38 w 65"/>
                <a:gd name="T73" fmla="*/ 1 h 65"/>
                <a:gd name="T74" fmla="*/ 49 w 65"/>
                <a:gd name="T75" fmla="*/ 5 h 65"/>
                <a:gd name="T76" fmla="*/ 57 w 65"/>
                <a:gd name="T77" fmla="*/ 12 h 65"/>
                <a:gd name="T78" fmla="*/ 63 w 65"/>
                <a:gd name="T79" fmla="*/ 22 h 65"/>
                <a:gd name="T80" fmla="*/ 64 w 65"/>
                <a:gd name="T81" fmla="*/ 27 h 65"/>
                <a:gd name="T82" fmla="*/ 64 w 65"/>
                <a:gd name="T83" fmla="*/ 33 h 65"/>
                <a:gd name="T84" fmla="*/ 63 w 65"/>
                <a:gd name="T85" fmla="*/ 43 h 65"/>
                <a:gd name="T86" fmla="*/ 57 w 65"/>
                <a:gd name="T87" fmla="*/ 53 h 65"/>
                <a:gd name="T88" fmla="*/ 48 w 65"/>
                <a:gd name="T89" fmla="*/ 60 h 65"/>
                <a:gd name="T90" fmla="*/ 38 w 65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38" y="64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3" y="64"/>
                  </a:lnTo>
                  <a:lnTo>
                    <a:pt x="49" y="61"/>
                  </a:lnTo>
                  <a:lnTo>
                    <a:pt x="53" y="57"/>
                  </a:lnTo>
                  <a:lnTo>
                    <a:pt x="57" y="53"/>
                  </a:lnTo>
                  <a:lnTo>
                    <a:pt x="61" y="49"/>
                  </a:lnTo>
                  <a:lnTo>
                    <a:pt x="64" y="43"/>
                  </a:lnTo>
                  <a:lnTo>
                    <a:pt x="65" y="38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4" y="22"/>
                  </a:lnTo>
                  <a:lnTo>
                    <a:pt x="61" y="16"/>
                  </a:lnTo>
                  <a:lnTo>
                    <a:pt x="58" y="11"/>
                  </a:lnTo>
                  <a:lnTo>
                    <a:pt x="54" y="7"/>
                  </a:lnTo>
                  <a:lnTo>
                    <a:pt x="49" y="4"/>
                  </a:lnTo>
                  <a:lnTo>
                    <a:pt x="43" y="1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4"/>
                  </a:lnTo>
                  <a:lnTo>
                    <a:pt x="11" y="7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1" y="20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43"/>
                  </a:lnTo>
                  <a:lnTo>
                    <a:pt x="4" y="49"/>
                  </a:lnTo>
                  <a:lnTo>
                    <a:pt x="7" y="53"/>
                  </a:lnTo>
                  <a:lnTo>
                    <a:pt x="11" y="57"/>
                  </a:lnTo>
                  <a:lnTo>
                    <a:pt x="16" y="61"/>
                  </a:lnTo>
                  <a:lnTo>
                    <a:pt x="22" y="63"/>
                  </a:lnTo>
                  <a:lnTo>
                    <a:pt x="27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2" y="63"/>
                  </a:lnTo>
                  <a:lnTo>
                    <a:pt x="16" y="60"/>
                  </a:lnTo>
                  <a:lnTo>
                    <a:pt x="12" y="56"/>
                  </a:lnTo>
                  <a:lnTo>
                    <a:pt x="8" y="53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27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6" y="5"/>
                  </a:lnTo>
                  <a:lnTo>
                    <a:pt x="22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3" y="2"/>
                  </a:lnTo>
                  <a:lnTo>
                    <a:pt x="49" y="5"/>
                  </a:lnTo>
                  <a:lnTo>
                    <a:pt x="53" y="8"/>
                  </a:lnTo>
                  <a:lnTo>
                    <a:pt x="57" y="12"/>
                  </a:lnTo>
                  <a:lnTo>
                    <a:pt x="60" y="16"/>
                  </a:lnTo>
                  <a:lnTo>
                    <a:pt x="63" y="22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8"/>
                  </a:lnTo>
                  <a:lnTo>
                    <a:pt x="63" y="43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8" y="60"/>
                  </a:lnTo>
                  <a:lnTo>
                    <a:pt x="43" y="63"/>
                  </a:lnTo>
                  <a:lnTo>
                    <a:pt x="38" y="64"/>
                  </a:lnTo>
                  <a:lnTo>
                    <a:pt x="38" y="64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165851" y="2268538"/>
              <a:ext cx="103188" cy="103188"/>
            </a:xfrm>
            <a:custGeom>
              <a:avLst/>
              <a:gdLst>
                <a:gd name="T0" fmla="*/ 38 w 65"/>
                <a:gd name="T1" fmla="*/ 65 h 65"/>
                <a:gd name="T2" fmla="*/ 43 w 65"/>
                <a:gd name="T3" fmla="*/ 64 h 65"/>
                <a:gd name="T4" fmla="*/ 53 w 65"/>
                <a:gd name="T5" fmla="*/ 57 h 65"/>
                <a:gd name="T6" fmla="*/ 61 w 65"/>
                <a:gd name="T7" fmla="*/ 49 h 65"/>
                <a:gd name="T8" fmla="*/ 65 w 65"/>
                <a:gd name="T9" fmla="*/ 38 h 65"/>
                <a:gd name="T10" fmla="*/ 65 w 65"/>
                <a:gd name="T11" fmla="*/ 33 h 65"/>
                <a:gd name="T12" fmla="*/ 65 w 65"/>
                <a:gd name="T13" fmla="*/ 27 h 65"/>
                <a:gd name="T14" fmla="*/ 61 w 65"/>
                <a:gd name="T15" fmla="*/ 16 h 65"/>
                <a:gd name="T16" fmla="*/ 54 w 65"/>
                <a:gd name="T17" fmla="*/ 7 h 65"/>
                <a:gd name="T18" fmla="*/ 43 w 65"/>
                <a:gd name="T19" fmla="*/ 1 h 65"/>
                <a:gd name="T20" fmla="*/ 33 w 65"/>
                <a:gd name="T21" fmla="*/ 0 h 65"/>
                <a:gd name="T22" fmla="*/ 27 w 65"/>
                <a:gd name="T23" fmla="*/ 0 h 65"/>
                <a:gd name="T24" fmla="*/ 22 w 65"/>
                <a:gd name="T25" fmla="*/ 1 h 65"/>
                <a:gd name="T26" fmla="*/ 11 w 65"/>
                <a:gd name="T27" fmla="*/ 7 h 65"/>
                <a:gd name="T28" fmla="*/ 4 w 65"/>
                <a:gd name="T29" fmla="*/ 16 h 65"/>
                <a:gd name="T30" fmla="*/ 0 w 65"/>
                <a:gd name="T31" fmla="*/ 27 h 65"/>
                <a:gd name="T32" fmla="*/ 0 w 65"/>
                <a:gd name="T33" fmla="*/ 33 h 65"/>
                <a:gd name="T34" fmla="*/ 0 w 65"/>
                <a:gd name="T35" fmla="*/ 38 h 65"/>
                <a:gd name="T36" fmla="*/ 4 w 65"/>
                <a:gd name="T37" fmla="*/ 49 h 65"/>
                <a:gd name="T38" fmla="*/ 11 w 65"/>
                <a:gd name="T39" fmla="*/ 57 h 65"/>
                <a:gd name="T40" fmla="*/ 22 w 65"/>
                <a:gd name="T41" fmla="*/ 63 h 65"/>
                <a:gd name="T42" fmla="*/ 33 w 65"/>
                <a:gd name="T43" fmla="*/ 65 h 65"/>
                <a:gd name="T44" fmla="*/ 38 w 65"/>
                <a:gd name="T45" fmla="*/ 65 h 65"/>
                <a:gd name="T46" fmla="*/ 38 w 65"/>
                <a:gd name="T47" fmla="*/ 64 h 65"/>
                <a:gd name="T48" fmla="*/ 33 w 65"/>
                <a:gd name="T49" fmla="*/ 64 h 65"/>
                <a:gd name="T50" fmla="*/ 27 w 65"/>
                <a:gd name="T51" fmla="*/ 64 h 65"/>
                <a:gd name="T52" fmla="*/ 16 w 65"/>
                <a:gd name="T53" fmla="*/ 60 h 65"/>
                <a:gd name="T54" fmla="*/ 8 w 65"/>
                <a:gd name="T55" fmla="*/ 53 h 65"/>
                <a:gd name="T56" fmla="*/ 2 w 65"/>
                <a:gd name="T57" fmla="*/ 43 h 65"/>
                <a:gd name="T58" fmla="*/ 1 w 65"/>
                <a:gd name="T59" fmla="*/ 37 h 65"/>
                <a:gd name="T60" fmla="*/ 1 w 65"/>
                <a:gd name="T61" fmla="*/ 33 h 65"/>
                <a:gd name="T62" fmla="*/ 2 w 65"/>
                <a:gd name="T63" fmla="*/ 22 h 65"/>
                <a:gd name="T64" fmla="*/ 8 w 65"/>
                <a:gd name="T65" fmla="*/ 12 h 65"/>
                <a:gd name="T66" fmla="*/ 16 w 65"/>
                <a:gd name="T67" fmla="*/ 5 h 65"/>
                <a:gd name="T68" fmla="*/ 27 w 65"/>
                <a:gd name="T69" fmla="*/ 1 h 65"/>
                <a:gd name="T70" fmla="*/ 33 w 65"/>
                <a:gd name="T71" fmla="*/ 1 h 65"/>
                <a:gd name="T72" fmla="*/ 38 w 65"/>
                <a:gd name="T73" fmla="*/ 1 h 65"/>
                <a:gd name="T74" fmla="*/ 49 w 65"/>
                <a:gd name="T75" fmla="*/ 5 h 65"/>
                <a:gd name="T76" fmla="*/ 57 w 65"/>
                <a:gd name="T77" fmla="*/ 12 h 65"/>
                <a:gd name="T78" fmla="*/ 63 w 65"/>
                <a:gd name="T79" fmla="*/ 22 h 65"/>
                <a:gd name="T80" fmla="*/ 64 w 65"/>
                <a:gd name="T81" fmla="*/ 27 h 65"/>
                <a:gd name="T82" fmla="*/ 64 w 65"/>
                <a:gd name="T83" fmla="*/ 33 h 65"/>
                <a:gd name="T84" fmla="*/ 63 w 65"/>
                <a:gd name="T85" fmla="*/ 43 h 65"/>
                <a:gd name="T86" fmla="*/ 57 w 65"/>
                <a:gd name="T87" fmla="*/ 53 h 65"/>
                <a:gd name="T88" fmla="*/ 48 w 65"/>
                <a:gd name="T89" fmla="*/ 60 h 65"/>
                <a:gd name="T90" fmla="*/ 38 w 65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38" y="64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3" y="64"/>
                  </a:lnTo>
                  <a:lnTo>
                    <a:pt x="49" y="61"/>
                  </a:lnTo>
                  <a:lnTo>
                    <a:pt x="53" y="57"/>
                  </a:lnTo>
                  <a:lnTo>
                    <a:pt x="57" y="53"/>
                  </a:lnTo>
                  <a:lnTo>
                    <a:pt x="61" y="49"/>
                  </a:lnTo>
                  <a:lnTo>
                    <a:pt x="64" y="43"/>
                  </a:lnTo>
                  <a:lnTo>
                    <a:pt x="65" y="38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4" y="22"/>
                  </a:lnTo>
                  <a:lnTo>
                    <a:pt x="61" y="16"/>
                  </a:lnTo>
                  <a:lnTo>
                    <a:pt x="58" y="11"/>
                  </a:lnTo>
                  <a:lnTo>
                    <a:pt x="54" y="7"/>
                  </a:lnTo>
                  <a:lnTo>
                    <a:pt x="49" y="4"/>
                  </a:lnTo>
                  <a:lnTo>
                    <a:pt x="43" y="1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4"/>
                  </a:lnTo>
                  <a:lnTo>
                    <a:pt x="11" y="7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1" y="20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43"/>
                  </a:lnTo>
                  <a:lnTo>
                    <a:pt x="4" y="49"/>
                  </a:lnTo>
                  <a:lnTo>
                    <a:pt x="7" y="53"/>
                  </a:lnTo>
                  <a:lnTo>
                    <a:pt x="11" y="57"/>
                  </a:lnTo>
                  <a:lnTo>
                    <a:pt x="16" y="61"/>
                  </a:lnTo>
                  <a:lnTo>
                    <a:pt x="22" y="63"/>
                  </a:lnTo>
                  <a:lnTo>
                    <a:pt x="27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2" y="63"/>
                  </a:lnTo>
                  <a:lnTo>
                    <a:pt x="16" y="60"/>
                  </a:lnTo>
                  <a:lnTo>
                    <a:pt x="12" y="56"/>
                  </a:lnTo>
                  <a:lnTo>
                    <a:pt x="8" y="53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27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6" y="5"/>
                  </a:lnTo>
                  <a:lnTo>
                    <a:pt x="22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3" y="2"/>
                  </a:lnTo>
                  <a:lnTo>
                    <a:pt x="49" y="5"/>
                  </a:lnTo>
                  <a:lnTo>
                    <a:pt x="53" y="8"/>
                  </a:lnTo>
                  <a:lnTo>
                    <a:pt x="57" y="12"/>
                  </a:lnTo>
                  <a:lnTo>
                    <a:pt x="60" y="16"/>
                  </a:lnTo>
                  <a:lnTo>
                    <a:pt x="63" y="22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8"/>
                  </a:lnTo>
                  <a:lnTo>
                    <a:pt x="63" y="43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8" y="60"/>
                  </a:lnTo>
                  <a:lnTo>
                    <a:pt x="43" y="63"/>
                  </a:lnTo>
                  <a:lnTo>
                    <a:pt x="38" y="64"/>
                  </a:lnTo>
                  <a:lnTo>
                    <a:pt x="38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301" y="2424113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6096001" y="2439988"/>
              <a:ext cx="104775" cy="103188"/>
            </a:xfrm>
            <a:custGeom>
              <a:avLst/>
              <a:gdLst>
                <a:gd name="T0" fmla="*/ 38 w 66"/>
                <a:gd name="T1" fmla="*/ 65 h 65"/>
                <a:gd name="T2" fmla="*/ 44 w 66"/>
                <a:gd name="T3" fmla="*/ 62 h 65"/>
                <a:gd name="T4" fmla="*/ 53 w 66"/>
                <a:gd name="T5" fmla="*/ 57 h 65"/>
                <a:gd name="T6" fmla="*/ 61 w 66"/>
                <a:gd name="T7" fmla="*/ 49 h 65"/>
                <a:gd name="T8" fmla="*/ 66 w 66"/>
                <a:gd name="T9" fmla="*/ 38 h 65"/>
                <a:gd name="T10" fmla="*/ 66 w 66"/>
                <a:gd name="T11" fmla="*/ 32 h 65"/>
                <a:gd name="T12" fmla="*/ 66 w 66"/>
                <a:gd name="T13" fmla="*/ 27 h 65"/>
                <a:gd name="T14" fmla="*/ 61 w 66"/>
                <a:gd name="T15" fmla="*/ 16 h 65"/>
                <a:gd name="T16" fmla="*/ 55 w 66"/>
                <a:gd name="T17" fmla="*/ 6 h 65"/>
                <a:gd name="T18" fmla="*/ 44 w 66"/>
                <a:gd name="T19" fmla="*/ 1 h 65"/>
                <a:gd name="T20" fmla="*/ 33 w 66"/>
                <a:gd name="T21" fmla="*/ 0 h 65"/>
                <a:gd name="T22" fmla="*/ 27 w 66"/>
                <a:gd name="T23" fmla="*/ 0 h 65"/>
                <a:gd name="T24" fmla="*/ 22 w 66"/>
                <a:gd name="T25" fmla="*/ 1 h 65"/>
                <a:gd name="T26" fmla="*/ 12 w 66"/>
                <a:gd name="T27" fmla="*/ 6 h 65"/>
                <a:gd name="T28" fmla="*/ 4 w 66"/>
                <a:gd name="T29" fmla="*/ 15 h 65"/>
                <a:gd name="T30" fmla="*/ 0 w 66"/>
                <a:gd name="T31" fmla="*/ 26 h 65"/>
                <a:gd name="T32" fmla="*/ 0 w 66"/>
                <a:gd name="T33" fmla="*/ 32 h 65"/>
                <a:gd name="T34" fmla="*/ 0 w 66"/>
                <a:gd name="T35" fmla="*/ 36 h 65"/>
                <a:gd name="T36" fmla="*/ 4 w 66"/>
                <a:gd name="T37" fmla="*/ 49 h 65"/>
                <a:gd name="T38" fmla="*/ 11 w 66"/>
                <a:gd name="T39" fmla="*/ 57 h 65"/>
                <a:gd name="T40" fmla="*/ 22 w 66"/>
                <a:gd name="T41" fmla="*/ 62 h 65"/>
                <a:gd name="T42" fmla="*/ 33 w 66"/>
                <a:gd name="T43" fmla="*/ 65 h 65"/>
                <a:gd name="T44" fmla="*/ 38 w 66"/>
                <a:gd name="T45" fmla="*/ 65 h 65"/>
                <a:gd name="T46" fmla="*/ 38 w 66"/>
                <a:gd name="T47" fmla="*/ 64 h 65"/>
                <a:gd name="T48" fmla="*/ 33 w 66"/>
                <a:gd name="T49" fmla="*/ 64 h 65"/>
                <a:gd name="T50" fmla="*/ 27 w 66"/>
                <a:gd name="T51" fmla="*/ 62 h 65"/>
                <a:gd name="T52" fmla="*/ 16 w 66"/>
                <a:gd name="T53" fmla="*/ 60 h 65"/>
                <a:gd name="T54" fmla="*/ 8 w 66"/>
                <a:gd name="T55" fmla="*/ 53 h 65"/>
                <a:gd name="T56" fmla="*/ 3 w 66"/>
                <a:gd name="T57" fmla="*/ 42 h 65"/>
                <a:gd name="T58" fmla="*/ 1 w 66"/>
                <a:gd name="T59" fmla="*/ 36 h 65"/>
                <a:gd name="T60" fmla="*/ 1 w 66"/>
                <a:gd name="T61" fmla="*/ 32 h 65"/>
                <a:gd name="T62" fmla="*/ 3 w 66"/>
                <a:gd name="T63" fmla="*/ 21 h 65"/>
                <a:gd name="T64" fmla="*/ 8 w 66"/>
                <a:gd name="T65" fmla="*/ 12 h 65"/>
                <a:gd name="T66" fmla="*/ 18 w 66"/>
                <a:gd name="T67" fmla="*/ 5 h 65"/>
                <a:gd name="T68" fmla="*/ 27 w 66"/>
                <a:gd name="T69" fmla="*/ 1 h 65"/>
                <a:gd name="T70" fmla="*/ 33 w 66"/>
                <a:gd name="T71" fmla="*/ 1 h 65"/>
                <a:gd name="T72" fmla="*/ 38 w 66"/>
                <a:gd name="T73" fmla="*/ 1 h 65"/>
                <a:gd name="T74" fmla="*/ 49 w 66"/>
                <a:gd name="T75" fmla="*/ 5 h 65"/>
                <a:gd name="T76" fmla="*/ 57 w 66"/>
                <a:gd name="T77" fmla="*/ 12 h 65"/>
                <a:gd name="T78" fmla="*/ 63 w 66"/>
                <a:gd name="T79" fmla="*/ 21 h 65"/>
                <a:gd name="T80" fmla="*/ 64 w 66"/>
                <a:gd name="T81" fmla="*/ 27 h 65"/>
                <a:gd name="T82" fmla="*/ 64 w 66"/>
                <a:gd name="T83" fmla="*/ 32 h 65"/>
                <a:gd name="T84" fmla="*/ 63 w 66"/>
                <a:gd name="T85" fmla="*/ 43 h 65"/>
                <a:gd name="T86" fmla="*/ 57 w 66"/>
                <a:gd name="T87" fmla="*/ 53 h 65"/>
                <a:gd name="T88" fmla="*/ 48 w 66"/>
                <a:gd name="T89" fmla="*/ 60 h 65"/>
                <a:gd name="T90" fmla="*/ 38 w 66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65">
                  <a:moveTo>
                    <a:pt x="38" y="64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4" y="62"/>
                  </a:lnTo>
                  <a:lnTo>
                    <a:pt x="49" y="61"/>
                  </a:lnTo>
                  <a:lnTo>
                    <a:pt x="53" y="57"/>
                  </a:lnTo>
                  <a:lnTo>
                    <a:pt x="57" y="53"/>
                  </a:lnTo>
                  <a:lnTo>
                    <a:pt x="61" y="49"/>
                  </a:lnTo>
                  <a:lnTo>
                    <a:pt x="64" y="43"/>
                  </a:lnTo>
                  <a:lnTo>
                    <a:pt x="66" y="38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4" y="21"/>
                  </a:lnTo>
                  <a:lnTo>
                    <a:pt x="61" y="16"/>
                  </a:lnTo>
                  <a:lnTo>
                    <a:pt x="59" y="11"/>
                  </a:lnTo>
                  <a:lnTo>
                    <a:pt x="55" y="6"/>
                  </a:lnTo>
                  <a:lnTo>
                    <a:pt x="49" y="4"/>
                  </a:lnTo>
                  <a:lnTo>
                    <a:pt x="44" y="1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4"/>
                  </a:lnTo>
                  <a:lnTo>
                    <a:pt x="12" y="6"/>
                  </a:lnTo>
                  <a:lnTo>
                    <a:pt x="8" y="11"/>
                  </a:lnTo>
                  <a:lnTo>
                    <a:pt x="4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43"/>
                  </a:lnTo>
                  <a:lnTo>
                    <a:pt x="4" y="49"/>
                  </a:lnTo>
                  <a:lnTo>
                    <a:pt x="7" y="53"/>
                  </a:lnTo>
                  <a:lnTo>
                    <a:pt x="11" y="57"/>
                  </a:lnTo>
                  <a:lnTo>
                    <a:pt x="16" y="61"/>
                  </a:lnTo>
                  <a:lnTo>
                    <a:pt x="22" y="62"/>
                  </a:lnTo>
                  <a:lnTo>
                    <a:pt x="27" y="64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2"/>
                  </a:lnTo>
                  <a:lnTo>
                    <a:pt x="22" y="61"/>
                  </a:lnTo>
                  <a:lnTo>
                    <a:pt x="16" y="60"/>
                  </a:lnTo>
                  <a:lnTo>
                    <a:pt x="12" y="56"/>
                  </a:lnTo>
                  <a:lnTo>
                    <a:pt x="8" y="53"/>
                  </a:lnTo>
                  <a:lnTo>
                    <a:pt x="6" y="47"/>
                  </a:lnTo>
                  <a:lnTo>
                    <a:pt x="3" y="42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27"/>
                  </a:lnTo>
                  <a:lnTo>
                    <a:pt x="3" y="21"/>
                  </a:lnTo>
                  <a:lnTo>
                    <a:pt x="6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8" y="5"/>
                  </a:lnTo>
                  <a:lnTo>
                    <a:pt x="22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3" y="8"/>
                  </a:lnTo>
                  <a:lnTo>
                    <a:pt x="57" y="12"/>
                  </a:lnTo>
                  <a:lnTo>
                    <a:pt x="60" y="16"/>
                  </a:lnTo>
                  <a:lnTo>
                    <a:pt x="63" y="21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8"/>
                  </a:lnTo>
                  <a:lnTo>
                    <a:pt x="63" y="43"/>
                  </a:lnTo>
                  <a:lnTo>
                    <a:pt x="60" y="47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38" y="64"/>
                  </a:lnTo>
                  <a:lnTo>
                    <a:pt x="38" y="64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713" y="2601913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840413" y="2617788"/>
              <a:ext cx="103188" cy="103188"/>
            </a:xfrm>
            <a:custGeom>
              <a:avLst/>
              <a:gdLst>
                <a:gd name="T0" fmla="*/ 38 w 65"/>
                <a:gd name="T1" fmla="*/ 65 h 65"/>
                <a:gd name="T2" fmla="*/ 44 w 65"/>
                <a:gd name="T3" fmla="*/ 64 h 65"/>
                <a:gd name="T4" fmla="*/ 55 w 65"/>
                <a:gd name="T5" fmla="*/ 58 h 65"/>
                <a:gd name="T6" fmla="*/ 61 w 65"/>
                <a:gd name="T7" fmla="*/ 49 h 65"/>
                <a:gd name="T8" fmla="*/ 65 w 65"/>
                <a:gd name="T9" fmla="*/ 39 h 65"/>
                <a:gd name="T10" fmla="*/ 65 w 65"/>
                <a:gd name="T11" fmla="*/ 32 h 65"/>
                <a:gd name="T12" fmla="*/ 65 w 65"/>
                <a:gd name="T13" fmla="*/ 27 h 65"/>
                <a:gd name="T14" fmla="*/ 61 w 65"/>
                <a:gd name="T15" fmla="*/ 16 h 65"/>
                <a:gd name="T16" fmla="*/ 55 w 65"/>
                <a:gd name="T17" fmla="*/ 8 h 65"/>
                <a:gd name="T18" fmla="*/ 45 w 65"/>
                <a:gd name="T19" fmla="*/ 2 h 65"/>
                <a:gd name="T20" fmla="*/ 33 w 65"/>
                <a:gd name="T21" fmla="*/ 0 h 65"/>
                <a:gd name="T22" fmla="*/ 27 w 65"/>
                <a:gd name="T23" fmla="*/ 0 h 65"/>
                <a:gd name="T24" fmla="*/ 22 w 65"/>
                <a:gd name="T25" fmla="*/ 1 h 65"/>
                <a:gd name="T26" fmla="*/ 12 w 65"/>
                <a:gd name="T27" fmla="*/ 8 h 65"/>
                <a:gd name="T28" fmla="*/ 4 w 65"/>
                <a:gd name="T29" fmla="*/ 16 h 65"/>
                <a:gd name="T30" fmla="*/ 0 w 65"/>
                <a:gd name="T31" fmla="*/ 27 h 65"/>
                <a:gd name="T32" fmla="*/ 0 w 65"/>
                <a:gd name="T33" fmla="*/ 32 h 65"/>
                <a:gd name="T34" fmla="*/ 0 w 65"/>
                <a:gd name="T35" fmla="*/ 38 h 65"/>
                <a:gd name="T36" fmla="*/ 4 w 65"/>
                <a:gd name="T37" fmla="*/ 49 h 65"/>
                <a:gd name="T38" fmla="*/ 12 w 65"/>
                <a:gd name="T39" fmla="*/ 58 h 65"/>
                <a:gd name="T40" fmla="*/ 22 w 65"/>
                <a:gd name="T41" fmla="*/ 64 h 65"/>
                <a:gd name="T42" fmla="*/ 33 w 65"/>
                <a:gd name="T43" fmla="*/ 65 h 65"/>
                <a:gd name="T44" fmla="*/ 38 w 65"/>
                <a:gd name="T45" fmla="*/ 65 h 65"/>
                <a:gd name="T46" fmla="*/ 38 w 65"/>
                <a:gd name="T47" fmla="*/ 64 h 65"/>
                <a:gd name="T48" fmla="*/ 33 w 65"/>
                <a:gd name="T49" fmla="*/ 64 h 65"/>
                <a:gd name="T50" fmla="*/ 27 w 65"/>
                <a:gd name="T51" fmla="*/ 64 h 65"/>
                <a:gd name="T52" fmla="*/ 18 w 65"/>
                <a:gd name="T53" fmla="*/ 60 h 65"/>
                <a:gd name="T54" fmla="*/ 8 w 65"/>
                <a:gd name="T55" fmla="*/ 53 h 65"/>
                <a:gd name="T56" fmla="*/ 3 w 65"/>
                <a:gd name="T57" fmla="*/ 43 h 65"/>
                <a:gd name="T58" fmla="*/ 1 w 65"/>
                <a:gd name="T59" fmla="*/ 38 h 65"/>
                <a:gd name="T60" fmla="*/ 1 w 65"/>
                <a:gd name="T61" fmla="*/ 32 h 65"/>
                <a:gd name="T62" fmla="*/ 4 w 65"/>
                <a:gd name="T63" fmla="*/ 21 h 65"/>
                <a:gd name="T64" fmla="*/ 10 w 65"/>
                <a:gd name="T65" fmla="*/ 12 h 65"/>
                <a:gd name="T66" fmla="*/ 18 w 65"/>
                <a:gd name="T67" fmla="*/ 5 h 65"/>
                <a:gd name="T68" fmla="*/ 29 w 65"/>
                <a:gd name="T69" fmla="*/ 1 h 65"/>
                <a:gd name="T70" fmla="*/ 33 w 65"/>
                <a:gd name="T71" fmla="*/ 1 h 65"/>
                <a:gd name="T72" fmla="*/ 38 w 65"/>
                <a:gd name="T73" fmla="*/ 1 h 65"/>
                <a:gd name="T74" fmla="*/ 49 w 65"/>
                <a:gd name="T75" fmla="*/ 5 h 65"/>
                <a:gd name="T76" fmla="*/ 57 w 65"/>
                <a:gd name="T77" fmla="*/ 12 h 65"/>
                <a:gd name="T78" fmla="*/ 63 w 65"/>
                <a:gd name="T79" fmla="*/ 21 h 65"/>
                <a:gd name="T80" fmla="*/ 64 w 65"/>
                <a:gd name="T81" fmla="*/ 28 h 65"/>
                <a:gd name="T82" fmla="*/ 64 w 65"/>
                <a:gd name="T83" fmla="*/ 32 h 65"/>
                <a:gd name="T84" fmla="*/ 63 w 65"/>
                <a:gd name="T85" fmla="*/ 43 h 65"/>
                <a:gd name="T86" fmla="*/ 57 w 65"/>
                <a:gd name="T87" fmla="*/ 53 h 65"/>
                <a:gd name="T88" fmla="*/ 49 w 65"/>
                <a:gd name="T89" fmla="*/ 60 h 65"/>
                <a:gd name="T90" fmla="*/ 38 w 65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38" y="65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4" y="64"/>
                  </a:lnTo>
                  <a:lnTo>
                    <a:pt x="49" y="61"/>
                  </a:lnTo>
                  <a:lnTo>
                    <a:pt x="55" y="58"/>
                  </a:lnTo>
                  <a:lnTo>
                    <a:pt x="59" y="54"/>
                  </a:lnTo>
                  <a:lnTo>
                    <a:pt x="61" y="49"/>
                  </a:lnTo>
                  <a:lnTo>
                    <a:pt x="64" y="45"/>
                  </a:lnTo>
                  <a:lnTo>
                    <a:pt x="65" y="3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4" y="21"/>
                  </a:lnTo>
                  <a:lnTo>
                    <a:pt x="61" y="16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49" y="4"/>
                  </a:lnTo>
                  <a:lnTo>
                    <a:pt x="45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4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3" y="21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43"/>
                  </a:lnTo>
                  <a:lnTo>
                    <a:pt x="4" y="49"/>
                  </a:lnTo>
                  <a:lnTo>
                    <a:pt x="8" y="54"/>
                  </a:lnTo>
                  <a:lnTo>
                    <a:pt x="12" y="58"/>
                  </a:lnTo>
                  <a:lnTo>
                    <a:pt x="16" y="61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2" y="62"/>
                  </a:lnTo>
                  <a:lnTo>
                    <a:pt x="18" y="60"/>
                  </a:lnTo>
                  <a:lnTo>
                    <a:pt x="12" y="57"/>
                  </a:lnTo>
                  <a:lnTo>
                    <a:pt x="8" y="53"/>
                  </a:lnTo>
                  <a:lnTo>
                    <a:pt x="5" y="49"/>
                  </a:lnTo>
                  <a:lnTo>
                    <a:pt x="3" y="43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27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10" y="12"/>
                  </a:lnTo>
                  <a:lnTo>
                    <a:pt x="12" y="8"/>
                  </a:lnTo>
                  <a:lnTo>
                    <a:pt x="18" y="5"/>
                  </a:lnTo>
                  <a:lnTo>
                    <a:pt x="23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3" y="9"/>
                  </a:lnTo>
                  <a:lnTo>
                    <a:pt x="57" y="12"/>
                  </a:lnTo>
                  <a:lnTo>
                    <a:pt x="60" y="17"/>
                  </a:lnTo>
                  <a:lnTo>
                    <a:pt x="63" y="21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8"/>
                  </a:lnTo>
                  <a:lnTo>
                    <a:pt x="63" y="43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9" y="60"/>
                  </a:lnTo>
                  <a:lnTo>
                    <a:pt x="44" y="62"/>
                  </a:lnTo>
                  <a:lnTo>
                    <a:pt x="38" y="64"/>
                  </a:lnTo>
                  <a:lnTo>
                    <a:pt x="38" y="65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888" y="2576513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462588" y="2590801"/>
              <a:ext cx="104775" cy="106363"/>
            </a:xfrm>
            <a:custGeom>
              <a:avLst/>
              <a:gdLst>
                <a:gd name="T0" fmla="*/ 39 w 66"/>
                <a:gd name="T1" fmla="*/ 66 h 67"/>
                <a:gd name="T2" fmla="*/ 44 w 66"/>
                <a:gd name="T3" fmla="*/ 64 h 67"/>
                <a:gd name="T4" fmla="*/ 54 w 66"/>
                <a:gd name="T5" fmla="*/ 59 h 67"/>
                <a:gd name="T6" fmla="*/ 62 w 66"/>
                <a:gd name="T7" fmla="*/ 51 h 67"/>
                <a:gd name="T8" fmla="*/ 66 w 66"/>
                <a:gd name="T9" fmla="*/ 40 h 67"/>
                <a:gd name="T10" fmla="*/ 66 w 66"/>
                <a:gd name="T11" fmla="*/ 34 h 67"/>
                <a:gd name="T12" fmla="*/ 66 w 66"/>
                <a:gd name="T13" fmla="*/ 29 h 67"/>
                <a:gd name="T14" fmla="*/ 62 w 66"/>
                <a:gd name="T15" fmla="*/ 18 h 67"/>
                <a:gd name="T16" fmla="*/ 55 w 66"/>
                <a:gd name="T17" fmla="*/ 8 h 67"/>
                <a:gd name="T18" fmla="*/ 44 w 66"/>
                <a:gd name="T19" fmla="*/ 3 h 67"/>
                <a:gd name="T20" fmla="*/ 33 w 66"/>
                <a:gd name="T21" fmla="*/ 0 h 67"/>
                <a:gd name="T22" fmla="*/ 28 w 66"/>
                <a:gd name="T23" fmla="*/ 2 h 67"/>
                <a:gd name="T24" fmla="*/ 22 w 66"/>
                <a:gd name="T25" fmla="*/ 3 h 67"/>
                <a:gd name="T26" fmla="*/ 13 w 66"/>
                <a:gd name="T27" fmla="*/ 8 h 67"/>
                <a:gd name="T28" fmla="*/ 5 w 66"/>
                <a:gd name="T29" fmla="*/ 17 h 67"/>
                <a:gd name="T30" fmla="*/ 0 w 66"/>
                <a:gd name="T31" fmla="*/ 28 h 67"/>
                <a:gd name="T32" fmla="*/ 0 w 66"/>
                <a:gd name="T33" fmla="*/ 33 h 67"/>
                <a:gd name="T34" fmla="*/ 0 w 66"/>
                <a:gd name="T35" fmla="*/ 38 h 67"/>
                <a:gd name="T36" fmla="*/ 5 w 66"/>
                <a:gd name="T37" fmla="*/ 49 h 67"/>
                <a:gd name="T38" fmla="*/ 11 w 66"/>
                <a:gd name="T39" fmla="*/ 59 h 67"/>
                <a:gd name="T40" fmla="*/ 22 w 66"/>
                <a:gd name="T41" fmla="*/ 64 h 67"/>
                <a:gd name="T42" fmla="*/ 33 w 66"/>
                <a:gd name="T43" fmla="*/ 67 h 67"/>
                <a:gd name="T44" fmla="*/ 39 w 66"/>
                <a:gd name="T45" fmla="*/ 66 h 67"/>
                <a:gd name="T46" fmla="*/ 39 w 66"/>
                <a:gd name="T47" fmla="*/ 64 h 67"/>
                <a:gd name="T48" fmla="*/ 33 w 66"/>
                <a:gd name="T49" fmla="*/ 66 h 67"/>
                <a:gd name="T50" fmla="*/ 28 w 66"/>
                <a:gd name="T51" fmla="*/ 64 h 67"/>
                <a:gd name="T52" fmla="*/ 17 w 66"/>
                <a:gd name="T53" fmla="*/ 60 h 67"/>
                <a:gd name="T54" fmla="*/ 9 w 66"/>
                <a:gd name="T55" fmla="*/ 53 h 67"/>
                <a:gd name="T56" fmla="*/ 3 w 66"/>
                <a:gd name="T57" fmla="*/ 44 h 67"/>
                <a:gd name="T58" fmla="*/ 2 w 66"/>
                <a:gd name="T59" fmla="*/ 38 h 67"/>
                <a:gd name="T60" fmla="*/ 2 w 66"/>
                <a:gd name="T61" fmla="*/ 33 h 67"/>
                <a:gd name="T62" fmla="*/ 3 w 66"/>
                <a:gd name="T63" fmla="*/ 22 h 67"/>
                <a:gd name="T64" fmla="*/ 9 w 66"/>
                <a:gd name="T65" fmla="*/ 14 h 67"/>
                <a:gd name="T66" fmla="*/ 18 w 66"/>
                <a:gd name="T67" fmla="*/ 6 h 67"/>
                <a:gd name="T68" fmla="*/ 28 w 66"/>
                <a:gd name="T69" fmla="*/ 3 h 67"/>
                <a:gd name="T70" fmla="*/ 33 w 66"/>
                <a:gd name="T71" fmla="*/ 2 h 67"/>
                <a:gd name="T72" fmla="*/ 39 w 66"/>
                <a:gd name="T73" fmla="*/ 3 h 67"/>
                <a:gd name="T74" fmla="*/ 50 w 66"/>
                <a:gd name="T75" fmla="*/ 7 h 67"/>
                <a:gd name="T76" fmla="*/ 58 w 66"/>
                <a:gd name="T77" fmla="*/ 14 h 67"/>
                <a:gd name="T78" fmla="*/ 63 w 66"/>
                <a:gd name="T79" fmla="*/ 23 h 67"/>
                <a:gd name="T80" fmla="*/ 65 w 66"/>
                <a:gd name="T81" fmla="*/ 29 h 67"/>
                <a:gd name="T82" fmla="*/ 65 w 66"/>
                <a:gd name="T83" fmla="*/ 34 h 67"/>
                <a:gd name="T84" fmla="*/ 63 w 66"/>
                <a:gd name="T85" fmla="*/ 45 h 67"/>
                <a:gd name="T86" fmla="*/ 58 w 66"/>
                <a:gd name="T87" fmla="*/ 53 h 67"/>
                <a:gd name="T88" fmla="*/ 48 w 66"/>
                <a:gd name="T89" fmla="*/ 62 h 67"/>
                <a:gd name="T90" fmla="*/ 39 w 66"/>
                <a:gd name="T91" fmla="*/ 6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67">
                  <a:moveTo>
                    <a:pt x="39" y="66"/>
                  </a:moveTo>
                  <a:lnTo>
                    <a:pt x="39" y="66"/>
                  </a:lnTo>
                  <a:lnTo>
                    <a:pt x="39" y="66"/>
                  </a:lnTo>
                  <a:lnTo>
                    <a:pt x="44" y="64"/>
                  </a:lnTo>
                  <a:lnTo>
                    <a:pt x="50" y="62"/>
                  </a:lnTo>
                  <a:lnTo>
                    <a:pt x="54" y="59"/>
                  </a:lnTo>
                  <a:lnTo>
                    <a:pt x="58" y="55"/>
                  </a:lnTo>
                  <a:lnTo>
                    <a:pt x="62" y="51"/>
                  </a:lnTo>
                  <a:lnTo>
                    <a:pt x="65" y="45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5" y="22"/>
                  </a:lnTo>
                  <a:lnTo>
                    <a:pt x="62" y="18"/>
                  </a:lnTo>
                  <a:lnTo>
                    <a:pt x="59" y="13"/>
                  </a:lnTo>
                  <a:lnTo>
                    <a:pt x="55" y="8"/>
                  </a:lnTo>
                  <a:lnTo>
                    <a:pt x="50" y="6"/>
                  </a:lnTo>
                  <a:lnTo>
                    <a:pt x="44" y="3"/>
                  </a:lnTo>
                  <a:lnTo>
                    <a:pt x="39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2" y="3"/>
                  </a:lnTo>
                  <a:lnTo>
                    <a:pt x="17" y="4"/>
                  </a:lnTo>
                  <a:lnTo>
                    <a:pt x="13" y="8"/>
                  </a:lnTo>
                  <a:lnTo>
                    <a:pt x="9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45"/>
                  </a:lnTo>
                  <a:lnTo>
                    <a:pt x="5" y="49"/>
                  </a:lnTo>
                  <a:lnTo>
                    <a:pt x="7" y="55"/>
                  </a:lnTo>
                  <a:lnTo>
                    <a:pt x="11" y="59"/>
                  </a:lnTo>
                  <a:lnTo>
                    <a:pt x="17" y="62"/>
                  </a:lnTo>
                  <a:lnTo>
                    <a:pt x="22" y="64"/>
                  </a:lnTo>
                  <a:lnTo>
                    <a:pt x="28" y="66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28" y="64"/>
                  </a:lnTo>
                  <a:lnTo>
                    <a:pt x="22" y="63"/>
                  </a:lnTo>
                  <a:lnTo>
                    <a:pt x="17" y="60"/>
                  </a:lnTo>
                  <a:lnTo>
                    <a:pt x="13" y="58"/>
                  </a:lnTo>
                  <a:lnTo>
                    <a:pt x="9" y="53"/>
                  </a:lnTo>
                  <a:lnTo>
                    <a:pt x="6" y="49"/>
                  </a:lnTo>
                  <a:lnTo>
                    <a:pt x="3" y="44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28"/>
                  </a:lnTo>
                  <a:lnTo>
                    <a:pt x="3" y="22"/>
                  </a:lnTo>
                  <a:lnTo>
                    <a:pt x="6" y="18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8" y="6"/>
                  </a:lnTo>
                  <a:lnTo>
                    <a:pt x="22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9" y="3"/>
                  </a:lnTo>
                  <a:lnTo>
                    <a:pt x="44" y="4"/>
                  </a:lnTo>
                  <a:lnTo>
                    <a:pt x="50" y="7"/>
                  </a:lnTo>
                  <a:lnTo>
                    <a:pt x="54" y="10"/>
                  </a:lnTo>
                  <a:lnTo>
                    <a:pt x="58" y="14"/>
                  </a:lnTo>
                  <a:lnTo>
                    <a:pt x="61" y="18"/>
                  </a:lnTo>
                  <a:lnTo>
                    <a:pt x="63" y="23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40"/>
                  </a:lnTo>
                  <a:lnTo>
                    <a:pt x="63" y="45"/>
                  </a:lnTo>
                  <a:lnTo>
                    <a:pt x="61" y="49"/>
                  </a:lnTo>
                  <a:lnTo>
                    <a:pt x="58" y="53"/>
                  </a:lnTo>
                  <a:lnTo>
                    <a:pt x="54" y="58"/>
                  </a:lnTo>
                  <a:lnTo>
                    <a:pt x="48" y="62"/>
                  </a:lnTo>
                  <a:lnTo>
                    <a:pt x="44" y="63"/>
                  </a:lnTo>
                  <a:lnTo>
                    <a:pt x="39" y="64"/>
                  </a:lnTo>
                  <a:lnTo>
                    <a:pt x="39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013" y="2701926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5573713" y="2716213"/>
              <a:ext cx="106363" cy="106363"/>
            </a:xfrm>
            <a:custGeom>
              <a:avLst/>
              <a:gdLst>
                <a:gd name="T0" fmla="*/ 38 w 67"/>
                <a:gd name="T1" fmla="*/ 66 h 67"/>
                <a:gd name="T2" fmla="*/ 44 w 67"/>
                <a:gd name="T3" fmla="*/ 65 h 67"/>
                <a:gd name="T4" fmla="*/ 55 w 67"/>
                <a:gd name="T5" fmla="*/ 59 h 67"/>
                <a:gd name="T6" fmla="*/ 61 w 67"/>
                <a:gd name="T7" fmla="*/ 51 h 67"/>
                <a:gd name="T8" fmla="*/ 66 w 67"/>
                <a:gd name="T9" fmla="*/ 40 h 67"/>
                <a:gd name="T10" fmla="*/ 67 w 67"/>
                <a:gd name="T11" fmla="*/ 33 h 67"/>
                <a:gd name="T12" fmla="*/ 66 w 67"/>
                <a:gd name="T13" fmla="*/ 29 h 67"/>
                <a:gd name="T14" fmla="*/ 61 w 67"/>
                <a:gd name="T15" fmla="*/ 17 h 67"/>
                <a:gd name="T16" fmla="*/ 55 w 67"/>
                <a:gd name="T17" fmla="*/ 9 h 67"/>
                <a:gd name="T18" fmla="*/ 45 w 67"/>
                <a:gd name="T19" fmla="*/ 3 h 67"/>
                <a:gd name="T20" fmla="*/ 33 w 67"/>
                <a:gd name="T21" fmla="*/ 0 h 67"/>
                <a:gd name="T22" fmla="*/ 29 w 67"/>
                <a:gd name="T23" fmla="*/ 2 h 67"/>
                <a:gd name="T24" fmla="*/ 22 w 67"/>
                <a:gd name="T25" fmla="*/ 3 h 67"/>
                <a:gd name="T26" fmla="*/ 12 w 67"/>
                <a:gd name="T27" fmla="*/ 9 h 67"/>
                <a:gd name="T28" fmla="*/ 6 w 67"/>
                <a:gd name="T29" fmla="*/ 17 h 67"/>
                <a:gd name="T30" fmla="*/ 1 w 67"/>
                <a:gd name="T31" fmla="*/ 28 h 67"/>
                <a:gd name="T32" fmla="*/ 0 w 67"/>
                <a:gd name="T33" fmla="*/ 33 h 67"/>
                <a:gd name="T34" fmla="*/ 1 w 67"/>
                <a:gd name="T35" fmla="*/ 39 h 67"/>
                <a:gd name="T36" fmla="*/ 4 w 67"/>
                <a:gd name="T37" fmla="*/ 50 h 67"/>
                <a:gd name="T38" fmla="*/ 12 w 67"/>
                <a:gd name="T39" fmla="*/ 59 h 67"/>
                <a:gd name="T40" fmla="*/ 22 w 67"/>
                <a:gd name="T41" fmla="*/ 65 h 67"/>
                <a:gd name="T42" fmla="*/ 33 w 67"/>
                <a:gd name="T43" fmla="*/ 67 h 67"/>
                <a:gd name="T44" fmla="*/ 38 w 67"/>
                <a:gd name="T45" fmla="*/ 66 h 67"/>
                <a:gd name="T46" fmla="*/ 38 w 67"/>
                <a:gd name="T47" fmla="*/ 65 h 67"/>
                <a:gd name="T48" fmla="*/ 33 w 67"/>
                <a:gd name="T49" fmla="*/ 66 h 67"/>
                <a:gd name="T50" fmla="*/ 27 w 67"/>
                <a:gd name="T51" fmla="*/ 65 h 67"/>
                <a:gd name="T52" fmla="*/ 18 w 67"/>
                <a:gd name="T53" fmla="*/ 61 h 67"/>
                <a:gd name="T54" fmla="*/ 10 w 67"/>
                <a:gd name="T55" fmla="*/ 54 h 67"/>
                <a:gd name="T56" fmla="*/ 4 w 67"/>
                <a:gd name="T57" fmla="*/ 44 h 67"/>
                <a:gd name="T58" fmla="*/ 1 w 67"/>
                <a:gd name="T59" fmla="*/ 39 h 67"/>
                <a:gd name="T60" fmla="*/ 1 w 67"/>
                <a:gd name="T61" fmla="*/ 33 h 67"/>
                <a:gd name="T62" fmla="*/ 4 w 67"/>
                <a:gd name="T63" fmla="*/ 22 h 67"/>
                <a:gd name="T64" fmla="*/ 10 w 67"/>
                <a:gd name="T65" fmla="*/ 13 h 67"/>
                <a:gd name="T66" fmla="*/ 18 w 67"/>
                <a:gd name="T67" fmla="*/ 6 h 67"/>
                <a:gd name="T68" fmla="*/ 29 w 67"/>
                <a:gd name="T69" fmla="*/ 2 h 67"/>
                <a:gd name="T70" fmla="*/ 33 w 67"/>
                <a:gd name="T71" fmla="*/ 2 h 67"/>
                <a:gd name="T72" fmla="*/ 40 w 67"/>
                <a:gd name="T73" fmla="*/ 3 h 67"/>
                <a:gd name="T74" fmla="*/ 49 w 67"/>
                <a:gd name="T75" fmla="*/ 6 h 67"/>
                <a:gd name="T76" fmla="*/ 57 w 67"/>
                <a:gd name="T77" fmla="*/ 14 h 67"/>
                <a:gd name="T78" fmla="*/ 63 w 67"/>
                <a:gd name="T79" fmla="*/ 24 h 67"/>
                <a:gd name="T80" fmla="*/ 64 w 67"/>
                <a:gd name="T81" fmla="*/ 29 h 67"/>
                <a:gd name="T82" fmla="*/ 66 w 67"/>
                <a:gd name="T83" fmla="*/ 33 h 67"/>
                <a:gd name="T84" fmla="*/ 63 w 67"/>
                <a:gd name="T85" fmla="*/ 44 h 67"/>
                <a:gd name="T86" fmla="*/ 57 w 67"/>
                <a:gd name="T87" fmla="*/ 54 h 67"/>
                <a:gd name="T88" fmla="*/ 49 w 67"/>
                <a:gd name="T89" fmla="*/ 61 h 67"/>
                <a:gd name="T90" fmla="*/ 38 w 67"/>
                <a:gd name="T91" fmla="*/ 6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7">
                  <a:moveTo>
                    <a:pt x="38" y="66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4" y="65"/>
                  </a:lnTo>
                  <a:lnTo>
                    <a:pt x="49" y="62"/>
                  </a:lnTo>
                  <a:lnTo>
                    <a:pt x="55" y="59"/>
                  </a:lnTo>
                  <a:lnTo>
                    <a:pt x="59" y="55"/>
                  </a:lnTo>
                  <a:lnTo>
                    <a:pt x="61" y="51"/>
                  </a:lnTo>
                  <a:lnTo>
                    <a:pt x="64" y="45"/>
                  </a:lnTo>
                  <a:lnTo>
                    <a:pt x="66" y="40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4" y="22"/>
                  </a:lnTo>
                  <a:lnTo>
                    <a:pt x="61" y="17"/>
                  </a:lnTo>
                  <a:lnTo>
                    <a:pt x="59" y="13"/>
                  </a:lnTo>
                  <a:lnTo>
                    <a:pt x="55" y="9"/>
                  </a:lnTo>
                  <a:lnTo>
                    <a:pt x="51" y="6"/>
                  </a:lnTo>
                  <a:lnTo>
                    <a:pt x="45" y="3"/>
                  </a:lnTo>
                  <a:lnTo>
                    <a:pt x="40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6" y="5"/>
                  </a:lnTo>
                  <a:lnTo>
                    <a:pt x="12" y="9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3" y="22"/>
                  </a:lnTo>
                  <a:lnTo>
                    <a:pt x="1" y="2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3" y="44"/>
                  </a:lnTo>
                  <a:lnTo>
                    <a:pt x="4" y="50"/>
                  </a:lnTo>
                  <a:lnTo>
                    <a:pt x="8" y="55"/>
                  </a:lnTo>
                  <a:lnTo>
                    <a:pt x="12" y="59"/>
                  </a:lnTo>
                  <a:lnTo>
                    <a:pt x="16" y="62"/>
                  </a:lnTo>
                  <a:lnTo>
                    <a:pt x="22" y="65"/>
                  </a:lnTo>
                  <a:lnTo>
                    <a:pt x="27" y="66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27" y="65"/>
                  </a:lnTo>
                  <a:lnTo>
                    <a:pt x="22" y="63"/>
                  </a:lnTo>
                  <a:lnTo>
                    <a:pt x="18" y="61"/>
                  </a:lnTo>
                  <a:lnTo>
                    <a:pt x="12" y="58"/>
                  </a:lnTo>
                  <a:lnTo>
                    <a:pt x="10" y="54"/>
                  </a:lnTo>
                  <a:lnTo>
                    <a:pt x="6" y="50"/>
                  </a:lnTo>
                  <a:lnTo>
                    <a:pt x="4" y="44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3" y="28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10" y="13"/>
                  </a:lnTo>
                  <a:lnTo>
                    <a:pt x="14" y="10"/>
                  </a:lnTo>
                  <a:lnTo>
                    <a:pt x="18" y="6"/>
                  </a:lnTo>
                  <a:lnTo>
                    <a:pt x="23" y="5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40" y="3"/>
                  </a:lnTo>
                  <a:lnTo>
                    <a:pt x="44" y="5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4"/>
                  </a:lnTo>
                  <a:lnTo>
                    <a:pt x="60" y="18"/>
                  </a:lnTo>
                  <a:lnTo>
                    <a:pt x="63" y="24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4" y="40"/>
                  </a:lnTo>
                  <a:lnTo>
                    <a:pt x="63" y="44"/>
                  </a:lnTo>
                  <a:lnTo>
                    <a:pt x="60" y="50"/>
                  </a:lnTo>
                  <a:lnTo>
                    <a:pt x="57" y="54"/>
                  </a:lnTo>
                  <a:lnTo>
                    <a:pt x="53" y="58"/>
                  </a:lnTo>
                  <a:lnTo>
                    <a:pt x="49" y="61"/>
                  </a:lnTo>
                  <a:lnTo>
                    <a:pt x="44" y="63"/>
                  </a:lnTo>
                  <a:lnTo>
                    <a:pt x="38" y="65"/>
                  </a:lnTo>
                  <a:lnTo>
                    <a:pt x="38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113" y="2863851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5484813" y="2879726"/>
              <a:ext cx="104775" cy="106363"/>
            </a:xfrm>
            <a:custGeom>
              <a:avLst/>
              <a:gdLst>
                <a:gd name="T0" fmla="*/ 38 w 66"/>
                <a:gd name="T1" fmla="*/ 65 h 67"/>
                <a:gd name="T2" fmla="*/ 44 w 66"/>
                <a:gd name="T3" fmla="*/ 64 h 67"/>
                <a:gd name="T4" fmla="*/ 53 w 66"/>
                <a:gd name="T5" fmla="*/ 59 h 67"/>
                <a:gd name="T6" fmla="*/ 62 w 66"/>
                <a:gd name="T7" fmla="*/ 50 h 67"/>
                <a:gd name="T8" fmla="*/ 66 w 66"/>
                <a:gd name="T9" fmla="*/ 39 h 67"/>
                <a:gd name="T10" fmla="*/ 66 w 66"/>
                <a:gd name="T11" fmla="*/ 34 h 67"/>
                <a:gd name="T12" fmla="*/ 66 w 66"/>
                <a:gd name="T13" fmla="*/ 29 h 67"/>
                <a:gd name="T14" fmla="*/ 62 w 66"/>
                <a:gd name="T15" fmla="*/ 18 h 67"/>
                <a:gd name="T16" fmla="*/ 53 w 66"/>
                <a:gd name="T17" fmla="*/ 8 h 67"/>
                <a:gd name="T18" fmla="*/ 44 w 66"/>
                <a:gd name="T19" fmla="*/ 3 h 67"/>
                <a:gd name="T20" fmla="*/ 33 w 66"/>
                <a:gd name="T21" fmla="*/ 0 h 67"/>
                <a:gd name="T22" fmla="*/ 27 w 66"/>
                <a:gd name="T23" fmla="*/ 1 h 67"/>
                <a:gd name="T24" fmla="*/ 22 w 66"/>
                <a:gd name="T25" fmla="*/ 3 h 67"/>
                <a:gd name="T26" fmla="*/ 11 w 66"/>
                <a:gd name="T27" fmla="*/ 8 h 67"/>
                <a:gd name="T28" fmla="*/ 4 w 66"/>
                <a:gd name="T29" fmla="*/ 16 h 67"/>
                <a:gd name="T30" fmla="*/ 0 w 66"/>
                <a:gd name="T31" fmla="*/ 27 h 67"/>
                <a:gd name="T32" fmla="*/ 0 w 66"/>
                <a:gd name="T33" fmla="*/ 34 h 67"/>
                <a:gd name="T34" fmla="*/ 0 w 66"/>
                <a:gd name="T35" fmla="*/ 38 h 67"/>
                <a:gd name="T36" fmla="*/ 4 w 66"/>
                <a:gd name="T37" fmla="*/ 50 h 67"/>
                <a:gd name="T38" fmla="*/ 11 w 66"/>
                <a:gd name="T39" fmla="*/ 59 h 67"/>
                <a:gd name="T40" fmla="*/ 21 w 66"/>
                <a:gd name="T41" fmla="*/ 64 h 67"/>
                <a:gd name="T42" fmla="*/ 33 w 66"/>
                <a:gd name="T43" fmla="*/ 67 h 67"/>
                <a:gd name="T44" fmla="*/ 38 w 66"/>
                <a:gd name="T45" fmla="*/ 65 h 67"/>
                <a:gd name="T46" fmla="*/ 37 w 66"/>
                <a:gd name="T47" fmla="*/ 64 h 67"/>
                <a:gd name="T48" fmla="*/ 33 w 66"/>
                <a:gd name="T49" fmla="*/ 65 h 67"/>
                <a:gd name="T50" fmla="*/ 27 w 66"/>
                <a:gd name="T51" fmla="*/ 64 h 67"/>
                <a:gd name="T52" fmla="*/ 16 w 66"/>
                <a:gd name="T53" fmla="*/ 61 h 67"/>
                <a:gd name="T54" fmla="*/ 8 w 66"/>
                <a:gd name="T55" fmla="*/ 53 h 67"/>
                <a:gd name="T56" fmla="*/ 3 w 66"/>
                <a:gd name="T57" fmla="*/ 44 h 67"/>
                <a:gd name="T58" fmla="*/ 1 w 66"/>
                <a:gd name="T59" fmla="*/ 38 h 67"/>
                <a:gd name="T60" fmla="*/ 1 w 66"/>
                <a:gd name="T61" fmla="*/ 34 h 67"/>
                <a:gd name="T62" fmla="*/ 3 w 66"/>
                <a:gd name="T63" fmla="*/ 23 h 67"/>
                <a:gd name="T64" fmla="*/ 8 w 66"/>
                <a:gd name="T65" fmla="*/ 13 h 67"/>
                <a:gd name="T66" fmla="*/ 16 w 66"/>
                <a:gd name="T67" fmla="*/ 5 h 67"/>
                <a:gd name="T68" fmla="*/ 27 w 66"/>
                <a:gd name="T69" fmla="*/ 3 h 67"/>
                <a:gd name="T70" fmla="*/ 33 w 66"/>
                <a:gd name="T71" fmla="*/ 1 h 67"/>
                <a:gd name="T72" fmla="*/ 38 w 66"/>
                <a:gd name="T73" fmla="*/ 3 h 67"/>
                <a:gd name="T74" fmla="*/ 49 w 66"/>
                <a:gd name="T75" fmla="*/ 7 h 67"/>
                <a:gd name="T76" fmla="*/ 57 w 66"/>
                <a:gd name="T77" fmla="*/ 13 h 67"/>
                <a:gd name="T78" fmla="*/ 63 w 66"/>
                <a:gd name="T79" fmla="*/ 23 h 67"/>
                <a:gd name="T80" fmla="*/ 64 w 66"/>
                <a:gd name="T81" fmla="*/ 29 h 67"/>
                <a:gd name="T82" fmla="*/ 64 w 66"/>
                <a:gd name="T83" fmla="*/ 34 h 67"/>
                <a:gd name="T84" fmla="*/ 63 w 66"/>
                <a:gd name="T85" fmla="*/ 45 h 67"/>
                <a:gd name="T86" fmla="*/ 56 w 66"/>
                <a:gd name="T87" fmla="*/ 54 h 67"/>
                <a:gd name="T88" fmla="*/ 48 w 66"/>
                <a:gd name="T89" fmla="*/ 61 h 67"/>
                <a:gd name="T90" fmla="*/ 37 w 66"/>
                <a:gd name="T91" fmla="*/ 6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67">
                  <a:moveTo>
                    <a:pt x="38" y="65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4" y="64"/>
                  </a:lnTo>
                  <a:lnTo>
                    <a:pt x="49" y="63"/>
                  </a:lnTo>
                  <a:lnTo>
                    <a:pt x="53" y="59"/>
                  </a:lnTo>
                  <a:lnTo>
                    <a:pt x="57" y="54"/>
                  </a:lnTo>
                  <a:lnTo>
                    <a:pt x="62" y="50"/>
                  </a:lnTo>
                  <a:lnTo>
                    <a:pt x="63" y="45"/>
                  </a:lnTo>
                  <a:lnTo>
                    <a:pt x="66" y="39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4" y="23"/>
                  </a:lnTo>
                  <a:lnTo>
                    <a:pt x="62" y="18"/>
                  </a:lnTo>
                  <a:lnTo>
                    <a:pt x="57" y="12"/>
                  </a:lnTo>
                  <a:lnTo>
                    <a:pt x="53" y="8"/>
                  </a:lnTo>
                  <a:lnTo>
                    <a:pt x="49" y="5"/>
                  </a:lnTo>
                  <a:lnTo>
                    <a:pt x="44" y="3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2" y="3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7" y="12"/>
                  </a:lnTo>
                  <a:lnTo>
                    <a:pt x="4" y="16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45"/>
                  </a:lnTo>
                  <a:lnTo>
                    <a:pt x="4" y="50"/>
                  </a:lnTo>
                  <a:lnTo>
                    <a:pt x="7" y="54"/>
                  </a:lnTo>
                  <a:lnTo>
                    <a:pt x="11" y="59"/>
                  </a:lnTo>
                  <a:lnTo>
                    <a:pt x="16" y="61"/>
                  </a:lnTo>
                  <a:lnTo>
                    <a:pt x="21" y="64"/>
                  </a:lnTo>
                  <a:lnTo>
                    <a:pt x="26" y="65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7" y="64"/>
                  </a:lnTo>
                  <a:lnTo>
                    <a:pt x="37" y="64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4"/>
                  </a:lnTo>
                  <a:lnTo>
                    <a:pt x="22" y="63"/>
                  </a:lnTo>
                  <a:lnTo>
                    <a:pt x="16" y="61"/>
                  </a:lnTo>
                  <a:lnTo>
                    <a:pt x="12" y="57"/>
                  </a:lnTo>
                  <a:lnTo>
                    <a:pt x="8" y="53"/>
                  </a:lnTo>
                  <a:lnTo>
                    <a:pt x="6" y="49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27"/>
                  </a:lnTo>
                  <a:lnTo>
                    <a:pt x="3" y="23"/>
                  </a:lnTo>
                  <a:lnTo>
                    <a:pt x="6" y="18"/>
                  </a:lnTo>
                  <a:lnTo>
                    <a:pt x="8" y="13"/>
                  </a:lnTo>
                  <a:lnTo>
                    <a:pt x="12" y="9"/>
                  </a:lnTo>
                  <a:lnTo>
                    <a:pt x="16" y="5"/>
                  </a:lnTo>
                  <a:lnTo>
                    <a:pt x="22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8" y="3"/>
                  </a:lnTo>
                  <a:lnTo>
                    <a:pt x="44" y="4"/>
                  </a:lnTo>
                  <a:lnTo>
                    <a:pt x="49" y="7"/>
                  </a:lnTo>
                  <a:lnTo>
                    <a:pt x="53" y="9"/>
                  </a:lnTo>
                  <a:lnTo>
                    <a:pt x="57" y="13"/>
                  </a:lnTo>
                  <a:lnTo>
                    <a:pt x="60" y="18"/>
                  </a:lnTo>
                  <a:lnTo>
                    <a:pt x="63" y="23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64" y="39"/>
                  </a:lnTo>
                  <a:lnTo>
                    <a:pt x="63" y="45"/>
                  </a:lnTo>
                  <a:lnTo>
                    <a:pt x="60" y="49"/>
                  </a:lnTo>
                  <a:lnTo>
                    <a:pt x="56" y="54"/>
                  </a:lnTo>
                  <a:lnTo>
                    <a:pt x="53" y="57"/>
                  </a:lnTo>
                  <a:lnTo>
                    <a:pt x="48" y="61"/>
                  </a:lnTo>
                  <a:lnTo>
                    <a:pt x="44" y="63"/>
                  </a:lnTo>
                  <a:lnTo>
                    <a:pt x="37" y="64"/>
                  </a:lnTo>
                  <a:lnTo>
                    <a:pt x="38" y="65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776" y="2949576"/>
              <a:ext cx="130175" cy="12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575301" y="2963863"/>
              <a:ext cx="106363" cy="104775"/>
            </a:xfrm>
            <a:custGeom>
              <a:avLst/>
              <a:gdLst>
                <a:gd name="T0" fmla="*/ 39 w 67"/>
                <a:gd name="T1" fmla="*/ 66 h 66"/>
                <a:gd name="T2" fmla="*/ 45 w 67"/>
                <a:gd name="T3" fmla="*/ 64 h 66"/>
                <a:gd name="T4" fmla="*/ 55 w 67"/>
                <a:gd name="T5" fmla="*/ 59 h 66"/>
                <a:gd name="T6" fmla="*/ 62 w 67"/>
                <a:gd name="T7" fmla="*/ 49 h 66"/>
                <a:gd name="T8" fmla="*/ 66 w 67"/>
                <a:gd name="T9" fmla="*/ 40 h 66"/>
                <a:gd name="T10" fmla="*/ 67 w 67"/>
                <a:gd name="T11" fmla="*/ 33 h 66"/>
                <a:gd name="T12" fmla="*/ 66 w 67"/>
                <a:gd name="T13" fmla="*/ 27 h 66"/>
                <a:gd name="T14" fmla="*/ 63 w 67"/>
                <a:gd name="T15" fmla="*/ 16 h 66"/>
                <a:gd name="T16" fmla="*/ 55 w 67"/>
                <a:gd name="T17" fmla="*/ 8 h 66"/>
                <a:gd name="T18" fmla="*/ 45 w 67"/>
                <a:gd name="T19" fmla="*/ 3 h 66"/>
                <a:gd name="T20" fmla="*/ 35 w 67"/>
                <a:gd name="T21" fmla="*/ 0 h 66"/>
                <a:gd name="T22" fmla="*/ 29 w 67"/>
                <a:gd name="T23" fmla="*/ 0 h 66"/>
                <a:gd name="T24" fmla="*/ 24 w 67"/>
                <a:gd name="T25" fmla="*/ 1 h 66"/>
                <a:gd name="T26" fmla="*/ 13 w 67"/>
                <a:gd name="T27" fmla="*/ 8 h 66"/>
                <a:gd name="T28" fmla="*/ 6 w 67"/>
                <a:gd name="T29" fmla="*/ 16 h 66"/>
                <a:gd name="T30" fmla="*/ 2 w 67"/>
                <a:gd name="T31" fmla="*/ 27 h 66"/>
                <a:gd name="T32" fmla="*/ 0 w 67"/>
                <a:gd name="T33" fmla="*/ 33 h 66"/>
                <a:gd name="T34" fmla="*/ 2 w 67"/>
                <a:gd name="T35" fmla="*/ 38 h 66"/>
                <a:gd name="T36" fmla="*/ 6 w 67"/>
                <a:gd name="T37" fmla="*/ 49 h 66"/>
                <a:gd name="T38" fmla="*/ 13 w 67"/>
                <a:gd name="T39" fmla="*/ 59 h 66"/>
                <a:gd name="T40" fmla="*/ 22 w 67"/>
                <a:gd name="T41" fmla="*/ 64 h 66"/>
                <a:gd name="T42" fmla="*/ 35 w 67"/>
                <a:gd name="T43" fmla="*/ 66 h 66"/>
                <a:gd name="T44" fmla="*/ 39 w 67"/>
                <a:gd name="T45" fmla="*/ 66 h 66"/>
                <a:gd name="T46" fmla="*/ 39 w 67"/>
                <a:gd name="T47" fmla="*/ 64 h 66"/>
                <a:gd name="T48" fmla="*/ 35 w 67"/>
                <a:gd name="T49" fmla="*/ 64 h 66"/>
                <a:gd name="T50" fmla="*/ 28 w 67"/>
                <a:gd name="T51" fmla="*/ 64 h 66"/>
                <a:gd name="T52" fmla="*/ 18 w 67"/>
                <a:gd name="T53" fmla="*/ 60 h 66"/>
                <a:gd name="T54" fmla="*/ 10 w 67"/>
                <a:gd name="T55" fmla="*/ 53 h 66"/>
                <a:gd name="T56" fmla="*/ 5 w 67"/>
                <a:gd name="T57" fmla="*/ 44 h 66"/>
                <a:gd name="T58" fmla="*/ 3 w 67"/>
                <a:gd name="T59" fmla="*/ 38 h 66"/>
                <a:gd name="T60" fmla="*/ 2 w 67"/>
                <a:gd name="T61" fmla="*/ 33 h 66"/>
                <a:gd name="T62" fmla="*/ 5 w 67"/>
                <a:gd name="T63" fmla="*/ 22 h 66"/>
                <a:gd name="T64" fmla="*/ 10 w 67"/>
                <a:gd name="T65" fmla="*/ 12 h 66"/>
                <a:gd name="T66" fmla="*/ 18 w 67"/>
                <a:gd name="T67" fmla="*/ 6 h 66"/>
                <a:gd name="T68" fmla="*/ 29 w 67"/>
                <a:gd name="T69" fmla="*/ 1 h 66"/>
                <a:gd name="T70" fmla="*/ 35 w 67"/>
                <a:gd name="T71" fmla="*/ 1 h 66"/>
                <a:gd name="T72" fmla="*/ 40 w 67"/>
                <a:gd name="T73" fmla="*/ 1 h 66"/>
                <a:gd name="T74" fmla="*/ 50 w 67"/>
                <a:gd name="T75" fmla="*/ 6 h 66"/>
                <a:gd name="T76" fmla="*/ 58 w 67"/>
                <a:gd name="T77" fmla="*/ 12 h 66"/>
                <a:gd name="T78" fmla="*/ 63 w 67"/>
                <a:gd name="T79" fmla="*/ 22 h 66"/>
                <a:gd name="T80" fmla="*/ 66 w 67"/>
                <a:gd name="T81" fmla="*/ 29 h 66"/>
                <a:gd name="T82" fmla="*/ 66 w 67"/>
                <a:gd name="T83" fmla="*/ 33 h 66"/>
                <a:gd name="T84" fmla="*/ 63 w 67"/>
                <a:gd name="T85" fmla="*/ 44 h 66"/>
                <a:gd name="T86" fmla="*/ 58 w 67"/>
                <a:gd name="T87" fmla="*/ 53 h 66"/>
                <a:gd name="T88" fmla="*/ 50 w 67"/>
                <a:gd name="T89" fmla="*/ 60 h 66"/>
                <a:gd name="T90" fmla="*/ 39 w 67"/>
                <a:gd name="T91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6">
                  <a:moveTo>
                    <a:pt x="39" y="66"/>
                  </a:moveTo>
                  <a:lnTo>
                    <a:pt x="39" y="66"/>
                  </a:lnTo>
                  <a:lnTo>
                    <a:pt x="39" y="66"/>
                  </a:lnTo>
                  <a:lnTo>
                    <a:pt x="45" y="64"/>
                  </a:lnTo>
                  <a:lnTo>
                    <a:pt x="51" y="62"/>
                  </a:lnTo>
                  <a:lnTo>
                    <a:pt x="55" y="59"/>
                  </a:lnTo>
                  <a:lnTo>
                    <a:pt x="59" y="55"/>
                  </a:lnTo>
                  <a:lnTo>
                    <a:pt x="62" y="49"/>
                  </a:lnTo>
                  <a:lnTo>
                    <a:pt x="65" y="45"/>
                  </a:lnTo>
                  <a:lnTo>
                    <a:pt x="66" y="40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5" y="22"/>
                  </a:lnTo>
                  <a:lnTo>
                    <a:pt x="63" y="16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51" y="4"/>
                  </a:lnTo>
                  <a:lnTo>
                    <a:pt x="45" y="3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18" y="4"/>
                  </a:lnTo>
                  <a:lnTo>
                    <a:pt x="13" y="8"/>
                  </a:lnTo>
                  <a:lnTo>
                    <a:pt x="9" y="12"/>
                  </a:lnTo>
                  <a:lnTo>
                    <a:pt x="6" y="16"/>
                  </a:lnTo>
                  <a:lnTo>
                    <a:pt x="3" y="22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3" y="44"/>
                  </a:lnTo>
                  <a:lnTo>
                    <a:pt x="6" y="49"/>
                  </a:lnTo>
                  <a:lnTo>
                    <a:pt x="9" y="55"/>
                  </a:lnTo>
                  <a:lnTo>
                    <a:pt x="13" y="59"/>
                  </a:lnTo>
                  <a:lnTo>
                    <a:pt x="17" y="62"/>
                  </a:lnTo>
                  <a:lnTo>
                    <a:pt x="22" y="64"/>
                  </a:lnTo>
                  <a:lnTo>
                    <a:pt x="28" y="66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28" y="64"/>
                  </a:lnTo>
                  <a:lnTo>
                    <a:pt x="24" y="63"/>
                  </a:lnTo>
                  <a:lnTo>
                    <a:pt x="18" y="60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7" y="49"/>
                  </a:lnTo>
                  <a:lnTo>
                    <a:pt x="5" y="44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3" y="27"/>
                  </a:lnTo>
                  <a:lnTo>
                    <a:pt x="5" y="22"/>
                  </a:lnTo>
                  <a:lnTo>
                    <a:pt x="7" y="16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18" y="6"/>
                  </a:lnTo>
                  <a:lnTo>
                    <a:pt x="24" y="3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0" y="1"/>
                  </a:lnTo>
                  <a:lnTo>
                    <a:pt x="45" y="3"/>
                  </a:lnTo>
                  <a:lnTo>
                    <a:pt x="50" y="6"/>
                  </a:lnTo>
                  <a:lnTo>
                    <a:pt x="55" y="10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3" y="22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5" y="38"/>
                  </a:lnTo>
                  <a:lnTo>
                    <a:pt x="63" y="44"/>
                  </a:lnTo>
                  <a:lnTo>
                    <a:pt x="62" y="49"/>
                  </a:lnTo>
                  <a:lnTo>
                    <a:pt x="58" y="53"/>
                  </a:lnTo>
                  <a:lnTo>
                    <a:pt x="54" y="57"/>
                  </a:lnTo>
                  <a:lnTo>
                    <a:pt x="50" y="60"/>
                  </a:lnTo>
                  <a:lnTo>
                    <a:pt x="44" y="63"/>
                  </a:lnTo>
                  <a:lnTo>
                    <a:pt x="39" y="64"/>
                  </a:lnTo>
                  <a:lnTo>
                    <a:pt x="39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1826" y="2989263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5726113" y="3005138"/>
              <a:ext cx="103188" cy="104775"/>
            </a:xfrm>
            <a:custGeom>
              <a:avLst/>
              <a:gdLst>
                <a:gd name="T0" fmla="*/ 38 w 65"/>
                <a:gd name="T1" fmla="*/ 66 h 66"/>
                <a:gd name="T2" fmla="*/ 43 w 65"/>
                <a:gd name="T3" fmla="*/ 64 h 66"/>
                <a:gd name="T4" fmla="*/ 53 w 65"/>
                <a:gd name="T5" fmla="*/ 59 h 66"/>
                <a:gd name="T6" fmla="*/ 61 w 65"/>
                <a:gd name="T7" fmla="*/ 51 h 66"/>
                <a:gd name="T8" fmla="*/ 65 w 65"/>
                <a:gd name="T9" fmla="*/ 40 h 66"/>
                <a:gd name="T10" fmla="*/ 65 w 65"/>
                <a:gd name="T11" fmla="*/ 33 h 66"/>
                <a:gd name="T12" fmla="*/ 65 w 65"/>
                <a:gd name="T13" fmla="*/ 29 h 66"/>
                <a:gd name="T14" fmla="*/ 61 w 65"/>
                <a:gd name="T15" fmla="*/ 16 h 66"/>
                <a:gd name="T16" fmla="*/ 53 w 65"/>
                <a:gd name="T17" fmla="*/ 8 h 66"/>
                <a:gd name="T18" fmla="*/ 43 w 65"/>
                <a:gd name="T19" fmla="*/ 3 h 66"/>
                <a:gd name="T20" fmla="*/ 32 w 65"/>
                <a:gd name="T21" fmla="*/ 0 h 66"/>
                <a:gd name="T22" fmla="*/ 27 w 65"/>
                <a:gd name="T23" fmla="*/ 0 h 66"/>
                <a:gd name="T24" fmla="*/ 21 w 65"/>
                <a:gd name="T25" fmla="*/ 3 h 66"/>
                <a:gd name="T26" fmla="*/ 11 w 65"/>
                <a:gd name="T27" fmla="*/ 8 h 66"/>
                <a:gd name="T28" fmla="*/ 4 w 65"/>
                <a:gd name="T29" fmla="*/ 16 h 66"/>
                <a:gd name="T30" fmla="*/ 0 w 65"/>
                <a:gd name="T31" fmla="*/ 27 h 66"/>
                <a:gd name="T32" fmla="*/ 0 w 65"/>
                <a:gd name="T33" fmla="*/ 33 h 66"/>
                <a:gd name="T34" fmla="*/ 0 w 65"/>
                <a:gd name="T35" fmla="*/ 38 h 66"/>
                <a:gd name="T36" fmla="*/ 4 w 65"/>
                <a:gd name="T37" fmla="*/ 49 h 66"/>
                <a:gd name="T38" fmla="*/ 11 w 65"/>
                <a:gd name="T39" fmla="*/ 59 h 66"/>
                <a:gd name="T40" fmla="*/ 20 w 65"/>
                <a:gd name="T41" fmla="*/ 64 h 66"/>
                <a:gd name="T42" fmla="*/ 32 w 65"/>
                <a:gd name="T43" fmla="*/ 66 h 66"/>
                <a:gd name="T44" fmla="*/ 38 w 65"/>
                <a:gd name="T45" fmla="*/ 66 h 66"/>
                <a:gd name="T46" fmla="*/ 36 w 65"/>
                <a:gd name="T47" fmla="*/ 64 h 66"/>
                <a:gd name="T48" fmla="*/ 32 w 65"/>
                <a:gd name="T49" fmla="*/ 64 h 66"/>
                <a:gd name="T50" fmla="*/ 27 w 65"/>
                <a:gd name="T51" fmla="*/ 64 h 66"/>
                <a:gd name="T52" fmla="*/ 16 w 65"/>
                <a:gd name="T53" fmla="*/ 60 h 66"/>
                <a:gd name="T54" fmla="*/ 8 w 65"/>
                <a:gd name="T55" fmla="*/ 53 h 66"/>
                <a:gd name="T56" fmla="*/ 2 w 65"/>
                <a:gd name="T57" fmla="*/ 44 h 66"/>
                <a:gd name="T58" fmla="*/ 1 w 65"/>
                <a:gd name="T59" fmla="*/ 38 h 66"/>
                <a:gd name="T60" fmla="*/ 1 w 65"/>
                <a:gd name="T61" fmla="*/ 33 h 66"/>
                <a:gd name="T62" fmla="*/ 2 w 65"/>
                <a:gd name="T63" fmla="*/ 22 h 66"/>
                <a:gd name="T64" fmla="*/ 8 w 65"/>
                <a:gd name="T65" fmla="*/ 12 h 66"/>
                <a:gd name="T66" fmla="*/ 16 w 65"/>
                <a:gd name="T67" fmla="*/ 5 h 66"/>
                <a:gd name="T68" fmla="*/ 27 w 65"/>
                <a:gd name="T69" fmla="*/ 1 h 66"/>
                <a:gd name="T70" fmla="*/ 32 w 65"/>
                <a:gd name="T71" fmla="*/ 1 h 66"/>
                <a:gd name="T72" fmla="*/ 38 w 65"/>
                <a:gd name="T73" fmla="*/ 3 h 66"/>
                <a:gd name="T74" fmla="*/ 49 w 65"/>
                <a:gd name="T75" fmla="*/ 5 h 66"/>
                <a:gd name="T76" fmla="*/ 57 w 65"/>
                <a:gd name="T77" fmla="*/ 14 h 66"/>
                <a:gd name="T78" fmla="*/ 62 w 65"/>
                <a:gd name="T79" fmla="*/ 23 h 66"/>
                <a:gd name="T80" fmla="*/ 64 w 65"/>
                <a:gd name="T81" fmla="*/ 29 h 66"/>
                <a:gd name="T82" fmla="*/ 64 w 65"/>
                <a:gd name="T83" fmla="*/ 33 h 66"/>
                <a:gd name="T84" fmla="*/ 62 w 65"/>
                <a:gd name="T85" fmla="*/ 44 h 66"/>
                <a:gd name="T86" fmla="*/ 56 w 65"/>
                <a:gd name="T87" fmla="*/ 53 h 66"/>
                <a:gd name="T88" fmla="*/ 47 w 65"/>
                <a:gd name="T89" fmla="*/ 60 h 66"/>
                <a:gd name="T90" fmla="*/ 36 w 65"/>
                <a:gd name="T91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6">
                  <a:moveTo>
                    <a:pt x="38" y="66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3" y="64"/>
                  </a:lnTo>
                  <a:lnTo>
                    <a:pt x="49" y="61"/>
                  </a:lnTo>
                  <a:lnTo>
                    <a:pt x="53" y="59"/>
                  </a:lnTo>
                  <a:lnTo>
                    <a:pt x="57" y="55"/>
                  </a:lnTo>
                  <a:lnTo>
                    <a:pt x="61" y="51"/>
                  </a:lnTo>
                  <a:lnTo>
                    <a:pt x="62" y="45"/>
                  </a:lnTo>
                  <a:lnTo>
                    <a:pt x="65" y="40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4" y="22"/>
                  </a:lnTo>
                  <a:lnTo>
                    <a:pt x="61" y="16"/>
                  </a:lnTo>
                  <a:lnTo>
                    <a:pt x="57" y="12"/>
                  </a:lnTo>
                  <a:lnTo>
                    <a:pt x="53" y="8"/>
                  </a:lnTo>
                  <a:lnTo>
                    <a:pt x="49" y="4"/>
                  </a:lnTo>
                  <a:lnTo>
                    <a:pt x="43" y="3"/>
                  </a:lnTo>
                  <a:lnTo>
                    <a:pt x="38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1" y="3"/>
                  </a:lnTo>
                  <a:lnTo>
                    <a:pt x="16" y="4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44"/>
                  </a:lnTo>
                  <a:lnTo>
                    <a:pt x="4" y="49"/>
                  </a:lnTo>
                  <a:lnTo>
                    <a:pt x="6" y="55"/>
                  </a:lnTo>
                  <a:lnTo>
                    <a:pt x="11" y="59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7" y="66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7" y="64"/>
                  </a:lnTo>
                  <a:lnTo>
                    <a:pt x="21" y="63"/>
                  </a:lnTo>
                  <a:lnTo>
                    <a:pt x="16" y="60"/>
                  </a:lnTo>
                  <a:lnTo>
                    <a:pt x="12" y="57"/>
                  </a:lnTo>
                  <a:lnTo>
                    <a:pt x="8" y="53"/>
                  </a:lnTo>
                  <a:lnTo>
                    <a:pt x="5" y="49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27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6" y="5"/>
                  </a:lnTo>
                  <a:lnTo>
                    <a:pt x="21" y="3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8" y="3"/>
                  </a:lnTo>
                  <a:lnTo>
                    <a:pt x="43" y="4"/>
                  </a:lnTo>
                  <a:lnTo>
                    <a:pt x="49" y="5"/>
                  </a:lnTo>
                  <a:lnTo>
                    <a:pt x="53" y="10"/>
                  </a:lnTo>
                  <a:lnTo>
                    <a:pt x="57" y="14"/>
                  </a:lnTo>
                  <a:lnTo>
                    <a:pt x="60" y="18"/>
                  </a:lnTo>
                  <a:lnTo>
                    <a:pt x="62" y="23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8"/>
                  </a:lnTo>
                  <a:lnTo>
                    <a:pt x="62" y="44"/>
                  </a:lnTo>
                  <a:lnTo>
                    <a:pt x="60" y="49"/>
                  </a:lnTo>
                  <a:lnTo>
                    <a:pt x="56" y="53"/>
                  </a:lnTo>
                  <a:lnTo>
                    <a:pt x="53" y="57"/>
                  </a:lnTo>
                  <a:lnTo>
                    <a:pt x="47" y="60"/>
                  </a:lnTo>
                  <a:lnTo>
                    <a:pt x="43" y="63"/>
                  </a:lnTo>
                  <a:lnTo>
                    <a:pt x="36" y="64"/>
                  </a:lnTo>
                  <a:lnTo>
                    <a:pt x="38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413" y="3170238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5599113" y="3184526"/>
              <a:ext cx="106363" cy="104775"/>
            </a:xfrm>
            <a:custGeom>
              <a:avLst/>
              <a:gdLst>
                <a:gd name="T0" fmla="*/ 39 w 67"/>
                <a:gd name="T1" fmla="*/ 66 h 66"/>
                <a:gd name="T2" fmla="*/ 44 w 67"/>
                <a:gd name="T3" fmla="*/ 65 h 66"/>
                <a:gd name="T4" fmla="*/ 55 w 67"/>
                <a:gd name="T5" fmla="*/ 58 h 66"/>
                <a:gd name="T6" fmla="*/ 62 w 67"/>
                <a:gd name="T7" fmla="*/ 50 h 66"/>
                <a:gd name="T8" fmla="*/ 66 w 67"/>
                <a:gd name="T9" fmla="*/ 39 h 66"/>
                <a:gd name="T10" fmla="*/ 67 w 67"/>
                <a:gd name="T11" fmla="*/ 33 h 66"/>
                <a:gd name="T12" fmla="*/ 66 w 67"/>
                <a:gd name="T13" fmla="*/ 28 h 66"/>
                <a:gd name="T14" fmla="*/ 62 w 67"/>
                <a:gd name="T15" fmla="*/ 17 h 66"/>
                <a:gd name="T16" fmla="*/ 55 w 67"/>
                <a:gd name="T17" fmla="*/ 9 h 66"/>
                <a:gd name="T18" fmla="*/ 45 w 67"/>
                <a:gd name="T19" fmla="*/ 2 h 66"/>
                <a:gd name="T20" fmla="*/ 33 w 67"/>
                <a:gd name="T21" fmla="*/ 0 h 66"/>
                <a:gd name="T22" fmla="*/ 29 w 67"/>
                <a:gd name="T23" fmla="*/ 0 h 66"/>
                <a:gd name="T24" fmla="*/ 22 w 67"/>
                <a:gd name="T25" fmla="*/ 2 h 66"/>
                <a:gd name="T26" fmla="*/ 13 w 67"/>
                <a:gd name="T27" fmla="*/ 7 h 66"/>
                <a:gd name="T28" fmla="*/ 6 w 67"/>
                <a:gd name="T29" fmla="*/ 17 h 66"/>
                <a:gd name="T30" fmla="*/ 2 w 67"/>
                <a:gd name="T31" fmla="*/ 28 h 66"/>
                <a:gd name="T32" fmla="*/ 0 w 67"/>
                <a:gd name="T33" fmla="*/ 33 h 66"/>
                <a:gd name="T34" fmla="*/ 2 w 67"/>
                <a:gd name="T35" fmla="*/ 39 h 66"/>
                <a:gd name="T36" fmla="*/ 5 w 67"/>
                <a:gd name="T37" fmla="*/ 50 h 66"/>
                <a:gd name="T38" fmla="*/ 13 w 67"/>
                <a:gd name="T39" fmla="*/ 58 h 66"/>
                <a:gd name="T40" fmla="*/ 22 w 67"/>
                <a:gd name="T41" fmla="*/ 65 h 66"/>
                <a:gd name="T42" fmla="*/ 33 w 67"/>
                <a:gd name="T43" fmla="*/ 66 h 66"/>
                <a:gd name="T44" fmla="*/ 39 w 67"/>
                <a:gd name="T45" fmla="*/ 66 h 66"/>
                <a:gd name="T46" fmla="*/ 39 w 67"/>
                <a:gd name="T47" fmla="*/ 65 h 66"/>
                <a:gd name="T48" fmla="*/ 33 w 67"/>
                <a:gd name="T49" fmla="*/ 65 h 66"/>
                <a:gd name="T50" fmla="*/ 28 w 67"/>
                <a:gd name="T51" fmla="*/ 65 h 66"/>
                <a:gd name="T52" fmla="*/ 18 w 67"/>
                <a:gd name="T53" fmla="*/ 60 h 66"/>
                <a:gd name="T54" fmla="*/ 10 w 67"/>
                <a:gd name="T55" fmla="*/ 54 h 66"/>
                <a:gd name="T56" fmla="*/ 5 w 67"/>
                <a:gd name="T57" fmla="*/ 44 h 66"/>
                <a:gd name="T58" fmla="*/ 3 w 67"/>
                <a:gd name="T59" fmla="*/ 39 h 66"/>
                <a:gd name="T60" fmla="*/ 2 w 67"/>
                <a:gd name="T61" fmla="*/ 33 h 66"/>
                <a:gd name="T62" fmla="*/ 5 w 67"/>
                <a:gd name="T63" fmla="*/ 22 h 66"/>
                <a:gd name="T64" fmla="*/ 10 w 67"/>
                <a:gd name="T65" fmla="*/ 13 h 66"/>
                <a:gd name="T66" fmla="*/ 18 w 67"/>
                <a:gd name="T67" fmla="*/ 6 h 66"/>
                <a:gd name="T68" fmla="*/ 29 w 67"/>
                <a:gd name="T69" fmla="*/ 2 h 66"/>
                <a:gd name="T70" fmla="*/ 33 w 67"/>
                <a:gd name="T71" fmla="*/ 2 h 66"/>
                <a:gd name="T72" fmla="*/ 40 w 67"/>
                <a:gd name="T73" fmla="*/ 2 h 66"/>
                <a:gd name="T74" fmla="*/ 50 w 67"/>
                <a:gd name="T75" fmla="*/ 6 h 66"/>
                <a:gd name="T76" fmla="*/ 58 w 67"/>
                <a:gd name="T77" fmla="*/ 13 h 66"/>
                <a:gd name="T78" fmla="*/ 63 w 67"/>
                <a:gd name="T79" fmla="*/ 22 h 66"/>
                <a:gd name="T80" fmla="*/ 65 w 67"/>
                <a:gd name="T81" fmla="*/ 28 h 66"/>
                <a:gd name="T82" fmla="*/ 66 w 67"/>
                <a:gd name="T83" fmla="*/ 33 h 66"/>
                <a:gd name="T84" fmla="*/ 63 w 67"/>
                <a:gd name="T85" fmla="*/ 44 h 66"/>
                <a:gd name="T86" fmla="*/ 58 w 67"/>
                <a:gd name="T87" fmla="*/ 54 h 66"/>
                <a:gd name="T88" fmla="*/ 50 w 67"/>
                <a:gd name="T89" fmla="*/ 60 h 66"/>
                <a:gd name="T90" fmla="*/ 39 w 67"/>
                <a:gd name="T91" fmla="*/ 6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6">
                  <a:moveTo>
                    <a:pt x="39" y="65"/>
                  </a:moveTo>
                  <a:lnTo>
                    <a:pt x="39" y="66"/>
                  </a:lnTo>
                  <a:lnTo>
                    <a:pt x="39" y="66"/>
                  </a:lnTo>
                  <a:lnTo>
                    <a:pt x="44" y="65"/>
                  </a:lnTo>
                  <a:lnTo>
                    <a:pt x="50" y="62"/>
                  </a:lnTo>
                  <a:lnTo>
                    <a:pt x="55" y="58"/>
                  </a:lnTo>
                  <a:lnTo>
                    <a:pt x="59" y="55"/>
                  </a:lnTo>
                  <a:lnTo>
                    <a:pt x="62" y="50"/>
                  </a:lnTo>
                  <a:lnTo>
                    <a:pt x="65" y="44"/>
                  </a:lnTo>
                  <a:lnTo>
                    <a:pt x="66" y="39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5" y="22"/>
                  </a:lnTo>
                  <a:lnTo>
                    <a:pt x="62" y="17"/>
                  </a:lnTo>
                  <a:lnTo>
                    <a:pt x="59" y="11"/>
                  </a:lnTo>
                  <a:lnTo>
                    <a:pt x="55" y="9"/>
                  </a:lnTo>
                  <a:lnTo>
                    <a:pt x="51" y="4"/>
                  </a:lnTo>
                  <a:lnTo>
                    <a:pt x="45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2" y="2"/>
                  </a:lnTo>
                  <a:lnTo>
                    <a:pt x="17" y="4"/>
                  </a:lnTo>
                  <a:lnTo>
                    <a:pt x="13" y="7"/>
                  </a:lnTo>
                  <a:lnTo>
                    <a:pt x="9" y="11"/>
                  </a:lnTo>
                  <a:lnTo>
                    <a:pt x="6" y="17"/>
                  </a:lnTo>
                  <a:lnTo>
                    <a:pt x="3" y="22"/>
                  </a:lnTo>
                  <a:lnTo>
                    <a:pt x="2" y="2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3" y="44"/>
                  </a:lnTo>
                  <a:lnTo>
                    <a:pt x="5" y="50"/>
                  </a:lnTo>
                  <a:lnTo>
                    <a:pt x="9" y="54"/>
                  </a:lnTo>
                  <a:lnTo>
                    <a:pt x="13" y="58"/>
                  </a:lnTo>
                  <a:lnTo>
                    <a:pt x="17" y="62"/>
                  </a:lnTo>
                  <a:lnTo>
                    <a:pt x="22" y="65"/>
                  </a:lnTo>
                  <a:lnTo>
                    <a:pt x="28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9" y="66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8" y="65"/>
                  </a:lnTo>
                  <a:lnTo>
                    <a:pt x="22" y="63"/>
                  </a:lnTo>
                  <a:lnTo>
                    <a:pt x="18" y="60"/>
                  </a:lnTo>
                  <a:lnTo>
                    <a:pt x="13" y="58"/>
                  </a:lnTo>
                  <a:lnTo>
                    <a:pt x="10" y="54"/>
                  </a:lnTo>
                  <a:lnTo>
                    <a:pt x="6" y="48"/>
                  </a:lnTo>
                  <a:lnTo>
                    <a:pt x="5" y="44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3" y="28"/>
                  </a:lnTo>
                  <a:lnTo>
                    <a:pt x="5" y="22"/>
                  </a:lnTo>
                  <a:lnTo>
                    <a:pt x="6" y="17"/>
                  </a:lnTo>
                  <a:lnTo>
                    <a:pt x="10" y="13"/>
                  </a:lnTo>
                  <a:lnTo>
                    <a:pt x="14" y="9"/>
                  </a:lnTo>
                  <a:lnTo>
                    <a:pt x="18" y="6"/>
                  </a:lnTo>
                  <a:lnTo>
                    <a:pt x="24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40" y="2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4" y="9"/>
                  </a:lnTo>
                  <a:lnTo>
                    <a:pt x="58" y="13"/>
                  </a:lnTo>
                  <a:lnTo>
                    <a:pt x="61" y="17"/>
                  </a:lnTo>
                  <a:lnTo>
                    <a:pt x="63" y="22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5" y="39"/>
                  </a:lnTo>
                  <a:lnTo>
                    <a:pt x="63" y="44"/>
                  </a:lnTo>
                  <a:lnTo>
                    <a:pt x="61" y="50"/>
                  </a:lnTo>
                  <a:lnTo>
                    <a:pt x="58" y="54"/>
                  </a:lnTo>
                  <a:lnTo>
                    <a:pt x="54" y="58"/>
                  </a:lnTo>
                  <a:lnTo>
                    <a:pt x="50" y="60"/>
                  </a:lnTo>
                  <a:lnTo>
                    <a:pt x="44" y="63"/>
                  </a:lnTo>
                  <a:lnTo>
                    <a:pt x="39" y="65"/>
                  </a:lnTo>
                  <a:lnTo>
                    <a:pt x="39" y="65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038" y="3063876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5519738" y="3078163"/>
              <a:ext cx="103188" cy="104775"/>
            </a:xfrm>
            <a:custGeom>
              <a:avLst/>
              <a:gdLst>
                <a:gd name="T0" fmla="*/ 38 w 65"/>
                <a:gd name="T1" fmla="*/ 66 h 66"/>
                <a:gd name="T2" fmla="*/ 44 w 65"/>
                <a:gd name="T3" fmla="*/ 65 h 66"/>
                <a:gd name="T4" fmla="*/ 55 w 65"/>
                <a:gd name="T5" fmla="*/ 58 h 66"/>
                <a:gd name="T6" fmla="*/ 61 w 65"/>
                <a:gd name="T7" fmla="*/ 50 h 66"/>
                <a:gd name="T8" fmla="*/ 65 w 65"/>
                <a:gd name="T9" fmla="*/ 39 h 66"/>
                <a:gd name="T10" fmla="*/ 65 w 65"/>
                <a:gd name="T11" fmla="*/ 33 h 66"/>
                <a:gd name="T12" fmla="*/ 65 w 65"/>
                <a:gd name="T13" fmla="*/ 28 h 66"/>
                <a:gd name="T14" fmla="*/ 61 w 65"/>
                <a:gd name="T15" fmla="*/ 17 h 66"/>
                <a:gd name="T16" fmla="*/ 55 w 65"/>
                <a:gd name="T17" fmla="*/ 7 h 66"/>
                <a:gd name="T18" fmla="*/ 45 w 65"/>
                <a:gd name="T19" fmla="*/ 2 h 66"/>
                <a:gd name="T20" fmla="*/ 33 w 65"/>
                <a:gd name="T21" fmla="*/ 0 h 66"/>
                <a:gd name="T22" fmla="*/ 27 w 65"/>
                <a:gd name="T23" fmla="*/ 0 h 66"/>
                <a:gd name="T24" fmla="*/ 22 w 65"/>
                <a:gd name="T25" fmla="*/ 2 h 66"/>
                <a:gd name="T26" fmla="*/ 12 w 65"/>
                <a:gd name="T27" fmla="*/ 7 h 66"/>
                <a:gd name="T28" fmla="*/ 4 w 65"/>
                <a:gd name="T29" fmla="*/ 17 h 66"/>
                <a:gd name="T30" fmla="*/ 0 w 65"/>
                <a:gd name="T31" fmla="*/ 26 h 66"/>
                <a:gd name="T32" fmla="*/ 0 w 65"/>
                <a:gd name="T33" fmla="*/ 33 h 66"/>
                <a:gd name="T34" fmla="*/ 0 w 65"/>
                <a:gd name="T35" fmla="*/ 37 h 66"/>
                <a:gd name="T36" fmla="*/ 4 w 65"/>
                <a:gd name="T37" fmla="*/ 50 h 66"/>
                <a:gd name="T38" fmla="*/ 11 w 65"/>
                <a:gd name="T39" fmla="*/ 58 h 66"/>
                <a:gd name="T40" fmla="*/ 22 w 65"/>
                <a:gd name="T41" fmla="*/ 63 h 66"/>
                <a:gd name="T42" fmla="*/ 33 w 65"/>
                <a:gd name="T43" fmla="*/ 66 h 66"/>
                <a:gd name="T44" fmla="*/ 38 w 65"/>
                <a:gd name="T45" fmla="*/ 66 h 66"/>
                <a:gd name="T46" fmla="*/ 38 w 65"/>
                <a:gd name="T47" fmla="*/ 65 h 66"/>
                <a:gd name="T48" fmla="*/ 33 w 65"/>
                <a:gd name="T49" fmla="*/ 65 h 66"/>
                <a:gd name="T50" fmla="*/ 27 w 65"/>
                <a:gd name="T51" fmla="*/ 65 h 66"/>
                <a:gd name="T52" fmla="*/ 16 w 65"/>
                <a:gd name="T53" fmla="*/ 61 h 66"/>
                <a:gd name="T54" fmla="*/ 8 w 65"/>
                <a:gd name="T55" fmla="*/ 54 h 66"/>
                <a:gd name="T56" fmla="*/ 3 w 65"/>
                <a:gd name="T57" fmla="*/ 43 h 66"/>
                <a:gd name="T58" fmla="*/ 1 w 65"/>
                <a:gd name="T59" fmla="*/ 37 h 66"/>
                <a:gd name="T60" fmla="*/ 1 w 65"/>
                <a:gd name="T61" fmla="*/ 33 h 66"/>
                <a:gd name="T62" fmla="*/ 3 w 65"/>
                <a:gd name="T63" fmla="*/ 22 h 66"/>
                <a:gd name="T64" fmla="*/ 8 w 65"/>
                <a:gd name="T65" fmla="*/ 13 h 66"/>
                <a:gd name="T66" fmla="*/ 18 w 65"/>
                <a:gd name="T67" fmla="*/ 6 h 66"/>
                <a:gd name="T68" fmla="*/ 29 w 65"/>
                <a:gd name="T69" fmla="*/ 2 h 66"/>
                <a:gd name="T70" fmla="*/ 33 w 65"/>
                <a:gd name="T71" fmla="*/ 2 h 66"/>
                <a:gd name="T72" fmla="*/ 38 w 65"/>
                <a:gd name="T73" fmla="*/ 2 h 66"/>
                <a:gd name="T74" fmla="*/ 49 w 65"/>
                <a:gd name="T75" fmla="*/ 6 h 66"/>
                <a:gd name="T76" fmla="*/ 57 w 65"/>
                <a:gd name="T77" fmla="*/ 13 h 66"/>
                <a:gd name="T78" fmla="*/ 63 w 65"/>
                <a:gd name="T79" fmla="*/ 22 h 66"/>
                <a:gd name="T80" fmla="*/ 64 w 65"/>
                <a:gd name="T81" fmla="*/ 28 h 66"/>
                <a:gd name="T82" fmla="*/ 64 w 65"/>
                <a:gd name="T83" fmla="*/ 33 h 66"/>
                <a:gd name="T84" fmla="*/ 63 w 65"/>
                <a:gd name="T85" fmla="*/ 44 h 66"/>
                <a:gd name="T86" fmla="*/ 57 w 65"/>
                <a:gd name="T87" fmla="*/ 54 h 66"/>
                <a:gd name="T88" fmla="*/ 49 w 65"/>
                <a:gd name="T89" fmla="*/ 61 h 66"/>
                <a:gd name="T90" fmla="*/ 38 w 65"/>
                <a:gd name="T91" fmla="*/ 6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6">
                  <a:moveTo>
                    <a:pt x="38" y="65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4" y="65"/>
                  </a:lnTo>
                  <a:lnTo>
                    <a:pt x="49" y="62"/>
                  </a:lnTo>
                  <a:lnTo>
                    <a:pt x="55" y="58"/>
                  </a:lnTo>
                  <a:lnTo>
                    <a:pt x="59" y="54"/>
                  </a:lnTo>
                  <a:lnTo>
                    <a:pt x="61" y="50"/>
                  </a:lnTo>
                  <a:lnTo>
                    <a:pt x="64" y="44"/>
                  </a:lnTo>
                  <a:lnTo>
                    <a:pt x="65" y="39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4" y="22"/>
                  </a:lnTo>
                  <a:lnTo>
                    <a:pt x="61" y="17"/>
                  </a:lnTo>
                  <a:lnTo>
                    <a:pt x="59" y="11"/>
                  </a:lnTo>
                  <a:lnTo>
                    <a:pt x="55" y="7"/>
                  </a:lnTo>
                  <a:lnTo>
                    <a:pt x="49" y="5"/>
                  </a:lnTo>
                  <a:lnTo>
                    <a:pt x="45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4" y="17"/>
                  </a:lnTo>
                  <a:lnTo>
                    <a:pt x="1" y="21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4" y="50"/>
                  </a:lnTo>
                  <a:lnTo>
                    <a:pt x="8" y="54"/>
                  </a:lnTo>
                  <a:lnTo>
                    <a:pt x="11" y="58"/>
                  </a:lnTo>
                  <a:lnTo>
                    <a:pt x="16" y="62"/>
                  </a:lnTo>
                  <a:lnTo>
                    <a:pt x="22" y="63"/>
                  </a:lnTo>
                  <a:lnTo>
                    <a:pt x="27" y="65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8" y="66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5"/>
                  </a:lnTo>
                  <a:lnTo>
                    <a:pt x="22" y="62"/>
                  </a:lnTo>
                  <a:lnTo>
                    <a:pt x="16" y="61"/>
                  </a:lnTo>
                  <a:lnTo>
                    <a:pt x="12" y="56"/>
                  </a:lnTo>
                  <a:lnTo>
                    <a:pt x="8" y="54"/>
                  </a:lnTo>
                  <a:lnTo>
                    <a:pt x="5" y="48"/>
                  </a:lnTo>
                  <a:lnTo>
                    <a:pt x="3" y="43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28"/>
                  </a:lnTo>
                  <a:lnTo>
                    <a:pt x="3" y="22"/>
                  </a:lnTo>
                  <a:lnTo>
                    <a:pt x="5" y="17"/>
                  </a:lnTo>
                  <a:lnTo>
                    <a:pt x="8" y="13"/>
                  </a:lnTo>
                  <a:lnTo>
                    <a:pt x="12" y="9"/>
                  </a:lnTo>
                  <a:lnTo>
                    <a:pt x="18" y="6"/>
                  </a:lnTo>
                  <a:lnTo>
                    <a:pt x="22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8" y="2"/>
                  </a:lnTo>
                  <a:lnTo>
                    <a:pt x="44" y="3"/>
                  </a:lnTo>
                  <a:lnTo>
                    <a:pt x="49" y="6"/>
                  </a:lnTo>
                  <a:lnTo>
                    <a:pt x="53" y="9"/>
                  </a:lnTo>
                  <a:lnTo>
                    <a:pt x="57" y="13"/>
                  </a:lnTo>
                  <a:lnTo>
                    <a:pt x="60" y="17"/>
                  </a:lnTo>
                  <a:lnTo>
                    <a:pt x="63" y="22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9"/>
                  </a:lnTo>
                  <a:lnTo>
                    <a:pt x="63" y="44"/>
                  </a:lnTo>
                  <a:lnTo>
                    <a:pt x="60" y="48"/>
                  </a:lnTo>
                  <a:lnTo>
                    <a:pt x="57" y="54"/>
                  </a:lnTo>
                  <a:lnTo>
                    <a:pt x="53" y="58"/>
                  </a:lnTo>
                  <a:lnTo>
                    <a:pt x="49" y="61"/>
                  </a:lnTo>
                  <a:lnTo>
                    <a:pt x="44" y="63"/>
                  </a:lnTo>
                  <a:lnTo>
                    <a:pt x="38" y="65"/>
                  </a:lnTo>
                  <a:lnTo>
                    <a:pt x="38" y="65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8" name="Picture 3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3663" y="2879726"/>
              <a:ext cx="128588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5183188" y="2892426"/>
              <a:ext cx="106363" cy="106363"/>
            </a:xfrm>
            <a:custGeom>
              <a:avLst/>
              <a:gdLst>
                <a:gd name="T0" fmla="*/ 39 w 67"/>
                <a:gd name="T1" fmla="*/ 66 h 67"/>
                <a:gd name="T2" fmla="*/ 45 w 67"/>
                <a:gd name="T3" fmla="*/ 64 h 67"/>
                <a:gd name="T4" fmla="*/ 55 w 67"/>
                <a:gd name="T5" fmla="*/ 59 h 67"/>
                <a:gd name="T6" fmla="*/ 62 w 67"/>
                <a:gd name="T7" fmla="*/ 51 h 67"/>
                <a:gd name="T8" fmla="*/ 66 w 67"/>
                <a:gd name="T9" fmla="*/ 40 h 67"/>
                <a:gd name="T10" fmla="*/ 67 w 67"/>
                <a:gd name="T11" fmla="*/ 34 h 67"/>
                <a:gd name="T12" fmla="*/ 66 w 67"/>
                <a:gd name="T13" fmla="*/ 29 h 67"/>
                <a:gd name="T14" fmla="*/ 63 w 67"/>
                <a:gd name="T15" fmla="*/ 18 h 67"/>
                <a:gd name="T16" fmla="*/ 55 w 67"/>
                <a:gd name="T17" fmla="*/ 8 h 67"/>
                <a:gd name="T18" fmla="*/ 45 w 67"/>
                <a:gd name="T19" fmla="*/ 3 h 67"/>
                <a:gd name="T20" fmla="*/ 34 w 67"/>
                <a:gd name="T21" fmla="*/ 0 h 67"/>
                <a:gd name="T22" fmla="*/ 29 w 67"/>
                <a:gd name="T23" fmla="*/ 1 h 67"/>
                <a:gd name="T24" fmla="*/ 24 w 67"/>
                <a:gd name="T25" fmla="*/ 3 h 67"/>
                <a:gd name="T26" fmla="*/ 13 w 67"/>
                <a:gd name="T27" fmla="*/ 8 h 67"/>
                <a:gd name="T28" fmla="*/ 6 w 67"/>
                <a:gd name="T29" fmla="*/ 16 h 67"/>
                <a:gd name="T30" fmla="*/ 2 w 67"/>
                <a:gd name="T31" fmla="*/ 27 h 67"/>
                <a:gd name="T32" fmla="*/ 0 w 67"/>
                <a:gd name="T33" fmla="*/ 34 h 67"/>
                <a:gd name="T34" fmla="*/ 2 w 67"/>
                <a:gd name="T35" fmla="*/ 38 h 67"/>
                <a:gd name="T36" fmla="*/ 6 w 67"/>
                <a:gd name="T37" fmla="*/ 51 h 67"/>
                <a:gd name="T38" fmla="*/ 13 w 67"/>
                <a:gd name="T39" fmla="*/ 59 h 67"/>
                <a:gd name="T40" fmla="*/ 22 w 67"/>
                <a:gd name="T41" fmla="*/ 64 h 67"/>
                <a:gd name="T42" fmla="*/ 34 w 67"/>
                <a:gd name="T43" fmla="*/ 67 h 67"/>
                <a:gd name="T44" fmla="*/ 39 w 67"/>
                <a:gd name="T45" fmla="*/ 66 h 67"/>
                <a:gd name="T46" fmla="*/ 39 w 67"/>
                <a:gd name="T47" fmla="*/ 64 h 67"/>
                <a:gd name="T48" fmla="*/ 34 w 67"/>
                <a:gd name="T49" fmla="*/ 66 h 67"/>
                <a:gd name="T50" fmla="*/ 28 w 67"/>
                <a:gd name="T51" fmla="*/ 64 h 67"/>
                <a:gd name="T52" fmla="*/ 18 w 67"/>
                <a:gd name="T53" fmla="*/ 61 h 67"/>
                <a:gd name="T54" fmla="*/ 10 w 67"/>
                <a:gd name="T55" fmla="*/ 53 h 67"/>
                <a:gd name="T56" fmla="*/ 4 w 67"/>
                <a:gd name="T57" fmla="*/ 44 h 67"/>
                <a:gd name="T58" fmla="*/ 3 w 67"/>
                <a:gd name="T59" fmla="*/ 38 h 67"/>
                <a:gd name="T60" fmla="*/ 2 w 67"/>
                <a:gd name="T61" fmla="*/ 34 h 67"/>
                <a:gd name="T62" fmla="*/ 4 w 67"/>
                <a:gd name="T63" fmla="*/ 23 h 67"/>
                <a:gd name="T64" fmla="*/ 10 w 67"/>
                <a:gd name="T65" fmla="*/ 14 h 67"/>
                <a:gd name="T66" fmla="*/ 18 w 67"/>
                <a:gd name="T67" fmla="*/ 7 h 67"/>
                <a:gd name="T68" fmla="*/ 29 w 67"/>
                <a:gd name="T69" fmla="*/ 3 h 67"/>
                <a:gd name="T70" fmla="*/ 34 w 67"/>
                <a:gd name="T71" fmla="*/ 1 h 67"/>
                <a:gd name="T72" fmla="*/ 40 w 67"/>
                <a:gd name="T73" fmla="*/ 3 h 67"/>
                <a:gd name="T74" fmla="*/ 49 w 67"/>
                <a:gd name="T75" fmla="*/ 7 h 67"/>
                <a:gd name="T76" fmla="*/ 58 w 67"/>
                <a:gd name="T77" fmla="*/ 14 h 67"/>
                <a:gd name="T78" fmla="*/ 63 w 67"/>
                <a:gd name="T79" fmla="*/ 23 h 67"/>
                <a:gd name="T80" fmla="*/ 66 w 67"/>
                <a:gd name="T81" fmla="*/ 29 h 67"/>
                <a:gd name="T82" fmla="*/ 66 w 67"/>
                <a:gd name="T83" fmla="*/ 34 h 67"/>
                <a:gd name="T84" fmla="*/ 63 w 67"/>
                <a:gd name="T85" fmla="*/ 45 h 67"/>
                <a:gd name="T86" fmla="*/ 58 w 67"/>
                <a:gd name="T87" fmla="*/ 55 h 67"/>
                <a:gd name="T88" fmla="*/ 49 w 67"/>
                <a:gd name="T89" fmla="*/ 61 h 67"/>
                <a:gd name="T90" fmla="*/ 39 w 67"/>
                <a:gd name="T91" fmla="*/ 6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7">
                  <a:moveTo>
                    <a:pt x="39" y="66"/>
                  </a:moveTo>
                  <a:lnTo>
                    <a:pt x="39" y="66"/>
                  </a:lnTo>
                  <a:lnTo>
                    <a:pt x="39" y="66"/>
                  </a:lnTo>
                  <a:lnTo>
                    <a:pt x="45" y="64"/>
                  </a:lnTo>
                  <a:lnTo>
                    <a:pt x="51" y="63"/>
                  </a:lnTo>
                  <a:lnTo>
                    <a:pt x="55" y="59"/>
                  </a:lnTo>
                  <a:lnTo>
                    <a:pt x="59" y="55"/>
                  </a:lnTo>
                  <a:lnTo>
                    <a:pt x="62" y="51"/>
                  </a:lnTo>
                  <a:lnTo>
                    <a:pt x="65" y="45"/>
                  </a:lnTo>
                  <a:lnTo>
                    <a:pt x="66" y="40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5" y="23"/>
                  </a:lnTo>
                  <a:lnTo>
                    <a:pt x="63" y="18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51" y="5"/>
                  </a:lnTo>
                  <a:lnTo>
                    <a:pt x="45" y="3"/>
                  </a:lnTo>
                  <a:lnTo>
                    <a:pt x="40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4" y="3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9" y="12"/>
                  </a:lnTo>
                  <a:lnTo>
                    <a:pt x="6" y="16"/>
                  </a:lnTo>
                  <a:lnTo>
                    <a:pt x="3" y="22"/>
                  </a:lnTo>
                  <a:lnTo>
                    <a:pt x="2" y="27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3" y="45"/>
                  </a:lnTo>
                  <a:lnTo>
                    <a:pt x="6" y="51"/>
                  </a:lnTo>
                  <a:lnTo>
                    <a:pt x="9" y="55"/>
                  </a:lnTo>
                  <a:lnTo>
                    <a:pt x="13" y="59"/>
                  </a:lnTo>
                  <a:lnTo>
                    <a:pt x="17" y="61"/>
                  </a:lnTo>
                  <a:lnTo>
                    <a:pt x="22" y="64"/>
                  </a:lnTo>
                  <a:lnTo>
                    <a:pt x="28" y="66"/>
                  </a:lnTo>
                  <a:lnTo>
                    <a:pt x="34" y="67"/>
                  </a:lnTo>
                  <a:lnTo>
                    <a:pt x="34" y="67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28" y="64"/>
                  </a:lnTo>
                  <a:lnTo>
                    <a:pt x="24" y="63"/>
                  </a:lnTo>
                  <a:lnTo>
                    <a:pt x="18" y="61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7" y="49"/>
                  </a:lnTo>
                  <a:lnTo>
                    <a:pt x="4" y="44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3" y="27"/>
                  </a:lnTo>
                  <a:lnTo>
                    <a:pt x="4" y="23"/>
                  </a:lnTo>
                  <a:lnTo>
                    <a:pt x="7" y="18"/>
                  </a:lnTo>
                  <a:lnTo>
                    <a:pt x="10" y="14"/>
                  </a:lnTo>
                  <a:lnTo>
                    <a:pt x="14" y="10"/>
                  </a:lnTo>
                  <a:lnTo>
                    <a:pt x="18" y="7"/>
                  </a:lnTo>
                  <a:lnTo>
                    <a:pt x="24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40" y="3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5" y="10"/>
                  </a:lnTo>
                  <a:lnTo>
                    <a:pt x="58" y="14"/>
                  </a:lnTo>
                  <a:lnTo>
                    <a:pt x="62" y="18"/>
                  </a:lnTo>
                  <a:lnTo>
                    <a:pt x="63" y="23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5" y="40"/>
                  </a:lnTo>
                  <a:lnTo>
                    <a:pt x="63" y="45"/>
                  </a:lnTo>
                  <a:lnTo>
                    <a:pt x="62" y="49"/>
                  </a:lnTo>
                  <a:lnTo>
                    <a:pt x="58" y="55"/>
                  </a:lnTo>
                  <a:lnTo>
                    <a:pt x="54" y="57"/>
                  </a:lnTo>
                  <a:lnTo>
                    <a:pt x="49" y="61"/>
                  </a:lnTo>
                  <a:lnTo>
                    <a:pt x="44" y="63"/>
                  </a:lnTo>
                  <a:lnTo>
                    <a:pt x="39" y="64"/>
                  </a:lnTo>
                  <a:lnTo>
                    <a:pt x="39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0" name="Picture 3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538" y="2665413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203826" y="2679701"/>
              <a:ext cx="103188" cy="104775"/>
            </a:xfrm>
            <a:custGeom>
              <a:avLst/>
              <a:gdLst>
                <a:gd name="T0" fmla="*/ 38 w 65"/>
                <a:gd name="T1" fmla="*/ 66 h 66"/>
                <a:gd name="T2" fmla="*/ 43 w 65"/>
                <a:gd name="T3" fmla="*/ 64 h 66"/>
                <a:gd name="T4" fmla="*/ 54 w 65"/>
                <a:gd name="T5" fmla="*/ 58 h 66"/>
                <a:gd name="T6" fmla="*/ 61 w 65"/>
                <a:gd name="T7" fmla="*/ 49 h 66"/>
                <a:gd name="T8" fmla="*/ 65 w 65"/>
                <a:gd name="T9" fmla="*/ 38 h 66"/>
                <a:gd name="T10" fmla="*/ 65 w 65"/>
                <a:gd name="T11" fmla="*/ 33 h 66"/>
                <a:gd name="T12" fmla="*/ 65 w 65"/>
                <a:gd name="T13" fmla="*/ 28 h 66"/>
                <a:gd name="T14" fmla="*/ 61 w 65"/>
                <a:gd name="T15" fmla="*/ 17 h 66"/>
                <a:gd name="T16" fmla="*/ 54 w 65"/>
                <a:gd name="T17" fmla="*/ 7 h 66"/>
                <a:gd name="T18" fmla="*/ 45 w 65"/>
                <a:gd name="T19" fmla="*/ 2 h 66"/>
                <a:gd name="T20" fmla="*/ 32 w 65"/>
                <a:gd name="T21" fmla="*/ 0 h 66"/>
                <a:gd name="T22" fmla="*/ 27 w 65"/>
                <a:gd name="T23" fmla="*/ 0 h 66"/>
                <a:gd name="T24" fmla="*/ 21 w 65"/>
                <a:gd name="T25" fmla="*/ 2 h 66"/>
                <a:gd name="T26" fmla="*/ 12 w 65"/>
                <a:gd name="T27" fmla="*/ 7 h 66"/>
                <a:gd name="T28" fmla="*/ 4 w 65"/>
                <a:gd name="T29" fmla="*/ 17 h 66"/>
                <a:gd name="T30" fmla="*/ 0 w 65"/>
                <a:gd name="T31" fmla="*/ 28 h 66"/>
                <a:gd name="T32" fmla="*/ 0 w 65"/>
                <a:gd name="T33" fmla="*/ 33 h 66"/>
                <a:gd name="T34" fmla="*/ 0 w 65"/>
                <a:gd name="T35" fmla="*/ 38 h 66"/>
                <a:gd name="T36" fmla="*/ 4 w 65"/>
                <a:gd name="T37" fmla="*/ 49 h 66"/>
                <a:gd name="T38" fmla="*/ 12 w 65"/>
                <a:gd name="T39" fmla="*/ 58 h 66"/>
                <a:gd name="T40" fmla="*/ 21 w 65"/>
                <a:gd name="T41" fmla="*/ 64 h 66"/>
                <a:gd name="T42" fmla="*/ 32 w 65"/>
                <a:gd name="T43" fmla="*/ 66 h 66"/>
                <a:gd name="T44" fmla="*/ 38 w 65"/>
                <a:gd name="T45" fmla="*/ 66 h 66"/>
                <a:gd name="T46" fmla="*/ 38 w 65"/>
                <a:gd name="T47" fmla="*/ 64 h 66"/>
                <a:gd name="T48" fmla="*/ 32 w 65"/>
                <a:gd name="T49" fmla="*/ 64 h 66"/>
                <a:gd name="T50" fmla="*/ 27 w 65"/>
                <a:gd name="T51" fmla="*/ 64 h 66"/>
                <a:gd name="T52" fmla="*/ 16 w 65"/>
                <a:gd name="T53" fmla="*/ 60 h 66"/>
                <a:gd name="T54" fmla="*/ 8 w 65"/>
                <a:gd name="T55" fmla="*/ 53 h 66"/>
                <a:gd name="T56" fmla="*/ 2 w 65"/>
                <a:gd name="T57" fmla="*/ 44 h 66"/>
                <a:gd name="T58" fmla="*/ 1 w 65"/>
                <a:gd name="T59" fmla="*/ 38 h 66"/>
                <a:gd name="T60" fmla="*/ 1 w 65"/>
                <a:gd name="T61" fmla="*/ 33 h 66"/>
                <a:gd name="T62" fmla="*/ 2 w 65"/>
                <a:gd name="T63" fmla="*/ 22 h 66"/>
                <a:gd name="T64" fmla="*/ 9 w 65"/>
                <a:gd name="T65" fmla="*/ 12 h 66"/>
                <a:gd name="T66" fmla="*/ 17 w 65"/>
                <a:gd name="T67" fmla="*/ 6 h 66"/>
                <a:gd name="T68" fmla="*/ 28 w 65"/>
                <a:gd name="T69" fmla="*/ 2 h 66"/>
                <a:gd name="T70" fmla="*/ 32 w 65"/>
                <a:gd name="T71" fmla="*/ 2 h 66"/>
                <a:gd name="T72" fmla="*/ 38 w 65"/>
                <a:gd name="T73" fmla="*/ 2 h 66"/>
                <a:gd name="T74" fmla="*/ 49 w 65"/>
                <a:gd name="T75" fmla="*/ 6 h 66"/>
                <a:gd name="T76" fmla="*/ 57 w 65"/>
                <a:gd name="T77" fmla="*/ 12 h 66"/>
                <a:gd name="T78" fmla="*/ 62 w 65"/>
                <a:gd name="T79" fmla="*/ 22 h 66"/>
                <a:gd name="T80" fmla="*/ 64 w 65"/>
                <a:gd name="T81" fmla="*/ 28 h 66"/>
                <a:gd name="T82" fmla="*/ 64 w 65"/>
                <a:gd name="T83" fmla="*/ 33 h 66"/>
                <a:gd name="T84" fmla="*/ 62 w 65"/>
                <a:gd name="T85" fmla="*/ 44 h 66"/>
                <a:gd name="T86" fmla="*/ 57 w 65"/>
                <a:gd name="T87" fmla="*/ 53 h 66"/>
                <a:gd name="T88" fmla="*/ 49 w 65"/>
                <a:gd name="T89" fmla="*/ 60 h 66"/>
                <a:gd name="T90" fmla="*/ 38 w 65"/>
                <a:gd name="T91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6">
                  <a:moveTo>
                    <a:pt x="38" y="64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3" y="64"/>
                  </a:lnTo>
                  <a:lnTo>
                    <a:pt x="49" y="62"/>
                  </a:lnTo>
                  <a:lnTo>
                    <a:pt x="54" y="58"/>
                  </a:lnTo>
                  <a:lnTo>
                    <a:pt x="58" y="55"/>
                  </a:lnTo>
                  <a:lnTo>
                    <a:pt x="61" y="49"/>
                  </a:lnTo>
                  <a:lnTo>
                    <a:pt x="64" y="44"/>
                  </a:lnTo>
                  <a:lnTo>
                    <a:pt x="65" y="38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4" y="22"/>
                  </a:lnTo>
                  <a:lnTo>
                    <a:pt x="61" y="17"/>
                  </a:lnTo>
                  <a:lnTo>
                    <a:pt x="58" y="11"/>
                  </a:lnTo>
                  <a:lnTo>
                    <a:pt x="54" y="7"/>
                  </a:lnTo>
                  <a:lnTo>
                    <a:pt x="49" y="4"/>
                  </a:lnTo>
                  <a:lnTo>
                    <a:pt x="45" y="2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4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4" y="17"/>
                  </a:lnTo>
                  <a:lnTo>
                    <a:pt x="2" y="21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44"/>
                  </a:lnTo>
                  <a:lnTo>
                    <a:pt x="4" y="49"/>
                  </a:lnTo>
                  <a:lnTo>
                    <a:pt x="8" y="53"/>
                  </a:lnTo>
                  <a:lnTo>
                    <a:pt x="12" y="58"/>
                  </a:lnTo>
                  <a:lnTo>
                    <a:pt x="16" y="62"/>
                  </a:lnTo>
                  <a:lnTo>
                    <a:pt x="21" y="64"/>
                  </a:lnTo>
                  <a:lnTo>
                    <a:pt x="27" y="66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7" y="64"/>
                  </a:lnTo>
                  <a:lnTo>
                    <a:pt x="21" y="63"/>
                  </a:lnTo>
                  <a:lnTo>
                    <a:pt x="16" y="60"/>
                  </a:lnTo>
                  <a:lnTo>
                    <a:pt x="12" y="58"/>
                  </a:lnTo>
                  <a:lnTo>
                    <a:pt x="8" y="53"/>
                  </a:lnTo>
                  <a:lnTo>
                    <a:pt x="5" y="48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28"/>
                  </a:lnTo>
                  <a:lnTo>
                    <a:pt x="2" y="22"/>
                  </a:lnTo>
                  <a:lnTo>
                    <a:pt x="5" y="17"/>
                  </a:lnTo>
                  <a:lnTo>
                    <a:pt x="9" y="12"/>
                  </a:lnTo>
                  <a:lnTo>
                    <a:pt x="12" y="8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8" y="2"/>
                  </a:lnTo>
                  <a:lnTo>
                    <a:pt x="43" y="3"/>
                  </a:lnTo>
                  <a:lnTo>
                    <a:pt x="49" y="6"/>
                  </a:lnTo>
                  <a:lnTo>
                    <a:pt x="53" y="8"/>
                  </a:lnTo>
                  <a:lnTo>
                    <a:pt x="57" y="12"/>
                  </a:lnTo>
                  <a:lnTo>
                    <a:pt x="60" y="17"/>
                  </a:lnTo>
                  <a:lnTo>
                    <a:pt x="62" y="22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8"/>
                  </a:lnTo>
                  <a:lnTo>
                    <a:pt x="62" y="44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8"/>
                  </a:lnTo>
                  <a:lnTo>
                    <a:pt x="49" y="60"/>
                  </a:lnTo>
                  <a:lnTo>
                    <a:pt x="43" y="63"/>
                  </a:lnTo>
                  <a:lnTo>
                    <a:pt x="38" y="64"/>
                  </a:lnTo>
                  <a:lnTo>
                    <a:pt x="38" y="64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8888" y="2730501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080001" y="2744788"/>
              <a:ext cx="106363" cy="104775"/>
            </a:xfrm>
            <a:custGeom>
              <a:avLst/>
              <a:gdLst>
                <a:gd name="T0" fmla="*/ 38 w 67"/>
                <a:gd name="T1" fmla="*/ 66 h 66"/>
                <a:gd name="T2" fmla="*/ 45 w 67"/>
                <a:gd name="T3" fmla="*/ 64 h 66"/>
                <a:gd name="T4" fmla="*/ 54 w 67"/>
                <a:gd name="T5" fmla="*/ 59 h 66"/>
                <a:gd name="T6" fmla="*/ 61 w 67"/>
                <a:gd name="T7" fmla="*/ 49 h 66"/>
                <a:gd name="T8" fmla="*/ 65 w 67"/>
                <a:gd name="T9" fmla="*/ 40 h 66"/>
                <a:gd name="T10" fmla="*/ 67 w 67"/>
                <a:gd name="T11" fmla="*/ 33 h 66"/>
                <a:gd name="T12" fmla="*/ 65 w 67"/>
                <a:gd name="T13" fmla="*/ 29 h 66"/>
                <a:gd name="T14" fmla="*/ 63 w 67"/>
                <a:gd name="T15" fmla="*/ 17 h 66"/>
                <a:gd name="T16" fmla="*/ 54 w 67"/>
                <a:gd name="T17" fmla="*/ 8 h 66"/>
                <a:gd name="T18" fmla="*/ 45 w 67"/>
                <a:gd name="T19" fmla="*/ 3 h 66"/>
                <a:gd name="T20" fmla="*/ 34 w 67"/>
                <a:gd name="T21" fmla="*/ 0 h 66"/>
                <a:gd name="T22" fmla="*/ 28 w 67"/>
                <a:gd name="T23" fmla="*/ 0 h 66"/>
                <a:gd name="T24" fmla="*/ 22 w 67"/>
                <a:gd name="T25" fmla="*/ 2 h 66"/>
                <a:gd name="T26" fmla="*/ 12 w 67"/>
                <a:gd name="T27" fmla="*/ 8 h 66"/>
                <a:gd name="T28" fmla="*/ 5 w 67"/>
                <a:gd name="T29" fmla="*/ 17 h 66"/>
                <a:gd name="T30" fmla="*/ 1 w 67"/>
                <a:gd name="T31" fmla="*/ 27 h 66"/>
                <a:gd name="T32" fmla="*/ 0 w 67"/>
                <a:gd name="T33" fmla="*/ 33 h 66"/>
                <a:gd name="T34" fmla="*/ 1 w 67"/>
                <a:gd name="T35" fmla="*/ 38 h 66"/>
                <a:gd name="T36" fmla="*/ 5 w 67"/>
                <a:gd name="T37" fmla="*/ 49 h 66"/>
                <a:gd name="T38" fmla="*/ 12 w 67"/>
                <a:gd name="T39" fmla="*/ 59 h 66"/>
                <a:gd name="T40" fmla="*/ 22 w 67"/>
                <a:gd name="T41" fmla="*/ 64 h 66"/>
                <a:gd name="T42" fmla="*/ 33 w 67"/>
                <a:gd name="T43" fmla="*/ 66 h 66"/>
                <a:gd name="T44" fmla="*/ 38 w 67"/>
                <a:gd name="T45" fmla="*/ 66 h 66"/>
                <a:gd name="T46" fmla="*/ 38 w 67"/>
                <a:gd name="T47" fmla="*/ 64 h 66"/>
                <a:gd name="T48" fmla="*/ 33 w 67"/>
                <a:gd name="T49" fmla="*/ 64 h 66"/>
                <a:gd name="T50" fmla="*/ 27 w 67"/>
                <a:gd name="T51" fmla="*/ 64 h 66"/>
                <a:gd name="T52" fmla="*/ 18 w 67"/>
                <a:gd name="T53" fmla="*/ 60 h 66"/>
                <a:gd name="T54" fmla="*/ 9 w 67"/>
                <a:gd name="T55" fmla="*/ 53 h 66"/>
                <a:gd name="T56" fmla="*/ 4 w 67"/>
                <a:gd name="T57" fmla="*/ 44 h 66"/>
                <a:gd name="T58" fmla="*/ 3 w 67"/>
                <a:gd name="T59" fmla="*/ 38 h 66"/>
                <a:gd name="T60" fmla="*/ 1 w 67"/>
                <a:gd name="T61" fmla="*/ 33 h 66"/>
                <a:gd name="T62" fmla="*/ 4 w 67"/>
                <a:gd name="T63" fmla="*/ 22 h 66"/>
                <a:gd name="T64" fmla="*/ 9 w 67"/>
                <a:gd name="T65" fmla="*/ 12 h 66"/>
                <a:gd name="T66" fmla="*/ 18 w 67"/>
                <a:gd name="T67" fmla="*/ 6 h 66"/>
                <a:gd name="T68" fmla="*/ 28 w 67"/>
                <a:gd name="T69" fmla="*/ 2 h 66"/>
                <a:gd name="T70" fmla="*/ 34 w 67"/>
                <a:gd name="T71" fmla="*/ 2 h 66"/>
                <a:gd name="T72" fmla="*/ 39 w 67"/>
                <a:gd name="T73" fmla="*/ 2 h 66"/>
                <a:gd name="T74" fmla="*/ 49 w 67"/>
                <a:gd name="T75" fmla="*/ 6 h 66"/>
                <a:gd name="T76" fmla="*/ 57 w 67"/>
                <a:gd name="T77" fmla="*/ 12 h 66"/>
                <a:gd name="T78" fmla="*/ 63 w 67"/>
                <a:gd name="T79" fmla="*/ 23 h 66"/>
                <a:gd name="T80" fmla="*/ 64 w 67"/>
                <a:gd name="T81" fmla="*/ 29 h 66"/>
                <a:gd name="T82" fmla="*/ 65 w 67"/>
                <a:gd name="T83" fmla="*/ 33 h 66"/>
                <a:gd name="T84" fmla="*/ 63 w 67"/>
                <a:gd name="T85" fmla="*/ 44 h 66"/>
                <a:gd name="T86" fmla="*/ 57 w 67"/>
                <a:gd name="T87" fmla="*/ 53 h 66"/>
                <a:gd name="T88" fmla="*/ 49 w 67"/>
                <a:gd name="T89" fmla="*/ 60 h 66"/>
                <a:gd name="T90" fmla="*/ 38 w 67"/>
                <a:gd name="T91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6">
                  <a:moveTo>
                    <a:pt x="38" y="66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5" y="64"/>
                  </a:lnTo>
                  <a:lnTo>
                    <a:pt x="49" y="62"/>
                  </a:lnTo>
                  <a:lnTo>
                    <a:pt x="54" y="59"/>
                  </a:lnTo>
                  <a:lnTo>
                    <a:pt x="59" y="55"/>
                  </a:lnTo>
                  <a:lnTo>
                    <a:pt x="61" y="49"/>
                  </a:lnTo>
                  <a:lnTo>
                    <a:pt x="64" y="45"/>
                  </a:lnTo>
                  <a:lnTo>
                    <a:pt x="65" y="40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4" y="22"/>
                  </a:lnTo>
                  <a:lnTo>
                    <a:pt x="63" y="17"/>
                  </a:lnTo>
                  <a:lnTo>
                    <a:pt x="59" y="12"/>
                  </a:lnTo>
                  <a:lnTo>
                    <a:pt x="54" y="8"/>
                  </a:lnTo>
                  <a:lnTo>
                    <a:pt x="50" y="4"/>
                  </a:lnTo>
                  <a:lnTo>
                    <a:pt x="45" y="3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5" y="17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3" y="44"/>
                  </a:lnTo>
                  <a:lnTo>
                    <a:pt x="5" y="49"/>
                  </a:lnTo>
                  <a:lnTo>
                    <a:pt x="8" y="55"/>
                  </a:lnTo>
                  <a:lnTo>
                    <a:pt x="12" y="59"/>
                  </a:lnTo>
                  <a:lnTo>
                    <a:pt x="16" y="62"/>
                  </a:lnTo>
                  <a:lnTo>
                    <a:pt x="22" y="64"/>
                  </a:lnTo>
                  <a:lnTo>
                    <a:pt x="27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2" y="63"/>
                  </a:lnTo>
                  <a:lnTo>
                    <a:pt x="18" y="60"/>
                  </a:lnTo>
                  <a:lnTo>
                    <a:pt x="13" y="58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4" y="44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3" y="27"/>
                  </a:lnTo>
                  <a:lnTo>
                    <a:pt x="4" y="22"/>
                  </a:lnTo>
                  <a:lnTo>
                    <a:pt x="7" y="18"/>
                  </a:lnTo>
                  <a:lnTo>
                    <a:pt x="9" y="12"/>
                  </a:lnTo>
                  <a:lnTo>
                    <a:pt x="13" y="8"/>
                  </a:lnTo>
                  <a:lnTo>
                    <a:pt x="18" y="6"/>
                  </a:lnTo>
                  <a:lnTo>
                    <a:pt x="23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2"/>
                  </a:lnTo>
                  <a:lnTo>
                    <a:pt x="61" y="18"/>
                  </a:lnTo>
                  <a:lnTo>
                    <a:pt x="63" y="23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4" y="38"/>
                  </a:lnTo>
                  <a:lnTo>
                    <a:pt x="63" y="44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8"/>
                  </a:lnTo>
                  <a:lnTo>
                    <a:pt x="49" y="60"/>
                  </a:lnTo>
                  <a:lnTo>
                    <a:pt x="43" y="63"/>
                  </a:lnTo>
                  <a:lnTo>
                    <a:pt x="38" y="64"/>
                  </a:lnTo>
                  <a:lnTo>
                    <a:pt x="38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438" y="2730501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4908551" y="2744788"/>
              <a:ext cx="106363" cy="104775"/>
            </a:xfrm>
            <a:custGeom>
              <a:avLst/>
              <a:gdLst>
                <a:gd name="T0" fmla="*/ 38 w 67"/>
                <a:gd name="T1" fmla="*/ 66 h 66"/>
                <a:gd name="T2" fmla="*/ 45 w 67"/>
                <a:gd name="T3" fmla="*/ 64 h 66"/>
                <a:gd name="T4" fmla="*/ 55 w 67"/>
                <a:gd name="T5" fmla="*/ 59 h 66"/>
                <a:gd name="T6" fmla="*/ 61 w 67"/>
                <a:gd name="T7" fmla="*/ 49 h 66"/>
                <a:gd name="T8" fmla="*/ 65 w 67"/>
                <a:gd name="T9" fmla="*/ 40 h 66"/>
                <a:gd name="T10" fmla="*/ 67 w 67"/>
                <a:gd name="T11" fmla="*/ 33 h 66"/>
                <a:gd name="T12" fmla="*/ 65 w 67"/>
                <a:gd name="T13" fmla="*/ 29 h 66"/>
                <a:gd name="T14" fmla="*/ 63 w 67"/>
                <a:gd name="T15" fmla="*/ 17 h 66"/>
                <a:gd name="T16" fmla="*/ 55 w 67"/>
                <a:gd name="T17" fmla="*/ 8 h 66"/>
                <a:gd name="T18" fmla="*/ 45 w 67"/>
                <a:gd name="T19" fmla="*/ 3 h 66"/>
                <a:gd name="T20" fmla="*/ 34 w 67"/>
                <a:gd name="T21" fmla="*/ 0 h 66"/>
                <a:gd name="T22" fmla="*/ 29 w 67"/>
                <a:gd name="T23" fmla="*/ 0 h 66"/>
                <a:gd name="T24" fmla="*/ 23 w 67"/>
                <a:gd name="T25" fmla="*/ 2 h 66"/>
                <a:gd name="T26" fmla="*/ 12 w 67"/>
                <a:gd name="T27" fmla="*/ 8 h 66"/>
                <a:gd name="T28" fmla="*/ 5 w 67"/>
                <a:gd name="T29" fmla="*/ 17 h 66"/>
                <a:gd name="T30" fmla="*/ 1 w 67"/>
                <a:gd name="T31" fmla="*/ 27 h 66"/>
                <a:gd name="T32" fmla="*/ 0 w 67"/>
                <a:gd name="T33" fmla="*/ 33 h 66"/>
                <a:gd name="T34" fmla="*/ 1 w 67"/>
                <a:gd name="T35" fmla="*/ 38 h 66"/>
                <a:gd name="T36" fmla="*/ 5 w 67"/>
                <a:gd name="T37" fmla="*/ 49 h 66"/>
                <a:gd name="T38" fmla="*/ 12 w 67"/>
                <a:gd name="T39" fmla="*/ 59 h 66"/>
                <a:gd name="T40" fmla="*/ 22 w 67"/>
                <a:gd name="T41" fmla="*/ 64 h 66"/>
                <a:gd name="T42" fmla="*/ 34 w 67"/>
                <a:gd name="T43" fmla="*/ 66 h 66"/>
                <a:gd name="T44" fmla="*/ 38 w 67"/>
                <a:gd name="T45" fmla="*/ 66 h 66"/>
                <a:gd name="T46" fmla="*/ 38 w 67"/>
                <a:gd name="T47" fmla="*/ 64 h 66"/>
                <a:gd name="T48" fmla="*/ 34 w 67"/>
                <a:gd name="T49" fmla="*/ 64 h 66"/>
                <a:gd name="T50" fmla="*/ 27 w 67"/>
                <a:gd name="T51" fmla="*/ 64 h 66"/>
                <a:gd name="T52" fmla="*/ 18 w 67"/>
                <a:gd name="T53" fmla="*/ 60 h 66"/>
                <a:gd name="T54" fmla="*/ 10 w 67"/>
                <a:gd name="T55" fmla="*/ 53 h 66"/>
                <a:gd name="T56" fmla="*/ 4 w 67"/>
                <a:gd name="T57" fmla="*/ 44 h 66"/>
                <a:gd name="T58" fmla="*/ 3 w 67"/>
                <a:gd name="T59" fmla="*/ 38 h 66"/>
                <a:gd name="T60" fmla="*/ 1 w 67"/>
                <a:gd name="T61" fmla="*/ 33 h 66"/>
                <a:gd name="T62" fmla="*/ 4 w 67"/>
                <a:gd name="T63" fmla="*/ 22 h 66"/>
                <a:gd name="T64" fmla="*/ 10 w 67"/>
                <a:gd name="T65" fmla="*/ 12 h 66"/>
                <a:gd name="T66" fmla="*/ 18 w 67"/>
                <a:gd name="T67" fmla="*/ 6 h 66"/>
                <a:gd name="T68" fmla="*/ 29 w 67"/>
                <a:gd name="T69" fmla="*/ 2 h 66"/>
                <a:gd name="T70" fmla="*/ 34 w 67"/>
                <a:gd name="T71" fmla="*/ 2 h 66"/>
                <a:gd name="T72" fmla="*/ 40 w 67"/>
                <a:gd name="T73" fmla="*/ 2 h 66"/>
                <a:gd name="T74" fmla="*/ 49 w 67"/>
                <a:gd name="T75" fmla="*/ 6 h 66"/>
                <a:gd name="T76" fmla="*/ 57 w 67"/>
                <a:gd name="T77" fmla="*/ 12 h 66"/>
                <a:gd name="T78" fmla="*/ 63 w 67"/>
                <a:gd name="T79" fmla="*/ 23 h 66"/>
                <a:gd name="T80" fmla="*/ 65 w 67"/>
                <a:gd name="T81" fmla="*/ 29 h 66"/>
                <a:gd name="T82" fmla="*/ 65 w 67"/>
                <a:gd name="T83" fmla="*/ 33 h 66"/>
                <a:gd name="T84" fmla="*/ 63 w 67"/>
                <a:gd name="T85" fmla="*/ 44 h 66"/>
                <a:gd name="T86" fmla="*/ 57 w 67"/>
                <a:gd name="T87" fmla="*/ 53 h 66"/>
                <a:gd name="T88" fmla="*/ 49 w 67"/>
                <a:gd name="T89" fmla="*/ 60 h 66"/>
                <a:gd name="T90" fmla="*/ 38 w 67"/>
                <a:gd name="T91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6">
                  <a:moveTo>
                    <a:pt x="38" y="66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5" y="64"/>
                  </a:lnTo>
                  <a:lnTo>
                    <a:pt x="50" y="62"/>
                  </a:lnTo>
                  <a:lnTo>
                    <a:pt x="55" y="59"/>
                  </a:lnTo>
                  <a:lnTo>
                    <a:pt x="59" y="55"/>
                  </a:lnTo>
                  <a:lnTo>
                    <a:pt x="61" y="49"/>
                  </a:lnTo>
                  <a:lnTo>
                    <a:pt x="64" y="45"/>
                  </a:lnTo>
                  <a:lnTo>
                    <a:pt x="65" y="40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4" y="22"/>
                  </a:lnTo>
                  <a:lnTo>
                    <a:pt x="63" y="17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50" y="4"/>
                  </a:lnTo>
                  <a:lnTo>
                    <a:pt x="45" y="3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2"/>
                  </a:lnTo>
                  <a:lnTo>
                    <a:pt x="18" y="4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5" y="17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3" y="44"/>
                  </a:lnTo>
                  <a:lnTo>
                    <a:pt x="5" y="49"/>
                  </a:lnTo>
                  <a:lnTo>
                    <a:pt x="8" y="55"/>
                  </a:lnTo>
                  <a:lnTo>
                    <a:pt x="12" y="59"/>
                  </a:lnTo>
                  <a:lnTo>
                    <a:pt x="16" y="62"/>
                  </a:lnTo>
                  <a:lnTo>
                    <a:pt x="22" y="64"/>
                  </a:lnTo>
                  <a:lnTo>
                    <a:pt x="27" y="66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27" y="64"/>
                  </a:lnTo>
                  <a:lnTo>
                    <a:pt x="23" y="63"/>
                  </a:lnTo>
                  <a:lnTo>
                    <a:pt x="18" y="60"/>
                  </a:lnTo>
                  <a:lnTo>
                    <a:pt x="14" y="58"/>
                  </a:lnTo>
                  <a:lnTo>
                    <a:pt x="10" y="53"/>
                  </a:lnTo>
                  <a:lnTo>
                    <a:pt x="7" y="49"/>
                  </a:lnTo>
                  <a:lnTo>
                    <a:pt x="4" y="44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3" y="27"/>
                  </a:lnTo>
                  <a:lnTo>
                    <a:pt x="4" y="22"/>
                  </a:lnTo>
                  <a:lnTo>
                    <a:pt x="7" y="18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18" y="6"/>
                  </a:lnTo>
                  <a:lnTo>
                    <a:pt x="23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2"/>
                  </a:lnTo>
                  <a:lnTo>
                    <a:pt x="45" y="4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7" y="12"/>
                  </a:lnTo>
                  <a:lnTo>
                    <a:pt x="61" y="18"/>
                  </a:lnTo>
                  <a:lnTo>
                    <a:pt x="63" y="23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4" y="38"/>
                  </a:lnTo>
                  <a:lnTo>
                    <a:pt x="63" y="44"/>
                  </a:lnTo>
                  <a:lnTo>
                    <a:pt x="61" y="49"/>
                  </a:lnTo>
                  <a:lnTo>
                    <a:pt x="57" y="53"/>
                  </a:lnTo>
                  <a:lnTo>
                    <a:pt x="53" y="58"/>
                  </a:lnTo>
                  <a:lnTo>
                    <a:pt x="49" y="60"/>
                  </a:lnTo>
                  <a:lnTo>
                    <a:pt x="44" y="63"/>
                  </a:lnTo>
                  <a:lnTo>
                    <a:pt x="38" y="64"/>
                  </a:lnTo>
                  <a:lnTo>
                    <a:pt x="38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526" y="2460626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4722813" y="2492376"/>
              <a:ext cx="103188" cy="103188"/>
            </a:xfrm>
            <a:custGeom>
              <a:avLst/>
              <a:gdLst>
                <a:gd name="T0" fmla="*/ 36 w 65"/>
                <a:gd name="T1" fmla="*/ 65 h 65"/>
                <a:gd name="T2" fmla="*/ 43 w 65"/>
                <a:gd name="T3" fmla="*/ 64 h 65"/>
                <a:gd name="T4" fmla="*/ 53 w 65"/>
                <a:gd name="T5" fmla="*/ 59 h 65"/>
                <a:gd name="T6" fmla="*/ 61 w 65"/>
                <a:gd name="T7" fmla="*/ 49 h 65"/>
                <a:gd name="T8" fmla="*/ 65 w 65"/>
                <a:gd name="T9" fmla="*/ 38 h 65"/>
                <a:gd name="T10" fmla="*/ 65 w 65"/>
                <a:gd name="T11" fmla="*/ 33 h 65"/>
                <a:gd name="T12" fmla="*/ 65 w 65"/>
                <a:gd name="T13" fmla="*/ 27 h 65"/>
                <a:gd name="T14" fmla="*/ 61 w 65"/>
                <a:gd name="T15" fmla="*/ 16 h 65"/>
                <a:gd name="T16" fmla="*/ 53 w 65"/>
                <a:gd name="T17" fmla="*/ 8 h 65"/>
                <a:gd name="T18" fmla="*/ 43 w 65"/>
                <a:gd name="T19" fmla="*/ 1 h 65"/>
                <a:gd name="T20" fmla="*/ 32 w 65"/>
                <a:gd name="T21" fmla="*/ 0 h 65"/>
                <a:gd name="T22" fmla="*/ 27 w 65"/>
                <a:gd name="T23" fmla="*/ 0 h 65"/>
                <a:gd name="T24" fmla="*/ 21 w 65"/>
                <a:gd name="T25" fmla="*/ 1 h 65"/>
                <a:gd name="T26" fmla="*/ 10 w 65"/>
                <a:gd name="T27" fmla="*/ 8 h 65"/>
                <a:gd name="T28" fmla="*/ 4 w 65"/>
                <a:gd name="T29" fmla="*/ 16 h 65"/>
                <a:gd name="T30" fmla="*/ 0 w 65"/>
                <a:gd name="T31" fmla="*/ 27 h 65"/>
                <a:gd name="T32" fmla="*/ 0 w 65"/>
                <a:gd name="T33" fmla="*/ 33 h 65"/>
                <a:gd name="T34" fmla="*/ 0 w 65"/>
                <a:gd name="T35" fmla="*/ 38 h 65"/>
                <a:gd name="T36" fmla="*/ 4 w 65"/>
                <a:gd name="T37" fmla="*/ 49 h 65"/>
                <a:gd name="T38" fmla="*/ 10 w 65"/>
                <a:gd name="T39" fmla="*/ 59 h 65"/>
                <a:gd name="T40" fmla="*/ 20 w 65"/>
                <a:gd name="T41" fmla="*/ 64 h 65"/>
                <a:gd name="T42" fmla="*/ 32 w 65"/>
                <a:gd name="T43" fmla="*/ 65 h 65"/>
                <a:gd name="T44" fmla="*/ 36 w 65"/>
                <a:gd name="T45" fmla="*/ 65 h 65"/>
                <a:gd name="T46" fmla="*/ 36 w 65"/>
                <a:gd name="T47" fmla="*/ 64 h 65"/>
                <a:gd name="T48" fmla="*/ 32 w 65"/>
                <a:gd name="T49" fmla="*/ 64 h 65"/>
                <a:gd name="T50" fmla="*/ 27 w 65"/>
                <a:gd name="T51" fmla="*/ 64 h 65"/>
                <a:gd name="T52" fmla="*/ 16 w 65"/>
                <a:gd name="T53" fmla="*/ 60 h 65"/>
                <a:gd name="T54" fmla="*/ 8 w 65"/>
                <a:gd name="T55" fmla="*/ 53 h 65"/>
                <a:gd name="T56" fmla="*/ 2 w 65"/>
                <a:gd name="T57" fmla="*/ 44 h 65"/>
                <a:gd name="T58" fmla="*/ 1 w 65"/>
                <a:gd name="T59" fmla="*/ 38 h 65"/>
                <a:gd name="T60" fmla="*/ 1 w 65"/>
                <a:gd name="T61" fmla="*/ 33 h 65"/>
                <a:gd name="T62" fmla="*/ 2 w 65"/>
                <a:gd name="T63" fmla="*/ 22 h 65"/>
                <a:gd name="T64" fmla="*/ 8 w 65"/>
                <a:gd name="T65" fmla="*/ 12 h 65"/>
                <a:gd name="T66" fmla="*/ 16 w 65"/>
                <a:gd name="T67" fmla="*/ 5 h 65"/>
                <a:gd name="T68" fmla="*/ 27 w 65"/>
                <a:gd name="T69" fmla="*/ 1 h 65"/>
                <a:gd name="T70" fmla="*/ 32 w 65"/>
                <a:gd name="T71" fmla="*/ 1 h 65"/>
                <a:gd name="T72" fmla="*/ 38 w 65"/>
                <a:gd name="T73" fmla="*/ 1 h 65"/>
                <a:gd name="T74" fmla="*/ 47 w 65"/>
                <a:gd name="T75" fmla="*/ 5 h 65"/>
                <a:gd name="T76" fmla="*/ 57 w 65"/>
                <a:gd name="T77" fmla="*/ 12 h 65"/>
                <a:gd name="T78" fmla="*/ 62 w 65"/>
                <a:gd name="T79" fmla="*/ 22 h 65"/>
                <a:gd name="T80" fmla="*/ 64 w 65"/>
                <a:gd name="T81" fmla="*/ 29 h 65"/>
                <a:gd name="T82" fmla="*/ 64 w 65"/>
                <a:gd name="T83" fmla="*/ 33 h 65"/>
                <a:gd name="T84" fmla="*/ 61 w 65"/>
                <a:gd name="T85" fmla="*/ 44 h 65"/>
                <a:gd name="T86" fmla="*/ 56 w 65"/>
                <a:gd name="T87" fmla="*/ 53 h 65"/>
                <a:gd name="T88" fmla="*/ 47 w 65"/>
                <a:gd name="T89" fmla="*/ 60 h 65"/>
                <a:gd name="T90" fmla="*/ 36 w 65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36" y="65"/>
                  </a:moveTo>
                  <a:lnTo>
                    <a:pt x="36" y="65"/>
                  </a:lnTo>
                  <a:lnTo>
                    <a:pt x="36" y="65"/>
                  </a:lnTo>
                  <a:lnTo>
                    <a:pt x="43" y="64"/>
                  </a:lnTo>
                  <a:lnTo>
                    <a:pt x="49" y="61"/>
                  </a:lnTo>
                  <a:lnTo>
                    <a:pt x="53" y="59"/>
                  </a:lnTo>
                  <a:lnTo>
                    <a:pt x="57" y="54"/>
                  </a:lnTo>
                  <a:lnTo>
                    <a:pt x="61" y="49"/>
                  </a:lnTo>
                  <a:lnTo>
                    <a:pt x="62" y="45"/>
                  </a:lnTo>
                  <a:lnTo>
                    <a:pt x="65" y="38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4" y="22"/>
                  </a:lnTo>
                  <a:lnTo>
                    <a:pt x="61" y="16"/>
                  </a:lnTo>
                  <a:lnTo>
                    <a:pt x="57" y="12"/>
                  </a:lnTo>
                  <a:lnTo>
                    <a:pt x="53" y="8"/>
                  </a:lnTo>
                  <a:lnTo>
                    <a:pt x="49" y="4"/>
                  </a:lnTo>
                  <a:lnTo>
                    <a:pt x="43" y="1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6" y="4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44"/>
                  </a:lnTo>
                  <a:lnTo>
                    <a:pt x="4" y="49"/>
                  </a:lnTo>
                  <a:lnTo>
                    <a:pt x="6" y="54"/>
                  </a:lnTo>
                  <a:lnTo>
                    <a:pt x="10" y="59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6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7" y="64"/>
                  </a:lnTo>
                  <a:lnTo>
                    <a:pt x="21" y="63"/>
                  </a:lnTo>
                  <a:lnTo>
                    <a:pt x="16" y="60"/>
                  </a:lnTo>
                  <a:lnTo>
                    <a:pt x="12" y="57"/>
                  </a:lnTo>
                  <a:lnTo>
                    <a:pt x="8" y="53"/>
                  </a:lnTo>
                  <a:lnTo>
                    <a:pt x="5" y="49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27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6" y="5"/>
                  </a:lnTo>
                  <a:lnTo>
                    <a:pt x="21" y="3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8" y="1"/>
                  </a:lnTo>
                  <a:lnTo>
                    <a:pt x="43" y="3"/>
                  </a:lnTo>
                  <a:lnTo>
                    <a:pt x="47" y="5"/>
                  </a:lnTo>
                  <a:lnTo>
                    <a:pt x="53" y="8"/>
                  </a:lnTo>
                  <a:lnTo>
                    <a:pt x="57" y="12"/>
                  </a:lnTo>
                  <a:lnTo>
                    <a:pt x="60" y="18"/>
                  </a:lnTo>
                  <a:lnTo>
                    <a:pt x="62" y="22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8"/>
                  </a:lnTo>
                  <a:lnTo>
                    <a:pt x="61" y="44"/>
                  </a:lnTo>
                  <a:lnTo>
                    <a:pt x="60" y="49"/>
                  </a:lnTo>
                  <a:lnTo>
                    <a:pt x="56" y="53"/>
                  </a:lnTo>
                  <a:lnTo>
                    <a:pt x="53" y="57"/>
                  </a:lnTo>
                  <a:lnTo>
                    <a:pt x="47" y="60"/>
                  </a:lnTo>
                  <a:lnTo>
                    <a:pt x="42" y="63"/>
                  </a:lnTo>
                  <a:lnTo>
                    <a:pt x="36" y="64"/>
                  </a:lnTo>
                  <a:lnTo>
                    <a:pt x="36" y="65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9138" y="1876426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4541838" y="1890713"/>
              <a:ext cx="104775" cy="104775"/>
            </a:xfrm>
            <a:custGeom>
              <a:avLst/>
              <a:gdLst>
                <a:gd name="T0" fmla="*/ 38 w 66"/>
                <a:gd name="T1" fmla="*/ 66 h 66"/>
                <a:gd name="T2" fmla="*/ 44 w 66"/>
                <a:gd name="T3" fmla="*/ 64 h 66"/>
                <a:gd name="T4" fmla="*/ 54 w 66"/>
                <a:gd name="T5" fmla="*/ 59 h 66"/>
                <a:gd name="T6" fmla="*/ 62 w 66"/>
                <a:gd name="T7" fmla="*/ 49 h 66"/>
                <a:gd name="T8" fmla="*/ 66 w 66"/>
                <a:gd name="T9" fmla="*/ 40 h 66"/>
                <a:gd name="T10" fmla="*/ 66 w 66"/>
                <a:gd name="T11" fmla="*/ 33 h 66"/>
                <a:gd name="T12" fmla="*/ 66 w 66"/>
                <a:gd name="T13" fmla="*/ 29 h 66"/>
                <a:gd name="T14" fmla="*/ 62 w 66"/>
                <a:gd name="T15" fmla="*/ 17 h 66"/>
                <a:gd name="T16" fmla="*/ 55 w 66"/>
                <a:gd name="T17" fmla="*/ 8 h 66"/>
                <a:gd name="T18" fmla="*/ 44 w 66"/>
                <a:gd name="T19" fmla="*/ 3 h 66"/>
                <a:gd name="T20" fmla="*/ 33 w 66"/>
                <a:gd name="T21" fmla="*/ 0 h 66"/>
                <a:gd name="T22" fmla="*/ 28 w 66"/>
                <a:gd name="T23" fmla="*/ 0 h 66"/>
                <a:gd name="T24" fmla="*/ 22 w 66"/>
                <a:gd name="T25" fmla="*/ 2 h 66"/>
                <a:gd name="T26" fmla="*/ 13 w 66"/>
                <a:gd name="T27" fmla="*/ 8 h 66"/>
                <a:gd name="T28" fmla="*/ 4 w 66"/>
                <a:gd name="T29" fmla="*/ 17 h 66"/>
                <a:gd name="T30" fmla="*/ 0 w 66"/>
                <a:gd name="T31" fmla="*/ 27 h 66"/>
                <a:gd name="T32" fmla="*/ 0 w 66"/>
                <a:gd name="T33" fmla="*/ 33 h 66"/>
                <a:gd name="T34" fmla="*/ 0 w 66"/>
                <a:gd name="T35" fmla="*/ 38 h 66"/>
                <a:gd name="T36" fmla="*/ 4 w 66"/>
                <a:gd name="T37" fmla="*/ 49 h 66"/>
                <a:gd name="T38" fmla="*/ 11 w 66"/>
                <a:gd name="T39" fmla="*/ 59 h 66"/>
                <a:gd name="T40" fmla="*/ 22 w 66"/>
                <a:gd name="T41" fmla="*/ 64 h 66"/>
                <a:gd name="T42" fmla="*/ 33 w 66"/>
                <a:gd name="T43" fmla="*/ 66 h 66"/>
                <a:gd name="T44" fmla="*/ 38 w 66"/>
                <a:gd name="T45" fmla="*/ 66 h 66"/>
                <a:gd name="T46" fmla="*/ 38 w 66"/>
                <a:gd name="T47" fmla="*/ 64 h 66"/>
                <a:gd name="T48" fmla="*/ 33 w 66"/>
                <a:gd name="T49" fmla="*/ 64 h 66"/>
                <a:gd name="T50" fmla="*/ 28 w 66"/>
                <a:gd name="T51" fmla="*/ 64 h 66"/>
                <a:gd name="T52" fmla="*/ 17 w 66"/>
                <a:gd name="T53" fmla="*/ 60 h 66"/>
                <a:gd name="T54" fmla="*/ 8 w 66"/>
                <a:gd name="T55" fmla="*/ 53 h 66"/>
                <a:gd name="T56" fmla="*/ 3 w 66"/>
                <a:gd name="T57" fmla="*/ 44 h 66"/>
                <a:gd name="T58" fmla="*/ 2 w 66"/>
                <a:gd name="T59" fmla="*/ 38 h 66"/>
                <a:gd name="T60" fmla="*/ 2 w 66"/>
                <a:gd name="T61" fmla="*/ 33 h 66"/>
                <a:gd name="T62" fmla="*/ 3 w 66"/>
                <a:gd name="T63" fmla="*/ 22 h 66"/>
                <a:gd name="T64" fmla="*/ 8 w 66"/>
                <a:gd name="T65" fmla="*/ 12 h 66"/>
                <a:gd name="T66" fmla="*/ 18 w 66"/>
                <a:gd name="T67" fmla="*/ 6 h 66"/>
                <a:gd name="T68" fmla="*/ 28 w 66"/>
                <a:gd name="T69" fmla="*/ 2 h 66"/>
                <a:gd name="T70" fmla="*/ 33 w 66"/>
                <a:gd name="T71" fmla="*/ 2 h 66"/>
                <a:gd name="T72" fmla="*/ 38 w 66"/>
                <a:gd name="T73" fmla="*/ 2 h 66"/>
                <a:gd name="T74" fmla="*/ 49 w 66"/>
                <a:gd name="T75" fmla="*/ 6 h 66"/>
                <a:gd name="T76" fmla="*/ 58 w 66"/>
                <a:gd name="T77" fmla="*/ 12 h 66"/>
                <a:gd name="T78" fmla="*/ 63 w 66"/>
                <a:gd name="T79" fmla="*/ 23 h 66"/>
                <a:gd name="T80" fmla="*/ 64 w 66"/>
                <a:gd name="T81" fmla="*/ 29 h 66"/>
                <a:gd name="T82" fmla="*/ 64 w 66"/>
                <a:gd name="T83" fmla="*/ 33 h 66"/>
                <a:gd name="T84" fmla="*/ 63 w 66"/>
                <a:gd name="T85" fmla="*/ 44 h 66"/>
                <a:gd name="T86" fmla="*/ 58 w 66"/>
                <a:gd name="T87" fmla="*/ 53 h 66"/>
                <a:gd name="T88" fmla="*/ 49 w 66"/>
                <a:gd name="T89" fmla="*/ 60 h 66"/>
                <a:gd name="T90" fmla="*/ 38 w 66"/>
                <a:gd name="T91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66">
                  <a:moveTo>
                    <a:pt x="38" y="66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4" y="64"/>
                  </a:lnTo>
                  <a:lnTo>
                    <a:pt x="49" y="62"/>
                  </a:lnTo>
                  <a:lnTo>
                    <a:pt x="54" y="59"/>
                  </a:lnTo>
                  <a:lnTo>
                    <a:pt x="58" y="55"/>
                  </a:lnTo>
                  <a:lnTo>
                    <a:pt x="62" y="49"/>
                  </a:lnTo>
                  <a:lnTo>
                    <a:pt x="64" y="45"/>
                  </a:lnTo>
                  <a:lnTo>
                    <a:pt x="66" y="40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4" y="22"/>
                  </a:lnTo>
                  <a:lnTo>
                    <a:pt x="62" y="17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49" y="4"/>
                  </a:lnTo>
                  <a:lnTo>
                    <a:pt x="44" y="3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7" y="4"/>
                  </a:lnTo>
                  <a:lnTo>
                    <a:pt x="13" y="8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4" y="49"/>
                  </a:lnTo>
                  <a:lnTo>
                    <a:pt x="7" y="55"/>
                  </a:lnTo>
                  <a:lnTo>
                    <a:pt x="11" y="59"/>
                  </a:lnTo>
                  <a:lnTo>
                    <a:pt x="17" y="62"/>
                  </a:lnTo>
                  <a:lnTo>
                    <a:pt x="22" y="64"/>
                  </a:lnTo>
                  <a:lnTo>
                    <a:pt x="28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8" y="64"/>
                  </a:lnTo>
                  <a:lnTo>
                    <a:pt x="22" y="63"/>
                  </a:lnTo>
                  <a:lnTo>
                    <a:pt x="17" y="60"/>
                  </a:lnTo>
                  <a:lnTo>
                    <a:pt x="13" y="57"/>
                  </a:lnTo>
                  <a:lnTo>
                    <a:pt x="8" y="53"/>
                  </a:lnTo>
                  <a:lnTo>
                    <a:pt x="6" y="49"/>
                  </a:lnTo>
                  <a:lnTo>
                    <a:pt x="3" y="44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27"/>
                  </a:lnTo>
                  <a:lnTo>
                    <a:pt x="3" y="22"/>
                  </a:lnTo>
                  <a:lnTo>
                    <a:pt x="6" y="18"/>
                  </a:lnTo>
                  <a:lnTo>
                    <a:pt x="8" y="12"/>
                  </a:lnTo>
                  <a:lnTo>
                    <a:pt x="13" y="8"/>
                  </a:lnTo>
                  <a:lnTo>
                    <a:pt x="18" y="6"/>
                  </a:lnTo>
                  <a:lnTo>
                    <a:pt x="22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9" y="6"/>
                  </a:lnTo>
                  <a:lnTo>
                    <a:pt x="54" y="10"/>
                  </a:lnTo>
                  <a:lnTo>
                    <a:pt x="58" y="12"/>
                  </a:lnTo>
                  <a:lnTo>
                    <a:pt x="60" y="18"/>
                  </a:lnTo>
                  <a:lnTo>
                    <a:pt x="63" y="23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8"/>
                  </a:lnTo>
                  <a:lnTo>
                    <a:pt x="63" y="44"/>
                  </a:lnTo>
                  <a:lnTo>
                    <a:pt x="60" y="49"/>
                  </a:lnTo>
                  <a:lnTo>
                    <a:pt x="58" y="53"/>
                  </a:lnTo>
                  <a:lnTo>
                    <a:pt x="54" y="57"/>
                  </a:lnTo>
                  <a:lnTo>
                    <a:pt x="49" y="60"/>
                  </a:lnTo>
                  <a:lnTo>
                    <a:pt x="44" y="63"/>
                  </a:lnTo>
                  <a:lnTo>
                    <a:pt x="38" y="64"/>
                  </a:lnTo>
                  <a:lnTo>
                    <a:pt x="38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50" name="Picture 49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251" y="1868488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4806951" y="1884363"/>
              <a:ext cx="103188" cy="106363"/>
            </a:xfrm>
            <a:custGeom>
              <a:avLst/>
              <a:gdLst>
                <a:gd name="T0" fmla="*/ 38 w 65"/>
                <a:gd name="T1" fmla="*/ 66 h 67"/>
                <a:gd name="T2" fmla="*/ 43 w 65"/>
                <a:gd name="T3" fmla="*/ 64 h 67"/>
                <a:gd name="T4" fmla="*/ 54 w 65"/>
                <a:gd name="T5" fmla="*/ 59 h 67"/>
                <a:gd name="T6" fmla="*/ 61 w 65"/>
                <a:gd name="T7" fmla="*/ 51 h 67"/>
                <a:gd name="T8" fmla="*/ 65 w 65"/>
                <a:gd name="T9" fmla="*/ 40 h 67"/>
                <a:gd name="T10" fmla="*/ 65 w 65"/>
                <a:gd name="T11" fmla="*/ 34 h 67"/>
                <a:gd name="T12" fmla="*/ 65 w 65"/>
                <a:gd name="T13" fmla="*/ 29 h 67"/>
                <a:gd name="T14" fmla="*/ 61 w 65"/>
                <a:gd name="T15" fmla="*/ 18 h 67"/>
                <a:gd name="T16" fmla="*/ 54 w 65"/>
                <a:gd name="T17" fmla="*/ 8 h 67"/>
                <a:gd name="T18" fmla="*/ 45 w 65"/>
                <a:gd name="T19" fmla="*/ 3 h 67"/>
                <a:gd name="T20" fmla="*/ 33 w 65"/>
                <a:gd name="T21" fmla="*/ 0 h 67"/>
                <a:gd name="T22" fmla="*/ 28 w 65"/>
                <a:gd name="T23" fmla="*/ 1 h 67"/>
                <a:gd name="T24" fmla="*/ 22 w 65"/>
                <a:gd name="T25" fmla="*/ 3 h 67"/>
                <a:gd name="T26" fmla="*/ 12 w 65"/>
                <a:gd name="T27" fmla="*/ 8 h 67"/>
                <a:gd name="T28" fmla="*/ 4 w 65"/>
                <a:gd name="T29" fmla="*/ 16 h 67"/>
                <a:gd name="T30" fmla="*/ 1 w 65"/>
                <a:gd name="T31" fmla="*/ 27 h 67"/>
                <a:gd name="T32" fmla="*/ 0 w 65"/>
                <a:gd name="T33" fmla="*/ 33 h 67"/>
                <a:gd name="T34" fmla="*/ 0 w 65"/>
                <a:gd name="T35" fmla="*/ 38 h 67"/>
                <a:gd name="T36" fmla="*/ 4 w 65"/>
                <a:gd name="T37" fmla="*/ 49 h 67"/>
                <a:gd name="T38" fmla="*/ 12 w 65"/>
                <a:gd name="T39" fmla="*/ 59 h 67"/>
                <a:gd name="T40" fmla="*/ 22 w 65"/>
                <a:gd name="T41" fmla="*/ 64 h 67"/>
                <a:gd name="T42" fmla="*/ 33 w 65"/>
                <a:gd name="T43" fmla="*/ 67 h 67"/>
                <a:gd name="T44" fmla="*/ 38 w 65"/>
                <a:gd name="T45" fmla="*/ 66 h 67"/>
                <a:gd name="T46" fmla="*/ 38 w 65"/>
                <a:gd name="T47" fmla="*/ 64 h 67"/>
                <a:gd name="T48" fmla="*/ 33 w 65"/>
                <a:gd name="T49" fmla="*/ 66 h 67"/>
                <a:gd name="T50" fmla="*/ 27 w 65"/>
                <a:gd name="T51" fmla="*/ 64 h 67"/>
                <a:gd name="T52" fmla="*/ 18 w 65"/>
                <a:gd name="T53" fmla="*/ 60 h 67"/>
                <a:gd name="T54" fmla="*/ 9 w 65"/>
                <a:gd name="T55" fmla="*/ 53 h 67"/>
                <a:gd name="T56" fmla="*/ 3 w 65"/>
                <a:gd name="T57" fmla="*/ 44 h 67"/>
                <a:gd name="T58" fmla="*/ 1 w 65"/>
                <a:gd name="T59" fmla="*/ 38 h 67"/>
                <a:gd name="T60" fmla="*/ 1 w 65"/>
                <a:gd name="T61" fmla="*/ 33 h 67"/>
                <a:gd name="T62" fmla="*/ 4 w 65"/>
                <a:gd name="T63" fmla="*/ 22 h 67"/>
                <a:gd name="T64" fmla="*/ 9 w 65"/>
                <a:gd name="T65" fmla="*/ 14 h 67"/>
                <a:gd name="T66" fmla="*/ 18 w 65"/>
                <a:gd name="T67" fmla="*/ 6 h 67"/>
                <a:gd name="T68" fmla="*/ 28 w 65"/>
                <a:gd name="T69" fmla="*/ 3 h 67"/>
                <a:gd name="T70" fmla="*/ 33 w 65"/>
                <a:gd name="T71" fmla="*/ 1 h 67"/>
                <a:gd name="T72" fmla="*/ 38 w 65"/>
                <a:gd name="T73" fmla="*/ 3 h 67"/>
                <a:gd name="T74" fmla="*/ 49 w 65"/>
                <a:gd name="T75" fmla="*/ 7 h 67"/>
                <a:gd name="T76" fmla="*/ 57 w 65"/>
                <a:gd name="T77" fmla="*/ 14 h 67"/>
                <a:gd name="T78" fmla="*/ 63 w 65"/>
                <a:gd name="T79" fmla="*/ 23 h 67"/>
                <a:gd name="T80" fmla="*/ 64 w 65"/>
                <a:gd name="T81" fmla="*/ 29 h 67"/>
                <a:gd name="T82" fmla="*/ 64 w 65"/>
                <a:gd name="T83" fmla="*/ 34 h 67"/>
                <a:gd name="T84" fmla="*/ 63 w 65"/>
                <a:gd name="T85" fmla="*/ 45 h 67"/>
                <a:gd name="T86" fmla="*/ 57 w 65"/>
                <a:gd name="T87" fmla="*/ 53 h 67"/>
                <a:gd name="T88" fmla="*/ 49 w 65"/>
                <a:gd name="T89" fmla="*/ 61 h 67"/>
                <a:gd name="T90" fmla="*/ 38 w 65"/>
                <a:gd name="T91" fmla="*/ 6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7">
                  <a:moveTo>
                    <a:pt x="38" y="66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3" y="64"/>
                  </a:lnTo>
                  <a:lnTo>
                    <a:pt x="49" y="61"/>
                  </a:lnTo>
                  <a:lnTo>
                    <a:pt x="54" y="59"/>
                  </a:lnTo>
                  <a:lnTo>
                    <a:pt x="59" y="55"/>
                  </a:lnTo>
                  <a:lnTo>
                    <a:pt x="61" y="51"/>
                  </a:lnTo>
                  <a:lnTo>
                    <a:pt x="64" y="45"/>
                  </a:lnTo>
                  <a:lnTo>
                    <a:pt x="65" y="40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4" y="22"/>
                  </a:lnTo>
                  <a:lnTo>
                    <a:pt x="61" y="18"/>
                  </a:lnTo>
                  <a:lnTo>
                    <a:pt x="59" y="12"/>
                  </a:lnTo>
                  <a:lnTo>
                    <a:pt x="54" y="8"/>
                  </a:lnTo>
                  <a:lnTo>
                    <a:pt x="50" y="6"/>
                  </a:lnTo>
                  <a:lnTo>
                    <a:pt x="45" y="3"/>
                  </a:lnTo>
                  <a:lnTo>
                    <a:pt x="39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2" y="3"/>
                  </a:lnTo>
                  <a:lnTo>
                    <a:pt x="16" y="6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" y="45"/>
                  </a:lnTo>
                  <a:lnTo>
                    <a:pt x="4" y="49"/>
                  </a:lnTo>
                  <a:lnTo>
                    <a:pt x="8" y="55"/>
                  </a:lnTo>
                  <a:lnTo>
                    <a:pt x="12" y="59"/>
                  </a:lnTo>
                  <a:lnTo>
                    <a:pt x="16" y="61"/>
                  </a:lnTo>
                  <a:lnTo>
                    <a:pt x="22" y="64"/>
                  </a:lnTo>
                  <a:lnTo>
                    <a:pt x="27" y="66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27" y="64"/>
                  </a:lnTo>
                  <a:lnTo>
                    <a:pt x="22" y="63"/>
                  </a:lnTo>
                  <a:lnTo>
                    <a:pt x="18" y="60"/>
                  </a:lnTo>
                  <a:lnTo>
                    <a:pt x="12" y="57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3" y="27"/>
                  </a:lnTo>
                  <a:lnTo>
                    <a:pt x="4" y="22"/>
                  </a:lnTo>
                  <a:lnTo>
                    <a:pt x="5" y="18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8" y="6"/>
                  </a:lnTo>
                  <a:lnTo>
                    <a:pt x="23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8" y="3"/>
                  </a:lnTo>
                  <a:lnTo>
                    <a:pt x="43" y="4"/>
                  </a:lnTo>
                  <a:lnTo>
                    <a:pt x="49" y="7"/>
                  </a:lnTo>
                  <a:lnTo>
                    <a:pt x="53" y="10"/>
                  </a:lnTo>
                  <a:lnTo>
                    <a:pt x="57" y="14"/>
                  </a:lnTo>
                  <a:lnTo>
                    <a:pt x="60" y="18"/>
                  </a:lnTo>
                  <a:lnTo>
                    <a:pt x="63" y="23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64" y="40"/>
                  </a:lnTo>
                  <a:lnTo>
                    <a:pt x="63" y="45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9" y="61"/>
                  </a:lnTo>
                  <a:lnTo>
                    <a:pt x="43" y="63"/>
                  </a:lnTo>
                  <a:lnTo>
                    <a:pt x="38" y="64"/>
                  </a:lnTo>
                  <a:lnTo>
                    <a:pt x="38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52" name="Picture 51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6663" y="1716088"/>
              <a:ext cx="130175" cy="12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060951" y="1730376"/>
              <a:ext cx="103188" cy="104775"/>
            </a:xfrm>
            <a:custGeom>
              <a:avLst/>
              <a:gdLst>
                <a:gd name="T0" fmla="*/ 38 w 65"/>
                <a:gd name="T1" fmla="*/ 66 h 66"/>
                <a:gd name="T2" fmla="*/ 43 w 65"/>
                <a:gd name="T3" fmla="*/ 64 h 66"/>
                <a:gd name="T4" fmla="*/ 54 w 65"/>
                <a:gd name="T5" fmla="*/ 59 h 66"/>
                <a:gd name="T6" fmla="*/ 61 w 65"/>
                <a:gd name="T7" fmla="*/ 49 h 66"/>
                <a:gd name="T8" fmla="*/ 65 w 65"/>
                <a:gd name="T9" fmla="*/ 40 h 66"/>
                <a:gd name="T10" fmla="*/ 65 w 65"/>
                <a:gd name="T11" fmla="*/ 33 h 66"/>
                <a:gd name="T12" fmla="*/ 65 w 65"/>
                <a:gd name="T13" fmla="*/ 29 h 66"/>
                <a:gd name="T14" fmla="*/ 61 w 65"/>
                <a:gd name="T15" fmla="*/ 16 h 66"/>
                <a:gd name="T16" fmla="*/ 54 w 65"/>
                <a:gd name="T17" fmla="*/ 8 h 66"/>
                <a:gd name="T18" fmla="*/ 45 w 65"/>
                <a:gd name="T19" fmla="*/ 3 h 66"/>
                <a:gd name="T20" fmla="*/ 32 w 65"/>
                <a:gd name="T21" fmla="*/ 0 h 66"/>
                <a:gd name="T22" fmla="*/ 27 w 65"/>
                <a:gd name="T23" fmla="*/ 0 h 66"/>
                <a:gd name="T24" fmla="*/ 21 w 65"/>
                <a:gd name="T25" fmla="*/ 1 h 66"/>
                <a:gd name="T26" fmla="*/ 12 w 65"/>
                <a:gd name="T27" fmla="*/ 8 h 66"/>
                <a:gd name="T28" fmla="*/ 4 w 65"/>
                <a:gd name="T29" fmla="*/ 16 h 66"/>
                <a:gd name="T30" fmla="*/ 0 w 65"/>
                <a:gd name="T31" fmla="*/ 27 h 66"/>
                <a:gd name="T32" fmla="*/ 0 w 65"/>
                <a:gd name="T33" fmla="*/ 33 h 66"/>
                <a:gd name="T34" fmla="*/ 0 w 65"/>
                <a:gd name="T35" fmla="*/ 38 h 66"/>
                <a:gd name="T36" fmla="*/ 4 w 65"/>
                <a:gd name="T37" fmla="*/ 49 h 66"/>
                <a:gd name="T38" fmla="*/ 12 w 65"/>
                <a:gd name="T39" fmla="*/ 59 h 66"/>
                <a:gd name="T40" fmla="*/ 21 w 65"/>
                <a:gd name="T41" fmla="*/ 64 h 66"/>
                <a:gd name="T42" fmla="*/ 32 w 65"/>
                <a:gd name="T43" fmla="*/ 66 h 66"/>
                <a:gd name="T44" fmla="*/ 38 w 65"/>
                <a:gd name="T45" fmla="*/ 66 h 66"/>
                <a:gd name="T46" fmla="*/ 38 w 65"/>
                <a:gd name="T47" fmla="*/ 64 h 66"/>
                <a:gd name="T48" fmla="*/ 32 w 65"/>
                <a:gd name="T49" fmla="*/ 64 h 66"/>
                <a:gd name="T50" fmla="*/ 27 w 65"/>
                <a:gd name="T51" fmla="*/ 64 h 66"/>
                <a:gd name="T52" fmla="*/ 16 w 65"/>
                <a:gd name="T53" fmla="*/ 60 h 66"/>
                <a:gd name="T54" fmla="*/ 8 w 65"/>
                <a:gd name="T55" fmla="*/ 53 h 66"/>
                <a:gd name="T56" fmla="*/ 2 w 65"/>
                <a:gd name="T57" fmla="*/ 44 h 66"/>
                <a:gd name="T58" fmla="*/ 1 w 65"/>
                <a:gd name="T59" fmla="*/ 38 h 66"/>
                <a:gd name="T60" fmla="*/ 1 w 65"/>
                <a:gd name="T61" fmla="*/ 33 h 66"/>
                <a:gd name="T62" fmla="*/ 2 w 65"/>
                <a:gd name="T63" fmla="*/ 22 h 66"/>
                <a:gd name="T64" fmla="*/ 8 w 65"/>
                <a:gd name="T65" fmla="*/ 12 h 66"/>
                <a:gd name="T66" fmla="*/ 17 w 65"/>
                <a:gd name="T67" fmla="*/ 6 h 66"/>
                <a:gd name="T68" fmla="*/ 28 w 65"/>
                <a:gd name="T69" fmla="*/ 1 h 66"/>
                <a:gd name="T70" fmla="*/ 32 w 65"/>
                <a:gd name="T71" fmla="*/ 1 h 66"/>
                <a:gd name="T72" fmla="*/ 38 w 65"/>
                <a:gd name="T73" fmla="*/ 1 h 66"/>
                <a:gd name="T74" fmla="*/ 49 w 65"/>
                <a:gd name="T75" fmla="*/ 6 h 66"/>
                <a:gd name="T76" fmla="*/ 57 w 65"/>
                <a:gd name="T77" fmla="*/ 12 h 66"/>
                <a:gd name="T78" fmla="*/ 62 w 65"/>
                <a:gd name="T79" fmla="*/ 23 h 66"/>
                <a:gd name="T80" fmla="*/ 64 w 65"/>
                <a:gd name="T81" fmla="*/ 29 h 66"/>
                <a:gd name="T82" fmla="*/ 64 w 65"/>
                <a:gd name="T83" fmla="*/ 33 h 66"/>
                <a:gd name="T84" fmla="*/ 62 w 65"/>
                <a:gd name="T85" fmla="*/ 44 h 66"/>
                <a:gd name="T86" fmla="*/ 57 w 65"/>
                <a:gd name="T87" fmla="*/ 53 h 66"/>
                <a:gd name="T88" fmla="*/ 49 w 65"/>
                <a:gd name="T89" fmla="*/ 60 h 66"/>
                <a:gd name="T90" fmla="*/ 38 w 65"/>
                <a:gd name="T91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6">
                  <a:moveTo>
                    <a:pt x="38" y="66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3" y="64"/>
                  </a:lnTo>
                  <a:lnTo>
                    <a:pt x="49" y="62"/>
                  </a:lnTo>
                  <a:lnTo>
                    <a:pt x="54" y="59"/>
                  </a:lnTo>
                  <a:lnTo>
                    <a:pt x="58" y="55"/>
                  </a:lnTo>
                  <a:lnTo>
                    <a:pt x="61" y="49"/>
                  </a:lnTo>
                  <a:lnTo>
                    <a:pt x="64" y="45"/>
                  </a:lnTo>
                  <a:lnTo>
                    <a:pt x="65" y="40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4" y="22"/>
                  </a:lnTo>
                  <a:lnTo>
                    <a:pt x="61" y="16"/>
                  </a:lnTo>
                  <a:lnTo>
                    <a:pt x="58" y="12"/>
                  </a:lnTo>
                  <a:lnTo>
                    <a:pt x="54" y="8"/>
                  </a:lnTo>
                  <a:lnTo>
                    <a:pt x="49" y="4"/>
                  </a:lnTo>
                  <a:lnTo>
                    <a:pt x="45" y="3"/>
                  </a:lnTo>
                  <a:lnTo>
                    <a:pt x="38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6" y="4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44"/>
                  </a:lnTo>
                  <a:lnTo>
                    <a:pt x="4" y="49"/>
                  </a:lnTo>
                  <a:lnTo>
                    <a:pt x="8" y="55"/>
                  </a:lnTo>
                  <a:lnTo>
                    <a:pt x="12" y="59"/>
                  </a:lnTo>
                  <a:lnTo>
                    <a:pt x="16" y="62"/>
                  </a:lnTo>
                  <a:lnTo>
                    <a:pt x="21" y="64"/>
                  </a:lnTo>
                  <a:lnTo>
                    <a:pt x="27" y="66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7" y="64"/>
                  </a:lnTo>
                  <a:lnTo>
                    <a:pt x="21" y="63"/>
                  </a:lnTo>
                  <a:lnTo>
                    <a:pt x="16" y="60"/>
                  </a:lnTo>
                  <a:lnTo>
                    <a:pt x="12" y="57"/>
                  </a:lnTo>
                  <a:lnTo>
                    <a:pt x="8" y="53"/>
                  </a:lnTo>
                  <a:lnTo>
                    <a:pt x="5" y="49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27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2"/>
                  </a:lnTo>
                  <a:lnTo>
                    <a:pt x="60" y="18"/>
                  </a:lnTo>
                  <a:lnTo>
                    <a:pt x="62" y="23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8"/>
                  </a:lnTo>
                  <a:lnTo>
                    <a:pt x="62" y="44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9" y="60"/>
                  </a:lnTo>
                  <a:lnTo>
                    <a:pt x="43" y="63"/>
                  </a:lnTo>
                  <a:lnTo>
                    <a:pt x="38" y="64"/>
                  </a:lnTo>
                  <a:lnTo>
                    <a:pt x="38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54" name="Picture 53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401" y="1731963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5372101" y="1747838"/>
              <a:ext cx="104775" cy="104775"/>
            </a:xfrm>
            <a:custGeom>
              <a:avLst/>
              <a:gdLst>
                <a:gd name="T0" fmla="*/ 37 w 66"/>
                <a:gd name="T1" fmla="*/ 66 h 66"/>
                <a:gd name="T2" fmla="*/ 44 w 66"/>
                <a:gd name="T3" fmla="*/ 64 h 66"/>
                <a:gd name="T4" fmla="*/ 53 w 66"/>
                <a:gd name="T5" fmla="*/ 59 h 66"/>
                <a:gd name="T6" fmla="*/ 62 w 66"/>
                <a:gd name="T7" fmla="*/ 49 h 66"/>
                <a:gd name="T8" fmla="*/ 64 w 66"/>
                <a:gd name="T9" fmla="*/ 38 h 66"/>
                <a:gd name="T10" fmla="*/ 66 w 66"/>
                <a:gd name="T11" fmla="*/ 33 h 66"/>
                <a:gd name="T12" fmla="*/ 66 w 66"/>
                <a:gd name="T13" fmla="*/ 27 h 66"/>
                <a:gd name="T14" fmla="*/ 62 w 66"/>
                <a:gd name="T15" fmla="*/ 16 h 66"/>
                <a:gd name="T16" fmla="*/ 53 w 66"/>
                <a:gd name="T17" fmla="*/ 8 h 66"/>
                <a:gd name="T18" fmla="*/ 44 w 66"/>
                <a:gd name="T19" fmla="*/ 1 h 66"/>
                <a:gd name="T20" fmla="*/ 33 w 66"/>
                <a:gd name="T21" fmla="*/ 0 h 66"/>
                <a:gd name="T22" fmla="*/ 27 w 66"/>
                <a:gd name="T23" fmla="*/ 0 h 66"/>
                <a:gd name="T24" fmla="*/ 22 w 66"/>
                <a:gd name="T25" fmla="*/ 1 h 66"/>
                <a:gd name="T26" fmla="*/ 11 w 66"/>
                <a:gd name="T27" fmla="*/ 7 h 66"/>
                <a:gd name="T28" fmla="*/ 4 w 66"/>
                <a:gd name="T29" fmla="*/ 16 h 66"/>
                <a:gd name="T30" fmla="*/ 0 w 66"/>
                <a:gd name="T31" fmla="*/ 27 h 66"/>
                <a:gd name="T32" fmla="*/ 0 w 66"/>
                <a:gd name="T33" fmla="*/ 33 h 66"/>
                <a:gd name="T34" fmla="*/ 0 w 66"/>
                <a:gd name="T35" fmla="*/ 38 h 66"/>
                <a:gd name="T36" fmla="*/ 4 w 66"/>
                <a:gd name="T37" fmla="*/ 49 h 66"/>
                <a:gd name="T38" fmla="*/ 11 w 66"/>
                <a:gd name="T39" fmla="*/ 57 h 66"/>
                <a:gd name="T40" fmla="*/ 21 w 66"/>
                <a:gd name="T41" fmla="*/ 64 h 66"/>
                <a:gd name="T42" fmla="*/ 33 w 66"/>
                <a:gd name="T43" fmla="*/ 66 h 66"/>
                <a:gd name="T44" fmla="*/ 37 w 66"/>
                <a:gd name="T45" fmla="*/ 66 h 66"/>
                <a:gd name="T46" fmla="*/ 37 w 66"/>
                <a:gd name="T47" fmla="*/ 64 h 66"/>
                <a:gd name="T48" fmla="*/ 33 w 66"/>
                <a:gd name="T49" fmla="*/ 64 h 66"/>
                <a:gd name="T50" fmla="*/ 27 w 66"/>
                <a:gd name="T51" fmla="*/ 64 h 66"/>
                <a:gd name="T52" fmla="*/ 16 w 66"/>
                <a:gd name="T53" fmla="*/ 60 h 66"/>
                <a:gd name="T54" fmla="*/ 8 w 66"/>
                <a:gd name="T55" fmla="*/ 53 h 66"/>
                <a:gd name="T56" fmla="*/ 3 w 66"/>
                <a:gd name="T57" fmla="*/ 44 h 66"/>
                <a:gd name="T58" fmla="*/ 1 w 66"/>
                <a:gd name="T59" fmla="*/ 38 h 66"/>
                <a:gd name="T60" fmla="*/ 1 w 66"/>
                <a:gd name="T61" fmla="*/ 33 h 66"/>
                <a:gd name="T62" fmla="*/ 3 w 66"/>
                <a:gd name="T63" fmla="*/ 22 h 66"/>
                <a:gd name="T64" fmla="*/ 8 w 66"/>
                <a:gd name="T65" fmla="*/ 12 h 66"/>
                <a:gd name="T66" fmla="*/ 16 w 66"/>
                <a:gd name="T67" fmla="*/ 5 h 66"/>
                <a:gd name="T68" fmla="*/ 27 w 66"/>
                <a:gd name="T69" fmla="*/ 1 h 66"/>
                <a:gd name="T70" fmla="*/ 33 w 66"/>
                <a:gd name="T71" fmla="*/ 1 h 66"/>
                <a:gd name="T72" fmla="*/ 38 w 66"/>
                <a:gd name="T73" fmla="*/ 1 h 66"/>
                <a:gd name="T74" fmla="*/ 48 w 66"/>
                <a:gd name="T75" fmla="*/ 5 h 66"/>
                <a:gd name="T76" fmla="*/ 57 w 66"/>
                <a:gd name="T77" fmla="*/ 12 h 66"/>
                <a:gd name="T78" fmla="*/ 63 w 66"/>
                <a:gd name="T79" fmla="*/ 22 h 66"/>
                <a:gd name="T80" fmla="*/ 64 w 66"/>
                <a:gd name="T81" fmla="*/ 27 h 66"/>
                <a:gd name="T82" fmla="*/ 64 w 66"/>
                <a:gd name="T83" fmla="*/ 33 h 66"/>
                <a:gd name="T84" fmla="*/ 62 w 66"/>
                <a:gd name="T85" fmla="*/ 44 h 66"/>
                <a:gd name="T86" fmla="*/ 56 w 66"/>
                <a:gd name="T87" fmla="*/ 53 h 66"/>
                <a:gd name="T88" fmla="*/ 48 w 66"/>
                <a:gd name="T89" fmla="*/ 60 h 66"/>
                <a:gd name="T90" fmla="*/ 37 w 66"/>
                <a:gd name="T91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66">
                  <a:moveTo>
                    <a:pt x="37" y="64"/>
                  </a:moveTo>
                  <a:lnTo>
                    <a:pt x="37" y="66"/>
                  </a:lnTo>
                  <a:lnTo>
                    <a:pt x="37" y="66"/>
                  </a:lnTo>
                  <a:lnTo>
                    <a:pt x="44" y="64"/>
                  </a:lnTo>
                  <a:lnTo>
                    <a:pt x="49" y="61"/>
                  </a:lnTo>
                  <a:lnTo>
                    <a:pt x="53" y="59"/>
                  </a:lnTo>
                  <a:lnTo>
                    <a:pt x="57" y="55"/>
                  </a:lnTo>
                  <a:lnTo>
                    <a:pt x="62" y="49"/>
                  </a:lnTo>
                  <a:lnTo>
                    <a:pt x="63" y="44"/>
                  </a:lnTo>
                  <a:lnTo>
                    <a:pt x="64" y="38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3" y="22"/>
                  </a:lnTo>
                  <a:lnTo>
                    <a:pt x="62" y="16"/>
                  </a:lnTo>
                  <a:lnTo>
                    <a:pt x="57" y="12"/>
                  </a:lnTo>
                  <a:lnTo>
                    <a:pt x="53" y="8"/>
                  </a:lnTo>
                  <a:lnTo>
                    <a:pt x="49" y="4"/>
                  </a:lnTo>
                  <a:lnTo>
                    <a:pt x="44" y="1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4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44"/>
                  </a:lnTo>
                  <a:lnTo>
                    <a:pt x="4" y="49"/>
                  </a:lnTo>
                  <a:lnTo>
                    <a:pt x="7" y="53"/>
                  </a:lnTo>
                  <a:lnTo>
                    <a:pt x="11" y="57"/>
                  </a:lnTo>
                  <a:lnTo>
                    <a:pt x="15" y="61"/>
                  </a:lnTo>
                  <a:lnTo>
                    <a:pt x="21" y="64"/>
                  </a:lnTo>
                  <a:lnTo>
                    <a:pt x="26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7" y="66"/>
                  </a:lnTo>
                  <a:lnTo>
                    <a:pt x="37" y="64"/>
                  </a:lnTo>
                  <a:lnTo>
                    <a:pt x="37" y="64"/>
                  </a:lnTo>
                  <a:lnTo>
                    <a:pt x="37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2" y="63"/>
                  </a:lnTo>
                  <a:lnTo>
                    <a:pt x="16" y="60"/>
                  </a:lnTo>
                  <a:lnTo>
                    <a:pt x="12" y="57"/>
                  </a:lnTo>
                  <a:lnTo>
                    <a:pt x="8" y="53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27"/>
                  </a:lnTo>
                  <a:lnTo>
                    <a:pt x="3" y="22"/>
                  </a:lnTo>
                  <a:lnTo>
                    <a:pt x="6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6" y="5"/>
                  </a:lnTo>
                  <a:lnTo>
                    <a:pt x="22" y="3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4" y="3"/>
                  </a:lnTo>
                  <a:lnTo>
                    <a:pt x="48" y="5"/>
                  </a:lnTo>
                  <a:lnTo>
                    <a:pt x="53" y="8"/>
                  </a:lnTo>
                  <a:lnTo>
                    <a:pt x="57" y="12"/>
                  </a:lnTo>
                  <a:lnTo>
                    <a:pt x="60" y="18"/>
                  </a:lnTo>
                  <a:lnTo>
                    <a:pt x="63" y="22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3" y="38"/>
                  </a:lnTo>
                  <a:lnTo>
                    <a:pt x="62" y="44"/>
                  </a:lnTo>
                  <a:lnTo>
                    <a:pt x="60" y="49"/>
                  </a:lnTo>
                  <a:lnTo>
                    <a:pt x="56" y="53"/>
                  </a:lnTo>
                  <a:lnTo>
                    <a:pt x="53" y="57"/>
                  </a:lnTo>
                  <a:lnTo>
                    <a:pt x="48" y="60"/>
                  </a:lnTo>
                  <a:lnTo>
                    <a:pt x="42" y="63"/>
                  </a:lnTo>
                  <a:lnTo>
                    <a:pt x="37" y="64"/>
                  </a:lnTo>
                  <a:lnTo>
                    <a:pt x="37" y="64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56" name="Picture 55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401" y="1468438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5372101" y="1482726"/>
              <a:ext cx="104775" cy="104775"/>
            </a:xfrm>
            <a:custGeom>
              <a:avLst/>
              <a:gdLst>
                <a:gd name="T0" fmla="*/ 37 w 66"/>
                <a:gd name="T1" fmla="*/ 66 h 66"/>
                <a:gd name="T2" fmla="*/ 44 w 66"/>
                <a:gd name="T3" fmla="*/ 65 h 66"/>
                <a:gd name="T4" fmla="*/ 53 w 66"/>
                <a:gd name="T5" fmla="*/ 58 h 66"/>
                <a:gd name="T6" fmla="*/ 62 w 66"/>
                <a:gd name="T7" fmla="*/ 50 h 66"/>
                <a:gd name="T8" fmla="*/ 64 w 66"/>
                <a:gd name="T9" fmla="*/ 39 h 66"/>
                <a:gd name="T10" fmla="*/ 66 w 66"/>
                <a:gd name="T11" fmla="*/ 33 h 66"/>
                <a:gd name="T12" fmla="*/ 66 w 66"/>
                <a:gd name="T13" fmla="*/ 28 h 66"/>
                <a:gd name="T14" fmla="*/ 62 w 66"/>
                <a:gd name="T15" fmla="*/ 17 h 66"/>
                <a:gd name="T16" fmla="*/ 53 w 66"/>
                <a:gd name="T17" fmla="*/ 7 h 66"/>
                <a:gd name="T18" fmla="*/ 44 w 66"/>
                <a:gd name="T19" fmla="*/ 2 h 66"/>
                <a:gd name="T20" fmla="*/ 33 w 66"/>
                <a:gd name="T21" fmla="*/ 0 h 66"/>
                <a:gd name="T22" fmla="*/ 27 w 66"/>
                <a:gd name="T23" fmla="*/ 0 h 66"/>
                <a:gd name="T24" fmla="*/ 22 w 66"/>
                <a:gd name="T25" fmla="*/ 2 h 66"/>
                <a:gd name="T26" fmla="*/ 11 w 66"/>
                <a:gd name="T27" fmla="*/ 7 h 66"/>
                <a:gd name="T28" fmla="*/ 4 w 66"/>
                <a:gd name="T29" fmla="*/ 17 h 66"/>
                <a:gd name="T30" fmla="*/ 0 w 66"/>
                <a:gd name="T31" fmla="*/ 26 h 66"/>
                <a:gd name="T32" fmla="*/ 0 w 66"/>
                <a:gd name="T33" fmla="*/ 33 h 66"/>
                <a:gd name="T34" fmla="*/ 0 w 66"/>
                <a:gd name="T35" fmla="*/ 37 h 66"/>
                <a:gd name="T36" fmla="*/ 4 w 66"/>
                <a:gd name="T37" fmla="*/ 50 h 66"/>
                <a:gd name="T38" fmla="*/ 11 w 66"/>
                <a:gd name="T39" fmla="*/ 58 h 66"/>
                <a:gd name="T40" fmla="*/ 21 w 66"/>
                <a:gd name="T41" fmla="*/ 63 h 66"/>
                <a:gd name="T42" fmla="*/ 33 w 66"/>
                <a:gd name="T43" fmla="*/ 66 h 66"/>
                <a:gd name="T44" fmla="*/ 37 w 66"/>
                <a:gd name="T45" fmla="*/ 66 h 66"/>
                <a:gd name="T46" fmla="*/ 37 w 66"/>
                <a:gd name="T47" fmla="*/ 65 h 66"/>
                <a:gd name="T48" fmla="*/ 33 w 66"/>
                <a:gd name="T49" fmla="*/ 65 h 66"/>
                <a:gd name="T50" fmla="*/ 27 w 66"/>
                <a:gd name="T51" fmla="*/ 65 h 66"/>
                <a:gd name="T52" fmla="*/ 16 w 66"/>
                <a:gd name="T53" fmla="*/ 61 h 66"/>
                <a:gd name="T54" fmla="*/ 8 w 66"/>
                <a:gd name="T55" fmla="*/ 54 h 66"/>
                <a:gd name="T56" fmla="*/ 3 w 66"/>
                <a:gd name="T57" fmla="*/ 43 h 66"/>
                <a:gd name="T58" fmla="*/ 1 w 66"/>
                <a:gd name="T59" fmla="*/ 37 h 66"/>
                <a:gd name="T60" fmla="*/ 1 w 66"/>
                <a:gd name="T61" fmla="*/ 33 h 66"/>
                <a:gd name="T62" fmla="*/ 3 w 66"/>
                <a:gd name="T63" fmla="*/ 22 h 66"/>
                <a:gd name="T64" fmla="*/ 8 w 66"/>
                <a:gd name="T65" fmla="*/ 13 h 66"/>
                <a:gd name="T66" fmla="*/ 16 w 66"/>
                <a:gd name="T67" fmla="*/ 6 h 66"/>
                <a:gd name="T68" fmla="*/ 27 w 66"/>
                <a:gd name="T69" fmla="*/ 2 h 66"/>
                <a:gd name="T70" fmla="*/ 33 w 66"/>
                <a:gd name="T71" fmla="*/ 2 h 66"/>
                <a:gd name="T72" fmla="*/ 38 w 66"/>
                <a:gd name="T73" fmla="*/ 2 h 66"/>
                <a:gd name="T74" fmla="*/ 48 w 66"/>
                <a:gd name="T75" fmla="*/ 6 h 66"/>
                <a:gd name="T76" fmla="*/ 57 w 66"/>
                <a:gd name="T77" fmla="*/ 13 h 66"/>
                <a:gd name="T78" fmla="*/ 63 w 66"/>
                <a:gd name="T79" fmla="*/ 22 h 66"/>
                <a:gd name="T80" fmla="*/ 64 w 66"/>
                <a:gd name="T81" fmla="*/ 28 h 66"/>
                <a:gd name="T82" fmla="*/ 64 w 66"/>
                <a:gd name="T83" fmla="*/ 33 h 66"/>
                <a:gd name="T84" fmla="*/ 62 w 66"/>
                <a:gd name="T85" fmla="*/ 44 h 66"/>
                <a:gd name="T86" fmla="*/ 56 w 66"/>
                <a:gd name="T87" fmla="*/ 54 h 66"/>
                <a:gd name="T88" fmla="*/ 48 w 66"/>
                <a:gd name="T89" fmla="*/ 61 h 66"/>
                <a:gd name="T90" fmla="*/ 37 w 66"/>
                <a:gd name="T91" fmla="*/ 6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66">
                  <a:moveTo>
                    <a:pt x="37" y="65"/>
                  </a:moveTo>
                  <a:lnTo>
                    <a:pt x="37" y="66"/>
                  </a:lnTo>
                  <a:lnTo>
                    <a:pt x="37" y="66"/>
                  </a:lnTo>
                  <a:lnTo>
                    <a:pt x="44" y="65"/>
                  </a:lnTo>
                  <a:lnTo>
                    <a:pt x="49" y="62"/>
                  </a:lnTo>
                  <a:lnTo>
                    <a:pt x="53" y="58"/>
                  </a:lnTo>
                  <a:lnTo>
                    <a:pt x="57" y="54"/>
                  </a:lnTo>
                  <a:lnTo>
                    <a:pt x="62" y="50"/>
                  </a:lnTo>
                  <a:lnTo>
                    <a:pt x="63" y="44"/>
                  </a:lnTo>
                  <a:lnTo>
                    <a:pt x="64" y="39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3" y="22"/>
                  </a:lnTo>
                  <a:lnTo>
                    <a:pt x="62" y="17"/>
                  </a:lnTo>
                  <a:lnTo>
                    <a:pt x="57" y="11"/>
                  </a:lnTo>
                  <a:lnTo>
                    <a:pt x="53" y="7"/>
                  </a:lnTo>
                  <a:lnTo>
                    <a:pt x="49" y="5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7"/>
                  </a:lnTo>
                  <a:lnTo>
                    <a:pt x="1" y="21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4" y="50"/>
                  </a:lnTo>
                  <a:lnTo>
                    <a:pt x="7" y="54"/>
                  </a:lnTo>
                  <a:lnTo>
                    <a:pt x="11" y="58"/>
                  </a:lnTo>
                  <a:lnTo>
                    <a:pt x="15" y="62"/>
                  </a:lnTo>
                  <a:lnTo>
                    <a:pt x="21" y="63"/>
                  </a:lnTo>
                  <a:lnTo>
                    <a:pt x="26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7" y="66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5"/>
                  </a:lnTo>
                  <a:lnTo>
                    <a:pt x="22" y="62"/>
                  </a:lnTo>
                  <a:lnTo>
                    <a:pt x="16" y="61"/>
                  </a:lnTo>
                  <a:lnTo>
                    <a:pt x="12" y="56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3" y="43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28"/>
                  </a:lnTo>
                  <a:lnTo>
                    <a:pt x="3" y="22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12" y="9"/>
                  </a:lnTo>
                  <a:lnTo>
                    <a:pt x="16" y="6"/>
                  </a:lnTo>
                  <a:lnTo>
                    <a:pt x="22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8" y="2"/>
                  </a:lnTo>
                  <a:lnTo>
                    <a:pt x="44" y="3"/>
                  </a:lnTo>
                  <a:lnTo>
                    <a:pt x="48" y="6"/>
                  </a:lnTo>
                  <a:lnTo>
                    <a:pt x="53" y="9"/>
                  </a:lnTo>
                  <a:lnTo>
                    <a:pt x="57" y="13"/>
                  </a:lnTo>
                  <a:lnTo>
                    <a:pt x="60" y="17"/>
                  </a:lnTo>
                  <a:lnTo>
                    <a:pt x="63" y="22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3" y="39"/>
                  </a:lnTo>
                  <a:lnTo>
                    <a:pt x="62" y="44"/>
                  </a:lnTo>
                  <a:lnTo>
                    <a:pt x="60" y="48"/>
                  </a:lnTo>
                  <a:lnTo>
                    <a:pt x="56" y="54"/>
                  </a:lnTo>
                  <a:lnTo>
                    <a:pt x="53" y="58"/>
                  </a:lnTo>
                  <a:lnTo>
                    <a:pt x="48" y="61"/>
                  </a:lnTo>
                  <a:lnTo>
                    <a:pt x="42" y="63"/>
                  </a:lnTo>
                  <a:lnTo>
                    <a:pt x="37" y="65"/>
                  </a:lnTo>
                  <a:lnTo>
                    <a:pt x="37" y="65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58" name="Picture 57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576" y="1630363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5630863" y="1646238"/>
              <a:ext cx="103188" cy="103188"/>
            </a:xfrm>
            <a:custGeom>
              <a:avLst/>
              <a:gdLst>
                <a:gd name="T0" fmla="*/ 38 w 65"/>
                <a:gd name="T1" fmla="*/ 65 h 65"/>
                <a:gd name="T2" fmla="*/ 43 w 65"/>
                <a:gd name="T3" fmla="*/ 63 h 65"/>
                <a:gd name="T4" fmla="*/ 54 w 65"/>
                <a:gd name="T5" fmla="*/ 57 h 65"/>
                <a:gd name="T6" fmla="*/ 61 w 65"/>
                <a:gd name="T7" fmla="*/ 49 h 65"/>
                <a:gd name="T8" fmla="*/ 65 w 65"/>
                <a:gd name="T9" fmla="*/ 38 h 65"/>
                <a:gd name="T10" fmla="*/ 65 w 65"/>
                <a:gd name="T11" fmla="*/ 33 h 65"/>
                <a:gd name="T12" fmla="*/ 65 w 65"/>
                <a:gd name="T13" fmla="*/ 27 h 65"/>
                <a:gd name="T14" fmla="*/ 61 w 65"/>
                <a:gd name="T15" fmla="*/ 16 h 65"/>
                <a:gd name="T16" fmla="*/ 54 w 65"/>
                <a:gd name="T17" fmla="*/ 7 h 65"/>
                <a:gd name="T18" fmla="*/ 45 w 65"/>
                <a:gd name="T19" fmla="*/ 1 h 65"/>
                <a:gd name="T20" fmla="*/ 32 w 65"/>
                <a:gd name="T21" fmla="*/ 0 h 65"/>
                <a:gd name="T22" fmla="*/ 27 w 65"/>
                <a:gd name="T23" fmla="*/ 0 h 65"/>
                <a:gd name="T24" fmla="*/ 21 w 65"/>
                <a:gd name="T25" fmla="*/ 1 h 65"/>
                <a:gd name="T26" fmla="*/ 12 w 65"/>
                <a:gd name="T27" fmla="*/ 7 h 65"/>
                <a:gd name="T28" fmla="*/ 4 w 65"/>
                <a:gd name="T29" fmla="*/ 16 h 65"/>
                <a:gd name="T30" fmla="*/ 0 w 65"/>
                <a:gd name="T31" fmla="*/ 26 h 65"/>
                <a:gd name="T32" fmla="*/ 0 w 65"/>
                <a:gd name="T33" fmla="*/ 33 h 65"/>
                <a:gd name="T34" fmla="*/ 0 w 65"/>
                <a:gd name="T35" fmla="*/ 37 h 65"/>
                <a:gd name="T36" fmla="*/ 4 w 65"/>
                <a:gd name="T37" fmla="*/ 49 h 65"/>
                <a:gd name="T38" fmla="*/ 10 w 65"/>
                <a:gd name="T39" fmla="*/ 57 h 65"/>
                <a:gd name="T40" fmla="*/ 21 w 65"/>
                <a:gd name="T41" fmla="*/ 63 h 65"/>
                <a:gd name="T42" fmla="*/ 32 w 65"/>
                <a:gd name="T43" fmla="*/ 65 h 65"/>
                <a:gd name="T44" fmla="*/ 38 w 65"/>
                <a:gd name="T45" fmla="*/ 65 h 65"/>
                <a:gd name="T46" fmla="*/ 38 w 65"/>
                <a:gd name="T47" fmla="*/ 64 h 65"/>
                <a:gd name="T48" fmla="*/ 32 w 65"/>
                <a:gd name="T49" fmla="*/ 64 h 65"/>
                <a:gd name="T50" fmla="*/ 27 w 65"/>
                <a:gd name="T51" fmla="*/ 63 h 65"/>
                <a:gd name="T52" fmla="*/ 16 w 65"/>
                <a:gd name="T53" fmla="*/ 60 h 65"/>
                <a:gd name="T54" fmla="*/ 8 w 65"/>
                <a:gd name="T55" fmla="*/ 53 h 65"/>
                <a:gd name="T56" fmla="*/ 2 w 65"/>
                <a:gd name="T57" fmla="*/ 42 h 65"/>
                <a:gd name="T58" fmla="*/ 1 w 65"/>
                <a:gd name="T59" fmla="*/ 37 h 65"/>
                <a:gd name="T60" fmla="*/ 1 w 65"/>
                <a:gd name="T61" fmla="*/ 33 h 65"/>
                <a:gd name="T62" fmla="*/ 2 w 65"/>
                <a:gd name="T63" fmla="*/ 22 h 65"/>
                <a:gd name="T64" fmla="*/ 8 w 65"/>
                <a:gd name="T65" fmla="*/ 12 h 65"/>
                <a:gd name="T66" fmla="*/ 17 w 65"/>
                <a:gd name="T67" fmla="*/ 5 h 65"/>
                <a:gd name="T68" fmla="*/ 28 w 65"/>
                <a:gd name="T69" fmla="*/ 1 h 65"/>
                <a:gd name="T70" fmla="*/ 32 w 65"/>
                <a:gd name="T71" fmla="*/ 1 h 65"/>
                <a:gd name="T72" fmla="*/ 38 w 65"/>
                <a:gd name="T73" fmla="*/ 1 h 65"/>
                <a:gd name="T74" fmla="*/ 49 w 65"/>
                <a:gd name="T75" fmla="*/ 5 h 65"/>
                <a:gd name="T76" fmla="*/ 57 w 65"/>
                <a:gd name="T77" fmla="*/ 12 h 65"/>
                <a:gd name="T78" fmla="*/ 62 w 65"/>
                <a:gd name="T79" fmla="*/ 22 h 65"/>
                <a:gd name="T80" fmla="*/ 64 w 65"/>
                <a:gd name="T81" fmla="*/ 27 h 65"/>
                <a:gd name="T82" fmla="*/ 64 w 65"/>
                <a:gd name="T83" fmla="*/ 33 h 65"/>
                <a:gd name="T84" fmla="*/ 62 w 65"/>
                <a:gd name="T85" fmla="*/ 44 h 65"/>
                <a:gd name="T86" fmla="*/ 57 w 65"/>
                <a:gd name="T87" fmla="*/ 53 h 65"/>
                <a:gd name="T88" fmla="*/ 49 w 65"/>
                <a:gd name="T89" fmla="*/ 60 h 65"/>
                <a:gd name="T90" fmla="*/ 38 w 65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38" y="64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3" y="63"/>
                  </a:lnTo>
                  <a:lnTo>
                    <a:pt x="49" y="61"/>
                  </a:lnTo>
                  <a:lnTo>
                    <a:pt x="54" y="57"/>
                  </a:lnTo>
                  <a:lnTo>
                    <a:pt x="58" y="53"/>
                  </a:lnTo>
                  <a:lnTo>
                    <a:pt x="61" y="49"/>
                  </a:lnTo>
                  <a:lnTo>
                    <a:pt x="64" y="44"/>
                  </a:lnTo>
                  <a:lnTo>
                    <a:pt x="65" y="38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4" y="22"/>
                  </a:lnTo>
                  <a:lnTo>
                    <a:pt x="61" y="16"/>
                  </a:lnTo>
                  <a:lnTo>
                    <a:pt x="58" y="11"/>
                  </a:lnTo>
                  <a:lnTo>
                    <a:pt x="54" y="7"/>
                  </a:lnTo>
                  <a:lnTo>
                    <a:pt x="49" y="4"/>
                  </a:lnTo>
                  <a:lnTo>
                    <a:pt x="45" y="1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6" y="4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4" y="49"/>
                  </a:lnTo>
                  <a:lnTo>
                    <a:pt x="8" y="53"/>
                  </a:lnTo>
                  <a:lnTo>
                    <a:pt x="10" y="57"/>
                  </a:lnTo>
                  <a:lnTo>
                    <a:pt x="16" y="61"/>
                  </a:lnTo>
                  <a:lnTo>
                    <a:pt x="21" y="63"/>
                  </a:lnTo>
                  <a:lnTo>
                    <a:pt x="27" y="64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7" y="63"/>
                  </a:lnTo>
                  <a:lnTo>
                    <a:pt x="21" y="61"/>
                  </a:lnTo>
                  <a:lnTo>
                    <a:pt x="16" y="60"/>
                  </a:lnTo>
                  <a:lnTo>
                    <a:pt x="12" y="56"/>
                  </a:lnTo>
                  <a:lnTo>
                    <a:pt x="8" y="53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27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7" y="5"/>
                  </a:lnTo>
                  <a:lnTo>
                    <a:pt x="21" y="3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8" y="1"/>
                  </a:lnTo>
                  <a:lnTo>
                    <a:pt x="43" y="3"/>
                  </a:lnTo>
                  <a:lnTo>
                    <a:pt x="49" y="5"/>
                  </a:lnTo>
                  <a:lnTo>
                    <a:pt x="53" y="8"/>
                  </a:lnTo>
                  <a:lnTo>
                    <a:pt x="57" y="12"/>
                  </a:lnTo>
                  <a:lnTo>
                    <a:pt x="60" y="16"/>
                  </a:lnTo>
                  <a:lnTo>
                    <a:pt x="62" y="22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8"/>
                  </a:lnTo>
                  <a:lnTo>
                    <a:pt x="62" y="44"/>
                  </a:lnTo>
                  <a:lnTo>
                    <a:pt x="60" y="48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9" y="60"/>
                  </a:lnTo>
                  <a:lnTo>
                    <a:pt x="43" y="63"/>
                  </a:lnTo>
                  <a:lnTo>
                    <a:pt x="38" y="64"/>
                  </a:lnTo>
                  <a:lnTo>
                    <a:pt x="38" y="64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60" name="Picture 5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0326" y="3041651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151438" y="3057526"/>
              <a:ext cx="106363" cy="103188"/>
            </a:xfrm>
            <a:custGeom>
              <a:avLst/>
              <a:gdLst>
                <a:gd name="T0" fmla="*/ 38 w 67"/>
                <a:gd name="T1" fmla="*/ 65 h 65"/>
                <a:gd name="T2" fmla="*/ 45 w 67"/>
                <a:gd name="T3" fmla="*/ 64 h 65"/>
                <a:gd name="T4" fmla="*/ 54 w 67"/>
                <a:gd name="T5" fmla="*/ 59 h 65"/>
                <a:gd name="T6" fmla="*/ 61 w 67"/>
                <a:gd name="T7" fmla="*/ 49 h 65"/>
                <a:gd name="T8" fmla="*/ 65 w 67"/>
                <a:gd name="T9" fmla="*/ 38 h 65"/>
                <a:gd name="T10" fmla="*/ 67 w 67"/>
                <a:gd name="T11" fmla="*/ 33 h 65"/>
                <a:gd name="T12" fmla="*/ 65 w 67"/>
                <a:gd name="T13" fmla="*/ 27 h 65"/>
                <a:gd name="T14" fmla="*/ 63 w 67"/>
                <a:gd name="T15" fmla="*/ 16 h 65"/>
                <a:gd name="T16" fmla="*/ 54 w 67"/>
                <a:gd name="T17" fmla="*/ 8 h 65"/>
                <a:gd name="T18" fmla="*/ 45 w 67"/>
                <a:gd name="T19" fmla="*/ 1 h 65"/>
                <a:gd name="T20" fmla="*/ 34 w 67"/>
                <a:gd name="T21" fmla="*/ 0 h 65"/>
                <a:gd name="T22" fmla="*/ 29 w 67"/>
                <a:gd name="T23" fmla="*/ 0 h 65"/>
                <a:gd name="T24" fmla="*/ 22 w 67"/>
                <a:gd name="T25" fmla="*/ 1 h 65"/>
                <a:gd name="T26" fmla="*/ 12 w 67"/>
                <a:gd name="T27" fmla="*/ 7 h 65"/>
                <a:gd name="T28" fmla="*/ 5 w 67"/>
                <a:gd name="T29" fmla="*/ 16 h 65"/>
                <a:gd name="T30" fmla="*/ 1 w 67"/>
                <a:gd name="T31" fmla="*/ 27 h 65"/>
                <a:gd name="T32" fmla="*/ 0 w 67"/>
                <a:gd name="T33" fmla="*/ 33 h 65"/>
                <a:gd name="T34" fmla="*/ 1 w 67"/>
                <a:gd name="T35" fmla="*/ 38 h 65"/>
                <a:gd name="T36" fmla="*/ 5 w 67"/>
                <a:gd name="T37" fmla="*/ 49 h 65"/>
                <a:gd name="T38" fmla="*/ 12 w 67"/>
                <a:gd name="T39" fmla="*/ 57 h 65"/>
                <a:gd name="T40" fmla="*/ 22 w 67"/>
                <a:gd name="T41" fmla="*/ 64 h 65"/>
                <a:gd name="T42" fmla="*/ 34 w 67"/>
                <a:gd name="T43" fmla="*/ 65 h 65"/>
                <a:gd name="T44" fmla="*/ 38 w 67"/>
                <a:gd name="T45" fmla="*/ 65 h 65"/>
                <a:gd name="T46" fmla="*/ 38 w 67"/>
                <a:gd name="T47" fmla="*/ 64 h 65"/>
                <a:gd name="T48" fmla="*/ 34 w 67"/>
                <a:gd name="T49" fmla="*/ 64 h 65"/>
                <a:gd name="T50" fmla="*/ 27 w 67"/>
                <a:gd name="T51" fmla="*/ 64 h 65"/>
                <a:gd name="T52" fmla="*/ 18 w 67"/>
                <a:gd name="T53" fmla="*/ 60 h 65"/>
                <a:gd name="T54" fmla="*/ 9 w 67"/>
                <a:gd name="T55" fmla="*/ 53 h 65"/>
                <a:gd name="T56" fmla="*/ 4 w 67"/>
                <a:gd name="T57" fmla="*/ 44 h 65"/>
                <a:gd name="T58" fmla="*/ 3 w 67"/>
                <a:gd name="T59" fmla="*/ 38 h 65"/>
                <a:gd name="T60" fmla="*/ 1 w 67"/>
                <a:gd name="T61" fmla="*/ 33 h 65"/>
                <a:gd name="T62" fmla="*/ 4 w 67"/>
                <a:gd name="T63" fmla="*/ 22 h 65"/>
                <a:gd name="T64" fmla="*/ 9 w 67"/>
                <a:gd name="T65" fmla="*/ 12 h 65"/>
                <a:gd name="T66" fmla="*/ 18 w 67"/>
                <a:gd name="T67" fmla="*/ 5 h 65"/>
                <a:gd name="T68" fmla="*/ 29 w 67"/>
                <a:gd name="T69" fmla="*/ 1 h 65"/>
                <a:gd name="T70" fmla="*/ 34 w 67"/>
                <a:gd name="T71" fmla="*/ 1 h 65"/>
                <a:gd name="T72" fmla="*/ 39 w 67"/>
                <a:gd name="T73" fmla="*/ 1 h 65"/>
                <a:gd name="T74" fmla="*/ 49 w 67"/>
                <a:gd name="T75" fmla="*/ 5 h 65"/>
                <a:gd name="T76" fmla="*/ 57 w 67"/>
                <a:gd name="T77" fmla="*/ 12 h 65"/>
                <a:gd name="T78" fmla="*/ 63 w 67"/>
                <a:gd name="T79" fmla="*/ 22 h 65"/>
                <a:gd name="T80" fmla="*/ 64 w 67"/>
                <a:gd name="T81" fmla="*/ 27 h 65"/>
                <a:gd name="T82" fmla="*/ 65 w 67"/>
                <a:gd name="T83" fmla="*/ 33 h 65"/>
                <a:gd name="T84" fmla="*/ 63 w 67"/>
                <a:gd name="T85" fmla="*/ 44 h 65"/>
                <a:gd name="T86" fmla="*/ 57 w 67"/>
                <a:gd name="T87" fmla="*/ 53 h 65"/>
                <a:gd name="T88" fmla="*/ 49 w 67"/>
                <a:gd name="T89" fmla="*/ 60 h 65"/>
                <a:gd name="T90" fmla="*/ 38 w 67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5">
                  <a:moveTo>
                    <a:pt x="38" y="64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5" y="64"/>
                  </a:lnTo>
                  <a:lnTo>
                    <a:pt x="49" y="61"/>
                  </a:lnTo>
                  <a:lnTo>
                    <a:pt x="54" y="59"/>
                  </a:lnTo>
                  <a:lnTo>
                    <a:pt x="59" y="54"/>
                  </a:lnTo>
                  <a:lnTo>
                    <a:pt x="61" y="49"/>
                  </a:lnTo>
                  <a:lnTo>
                    <a:pt x="64" y="44"/>
                  </a:lnTo>
                  <a:lnTo>
                    <a:pt x="65" y="38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4" y="22"/>
                  </a:lnTo>
                  <a:lnTo>
                    <a:pt x="63" y="16"/>
                  </a:lnTo>
                  <a:lnTo>
                    <a:pt x="59" y="12"/>
                  </a:lnTo>
                  <a:lnTo>
                    <a:pt x="54" y="8"/>
                  </a:lnTo>
                  <a:lnTo>
                    <a:pt x="50" y="4"/>
                  </a:lnTo>
                  <a:lnTo>
                    <a:pt x="45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8" y="4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5" y="16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3" y="44"/>
                  </a:lnTo>
                  <a:lnTo>
                    <a:pt x="5" y="49"/>
                  </a:lnTo>
                  <a:lnTo>
                    <a:pt x="8" y="53"/>
                  </a:lnTo>
                  <a:lnTo>
                    <a:pt x="12" y="57"/>
                  </a:lnTo>
                  <a:lnTo>
                    <a:pt x="16" y="61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4" y="65"/>
                  </a:lnTo>
                  <a:lnTo>
                    <a:pt x="34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27" y="64"/>
                  </a:lnTo>
                  <a:lnTo>
                    <a:pt x="22" y="63"/>
                  </a:lnTo>
                  <a:lnTo>
                    <a:pt x="18" y="60"/>
                  </a:lnTo>
                  <a:lnTo>
                    <a:pt x="14" y="57"/>
                  </a:lnTo>
                  <a:lnTo>
                    <a:pt x="9" y="53"/>
                  </a:lnTo>
                  <a:lnTo>
                    <a:pt x="5" y="48"/>
                  </a:lnTo>
                  <a:lnTo>
                    <a:pt x="4" y="44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3" y="27"/>
                  </a:lnTo>
                  <a:lnTo>
                    <a:pt x="4" y="22"/>
                  </a:lnTo>
                  <a:lnTo>
                    <a:pt x="7" y="16"/>
                  </a:lnTo>
                  <a:lnTo>
                    <a:pt x="9" y="12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23" y="3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9" y="1"/>
                  </a:lnTo>
                  <a:lnTo>
                    <a:pt x="45" y="3"/>
                  </a:lnTo>
                  <a:lnTo>
                    <a:pt x="49" y="5"/>
                  </a:lnTo>
                  <a:lnTo>
                    <a:pt x="54" y="8"/>
                  </a:lnTo>
                  <a:lnTo>
                    <a:pt x="57" y="12"/>
                  </a:lnTo>
                  <a:lnTo>
                    <a:pt x="61" y="16"/>
                  </a:lnTo>
                  <a:lnTo>
                    <a:pt x="63" y="22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4" y="38"/>
                  </a:lnTo>
                  <a:lnTo>
                    <a:pt x="63" y="44"/>
                  </a:lnTo>
                  <a:lnTo>
                    <a:pt x="61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9" y="60"/>
                  </a:lnTo>
                  <a:lnTo>
                    <a:pt x="44" y="63"/>
                  </a:lnTo>
                  <a:lnTo>
                    <a:pt x="38" y="64"/>
                  </a:lnTo>
                  <a:lnTo>
                    <a:pt x="38" y="64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62" name="Picture 61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0326" y="3190876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51438" y="3206751"/>
              <a:ext cx="106363" cy="106363"/>
            </a:xfrm>
            <a:custGeom>
              <a:avLst/>
              <a:gdLst>
                <a:gd name="T0" fmla="*/ 38 w 67"/>
                <a:gd name="T1" fmla="*/ 66 h 67"/>
                <a:gd name="T2" fmla="*/ 45 w 67"/>
                <a:gd name="T3" fmla="*/ 64 h 67"/>
                <a:gd name="T4" fmla="*/ 54 w 67"/>
                <a:gd name="T5" fmla="*/ 59 h 67"/>
                <a:gd name="T6" fmla="*/ 61 w 67"/>
                <a:gd name="T7" fmla="*/ 51 h 67"/>
                <a:gd name="T8" fmla="*/ 65 w 67"/>
                <a:gd name="T9" fmla="*/ 40 h 67"/>
                <a:gd name="T10" fmla="*/ 67 w 67"/>
                <a:gd name="T11" fmla="*/ 34 h 67"/>
                <a:gd name="T12" fmla="*/ 65 w 67"/>
                <a:gd name="T13" fmla="*/ 29 h 67"/>
                <a:gd name="T14" fmla="*/ 63 w 67"/>
                <a:gd name="T15" fmla="*/ 18 h 67"/>
                <a:gd name="T16" fmla="*/ 54 w 67"/>
                <a:gd name="T17" fmla="*/ 8 h 67"/>
                <a:gd name="T18" fmla="*/ 45 w 67"/>
                <a:gd name="T19" fmla="*/ 3 h 67"/>
                <a:gd name="T20" fmla="*/ 34 w 67"/>
                <a:gd name="T21" fmla="*/ 0 h 67"/>
                <a:gd name="T22" fmla="*/ 29 w 67"/>
                <a:gd name="T23" fmla="*/ 1 h 67"/>
                <a:gd name="T24" fmla="*/ 22 w 67"/>
                <a:gd name="T25" fmla="*/ 3 h 67"/>
                <a:gd name="T26" fmla="*/ 12 w 67"/>
                <a:gd name="T27" fmla="*/ 8 h 67"/>
                <a:gd name="T28" fmla="*/ 5 w 67"/>
                <a:gd name="T29" fmla="*/ 16 h 67"/>
                <a:gd name="T30" fmla="*/ 1 w 67"/>
                <a:gd name="T31" fmla="*/ 27 h 67"/>
                <a:gd name="T32" fmla="*/ 0 w 67"/>
                <a:gd name="T33" fmla="*/ 33 h 67"/>
                <a:gd name="T34" fmla="*/ 1 w 67"/>
                <a:gd name="T35" fmla="*/ 38 h 67"/>
                <a:gd name="T36" fmla="*/ 5 w 67"/>
                <a:gd name="T37" fmla="*/ 49 h 67"/>
                <a:gd name="T38" fmla="*/ 12 w 67"/>
                <a:gd name="T39" fmla="*/ 59 h 67"/>
                <a:gd name="T40" fmla="*/ 22 w 67"/>
                <a:gd name="T41" fmla="*/ 64 h 67"/>
                <a:gd name="T42" fmla="*/ 34 w 67"/>
                <a:gd name="T43" fmla="*/ 67 h 67"/>
                <a:gd name="T44" fmla="*/ 38 w 67"/>
                <a:gd name="T45" fmla="*/ 66 h 67"/>
                <a:gd name="T46" fmla="*/ 38 w 67"/>
                <a:gd name="T47" fmla="*/ 64 h 67"/>
                <a:gd name="T48" fmla="*/ 34 w 67"/>
                <a:gd name="T49" fmla="*/ 66 h 67"/>
                <a:gd name="T50" fmla="*/ 27 w 67"/>
                <a:gd name="T51" fmla="*/ 64 h 67"/>
                <a:gd name="T52" fmla="*/ 18 w 67"/>
                <a:gd name="T53" fmla="*/ 60 h 67"/>
                <a:gd name="T54" fmla="*/ 9 w 67"/>
                <a:gd name="T55" fmla="*/ 53 h 67"/>
                <a:gd name="T56" fmla="*/ 4 w 67"/>
                <a:gd name="T57" fmla="*/ 44 h 67"/>
                <a:gd name="T58" fmla="*/ 3 w 67"/>
                <a:gd name="T59" fmla="*/ 38 h 67"/>
                <a:gd name="T60" fmla="*/ 1 w 67"/>
                <a:gd name="T61" fmla="*/ 33 h 67"/>
                <a:gd name="T62" fmla="*/ 4 w 67"/>
                <a:gd name="T63" fmla="*/ 22 h 67"/>
                <a:gd name="T64" fmla="*/ 9 w 67"/>
                <a:gd name="T65" fmla="*/ 14 h 67"/>
                <a:gd name="T66" fmla="*/ 18 w 67"/>
                <a:gd name="T67" fmla="*/ 5 h 67"/>
                <a:gd name="T68" fmla="*/ 29 w 67"/>
                <a:gd name="T69" fmla="*/ 3 h 67"/>
                <a:gd name="T70" fmla="*/ 34 w 67"/>
                <a:gd name="T71" fmla="*/ 1 h 67"/>
                <a:gd name="T72" fmla="*/ 39 w 67"/>
                <a:gd name="T73" fmla="*/ 3 h 67"/>
                <a:gd name="T74" fmla="*/ 49 w 67"/>
                <a:gd name="T75" fmla="*/ 7 h 67"/>
                <a:gd name="T76" fmla="*/ 57 w 67"/>
                <a:gd name="T77" fmla="*/ 14 h 67"/>
                <a:gd name="T78" fmla="*/ 63 w 67"/>
                <a:gd name="T79" fmla="*/ 23 h 67"/>
                <a:gd name="T80" fmla="*/ 64 w 67"/>
                <a:gd name="T81" fmla="*/ 29 h 67"/>
                <a:gd name="T82" fmla="*/ 65 w 67"/>
                <a:gd name="T83" fmla="*/ 34 h 67"/>
                <a:gd name="T84" fmla="*/ 63 w 67"/>
                <a:gd name="T85" fmla="*/ 45 h 67"/>
                <a:gd name="T86" fmla="*/ 57 w 67"/>
                <a:gd name="T87" fmla="*/ 53 h 67"/>
                <a:gd name="T88" fmla="*/ 49 w 67"/>
                <a:gd name="T89" fmla="*/ 61 h 67"/>
                <a:gd name="T90" fmla="*/ 38 w 67"/>
                <a:gd name="T91" fmla="*/ 6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7">
                  <a:moveTo>
                    <a:pt x="38" y="66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5" y="64"/>
                  </a:lnTo>
                  <a:lnTo>
                    <a:pt x="49" y="63"/>
                  </a:lnTo>
                  <a:lnTo>
                    <a:pt x="54" y="59"/>
                  </a:lnTo>
                  <a:lnTo>
                    <a:pt x="59" y="55"/>
                  </a:lnTo>
                  <a:lnTo>
                    <a:pt x="61" y="51"/>
                  </a:lnTo>
                  <a:lnTo>
                    <a:pt x="64" y="45"/>
                  </a:lnTo>
                  <a:lnTo>
                    <a:pt x="65" y="40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4" y="22"/>
                  </a:lnTo>
                  <a:lnTo>
                    <a:pt x="63" y="18"/>
                  </a:lnTo>
                  <a:lnTo>
                    <a:pt x="59" y="12"/>
                  </a:lnTo>
                  <a:lnTo>
                    <a:pt x="54" y="8"/>
                  </a:lnTo>
                  <a:lnTo>
                    <a:pt x="50" y="5"/>
                  </a:lnTo>
                  <a:lnTo>
                    <a:pt x="45" y="3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2" y="3"/>
                  </a:lnTo>
                  <a:lnTo>
                    <a:pt x="18" y="5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5" y="16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3" y="45"/>
                  </a:lnTo>
                  <a:lnTo>
                    <a:pt x="5" y="49"/>
                  </a:lnTo>
                  <a:lnTo>
                    <a:pt x="8" y="55"/>
                  </a:lnTo>
                  <a:lnTo>
                    <a:pt x="12" y="59"/>
                  </a:lnTo>
                  <a:lnTo>
                    <a:pt x="16" y="61"/>
                  </a:lnTo>
                  <a:lnTo>
                    <a:pt x="22" y="64"/>
                  </a:lnTo>
                  <a:lnTo>
                    <a:pt x="27" y="66"/>
                  </a:lnTo>
                  <a:lnTo>
                    <a:pt x="34" y="67"/>
                  </a:lnTo>
                  <a:lnTo>
                    <a:pt x="34" y="67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27" y="64"/>
                  </a:lnTo>
                  <a:lnTo>
                    <a:pt x="22" y="63"/>
                  </a:lnTo>
                  <a:lnTo>
                    <a:pt x="18" y="60"/>
                  </a:lnTo>
                  <a:lnTo>
                    <a:pt x="14" y="57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4" y="44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3" y="27"/>
                  </a:lnTo>
                  <a:lnTo>
                    <a:pt x="4" y="22"/>
                  </a:lnTo>
                  <a:lnTo>
                    <a:pt x="7" y="18"/>
                  </a:lnTo>
                  <a:lnTo>
                    <a:pt x="9" y="14"/>
                  </a:lnTo>
                  <a:lnTo>
                    <a:pt x="14" y="10"/>
                  </a:lnTo>
                  <a:lnTo>
                    <a:pt x="18" y="5"/>
                  </a:lnTo>
                  <a:lnTo>
                    <a:pt x="23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9" y="3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4" y="10"/>
                  </a:lnTo>
                  <a:lnTo>
                    <a:pt x="57" y="14"/>
                  </a:lnTo>
                  <a:lnTo>
                    <a:pt x="61" y="18"/>
                  </a:lnTo>
                  <a:lnTo>
                    <a:pt x="63" y="23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4" y="40"/>
                  </a:lnTo>
                  <a:lnTo>
                    <a:pt x="63" y="45"/>
                  </a:lnTo>
                  <a:lnTo>
                    <a:pt x="61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9" y="61"/>
                  </a:lnTo>
                  <a:lnTo>
                    <a:pt x="44" y="63"/>
                  </a:lnTo>
                  <a:lnTo>
                    <a:pt x="38" y="64"/>
                  </a:lnTo>
                  <a:lnTo>
                    <a:pt x="38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64" name="Picture 6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3663" y="3438526"/>
              <a:ext cx="128588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5183188" y="3454401"/>
              <a:ext cx="106363" cy="103188"/>
            </a:xfrm>
            <a:custGeom>
              <a:avLst/>
              <a:gdLst>
                <a:gd name="T0" fmla="*/ 39 w 67"/>
                <a:gd name="T1" fmla="*/ 65 h 65"/>
                <a:gd name="T2" fmla="*/ 45 w 67"/>
                <a:gd name="T3" fmla="*/ 64 h 65"/>
                <a:gd name="T4" fmla="*/ 55 w 67"/>
                <a:gd name="T5" fmla="*/ 58 h 65"/>
                <a:gd name="T6" fmla="*/ 62 w 67"/>
                <a:gd name="T7" fmla="*/ 49 h 65"/>
                <a:gd name="T8" fmla="*/ 66 w 67"/>
                <a:gd name="T9" fmla="*/ 39 h 65"/>
                <a:gd name="T10" fmla="*/ 67 w 67"/>
                <a:gd name="T11" fmla="*/ 32 h 65"/>
                <a:gd name="T12" fmla="*/ 66 w 67"/>
                <a:gd name="T13" fmla="*/ 28 h 65"/>
                <a:gd name="T14" fmla="*/ 63 w 67"/>
                <a:gd name="T15" fmla="*/ 16 h 65"/>
                <a:gd name="T16" fmla="*/ 55 w 67"/>
                <a:gd name="T17" fmla="*/ 8 h 65"/>
                <a:gd name="T18" fmla="*/ 45 w 67"/>
                <a:gd name="T19" fmla="*/ 2 h 65"/>
                <a:gd name="T20" fmla="*/ 34 w 67"/>
                <a:gd name="T21" fmla="*/ 0 h 65"/>
                <a:gd name="T22" fmla="*/ 29 w 67"/>
                <a:gd name="T23" fmla="*/ 0 h 65"/>
                <a:gd name="T24" fmla="*/ 24 w 67"/>
                <a:gd name="T25" fmla="*/ 2 h 65"/>
                <a:gd name="T26" fmla="*/ 13 w 67"/>
                <a:gd name="T27" fmla="*/ 8 h 65"/>
                <a:gd name="T28" fmla="*/ 6 w 67"/>
                <a:gd name="T29" fmla="*/ 16 h 65"/>
                <a:gd name="T30" fmla="*/ 2 w 67"/>
                <a:gd name="T31" fmla="*/ 27 h 65"/>
                <a:gd name="T32" fmla="*/ 0 w 67"/>
                <a:gd name="T33" fmla="*/ 32 h 65"/>
                <a:gd name="T34" fmla="*/ 2 w 67"/>
                <a:gd name="T35" fmla="*/ 38 h 65"/>
                <a:gd name="T36" fmla="*/ 6 w 67"/>
                <a:gd name="T37" fmla="*/ 49 h 65"/>
                <a:gd name="T38" fmla="*/ 13 w 67"/>
                <a:gd name="T39" fmla="*/ 58 h 65"/>
                <a:gd name="T40" fmla="*/ 22 w 67"/>
                <a:gd name="T41" fmla="*/ 64 h 65"/>
                <a:gd name="T42" fmla="*/ 34 w 67"/>
                <a:gd name="T43" fmla="*/ 65 h 65"/>
                <a:gd name="T44" fmla="*/ 39 w 67"/>
                <a:gd name="T45" fmla="*/ 65 h 65"/>
                <a:gd name="T46" fmla="*/ 39 w 67"/>
                <a:gd name="T47" fmla="*/ 64 h 65"/>
                <a:gd name="T48" fmla="*/ 34 w 67"/>
                <a:gd name="T49" fmla="*/ 64 h 65"/>
                <a:gd name="T50" fmla="*/ 28 w 67"/>
                <a:gd name="T51" fmla="*/ 64 h 65"/>
                <a:gd name="T52" fmla="*/ 18 w 67"/>
                <a:gd name="T53" fmla="*/ 60 h 65"/>
                <a:gd name="T54" fmla="*/ 10 w 67"/>
                <a:gd name="T55" fmla="*/ 53 h 65"/>
                <a:gd name="T56" fmla="*/ 4 w 67"/>
                <a:gd name="T57" fmla="*/ 43 h 65"/>
                <a:gd name="T58" fmla="*/ 3 w 67"/>
                <a:gd name="T59" fmla="*/ 38 h 65"/>
                <a:gd name="T60" fmla="*/ 2 w 67"/>
                <a:gd name="T61" fmla="*/ 32 h 65"/>
                <a:gd name="T62" fmla="*/ 4 w 67"/>
                <a:gd name="T63" fmla="*/ 22 h 65"/>
                <a:gd name="T64" fmla="*/ 10 w 67"/>
                <a:gd name="T65" fmla="*/ 12 h 65"/>
                <a:gd name="T66" fmla="*/ 18 w 67"/>
                <a:gd name="T67" fmla="*/ 5 h 65"/>
                <a:gd name="T68" fmla="*/ 29 w 67"/>
                <a:gd name="T69" fmla="*/ 1 h 65"/>
                <a:gd name="T70" fmla="*/ 34 w 67"/>
                <a:gd name="T71" fmla="*/ 1 h 65"/>
                <a:gd name="T72" fmla="*/ 40 w 67"/>
                <a:gd name="T73" fmla="*/ 2 h 65"/>
                <a:gd name="T74" fmla="*/ 49 w 67"/>
                <a:gd name="T75" fmla="*/ 5 h 65"/>
                <a:gd name="T76" fmla="*/ 58 w 67"/>
                <a:gd name="T77" fmla="*/ 12 h 65"/>
                <a:gd name="T78" fmla="*/ 63 w 67"/>
                <a:gd name="T79" fmla="*/ 23 h 65"/>
                <a:gd name="T80" fmla="*/ 66 w 67"/>
                <a:gd name="T81" fmla="*/ 28 h 65"/>
                <a:gd name="T82" fmla="*/ 66 w 67"/>
                <a:gd name="T83" fmla="*/ 32 h 65"/>
                <a:gd name="T84" fmla="*/ 63 w 67"/>
                <a:gd name="T85" fmla="*/ 43 h 65"/>
                <a:gd name="T86" fmla="*/ 58 w 67"/>
                <a:gd name="T87" fmla="*/ 53 h 65"/>
                <a:gd name="T88" fmla="*/ 49 w 67"/>
                <a:gd name="T89" fmla="*/ 60 h 65"/>
                <a:gd name="T90" fmla="*/ 39 w 67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5">
                  <a:moveTo>
                    <a:pt x="39" y="65"/>
                  </a:moveTo>
                  <a:lnTo>
                    <a:pt x="39" y="65"/>
                  </a:lnTo>
                  <a:lnTo>
                    <a:pt x="39" y="65"/>
                  </a:lnTo>
                  <a:lnTo>
                    <a:pt x="45" y="64"/>
                  </a:lnTo>
                  <a:lnTo>
                    <a:pt x="51" y="61"/>
                  </a:lnTo>
                  <a:lnTo>
                    <a:pt x="55" y="58"/>
                  </a:lnTo>
                  <a:lnTo>
                    <a:pt x="59" y="54"/>
                  </a:lnTo>
                  <a:lnTo>
                    <a:pt x="62" y="49"/>
                  </a:lnTo>
                  <a:lnTo>
                    <a:pt x="65" y="45"/>
                  </a:lnTo>
                  <a:lnTo>
                    <a:pt x="66" y="39"/>
                  </a:lnTo>
                  <a:lnTo>
                    <a:pt x="67" y="32"/>
                  </a:lnTo>
                  <a:lnTo>
                    <a:pt x="67" y="32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5" y="22"/>
                  </a:lnTo>
                  <a:lnTo>
                    <a:pt x="63" y="16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51" y="4"/>
                  </a:lnTo>
                  <a:lnTo>
                    <a:pt x="45" y="2"/>
                  </a:lnTo>
                  <a:lnTo>
                    <a:pt x="40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3" y="8"/>
                  </a:lnTo>
                  <a:lnTo>
                    <a:pt x="9" y="12"/>
                  </a:lnTo>
                  <a:lnTo>
                    <a:pt x="6" y="16"/>
                  </a:lnTo>
                  <a:lnTo>
                    <a:pt x="3" y="22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3" y="43"/>
                  </a:lnTo>
                  <a:lnTo>
                    <a:pt x="6" y="49"/>
                  </a:lnTo>
                  <a:lnTo>
                    <a:pt x="9" y="54"/>
                  </a:lnTo>
                  <a:lnTo>
                    <a:pt x="13" y="58"/>
                  </a:lnTo>
                  <a:lnTo>
                    <a:pt x="17" y="61"/>
                  </a:lnTo>
                  <a:lnTo>
                    <a:pt x="22" y="64"/>
                  </a:lnTo>
                  <a:lnTo>
                    <a:pt x="28" y="65"/>
                  </a:lnTo>
                  <a:lnTo>
                    <a:pt x="34" y="65"/>
                  </a:lnTo>
                  <a:lnTo>
                    <a:pt x="34" y="65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28" y="64"/>
                  </a:lnTo>
                  <a:lnTo>
                    <a:pt x="24" y="63"/>
                  </a:lnTo>
                  <a:lnTo>
                    <a:pt x="18" y="60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7" y="49"/>
                  </a:lnTo>
                  <a:lnTo>
                    <a:pt x="4" y="43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3" y="27"/>
                  </a:lnTo>
                  <a:lnTo>
                    <a:pt x="4" y="22"/>
                  </a:lnTo>
                  <a:lnTo>
                    <a:pt x="7" y="17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24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40" y="2"/>
                  </a:lnTo>
                  <a:lnTo>
                    <a:pt x="45" y="4"/>
                  </a:lnTo>
                  <a:lnTo>
                    <a:pt x="49" y="5"/>
                  </a:lnTo>
                  <a:lnTo>
                    <a:pt x="55" y="9"/>
                  </a:lnTo>
                  <a:lnTo>
                    <a:pt x="58" y="12"/>
                  </a:lnTo>
                  <a:lnTo>
                    <a:pt x="62" y="17"/>
                  </a:lnTo>
                  <a:lnTo>
                    <a:pt x="63" y="23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5" y="38"/>
                  </a:lnTo>
                  <a:lnTo>
                    <a:pt x="63" y="43"/>
                  </a:lnTo>
                  <a:lnTo>
                    <a:pt x="62" y="49"/>
                  </a:lnTo>
                  <a:lnTo>
                    <a:pt x="58" y="53"/>
                  </a:lnTo>
                  <a:lnTo>
                    <a:pt x="54" y="57"/>
                  </a:lnTo>
                  <a:lnTo>
                    <a:pt x="49" y="60"/>
                  </a:lnTo>
                  <a:lnTo>
                    <a:pt x="44" y="63"/>
                  </a:lnTo>
                  <a:lnTo>
                    <a:pt x="39" y="64"/>
                  </a:lnTo>
                  <a:lnTo>
                    <a:pt x="39" y="65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66" name="Picture 65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6201" y="3568701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5165726" y="3584576"/>
              <a:ext cx="106363" cy="103188"/>
            </a:xfrm>
            <a:custGeom>
              <a:avLst/>
              <a:gdLst>
                <a:gd name="T0" fmla="*/ 39 w 67"/>
                <a:gd name="T1" fmla="*/ 65 h 65"/>
                <a:gd name="T2" fmla="*/ 45 w 67"/>
                <a:gd name="T3" fmla="*/ 64 h 65"/>
                <a:gd name="T4" fmla="*/ 55 w 67"/>
                <a:gd name="T5" fmla="*/ 58 h 65"/>
                <a:gd name="T6" fmla="*/ 62 w 67"/>
                <a:gd name="T7" fmla="*/ 49 h 65"/>
                <a:gd name="T8" fmla="*/ 66 w 67"/>
                <a:gd name="T9" fmla="*/ 38 h 65"/>
                <a:gd name="T10" fmla="*/ 67 w 67"/>
                <a:gd name="T11" fmla="*/ 32 h 65"/>
                <a:gd name="T12" fmla="*/ 66 w 67"/>
                <a:gd name="T13" fmla="*/ 27 h 65"/>
                <a:gd name="T14" fmla="*/ 63 w 67"/>
                <a:gd name="T15" fmla="*/ 16 h 65"/>
                <a:gd name="T16" fmla="*/ 55 w 67"/>
                <a:gd name="T17" fmla="*/ 8 h 65"/>
                <a:gd name="T18" fmla="*/ 45 w 67"/>
                <a:gd name="T19" fmla="*/ 1 h 65"/>
                <a:gd name="T20" fmla="*/ 35 w 67"/>
                <a:gd name="T21" fmla="*/ 0 h 65"/>
                <a:gd name="T22" fmla="*/ 29 w 67"/>
                <a:gd name="T23" fmla="*/ 0 h 65"/>
                <a:gd name="T24" fmla="*/ 22 w 67"/>
                <a:gd name="T25" fmla="*/ 1 h 65"/>
                <a:gd name="T26" fmla="*/ 13 w 67"/>
                <a:gd name="T27" fmla="*/ 6 h 65"/>
                <a:gd name="T28" fmla="*/ 6 w 67"/>
                <a:gd name="T29" fmla="*/ 16 h 65"/>
                <a:gd name="T30" fmla="*/ 2 w 67"/>
                <a:gd name="T31" fmla="*/ 27 h 65"/>
                <a:gd name="T32" fmla="*/ 0 w 67"/>
                <a:gd name="T33" fmla="*/ 32 h 65"/>
                <a:gd name="T34" fmla="*/ 2 w 67"/>
                <a:gd name="T35" fmla="*/ 38 h 65"/>
                <a:gd name="T36" fmla="*/ 6 w 67"/>
                <a:gd name="T37" fmla="*/ 49 h 65"/>
                <a:gd name="T38" fmla="*/ 13 w 67"/>
                <a:gd name="T39" fmla="*/ 57 h 65"/>
                <a:gd name="T40" fmla="*/ 22 w 67"/>
                <a:gd name="T41" fmla="*/ 64 h 65"/>
                <a:gd name="T42" fmla="*/ 33 w 67"/>
                <a:gd name="T43" fmla="*/ 65 h 65"/>
                <a:gd name="T44" fmla="*/ 39 w 67"/>
                <a:gd name="T45" fmla="*/ 65 h 65"/>
                <a:gd name="T46" fmla="*/ 39 w 67"/>
                <a:gd name="T47" fmla="*/ 64 h 65"/>
                <a:gd name="T48" fmla="*/ 33 w 67"/>
                <a:gd name="T49" fmla="*/ 64 h 65"/>
                <a:gd name="T50" fmla="*/ 28 w 67"/>
                <a:gd name="T51" fmla="*/ 64 h 65"/>
                <a:gd name="T52" fmla="*/ 18 w 67"/>
                <a:gd name="T53" fmla="*/ 60 h 65"/>
                <a:gd name="T54" fmla="*/ 10 w 67"/>
                <a:gd name="T55" fmla="*/ 53 h 65"/>
                <a:gd name="T56" fmla="*/ 5 w 67"/>
                <a:gd name="T57" fmla="*/ 43 h 65"/>
                <a:gd name="T58" fmla="*/ 3 w 67"/>
                <a:gd name="T59" fmla="*/ 38 h 65"/>
                <a:gd name="T60" fmla="*/ 2 w 67"/>
                <a:gd name="T61" fmla="*/ 32 h 65"/>
                <a:gd name="T62" fmla="*/ 5 w 67"/>
                <a:gd name="T63" fmla="*/ 21 h 65"/>
                <a:gd name="T64" fmla="*/ 10 w 67"/>
                <a:gd name="T65" fmla="*/ 12 h 65"/>
                <a:gd name="T66" fmla="*/ 18 w 67"/>
                <a:gd name="T67" fmla="*/ 5 h 65"/>
                <a:gd name="T68" fmla="*/ 29 w 67"/>
                <a:gd name="T69" fmla="*/ 1 h 65"/>
                <a:gd name="T70" fmla="*/ 35 w 67"/>
                <a:gd name="T71" fmla="*/ 1 h 65"/>
                <a:gd name="T72" fmla="*/ 40 w 67"/>
                <a:gd name="T73" fmla="*/ 1 h 65"/>
                <a:gd name="T74" fmla="*/ 50 w 67"/>
                <a:gd name="T75" fmla="*/ 5 h 65"/>
                <a:gd name="T76" fmla="*/ 58 w 67"/>
                <a:gd name="T77" fmla="*/ 12 h 65"/>
                <a:gd name="T78" fmla="*/ 63 w 67"/>
                <a:gd name="T79" fmla="*/ 21 h 65"/>
                <a:gd name="T80" fmla="*/ 65 w 67"/>
                <a:gd name="T81" fmla="*/ 27 h 65"/>
                <a:gd name="T82" fmla="*/ 66 w 67"/>
                <a:gd name="T83" fmla="*/ 32 h 65"/>
                <a:gd name="T84" fmla="*/ 63 w 67"/>
                <a:gd name="T85" fmla="*/ 43 h 65"/>
                <a:gd name="T86" fmla="*/ 58 w 67"/>
                <a:gd name="T87" fmla="*/ 53 h 65"/>
                <a:gd name="T88" fmla="*/ 50 w 67"/>
                <a:gd name="T89" fmla="*/ 60 h 65"/>
                <a:gd name="T90" fmla="*/ 39 w 67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5">
                  <a:moveTo>
                    <a:pt x="39" y="64"/>
                  </a:moveTo>
                  <a:lnTo>
                    <a:pt x="39" y="65"/>
                  </a:lnTo>
                  <a:lnTo>
                    <a:pt x="39" y="65"/>
                  </a:lnTo>
                  <a:lnTo>
                    <a:pt x="45" y="64"/>
                  </a:lnTo>
                  <a:lnTo>
                    <a:pt x="50" y="61"/>
                  </a:lnTo>
                  <a:lnTo>
                    <a:pt x="55" y="58"/>
                  </a:lnTo>
                  <a:lnTo>
                    <a:pt x="59" y="54"/>
                  </a:lnTo>
                  <a:lnTo>
                    <a:pt x="62" y="49"/>
                  </a:lnTo>
                  <a:lnTo>
                    <a:pt x="65" y="43"/>
                  </a:lnTo>
                  <a:lnTo>
                    <a:pt x="66" y="38"/>
                  </a:lnTo>
                  <a:lnTo>
                    <a:pt x="67" y="32"/>
                  </a:lnTo>
                  <a:lnTo>
                    <a:pt x="67" y="32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5" y="21"/>
                  </a:lnTo>
                  <a:lnTo>
                    <a:pt x="63" y="16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51" y="4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8" y="4"/>
                  </a:lnTo>
                  <a:lnTo>
                    <a:pt x="13" y="6"/>
                  </a:lnTo>
                  <a:lnTo>
                    <a:pt x="9" y="11"/>
                  </a:lnTo>
                  <a:lnTo>
                    <a:pt x="6" y="16"/>
                  </a:lnTo>
                  <a:lnTo>
                    <a:pt x="3" y="21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3" y="43"/>
                  </a:lnTo>
                  <a:lnTo>
                    <a:pt x="6" y="49"/>
                  </a:lnTo>
                  <a:lnTo>
                    <a:pt x="9" y="53"/>
                  </a:lnTo>
                  <a:lnTo>
                    <a:pt x="13" y="57"/>
                  </a:lnTo>
                  <a:lnTo>
                    <a:pt x="17" y="61"/>
                  </a:lnTo>
                  <a:lnTo>
                    <a:pt x="22" y="64"/>
                  </a:lnTo>
                  <a:lnTo>
                    <a:pt x="28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9" y="65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8" y="64"/>
                  </a:lnTo>
                  <a:lnTo>
                    <a:pt x="22" y="62"/>
                  </a:lnTo>
                  <a:lnTo>
                    <a:pt x="18" y="60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7"/>
                  </a:lnTo>
                  <a:lnTo>
                    <a:pt x="5" y="43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3" y="27"/>
                  </a:lnTo>
                  <a:lnTo>
                    <a:pt x="5" y="21"/>
                  </a:lnTo>
                  <a:lnTo>
                    <a:pt x="7" y="16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24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0" y="1"/>
                  </a:lnTo>
                  <a:lnTo>
                    <a:pt x="45" y="2"/>
                  </a:lnTo>
                  <a:lnTo>
                    <a:pt x="50" y="5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62" y="17"/>
                  </a:lnTo>
                  <a:lnTo>
                    <a:pt x="63" y="21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5" y="38"/>
                  </a:lnTo>
                  <a:lnTo>
                    <a:pt x="63" y="43"/>
                  </a:lnTo>
                  <a:lnTo>
                    <a:pt x="60" y="49"/>
                  </a:lnTo>
                  <a:lnTo>
                    <a:pt x="58" y="53"/>
                  </a:lnTo>
                  <a:lnTo>
                    <a:pt x="54" y="57"/>
                  </a:lnTo>
                  <a:lnTo>
                    <a:pt x="50" y="60"/>
                  </a:lnTo>
                  <a:lnTo>
                    <a:pt x="44" y="62"/>
                  </a:lnTo>
                  <a:lnTo>
                    <a:pt x="39" y="64"/>
                  </a:lnTo>
                  <a:lnTo>
                    <a:pt x="39" y="64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68" name="Picture 67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876" y="3690938"/>
              <a:ext cx="130175" cy="12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5235576" y="3705226"/>
              <a:ext cx="104775" cy="104775"/>
            </a:xfrm>
            <a:custGeom>
              <a:avLst/>
              <a:gdLst>
                <a:gd name="T0" fmla="*/ 38 w 66"/>
                <a:gd name="T1" fmla="*/ 66 h 66"/>
                <a:gd name="T2" fmla="*/ 44 w 66"/>
                <a:gd name="T3" fmla="*/ 64 h 66"/>
                <a:gd name="T4" fmla="*/ 55 w 66"/>
                <a:gd name="T5" fmla="*/ 59 h 66"/>
                <a:gd name="T6" fmla="*/ 62 w 66"/>
                <a:gd name="T7" fmla="*/ 49 h 66"/>
                <a:gd name="T8" fmla="*/ 66 w 66"/>
                <a:gd name="T9" fmla="*/ 38 h 66"/>
                <a:gd name="T10" fmla="*/ 66 w 66"/>
                <a:gd name="T11" fmla="*/ 33 h 66"/>
                <a:gd name="T12" fmla="*/ 66 w 66"/>
                <a:gd name="T13" fmla="*/ 27 h 66"/>
                <a:gd name="T14" fmla="*/ 62 w 66"/>
                <a:gd name="T15" fmla="*/ 16 h 66"/>
                <a:gd name="T16" fmla="*/ 55 w 66"/>
                <a:gd name="T17" fmla="*/ 8 h 66"/>
                <a:gd name="T18" fmla="*/ 45 w 66"/>
                <a:gd name="T19" fmla="*/ 1 h 66"/>
                <a:gd name="T20" fmla="*/ 33 w 66"/>
                <a:gd name="T21" fmla="*/ 0 h 66"/>
                <a:gd name="T22" fmla="*/ 29 w 66"/>
                <a:gd name="T23" fmla="*/ 0 h 66"/>
                <a:gd name="T24" fmla="*/ 22 w 66"/>
                <a:gd name="T25" fmla="*/ 1 h 66"/>
                <a:gd name="T26" fmla="*/ 12 w 66"/>
                <a:gd name="T27" fmla="*/ 8 h 66"/>
                <a:gd name="T28" fmla="*/ 4 w 66"/>
                <a:gd name="T29" fmla="*/ 16 h 66"/>
                <a:gd name="T30" fmla="*/ 1 w 66"/>
                <a:gd name="T31" fmla="*/ 27 h 66"/>
                <a:gd name="T32" fmla="*/ 0 w 66"/>
                <a:gd name="T33" fmla="*/ 33 h 66"/>
                <a:gd name="T34" fmla="*/ 0 w 66"/>
                <a:gd name="T35" fmla="*/ 38 h 66"/>
                <a:gd name="T36" fmla="*/ 4 w 66"/>
                <a:gd name="T37" fmla="*/ 49 h 66"/>
                <a:gd name="T38" fmla="*/ 12 w 66"/>
                <a:gd name="T39" fmla="*/ 59 h 66"/>
                <a:gd name="T40" fmla="*/ 22 w 66"/>
                <a:gd name="T41" fmla="*/ 64 h 66"/>
                <a:gd name="T42" fmla="*/ 33 w 66"/>
                <a:gd name="T43" fmla="*/ 66 h 66"/>
                <a:gd name="T44" fmla="*/ 38 w 66"/>
                <a:gd name="T45" fmla="*/ 66 h 66"/>
                <a:gd name="T46" fmla="*/ 38 w 66"/>
                <a:gd name="T47" fmla="*/ 64 h 66"/>
                <a:gd name="T48" fmla="*/ 33 w 66"/>
                <a:gd name="T49" fmla="*/ 64 h 66"/>
                <a:gd name="T50" fmla="*/ 27 w 66"/>
                <a:gd name="T51" fmla="*/ 64 h 66"/>
                <a:gd name="T52" fmla="*/ 18 w 66"/>
                <a:gd name="T53" fmla="*/ 60 h 66"/>
                <a:gd name="T54" fmla="*/ 8 w 66"/>
                <a:gd name="T55" fmla="*/ 53 h 66"/>
                <a:gd name="T56" fmla="*/ 3 w 66"/>
                <a:gd name="T57" fmla="*/ 44 h 66"/>
                <a:gd name="T58" fmla="*/ 1 w 66"/>
                <a:gd name="T59" fmla="*/ 38 h 66"/>
                <a:gd name="T60" fmla="*/ 1 w 66"/>
                <a:gd name="T61" fmla="*/ 33 h 66"/>
                <a:gd name="T62" fmla="*/ 4 w 66"/>
                <a:gd name="T63" fmla="*/ 22 h 66"/>
                <a:gd name="T64" fmla="*/ 10 w 66"/>
                <a:gd name="T65" fmla="*/ 12 h 66"/>
                <a:gd name="T66" fmla="*/ 18 w 66"/>
                <a:gd name="T67" fmla="*/ 6 h 66"/>
                <a:gd name="T68" fmla="*/ 29 w 66"/>
                <a:gd name="T69" fmla="*/ 1 h 66"/>
                <a:gd name="T70" fmla="*/ 33 w 66"/>
                <a:gd name="T71" fmla="*/ 1 h 66"/>
                <a:gd name="T72" fmla="*/ 38 w 66"/>
                <a:gd name="T73" fmla="*/ 1 h 66"/>
                <a:gd name="T74" fmla="*/ 49 w 66"/>
                <a:gd name="T75" fmla="*/ 6 h 66"/>
                <a:gd name="T76" fmla="*/ 57 w 66"/>
                <a:gd name="T77" fmla="*/ 12 h 66"/>
                <a:gd name="T78" fmla="*/ 63 w 66"/>
                <a:gd name="T79" fmla="*/ 22 h 66"/>
                <a:gd name="T80" fmla="*/ 64 w 66"/>
                <a:gd name="T81" fmla="*/ 29 h 66"/>
                <a:gd name="T82" fmla="*/ 64 w 66"/>
                <a:gd name="T83" fmla="*/ 33 h 66"/>
                <a:gd name="T84" fmla="*/ 63 w 66"/>
                <a:gd name="T85" fmla="*/ 44 h 66"/>
                <a:gd name="T86" fmla="*/ 57 w 66"/>
                <a:gd name="T87" fmla="*/ 53 h 66"/>
                <a:gd name="T88" fmla="*/ 49 w 66"/>
                <a:gd name="T89" fmla="*/ 60 h 66"/>
                <a:gd name="T90" fmla="*/ 38 w 66"/>
                <a:gd name="T91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66">
                  <a:moveTo>
                    <a:pt x="38" y="64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4" y="64"/>
                  </a:lnTo>
                  <a:lnTo>
                    <a:pt x="49" y="62"/>
                  </a:lnTo>
                  <a:lnTo>
                    <a:pt x="55" y="59"/>
                  </a:lnTo>
                  <a:lnTo>
                    <a:pt x="59" y="55"/>
                  </a:lnTo>
                  <a:lnTo>
                    <a:pt x="62" y="49"/>
                  </a:lnTo>
                  <a:lnTo>
                    <a:pt x="64" y="45"/>
                  </a:lnTo>
                  <a:lnTo>
                    <a:pt x="66" y="38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4" y="22"/>
                  </a:lnTo>
                  <a:lnTo>
                    <a:pt x="62" y="16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51" y="4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6" y="4"/>
                  </a:lnTo>
                  <a:lnTo>
                    <a:pt x="12" y="8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" y="44"/>
                  </a:lnTo>
                  <a:lnTo>
                    <a:pt x="4" y="49"/>
                  </a:lnTo>
                  <a:lnTo>
                    <a:pt x="8" y="55"/>
                  </a:lnTo>
                  <a:lnTo>
                    <a:pt x="12" y="59"/>
                  </a:lnTo>
                  <a:lnTo>
                    <a:pt x="16" y="62"/>
                  </a:lnTo>
                  <a:lnTo>
                    <a:pt x="22" y="64"/>
                  </a:lnTo>
                  <a:lnTo>
                    <a:pt x="27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2" y="63"/>
                  </a:lnTo>
                  <a:lnTo>
                    <a:pt x="18" y="60"/>
                  </a:lnTo>
                  <a:lnTo>
                    <a:pt x="12" y="57"/>
                  </a:lnTo>
                  <a:lnTo>
                    <a:pt x="8" y="53"/>
                  </a:lnTo>
                  <a:lnTo>
                    <a:pt x="6" y="49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3" y="27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2" y="8"/>
                  </a:lnTo>
                  <a:lnTo>
                    <a:pt x="18" y="6"/>
                  </a:lnTo>
                  <a:lnTo>
                    <a:pt x="23" y="3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4" y="3"/>
                  </a:lnTo>
                  <a:lnTo>
                    <a:pt x="49" y="6"/>
                  </a:lnTo>
                  <a:lnTo>
                    <a:pt x="53" y="8"/>
                  </a:lnTo>
                  <a:lnTo>
                    <a:pt x="57" y="12"/>
                  </a:lnTo>
                  <a:lnTo>
                    <a:pt x="60" y="18"/>
                  </a:lnTo>
                  <a:lnTo>
                    <a:pt x="63" y="22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8"/>
                  </a:lnTo>
                  <a:lnTo>
                    <a:pt x="63" y="44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9" y="60"/>
                  </a:lnTo>
                  <a:lnTo>
                    <a:pt x="44" y="63"/>
                  </a:lnTo>
                  <a:lnTo>
                    <a:pt x="38" y="64"/>
                  </a:lnTo>
                  <a:lnTo>
                    <a:pt x="38" y="64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70" name="Picture 6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876" y="3397251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364163" y="3413126"/>
              <a:ext cx="103188" cy="103188"/>
            </a:xfrm>
            <a:custGeom>
              <a:avLst/>
              <a:gdLst>
                <a:gd name="T0" fmla="*/ 38 w 65"/>
                <a:gd name="T1" fmla="*/ 65 h 65"/>
                <a:gd name="T2" fmla="*/ 43 w 65"/>
                <a:gd name="T3" fmla="*/ 64 h 65"/>
                <a:gd name="T4" fmla="*/ 54 w 65"/>
                <a:gd name="T5" fmla="*/ 58 h 65"/>
                <a:gd name="T6" fmla="*/ 61 w 65"/>
                <a:gd name="T7" fmla="*/ 49 h 65"/>
                <a:gd name="T8" fmla="*/ 65 w 65"/>
                <a:gd name="T9" fmla="*/ 39 h 65"/>
                <a:gd name="T10" fmla="*/ 65 w 65"/>
                <a:gd name="T11" fmla="*/ 33 h 65"/>
                <a:gd name="T12" fmla="*/ 65 w 65"/>
                <a:gd name="T13" fmla="*/ 27 h 65"/>
                <a:gd name="T14" fmla="*/ 61 w 65"/>
                <a:gd name="T15" fmla="*/ 16 h 65"/>
                <a:gd name="T16" fmla="*/ 54 w 65"/>
                <a:gd name="T17" fmla="*/ 8 h 65"/>
                <a:gd name="T18" fmla="*/ 45 w 65"/>
                <a:gd name="T19" fmla="*/ 2 h 65"/>
                <a:gd name="T20" fmla="*/ 32 w 65"/>
                <a:gd name="T21" fmla="*/ 0 h 65"/>
                <a:gd name="T22" fmla="*/ 28 w 65"/>
                <a:gd name="T23" fmla="*/ 0 h 65"/>
                <a:gd name="T24" fmla="*/ 21 w 65"/>
                <a:gd name="T25" fmla="*/ 1 h 65"/>
                <a:gd name="T26" fmla="*/ 12 w 65"/>
                <a:gd name="T27" fmla="*/ 8 h 65"/>
                <a:gd name="T28" fmla="*/ 4 w 65"/>
                <a:gd name="T29" fmla="*/ 16 h 65"/>
                <a:gd name="T30" fmla="*/ 1 w 65"/>
                <a:gd name="T31" fmla="*/ 27 h 65"/>
                <a:gd name="T32" fmla="*/ 0 w 65"/>
                <a:gd name="T33" fmla="*/ 33 h 65"/>
                <a:gd name="T34" fmla="*/ 0 w 65"/>
                <a:gd name="T35" fmla="*/ 38 h 65"/>
                <a:gd name="T36" fmla="*/ 4 w 65"/>
                <a:gd name="T37" fmla="*/ 49 h 65"/>
                <a:gd name="T38" fmla="*/ 12 w 65"/>
                <a:gd name="T39" fmla="*/ 58 h 65"/>
                <a:gd name="T40" fmla="*/ 21 w 65"/>
                <a:gd name="T41" fmla="*/ 64 h 65"/>
                <a:gd name="T42" fmla="*/ 32 w 65"/>
                <a:gd name="T43" fmla="*/ 65 h 65"/>
                <a:gd name="T44" fmla="*/ 38 w 65"/>
                <a:gd name="T45" fmla="*/ 65 h 65"/>
                <a:gd name="T46" fmla="*/ 38 w 65"/>
                <a:gd name="T47" fmla="*/ 64 h 65"/>
                <a:gd name="T48" fmla="*/ 32 w 65"/>
                <a:gd name="T49" fmla="*/ 64 h 65"/>
                <a:gd name="T50" fmla="*/ 27 w 65"/>
                <a:gd name="T51" fmla="*/ 64 h 65"/>
                <a:gd name="T52" fmla="*/ 17 w 65"/>
                <a:gd name="T53" fmla="*/ 60 h 65"/>
                <a:gd name="T54" fmla="*/ 9 w 65"/>
                <a:gd name="T55" fmla="*/ 53 h 65"/>
                <a:gd name="T56" fmla="*/ 2 w 65"/>
                <a:gd name="T57" fmla="*/ 43 h 65"/>
                <a:gd name="T58" fmla="*/ 1 w 65"/>
                <a:gd name="T59" fmla="*/ 38 h 65"/>
                <a:gd name="T60" fmla="*/ 1 w 65"/>
                <a:gd name="T61" fmla="*/ 33 h 65"/>
                <a:gd name="T62" fmla="*/ 4 w 65"/>
                <a:gd name="T63" fmla="*/ 22 h 65"/>
                <a:gd name="T64" fmla="*/ 9 w 65"/>
                <a:gd name="T65" fmla="*/ 12 h 65"/>
                <a:gd name="T66" fmla="*/ 17 w 65"/>
                <a:gd name="T67" fmla="*/ 5 h 65"/>
                <a:gd name="T68" fmla="*/ 28 w 65"/>
                <a:gd name="T69" fmla="*/ 1 h 65"/>
                <a:gd name="T70" fmla="*/ 32 w 65"/>
                <a:gd name="T71" fmla="*/ 1 h 65"/>
                <a:gd name="T72" fmla="*/ 38 w 65"/>
                <a:gd name="T73" fmla="*/ 1 h 65"/>
                <a:gd name="T74" fmla="*/ 49 w 65"/>
                <a:gd name="T75" fmla="*/ 5 h 65"/>
                <a:gd name="T76" fmla="*/ 57 w 65"/>
                <a:gd name="T77" fmla="*/ 12 h 65"/>
                <a:gd name="T78" fmla="*/ 62 w 65"/>
                <a:gd name="T79" fmla="*/ 22 h 65"/>
                <a:gd name="T80" fmla="*/ 64 w 65"/>
                <a:gd name="T81" fmla="*/ 28 h 65"/>
                <a:gd name="T82" fmla="*/ 64 w 65"/>
                <a:gd name="T83" fmla="*/ 33 h 65"/>
                <a:gd name="T84" fmla="*/ 62 w 65"/>
                <a:gd name="T85" fmla="*/ 43 h 65"/>
                <a:gd name="T86" fmla="*/ 57 w 65"/>
                <a:gd name="T87" fmla="*/ 53 h 65"/>
                <a:gd name="T88" fmla="*/ 49 w 65"/>
                <a:gd name="T89" fmla="*/ 60 h 65"/>
                <a:gd name="T90" fmla="*/ 38 w 65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38" y="65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3" y="64"/>
                  </a:lnTo>
                  <a:lnTo>
                    <a:pt x="49" y="61"/>
                  </a:lnTo>
                  <a:lnTo>
                    <a:pt x="54" y="58"/>
                  </a:lnTo>
                  <a:lnTo>
                    <a:pt x="58" y="54"/>
                  </a:lnTo>
                  <a:lnTo>
                    <a:pt x="61" y="49"/>
                  </a:lnTo>
                  <a:lnTo>
                    <a:pt x="64" y="45"/>
                  </a:lnTo>
                  <a:lnTo>
                    <a:pt x="65" y="39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4" y="22"/>
                  </a:lnTo>
                  <a:lnTo>
                    <a:pt x="61" y="16"/>
                  </a:lnTo>
                  <a:lnTo>
                    <a:pt x="58" y="12"/>
                  </a:lnTo>
                  <a:lnTo>
                    <a:pt x="54" y="8"/>
                  </a:lnTo>
                  <a:lnTo>
                    <a:pt x="50" y="4"/>
                  </a:lnTo>
                  <a:lnTo>
                    <a:pt x="45" y="2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1" y="1"/>
                  </a:lnTo>
                  <a:lnTo>
                    <a:pt x="16" y="4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43"/>
                  </a:lnTo>
                  <a:lnTo>
                    <a:pt x="4" y="49"/>
                  </a:lnTo>
                  <a:lnTo>
                    <a:pt x="8" y="54"/>
                  </a:lnTo>
                  <a:lnTo>
                    <a:pt x="12" y="58"/>
                  </a:lnTo>
                  <a:lnTo>
                    <a:pt x="16" y="61"/>
                  </a:lnTo>
                  <a:lnTo>
                    <a:pt x="21" y="64"/>
                  </a:lnTo>
                  <a:lnTo>
                    <a:pt x="2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7" y="64"/>
                  </a:lnTo>
                  <a:lnTo>
                    <a:pt x="21" y="63"/>
                  </a:lnTo>
                  <a:lnTo>
                    <a:pt x="17" y="60"/>
                  </a:lnTo>
                  <a:lnTo>
                    <a:pt x="12" y="57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2" y="43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2" y="27"/>
                  </a:lnTo>
                  <a:lnTo>
                    <a:pt x="4" y="22"/>
                  </a:lnTo>
                  <a:lnTo>
                    <a:pt x="5" y="18"/>
                  </a:lnTo>
                  <a:lnTo>
                    <a:pt x="9" y="12"/>
                  </a:lnTo>
                  <a:lnTo>
                    <a:pt x="13" y="8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49" y="5"/>
                  </a:lnTo>
                  <a:lnTo>
                    <a:pt x="53" y="9"/>
                  </a:lnTo>
                  <a:lnTo>
                    <a:pt x="57" y="12"/>
                  </a:lnTo>
                  <a:lnTo>
                    <a:pt x="60" y="18"/>
                  </a:lnTo>
                  <a:lnTo>
                    <a:pt x="62" y="22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8"/>
                  </a:lnTo>
                  <a:lnTo>
                    <a:pt x="62" y="43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9" y="60"/>
                  </a:lnTo>
                  <a:lnTo>
                    <a:pt x="43" y="63"/>
                  </a:lnTo>
                  <a:lnTo>
                    <a:pt x="38" y="64"/>
                  </a:lnTo>
                  <a:lnTo>
                    <a:pt x="38" y="65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72" name="Picture 71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1" y="3581401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411788" y="3597276"/>
              <a:ext cx="103188" cy="103188"/>
            </a:xfrm>
            <a:custGeom>
              <a:avLst/>
              <a:gdLst>
                <a:gd name="T0" fmla="*/ 38 w 65"/>
                <a:gd name="T1" fmla="*/ 65 h 65"/>
                <a:gd name="T2" fmla="*/ 43 w 65"/>
                <a:gd name="T3" fmla="*/ 64 h 65"/>
                <a:gd name="T4" fmla="*/ 54 w 65"/>
                <a:gd name="T5" fmla="*/ 59 h 65"/>
                <a:gd name="T6" fmla="*/ 61 w 65"/>
                <a:gd name="T7" fmla="*/ 49 h 65"/>
                <a:gd name="T8" fmla="*/ 65 w 65"/>
                <a:gd name="T9" fmla="*/ 39 h 65"/>
                <a:gd name="T10" fmla="*/ 65 w 65"/>
                <a:gd name="T11" fmla="*/ 33 h 65"/>
                <a:gd name="T12" fmla="*/ 65 w 65"/>
                <a:gd name="T13" fmla="*/ 27 h 65"/>
                <a:gd name="T14" fmla="*/ 61 w 65"/>
                <a:gd name="T15" fmla="*/ 16 h 65"/>
                <a:gd name="T16" fmla="*/ 54 w 65"/>
                <a:gd name="T17" fmla="*/ 8 h 65"/>
                <a:gd name="T18" fmla="*/ 45 w 65"/>
                <a:gd name="T19" fmla="*/ 3 h 65"/>
                <a:gd name="T20" fmla="*/ 32 w 65"/>
                <a:gd name="T21" fmla="*/ 0 h 65"/>
                <a:gd name="T22" fmla="*/ 28 w 65"/>
                <a:gd name="T23" fmla="*/ 0 h 65"/>
                <a:gd name="T24" fmla="*/ 22 w 65"/>
                <a:gd name="T25" fmla="*/ 1 h 65"/>
                <a:gd name="T26" fmla="*/ 12 w 65"/>
                <a:gd name="T27" fmla="*/ 8 h 65"/>
                <a:gd name="T28" fmla="*/ 4 w 65"/>
                <a:gd name="T29" fmla="*/ 16 h 65"/>
                <a:gd name="T30" fmla="*/ 1 w 65"/>
                <a:gd name="T31" fmla="*/ 27 h 65"/>
                <a:gd name="T32" fmla="*/ 0 w 65"/>
                <a:gd name="T33" fmla="*/ 33 h 65"/>
                <a:gd name="T34" fmla="*/ 0 w 65"/>
                <a:gd name="T35" fmla="*/ 38 h 65"/>
                <a:gd name="T36" fmla="*/ 4 w 65"/>
                <a:gd name="T37" fmla="*/ 49 h 65"/>
                <a:gd name="T38" fmla="*/ 12 w 65"/>
                <a:gd name="T39" fmla="*/ 59 h 65"/>
                <a:gd name="T40" fmla="*/ 22 w 65"/>
                <a:gd name="T41" fmla="*/ 64 h 65"/>
                <a:gd name="T42" fmla="*/ 32 w 65"/>
                <a:gd name="T43" fmla="*/ 65 h 65"/>
                <a:gd name="T44" fmla="*/ 38 w 65"/>
                <a:gd name="T45" fmla="*/ 65 h 65"/>
                <a:gd name="T46" fmla="*/ 38 w 65"/>
                <a:gd name="T47" fmla="*/ 64 h 65"/>
                <a:gd name="T48" fmla="*/ 32 w 65"/>
                <a:gd name="T49" fmla="*/ 64 h 65"/>
                <a:gd name="T50" fmla="*/ 27 w 65"/>
                <a:gd name="T51" fmla="*/ 64 h 65"/>
                <a:gd name="T52" fmla="*/ 17 w 65"/>
                <a:gd name="T53" fmla="*/ 60 h 65"/>
                <a:gd name="T54" fmla="*/ 8 w 65"/>
                <a:gd name="T55" fmla="*/ 53 h 65"/>
                <a:gd name="T56" fmla="*/ 2 w 65"/>
                <a:gd name="T57" fmla="*/ 44 h 65"/>
                <a:gd name="T58" fmla="*/ 1 w 65"/>
                <a:gd name="T59" fmla="*/ 38 h 65"/>
                <a:gd name="T60" fmla="*/ 1 w 65"/>
                <a:gd name="T61" fmla="*/ 33 h 65"/>
                <a:gd name="T62" fmla="*/ 4 w 65"/>
                <a:gd name="T63" fmla="*/ 22 h 65"/>
                <a:gd name="T64" fmla="*/ 9 w 65"/>
                <a:gd name="T65" fmla="*/ 12 h 65"/>
                <a:gd name="T66" fmla="*/ 17 w 65"/>
                <a:gd name="T67" fmla="*/ 5 h 65"/>
                <a:gd name="T68" fmla="*/ 28 w 65"/>
                <a:gd name="T69" fmla="*/ 1 h 65"/>
                <a:gd name="T70" fmla="*/ 32 w 65"/>
                <a:gd name="T71" fmla="*/ 1 h 65"/>
                <a:gd name="T72" fmla="*/ 38 w 65"/>
                <a:gd name="T73" fmla="*/ 1 h 65"/>
                <a:gd name="T74" fmla="*/ 49 w 65"/>
                <a:gd name="T75" fmla="*/ 5 h 65"/>
                <a:gd name="T76" fmla="*/ 57 w 65"/>
                <a:gd name="T77" fmla="*/ 12 h 65"/>
                <a:gd name="T78" fmla="*/ 62 w 65"/>
                <a:gd name="T79" fmla="*/ 22 h 65"/>
                <a:gd name="T80" fmla="*/ 64 w 65"/>
                <a:gd name="T81" fmla="*/ 29 h 65"/>
                <a:gd name="T82" fmla="*/ 64 w 65"/>
                <a:gd name="T83" fmla="*/ 33 h 65"/>
                <a:gd name="T84" fmla="*/ 62 w 65"/>
                <a:gd name="T85" fmla="*/ 44 h 65"/>
                <a:gd name="T86" fmla="*/ 57 w 65"/>
                <a:gd name="T87" fmla="*/ 53 h 65"/>
                <a:gd name="T88" fmla="*/ 49 w 65"/>
                <a:gd name="T89" fmla="*/ 60 h 65"/>
                <a:gd name="T90" fmla="*/ 38 w 65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38" y="65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3" y="64"/>
                  </a:lnTo>
                  <a:lnTo>
                    <a:pt x="49" y="61"/>
                  </a:lnTo>
                  <a:lnTo>
                    <a:pt x="54" y="59"/>
                  </a:lnTo>
                  <a:lnTo>
                    <a:pt x="58" y="54"/>
                  </a:lnTo>
                  <a:lnTo>
                    <a:pt x="61" y="49"/>
                  </a:lnTo>
                  <a:lnTo>
                    <a:pt x="64" y="45"/>
                  </a:lnTo>
                  <a:lnTo>
                    <a:pt x="65" y="39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4" y="22"/>
                  </a:lnTo>
                  <a:lnTo>
                    <a:pt x="61" y="16"/>
                  </a:lnTo>
                  <a:lnTo>
                    <a:pt x="58" y="12"/>
                  </a:lnTo>
                  <a:lnTo>
                    <a:pt x="54" y="8"/>
                  </a:lnTo>
                  <a:lnTo>
                    <a:pt x="50" y="4"/>
                  </a:lnTo>
                  <a:lnTo>
                    <a:pt x="45" y="3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2" y="1"/>
                  </a:lnTo>
                  <a:lnTo>
                    <a:pt x="16" y="4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4" y="49"/>
                  </a:lnTo>
                  <a:lnTo>
                    <a:pt x="8" y="54"/>
                  </a:lnTo>
                  <a:lnTo>
                    <a:pt x="12" y="59"/>
                  </a:lnTo>
                  <a:lnTo>
                    <a:pt x="16" y="61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7" y="64"/>
                  </a:lnTo>
                  <a:lnTo>
                    <a:pt x="22" y="63"/>
                  </a:lnTo>
                  <a:lnTo>
                    <a:pt x="17" y="60"/>
                  </a:lnTo>
                  <a:lnTo>
                    <a:pt x="12" y="57"/>
                  </a:lnTo>
                  <a:lnTo>
                    <a:pt x="8" y="53"/>
                  </a:lnTo>
                  <a:lnTo>
                    <a:pt x="5" y="49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2" y="27"/>
                  </a:lnTo>
                  <a:lnTo>
                    <a:pt x="4" y="22"/>
                  </a:lnTo>
                  <a:lnTo>
                    <a:pt x="5" y="16"/>
                  </a:lnTo>
                  <a:lnTo>
                    <a:pt x="9" y="12"/>
                  </a:lnTo>
                  <a:lnTo>
                    <a:pt x="13" y="8"/>
                  </a:lnTo>
                  <a:lnTo>
                    <a:pt x="17" y="5"/>
                  </a:lnTo>
                  <a:lnTo>
                    <a:pt x="23" y="3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8" y="1"/>
                  </a:lnTo>
                  <a:lnTo>
                    <a:pt x="43" y="3"/>
                  </a:lnTo>
                  <a:lnTo>
                    <a:pt x="49" y="5"/>
                  </a:lnTo>
                  <a:lnTo>
                    <a:pt x="53" y="9"/>
                  </a:lnTo>
                  <a:lnTo>
                    <a:pt x="57" y="12"/>
                  </a:lnTo>
                  <a:lnTo>
                    <a:pt x="60" y="18"/>
                  </a:lnTo>
                  <a:lnTo>
                    <a:pt x="62" y="22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8"/>
                  </a:lnTo>
                  <a:lnTo>
                    <a:pt x="62" y="44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9" y="60"/>
                  </a:lnTo>
                  <a:lnTo>
                    <a:pt x="43" y="63"/>
                  </a:lnTo>
                  <a:lnTo>
                    <a:pt x="38" y="64"/>
                  </a:lnTo>
                  <a:lnTo>
                    <a:pt x="38" y="65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74" name="Picture 73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113" y="3751263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5484813" y="3765551"/>
              <a:ext cx="104775" cy="106363"/>
            </a:xfrm>
            <a:custGeom>
              <a:avLst/>
              <a:gdLst>
                <a:gd name="T0" fmla="*/ 38 w 66"/>
                <a:gd name="T1" fmla="*/ 66 h 67"/>
                <a:gd name="T2" fmla="*/ 44 w 66"/>
                <a:gd name="T3" fmla="*/ 65 h 67"/>
                <a:gd name="T4" fmla="*/ 53 w 66"/>
                <a:gd name="T5" fmla="*/ 59 h 67"/>
                <a:gd name="T6" fmla="*/ 62 w 66"/>
                <a:gd name="T7" fmla="*/ 51 h 67"/>
                <a:gd name="T8" fmla="*/ 66 w 66"/>
                <a:gd name="T9" fmla="*/ 40 h 67"/>
                <a:gd name="T10" fmla="*/ 66 w 66"/>
                <a:gd name="T11" fmla="*/ 34 h 67"/>
                <a:gd name="T12" fmla="*/ 66 w 66"/>
                <a:gd name="T13" fmla="*/ 29 h 67"/>
                <a:gd name="T14" fmla="*/ 62 w 66"/>
                <a:gd name="T15" fmla="*/ 18 h 67"/>
                <a:gd name="T16" fmla="*/ 55 w 66"/>
                <a:gd name="T17" fmla="*/ 9 h 67"/>
                <a:gd name="T18" fmla="*/ 44 w 66"/>
                <a:gd name="T19" fmla="*/ 3 h 67"/>
                <a:gd name="T20" fmla="*/ 33 w 66"/>
                <a:gd name="T21" fmla="*/ 0 h 67"/>
                <a:gd name="T22" fmla="*/ 27 w 66"/>
                <a:gd name="T23" fmla="*/ 2 h 67"/>
                <a:gd name="T24" fmla="*/ 22 w 66"/>
                <a:gd name="T25" fmla="*/ 3 h 67"/>
                <a:gd name="T26" fmla="*/ 12 w 66"/>
                <a:gd name="T27" fmla="*/ 9 h 67"/>
                <a:gd name="T28" fmla="*/ 4 w 66"/>
                <a:gd name="T29" fmla="*/ 17 h 67"/>
                <a:gd name="T30" fmla="*/ 0 w 66"/>
                <a:gd name="T31" fmla="*/ 28 h 67"/>
                <a:gd name="T32" fmla="*/ 0 w 66"/>
                <a:gd name="T33" fmla="*/ 34 h 67"/>
                <a:gd name="T34" fmla="*/ 0 w 66"/>
                <a:gd name="T35" fmla="*/ 39 h 67"/>
                <a:gd name="T36" fmla="*/ 4 w 66"/>
                <a:gd name="T37" fmla="*/ 51 h 67"/>
                <a:gd name="T38" fmla="*/ 11 w 66"/>
                <a:gd name="T39" fmla="*/ 59 h 67"/>
                <a:gd name="T40" fmla="*/ 22 w 66"/>
                <a:gd name="T41" fmla="*/ 65 h 67"/>
                <a:gd name="T42" fmla="*/ 33 w 66"/>
                <a:gd name="T43" fmla="*/ 67 h 67"/>
                <a:gd name="T44" fmla="*/ 38 w 66"/>
                <a:gd name="T45" fmla="*/ 66 h 67"/>
                <a:gd name="T46" fmla="*/ 38 w 66"/>
                <a:gd name="T47" fmla="*/ 65 h 67"/>
                <a:gd name="T48" fmla="*/ 33 w 66"/>
                <a:gd name="T49" fmla="*/ 66 h 67"/>
                <a:gd name="T50" fmla="*/ 27 w 66"/>
                <a:gd name="T51" fmla="*/ 65 h 67"/>
                <a:gd name="T52" fmla="*/ 16 w 66"/>
                <a:gd name="T53" fmla="*/ 62 h 67"/>
                <a:gd name="T54" fmla="*/ 8 w 66"/>
                <a:gd name="T55" fmla="*/ 54 h 67"/>
                <a:gd name="T56" fmla="*/ 3 w 66"/>
                <a:gd name="T57" fmla="*/ 44 h 67"/>
                <a:gd name="T58" fmla="*/ 1 w 66"/>
                <a:gd name="T59" fmla="*/ 39 h 67"/>
                <a:gd name="T60" fmla="*/ 1 w 66"/>
                <a:gd name="T61" fmla="*/ 34 h 67"/>
                <a:gd name="T62" fmla="*/ 3 w 66"/>
                <a:gd name="T63" fmla="*/ 22 h 67"/>
                <a:gd name="T64" fmla="*/ 8 w 66"/>
                <a:gd name="T65" fmla="*/ 14 h 67"/>
                <a:gd name="T66" fmla="*/ 18 w 66"/>
                <a:gd name="T67" fmla="*/ 6 h 67"/>
                <a:gd name="T68" fmla="*/ 27 w 66"/>
                <a:gd name="T69" fmla="*/ 3 h 67"/>
                <a:gd name="T70" fmla="*/ 33 w 66"/>
                <a:gd name="T71" fmla="*/ 2 h 67"/>
                <a:gd name="T72" fmla="*/ 38 w 66"/>
                <a:gd name="T73" fmla="*/ 3 h 67"/>
                <a:gd name="T74" fmla="*/ 49 w 66"/>
                <a:gd name="T75" fmla="*/ 7 h 67"/>
                <a:gd name="T76" fmla="*/ 57 w 66"/>
                <a:gd name="T77" fmla="*/ 14 h 67"/>
                <a:gd name="T78" fmla="*/ 63 w 66"/>
                <a:gd name="T79" fmla="*/ 24 h 67"/>
                <a:gd name="T80" fmla="*/ 64 w 66"/>
                <a:gd name="T81" fmla="*/ 29 h 67"/>
                <a:gd name="T82" fmla="*/ 64 w 66"/>
                <a:gd name="T83" fmla="*/ 34 h 67"/>
                <a:gd name="T84" fmla="*/ 63 w 66"/>
                <a:gd name="T85" fmla="*/ 45 h 67"/>
                <a:gd name="T86" fmla="*/ 57 w 66"/>
                <a:gd name="T87" fmla="*/ 55 h 67"/>
                <a:gd name="T88" fmla="*/ 48 w 66"/>
                <a:gd name="T89" fmla="*/ 62 h 67"/>
                <a:gd name="T90" fmla="*/ 38 w 66"/>
                <a:gd name="T91" fmla="*/ 6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67">
                  <a:moveTo>
                    <a:pt x="38" y="66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4" y="65"/>
                  </a:lnTo>
                  <a:lnTo>
                    <a:pt x="49" y="63"/>
                  </a:lnTo>
                  <a:lnTo>
                    <a:pt x="53" y="59"/>
                  </a:lnTo>
                  <a:lnTo>
                    <a:pt x="57" y="55"/>
                  </a:lnTo>
                  <a:lnTo>
                    <a:pt x="62" y="51"/>
                  </a:lnTo>
                  <a:lnTo>
                    <a:pt x="64" y="45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4" y="24"/>
                  </a:lnTo>
                  <a:lnTo>
                    <a:pt x="62" y="18"/>
                  </a:lnTo>
                  <a:lnTo>
                    <a:pt x="59" y="13"/>
                  </a:lnTo>
                  <a:lnTo>
                    <a:pt x="55" y="9"/>
                  </a:lnTo>
                  <a:lnTo>
                    <a:pt x="49" y="6"/>
                  </a:lnTo>
                  <a:lnTo>
                    <a:pt x="44" y="3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2" y="3"/>
                  </a:lnTo>
                  <a:lnTo>
                    <a:pt x="16" y="6"/>
                  </a:lnTo>
                  <a:lnTo>
                    <a:pt x="12" y="9"/>
                  </a:lnTo>
                  <a:lnTo>
                    <a:pt x="8" y="13"/>
                  </a:lnTo>
                  <a:lnTo>
                    <a:pt x="4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51"/>
                  </a:lnTo>
                  <a:lnTo>
                    <a:pt x="7" y="55"/>
                  </a:lnTo>
                  <a:lnTo>
                    <a:pt x="11" y="59"/>
                  </a:lnTo>
                  <a:lnTo>
                    <a:pt x="16" y="62"/>
                  </a:lnTo>
                  <a:lnTo>
                    <a:pt x="22" y="65"/>
                  </a:lnTo>
                  <a:lnTo>
                    <a:pt x="27" y="66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27" y="65"/>
                  </a:lnTo>
                  <a:lnTo>
                    <a:pt x="22" y="63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50"/>
                  </a:lnTo>
                  <a:lnTo>
                    <a:pt x="3" y="44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28"/>
                  </a:lnTo>
                  <a:lnTo>
                    <a:pt x="3" y="22"/>
                  </a:lnTo>
                  <a:lnTo>
                    <a:pt x="6" y="18"/>
                  </a:lnTo>
                  <a:lnTo>
                    <a:pt x="8" y="14"/>
                  </a:lnTo>
                  <a:lnTo>
                    <a:pt x="12" y="10"/>
                  </a:lnTo>
                  <a:lnTo>
                    <a:pt x="18" y="6"/>
                  </a:lnTo>
                  <a:lnTo>
                    <a:pt x="22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8" y="3"/>
                  </a:lnTo>
                  <a:lnTo>
                    <a:pt x="44" y="4"/>
                  </a:lnTo>
                  <a:lnTo>
                    <a:pt x="49" y="7"/>
                  </a:lnTo>
                  <a:lnTo>
                    <a:pt x="53" y="10"/>
                  </a:lnTo>
                  <a:lnTo>
                    <a:pt x="57" y="14"/>
                  </a:lnTo>
                  <a:lnTo>
                    <a:pt x="60" y="18"/>
                  </a:lnTo>
                  <a:lnTo>
                    <a:pt x="63" y="24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64" y="40"/>
                  </a:lnTo>
                  <a:lnTo>
                    <a:pt x="63" y="45"/>
                  </a:lnTo>
                  <a:lnTo>
                    <a:pt x="60" y="50"/>
                  </a:lnTo>
                  <a:lnTo>
                    <a:pt x="57" y="55"/>
                  </a:lnTo>
                  <a:lnTo>
                    <a:pt x="53" y="58"/>
                  </a:lnTo>
                  <a:lnTo>
                    <a:pt x="48" y="62"/>
                  </a:lnTo>
                  <a:lnTo>
                    <a:pt x="44" y="63"/>
                  </a:lnTo>
                  <a:lnTo>
                    <a:pt x="38" y="65"/>
                  </a:lnTo>
                  <a:lnTo>
                    <a:pt x="38" y="6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76" name="Picture 75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638" y="3249613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5746751" y="3265488"/>
              <a:ext cx="106363" cy="103188"/>
            </a:xfrm>
            <a:custGeom>
              <a:avLst/>
              <a:gdLst>
                <a:gd name="T0" fmla="*/ 38 w 67"/>
                <a:gd name="T1" fmla="*/ 65 h 65"/>
                <a:gd name="T2" fmla="*/ 45 w 67"/>
                <a:gd name="T3" fmla="*/ 64 h 65"/>
                <a:gd name="T4" fmla="*/ 55 w 67"/>
                <a:gd name="T5" fmla="*/ 59 h 65"/>
                <a:gd name="T6" fmla="*/ 62 w 67"/>
                <a:gd name="T7" fmla="*/ 49 h 65"/>
                <a:gd name="T8" fmla="*/ 66 w 67"/>
                <a:gd name="T9" fmla="*/ 38 h 65"/>
                <a:gd name="T10" fmla="*/ 67 w 67"/>
                <a:gd name="T11" fmla="*/ 33 h 65"/>
                <a:gd name="T12" fmla="*/ 66 w 67"/>
                <a:gd name="T13" fmla="*/ 27 h 65"/>
                <a:gd name="T14" fmla="*/ 63 w 67"/>
                <a:gd name="T15" fmla="*/ 16 h 65"/>
                <a:gd name="T16" fmla="*/ 55 w 67"/>
                <a:gd name="T17" fmla="*/ 8 h 65"/>
                <a:gd name="T18" fmla="*/ 45 w 67"/>
                <a:gd name="T19" fmla="*/ 1 h 65"/>
                <a:gd name="T20" fmla="*/ 34 w 67"/>
                <a:gd name="T21" fmla="*/ 0 h 65"/>
                <a:gd name="T22" fmla="*/ 29 w 67"/>
                <a:gd name="T23" fmla="*/ 0 h 65"/>
                <a:gd name="T24" fmla="*/ 23 w 67"/>
                <a:gd name="T25" fmla="*/ 1 h 65"/>
                <a:gd name="T26" fmla="*/ 13 w 67"/>
                <a:gd name="T27" fmla="*/ 7 h 65"/>
                <a:gd name="T28" fmla="*/ 6 w 67"/>
                <a:gd name="T29" fmla="*/ 16 h 65"/>
                <a:gd name="T30" fmla="*/ 2 w 67"/>
                <a:gd name="T31" fmla="*/ 27 h 65"/>
                <a:gd name="T32" fmla="*/ 0 w 67"/>
                <a:gd name="T33" fmla="*/ 33 h 65"/>
                <a:gd name="T34" fmla="*/ 2 w 67"/>
                <a:gd name="T35" fmla="*/ 38 h 65"/>
                <a:gd name="T36" fmla="*/ 6 w 67"/>
                <a:gd name="T37" fmla="*/ 49 h 65"/>
                <a:gd name="T38" fmla="*/ 13 w 67"/>
                <a:gd name="T39" fmla="*/ 57 h 65"/>
                <a:gd name="T40" fmla="*/ 22 w 67"/>
                <a:gd name="T41" fmla="*/ 64 h 65"/>
                <a:gd name="T42" fmla="*/ 34 w 67"/>
                <a:gd name="T43" fmla="*/ 65 h 65"/>
                <a:gd name="T44" fmla="*/ 38 w 67"/>
                <a:gd name="T45" fmla="*/ 65 h 65"/>
                <a:gd name="T46" fmla="*/ 38 w 67"/>
                <a:gd name="T47" fmla="*/ 64 h 65"/>
                <a:gd name="T48" fmla="*/ 34 w 67"/>
                <a:gd name="T49" fmla="*/ 64 h 65"/>
                <a:gd name="T50" fmla="*/ 28 w 67"/>
                <a:gd name="T51" fmla="*/ 64 h 65"/>
                <a:gd name="T52" fmla="*/ 18 w 67"/>
                <a:gd name="T53" fmla="*/ 60 h 65"/>
                <a:gd name="T54" fmla="*/ 10 w 67"/>
                <a:gd name="T55" fmla="*/ 53 h 65"/>
                <a:gd name="T56" fmla="*/ 4 w 67"/>
                <a:gd name="T57" fmla="*/ 44 h 65"/>
                <a:gd name="T58" fmla="*/ 3 w 67"/>
                <a:gd name="T59" fmla="*/ 38 h 65"/>
                <a:gd name="T60" fmla="*/ 2 w 67"/>
                <a:gd name="T61" fmla="*/ 33 h 65"/>
                <a:gd name="T62" fmla="*/ 4 w 67"/>
                <a:gd name="T63" fmla="*/ 22 h 65"/>
                <a:gd name="T64" fmla="*/ 10 w 67"/>
                <a:gd name="T65" fmla="*/ 12 h 65"/>
                <a:gd name="T66" fmla="*/ 18 w 67"/>
                <a:gd name="T67" fmla="*/ 5 h 65"/>
                <a:gd name="T68" fmla="*/ 29 w 67"/>
                <a:gd name="T69" fmla="*/ 1 h 65"/>
                <a:gd name="T70" fmla="*/ 34 w 67"/>
                <a:gd name="T71" fmla="*/ 1 h 65"/>
                <a:gd name="T72" fmla="*/ 40 w 67"/>
                <a:gd name="T73" fmla="*/ 1 h 65"/>
                <a:gd name="T74" fmla="*/ 49 w 67"/>
                <a:gd name="T75" fmla="*/ 5 h 65"/>
                <a:gd name="T76" fmla="*/ 58 w 67"/>
                <a:gd name="T77" fmla="*/ 12 h 65"/>
                <a:gd name="T78" fmla="*/ 63 w 67"/>
                <a:gd name="T79" fmla="*/ 22 h 65"/>
                <a:gd name="T80" fmla="*/ 64 w 67"/>
                <a:gd name="T81" fmla="*/ 27 h 65"/>
                <a:gd name="T82" fmla="*/ 66 w 67"/>
                <a:gd name="T83" fmla="*/ 33 h 65"/>
                <a:gd name="T84" fmla="*/ 63 w 67"/>
                <a:gd name="T85" fmla="*/ 44 h 65"/>
                <a:gd name="T86" fmla="*/ 58 w 67"/>
                <a:gd name="T87" fmla="*/ 53 h 65"/>
                <a:gd name="T88" fmla="*/ 49 w 67"/>
                <a:gd name="T89" fmla="*/ 60 h 65"/>
                <a:gd name="T90" fmla="*/ 38 w 67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5">
                  <a:moveTo>
                    <a:pt x="38" y="64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5" y="64"/>
                  </a:lnTo>
                  <a:lnTo>
                    <a:pt x="51" y="61"/>
                  </a:lnTo>
                  <a:lnTo>
                    <a:pt x="55" y="59"/>
                  </a:lnTo>
                  <a:lnTo>
                    <a:pt x="59" y="55"/>
                  </a:lnTo>
                  <a:lnTo>
                    <a:pt x="62" y="49"/>
                  </a:lnTo>
                  <a:lnTo>
                    <a:pt x="64" y="44"/>
                  </a:lnTo>
                  <a:lnTo>
                    <a:pt x="66" y="38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4" y="22"/>
                  </a:lnTo>
                  <a:lnTo>
                    <a:pt x="63" y="16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51" y="4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8" y="4"/>
                  </a:lnTo>
                  <a:lnTo>
                    <a:pt x="13" y="7"/>
                  </a:lnTo>
                  <a:lnTo>
                    <a:pt x="8" y="11"/>
                  </a:lnTo>
                  <a:lnTo>
                    <a:pt x="6" y="16"/>
                  </a:lnTo>
                  <a:lnTo>
                    <a:pt x="3" y="22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3" y="44"/>
                  </a:lnTo>
                  <a:lnTo>
                    <a:pt x="6" y="49"/>
                  </a:lnTo>
                  <a:lnTo>
                    <a:pt x="8" y="53"/>
                  </a:lnTo>
                  <a:lnTo>
                    <a:pt x="13" y="57"/>
                  </a:lnTo>
                  <a:lnTo>
                    <a:pt x="17" y="61"/>
                  </a:lnTo>
                  <a:lnTo>
                    <a:pt x="22" y="64"/>
                  </a:lnTo>
                  <a:lnTo>
                    <a:pt x="28" y="65"/>
                  </a:lnTo>
                  <a:lnTo>
                    <a:pt x="34" y="65"/>
                  </a:lnTo>
                  <a:lnTo>
                    <a:pt x="34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28" y="64"/>
                  </a:lnTo>
                  <a:lnTo>
                    <a:pt x="23" y="63"/>
                  </a:lnTo>
                  <a:lnTo>
                    <a:pt x="18" y="60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3" y="27"/>
                  </a:lnTo>
                  <a:lnTo>
                    <a:pt x="4" y="22"/>
                  </a:lnTo>
                  <a:lnTo>
                    <a:pt x="7" y="16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23" y="3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40" y="1"/>
                  </a:lnTo>
                  <a:lnTo>
                    <a:pt x="45" y="3"/>
                  </a:lnTo>
                  <a:lnTo>
                    <a:pt x="49" y="5"/>
                  </a:lnTo>
                  <a:lnTo>
                    <a:pt x="55" y="8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3" y="22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4" y="38"/>
                  </a:lnTo>
                  <a:lnTo>
                    <a:pt x="63" y="44"/>
                  </a:lnTo>
                  <a:lnTo>
                    <a:pt x="62" y="49"/>
                  </a:lnTo>
                  <a:lnTo>
                    <a:pt x="58" y="53"/>
                  </a:lnTo>
                  <a:lnTo>
                    <a:pt x="54" y="57"/>
                  </a:lnTo>
                  <a:lnTo>
                    <a:pt x="49" y="60"/>
                  </a:lnTo>
                  <a:lnTo>
                    <a:pt x="44" y="63"/>
                  </a:lnTo>
                  <a:lnTo>
                    <a:pt x="38" y="64"/>
                  </a:lnTo>
                  <a:lnTo>
                    <a:pt x="38" y="64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78" name="Picture 77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576" y="3359151"/>
              <a:ext cx="1301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5630863" y="3373438"/>
              <a:ext cx="103188" cy="104775"/>
            </a:xfrm>
            <a:custGeom>
              <a:avLst/>
              <a:gdLst>
                <a:gd name="T0" fmla="*/ 38 w 65"/>
                <a:gd name="T1" fmla="*/ 66 h 66"/>
                <a:gd name="T2" fmla="*/ 43 w 65"/>
                <a:gd name="T3" fmla="*/ 63 h 66"/>
                <a:gd name="T4" fmla="*/ 54 w 65"/>
                <a:gd name="T5" fmla="*/ 58 h 66"/>
                <a:gd name="T6" fmla="*/ 61 w 65"/>
                <a:gd name="T7" fmla="*/ 49 h 66"/>
                <a:gd name="T8" fmla="*/ 65 w 65"/>
                <a:gd name="T9" fmla="*/ 38 h 66"/>
                <a:gd name="T10" fmla="*/ 65 w 65"/>
                <a:gd name="T11" fmla="*/ 33 h 66"/>
                <a:gd name="T12" fmla="*/ 65 w 65"/>
                <a:gd name="T13" fmla="*/ 27 h 66"/>
                <a:gd name="T14" fmla="*/ 61 w 65"/>
                <a:gd name="T15" fmla="*/ 17 h 66"/>
                <a:gd name="T16" fmla="*/ 54 w 65"/>
                <a:gd name="T17" fmla="*/ 7 h 66"/>
                <a:gd name="T18" fmla="*/ 45 w 65"/>
                <a:gd name="T19" fmla="*/ 2 h 66"/>
                <a:gd name="T20" fmla="*/ 32 w 65"/>
                <a:gd name="T21" fmla="*/ 0 h 66"/>
                <a:gd name="T22" fmla="*/ 27 w 65"/>
                <a:gd name="T23" fmla="*/ 0 h 66"/>
                <a:gd name="T24" fmla="*/ 21 w 65"/>
                <a:gd name="T25" fmla="*/ 2 h 66"/>
                <a:gd name="T26" fmla="*/ 12 w 65"/>
                <a:gd name="T27" fmla="*/ 7 h 66"/>
                <a:gd name="T28" fmla="*/ 4 w 65"/>
                <a:gd name="T29" fmla="*/ 17 h 66"/>
                <a:gd name="T30" fmla="*/ 0 w 65"/>
                <a:gd name="T31" fmla="*/ 26 h 66"/>
                <a:gd name="T32" fmla="*/ 0 w 65"/>
                <a:gd name="T33" fmla="*/ 33 h 66"/>
                <a:gd name="T34" fmla="*/ 0 w 65"/>
                <a:gd name="T35" fmla="*/ 37 h 66"/>
                <a:gd name="T36" fmla="*/ 4 w 65"/>
                <a:gd name="T37" fmla="*/ 49 h 66"/>
                <a:gd name="T38" fmla="*/ 10 w 65"/>
                <a:gd name="T39" fmla="*/ 58 h 66"/>
                <a:gd name="T40" fmla="*/ 21 w 65"/>
                <a:gd name="T41" fmla="*/ 63 h 66"/>
                <a:gd name="T42" fmla="*/ 32 w 65"/>
                <a:gd name="T43" fmla="*/ 66 h 66"/>
                <a:gd name="T44" fmla="*/ 38 w 65"/>
                <a:gd name="T45" fmla="*/ 66 h 66"/>
                <a:gd name="T46" fmla="*/ 38 w 65"/>
                <a:gd name="T47" fmla="*/ 64 h 66"/>
                <a:gd name="T48" fmla="*/ 32 w 65"/>
                <a:gd name="T49" fmla="*/ 64 h 66"/>
                <a:gd name="T50" fmla="*/ 27 w 65"/>
                <a:gd name="T51" fmla="*/ 63 h 66"/>
                <a:gd name="T52" fmla="*/ 16 w 65"/>
                <a:gd name="T53" fmla="*/ 60 h 66"/>
                <a:gd name="T54" fmla="*/ 8 w 65"/>
                <a:gd name="T55" fmla="*/ 53 h 66"/>
                <a:gd name="T56" fmla="*/ 2 w 65"/>
                <a:gd name="T57" fmla="*/ 43 h 66"/>
                <a:gd name="T58" fmla="*/ 1 w 65"/>
                <a:gd name="T59" fmla="*/ 37 h 66"/>
                <a:gd name="T60" fmla="*/ 1 w 65"/>
                <a:gd name="T61" fmla="*/ 33 h 66"/>
                <a:gd name="T62" fmla="*/ 2 w 65"/>
                <a:gd name="T63" fmla="*/ 22 h 66"/>
                <a:gd name="T64" fmla="*/ 8 w 65"/>
                <a:gd name="T65" fmla="*/ 12 h 66"/>
                <a:gd name="T66" fmla="*/ 17 w 65"/>
                <a:gd name="T67" fmla="*/ 6 h 66"/>
                <a:gd name="T68" fmla="*/ 28 w 65"/>
                <a:gd name="T69" fmla="*/ 2 h 66"/>
                <a:gd name="T70" fmla="*/ 32 w 65"/>
                <a:gd name="T71" fmla="*/ 2 h 66"/>
                <a:gd name="T72" fmla="*/ 38 w 65"/>
                <a:gd name="T73" fmla="*/ 2 h 66"/>
                <a:gd name="T74" fmla="*/ 49 w 65"/>
                <a:gd name="T75" fmla="*/ 6 h 66"/>
                <a:gd name="T76" fmla="*/ 57 w 65"/>
                <a:gd name="T77" fmla="*/ 12 h 66"/>
                <a:gd name="T78" fmla="*/ 62 w 65"/>
                <a:gd name="T79" fmla="*/ 22 h 66"/>
                <a:gd name="T80" fmla="*/ 64 w 65"/>
                <a:gd name="T81" fmla="*/ 27 h 66"/>
                <a:gd name="T82" fmla="*/ 64 w 65"/>
                <a:gd name="T83" fmla="*/ 33 h 66"/>
                <a:gd name="T84" fmla="*/ 62 w 65"/>
                <a:gd name="T85" fmla="*/ 44 h 66"/>
                <a:gd name="T86" fmla="*/ 57 w 65"/>
                <a:gd name="T87" fmla="*/ 53 h 66"/>
                <a:gd name="T88" fmla="*/ 49 w 65"/>
                <a:gd name="T89" fmla="*/ 60 h 66"/>
                <a:gd name="T90" fmla="*/ 38 w 65"/>
                <a:gd name="T91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6">
                  <a:moveTo>
                    <a:pt x="38" y="64"/>
                  </a:moveTo>
                  <a:lnTo>
                    <a:pt x="38" y="66"/>
                  </a:lnTo>
                  <a:lnTo>
                    <a:pt x="38" y="66"/>
                  </a:lnTo>
                  <a:lnTo>
                    <a:pt x="43" y="63"/>
                  </a:lnTo>
                  <a:lnTo>
                    <a:pt x="49" y="62"/>
                  </a:lnTo>
                  <a:lnTo>
                    <a:pt x="54" y="58"/>
                  </a:lnTo>
                  <a:lnTo>
                    <a:pt x="58" y="53"/>
                  </a:lnTo>
                  <a:lnTo>
                    <a:pt x="61" y="49"/>
                  </a:lnTo>
                  <a:lnTo>
                    <a:pt x="64" y="44"/>
                  </a:lnTo>
                  <a:lnTo>
                    <a:pt x="65" y="38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4" y="22"/>
                  </a:lnTo>
                  <a:lnTo>
                    <a:pt x="61" y="17"/>
                  </a:lnTo>
                  <a:lnTo>
                    <a:pt x="58" y="11"/>
                  </a:lnTo>
                  <a:lnTo>
                    <a:pt x="54" y="7"/>
                  </a:lnTo>
                  <a:lnTo>
                    <a:pt x="49" y="4"/>
                  </a:lnTo>
                  <a:lnTo>
                    <a:pt x="45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4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4" y="17"/>
                  </a:lnTo>
                  <a:lnTo>
                    <a:pt x="1" y="21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4" y="49"/>
                  </a:lnTo>
                  <a:lnTo>
                    <a:pt x="8" y="53"/>
                  </a:lnTo>
                  <a:lnTo>
                    <a:pt x="10" y="58"/>
                  </a:lnTo>
                  <a:lnTo>
                    <a:pt x="16" y="62"/>
                  </a:lnTo>
                  <a:lnTo>
                    <a:pt x="21" y="63"/>
                  </a:lnTo>
                  <a:lnTo>
                    <a:pt x="27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7" y="63"/>
                  </a:lnTo>
                  <a:lnTo>
                    <a:pt x="21" y="62"/>
                  </a:lnTo>
                  <a:lnTo>
                    <a:pt x="16" y="60"/>
                  </a:lnTo>
                  <a:lnTo>
                    <a:pt x="12" y="56"/>
                  </a:lnTo>
                  <a:lnTo>
                    <a:pt x="8" y="53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27"/>
                  </a:lnTo>
                  <a:lnTo>
                    <a:pt x="2" y="22"/>
                  </a:lnTo>
                  <a:lnTo>
                    <a:pt x="5" y="17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8" y="2"/>
                  </a:lnTo>
                  <a:lnTo>
                    <a:pt x="43" y="3"/>
                  </a:lnTo>
                  <a:lnTo>
                    <a:pt x="49" y="6"/>
                  </a:lnTo>
                  <a:lnTo>
                    <a:pt x="53" y="8"/>
                  </a:lnTo>
                  <a:lnTo>
                    <a:pt x="57" y="12"/>
                  </a:lnTo>
                  <a:lnTo>
                    <a:pt x="60" y="17"/>
                  </a:lnTo>
                  <a:lnTo>
                    <a:pt x="62" y="22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8"/>
                  </a:lnTo>
                  <a:lnTo>
                    <a:pt x="62" y="44"/>
                  </a:lnTo>
                  <a:lnTo>
                    <a:pt x="60" y="48"/>
                  </a:lnTo>
                  <a:lnTo>
                    <a:pt x="57" y="53"/>
                  </a:lnTo>
                  <a:lnTo>
                    <a:pt x="53" y="58"/>
                  </a:lnTo>
                  <a:lnTo>
                    <a:pt x="49" y="60"/>
                  </a:lnTo>
                  <a:lnTo>
                    <a:pt x="43" y="63"/>
                  </a:lnTo>
                  <a:lnTo>
                    <a:pt x="38" y="64"/>
                  </a:lnTo>
                  <a:lnTo>
                    <a:pt x="38" y="64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6072188" y="1403351"/>
              <a:ext cx="106363" cy="103188"/>
            </a:xfrm>
            <a:custGeom>
              <a:avLst/>
              <a:gdLst>
                <a:gd name="T0" fmla="*/ 38 w 67"/>
                <a:gd name="T1" fmla="*/ 65 h 65"/>
                <a:gd name="T2" fmla="*/ 44 w 67"/>
                <a:gd name="T3" fmla="*/ 64 h 65"/>
                <a:gd name="T4" fmla="*/ 55 w 67"/>
                <a:gd name="T5" fmla="*/ 59 h 65"/>
                <a:gd name="T6" fmla="*/ 61 w 67"/>
                <a:gd name="T7" fmla="*/ 49 h 65"/>
                <a:gd name="T8" fmla="*/ 66 w 67"/>
                <a:gd name="T9" fmla="*/ 39 h 65"/>
                <a:gd name="T10" fmla="*/ 67 w 67"/>
                <a:gd name="T11" fmla="*/ 33 h 65"/>
                <a:gd name="T12" fmla="*/ 66 w 67"/>
                <a:gd name="T13" fmla="*/ 27 h 65"/>
                <a:gd name="T14" fmla="*/ 61 w 67"/>
                <a:gd name="T15" fmla="*/ 16 h 65"/>
                <a:gd name="T16" fmla="*/ 55 w 67"/>
                <a:gd name="T17" fmla="*/ 8 h 65"/>
                <a:gd name="T18" fmla="*/ 45 w 67"/>
                <a:gd name="T19" fmla="*/ 3 h 65"/>
                <a:gd name="T20" fmla="*/ 33 w 67"/>
                <a:gd name="T21" fmla="*/ 0 h 65"/>
                <a:gd name="T22" fmla="*/ 29 w 67"/>
                <a:gd name="T23" fmla="*/ 0 h 65"/>
                <a:gd name="T24" fmla="*/ 22 w 67"/>
                <a:gd name="T25" fmla="*/ 1 h 65"/>
                <a:gd name="T26" fmla="*/ 12 w 67"/>
                <a:gd name="T27" fmla="*/ 8 h 65"/>
                <a:gd name="T28" fmla="*/ 6 w 67"/>
                <a:gd name="T29" fmla="*/ 16 h 65"/>
                <a:gd name="T30" fmla="*/ 1 w 67"/>
                <a:gd name="T31" fmla="*/ 27 h 65"/>
                <a:gd name="T32" fmla="*/ 0 w 67"/>
                <a:gd name="T33" fmla="*/ 33 h 65"/>
                <a:gd name="T34" fmla="*/ 1 w 67"/>
                <a:gd name="T35" fmla="*/ 38 h 65"/>
                <a:gd name="T36" fmla="*/ 4 w 67"/>
                <a:gd name="T37" fmla="*/ 49 h 65"/>
                <a:gd name="T38" fmla="*/ 12 w 67"/>
                <a:gd name="T39" fmla="*/ 59 h 65"/>
                <a:gd name="T40" fmla="*/ 22 w 67"/>
                <a:gd name="T41" fmla="*/ 64 h 65"/>
                <a:gd name="T42" fmla="*/ 33 w 67"/>
                <a:gd name="T43" fmla="*/ 65 h 65"/>
                <a:gd name="T44" fmla="*/ 38 w 67"/>
                <a:gd name="T45" fmla="*/ 65 h 65"/>
                <a:gd name="T46" fmla="*/ 38 w 67"/>
                <a:gd name="T47" fmla="*/ 64 h 65"/>
                <a:gd name="T48" fmla="*/ 33 w 67"/>
                <a:gd name="T49" fmla="*/ 64 h 65"/>
                <a:gd name="T50" fmla="*/ 27 w 67"/>
                <a:gd name="T51" fmla="*/ 64 h 65"/>
                <a:gd name="T52" fmla="*/ 18 w 67"/>
                <a:gd name="T53" fmla="*/ 60 h 65"/>
                <a:gd name="T54" fmla="*/ 10 w 67"/>
                <a:gd name="T55" fmla="*/ 53 h 65"/>
                <a:gd name="T56" fmla="*/ 4 w 67"/>
                <a:gd name="T57" fmla="*/ 44 h 65"/>
                <a:gd name="T58" fmla="*/ 3 w 67"/>
                <a:gd name="T59" fmla="*/ 38 h 65"/>
                <a:gd name="T60" fmla="*/ 1 w 67"/>
                <a:gd name="T61" fmla="*/ 33 h 65"/>
                <a:gd name="T62" fmla="*/ 4 w 67"/>
                <a:gd name="T63" fmla="*/ 22 h 65"/>
                <a:gd name="T64" fmla="*/ 10 w 67"/>
                <a:gd name="T65" fmla="*/ 12 h 65"/>
                <a:gd name="T66" fmla="*/ 18 w 67"/>
                <a:gd name="T67" fmla="*/ 5 h 65"/>
                <a:gd name="T68" fmla="*/ 29 w 67"/>
                <a:gd name="T69" fmla="*/ 1 h 65"/>
                <a:gd name="T70" fmla="*/ 33 w 67"/>
                <a:gd name="T71" fmla="*/ 1 h 65"/>
                <a:gd name="T72" fmla="*/ 40 w 67"/>
                <a:gd name="T73" fmla="*/ 1 h 65"/>
                <a:gd name="T74" fmla="*/ 49 w 67"/>
                <a:gd name="T75" fmla="*/ 5 h 65"/>
                <a:gd name="T76" fmla="*/ 57 w 67"/>
                <a:gd name="T77" fmla="*/ 12 h 65"/>
                <a:gd name="T78" fmla="*/ 63 w 67"/>
                <a:gd name="T79" fmla="*/ 23 h 65"/>
                <a:gd name="T80" fmla="*/ 64 w 67"/>
                <a:gd name="T81" fmla="*/ 29 h 65"/>
                <a:gd name="T82" fmla="*/ 66 w 67"/>
                <a:gd name="T83" fmla="*/ 33 h 65"/>
                <a:gd name="T84" fmla="*/ 63 w 67"/>
                <a:gd name="T85" fmla="*/ 44 h 65"/>
                <a:gd name="T86" fmla="*/ 57 w 67"/>
                <a:gd name="T87" fmla="*/ 53 h 65"/>
                <a:gd name="T88" fmla="*/ 49 w 67"/>
                <a:gd name="T89" fmla="*/ 60 h 65"/>
                <a:gd name="T90" fmla="*/ 38 w 67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5">
                  <a:moveTo>
                    <a:pt x="38" y="65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4" y="64"/>
                  </a:lnTo>
                  <a:lnTo>
                    <a:pt x="49" y="61"/>
                  </a:lnTo>
                  <a:lnTo>
                    <a:pt x="55" y="59"/>
                  </a:lnTo>
                  <a:lnTo>
                    <a:pt x="59" y="55"/>
                  </a:lnTo>
                  <a:lnTo>
                    <a:pt x="61" y="49"/>
                  </a:lnTo>
                  <a:lnTo>
                    <a:pt x="64" y="45"/>
                  </a:lnTo>
                  <a:lnTo>
                    <a:pt x="66" y="39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4" y="22"/>
                  </a:lnTo>
                  <a:lnTo>
                    <a:pt x="61" y="16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51" y="4"/>
                  </a:lnTo>
                  <a:lnTo>
                    <a:pt x="45" y="3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6" y="4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6" y="16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3" y="44"/>
                  </a:lnTo>
                  <a:lnTo>
                    <a:pt x="4" y="49"/>
                  </a:lnTo>
                  <a:lnTo>
                    <a:pt x="8" y="55"/>
                  </a:lnTo>
                  <a:lnTo>
                    <a:pt x="12" y="59"/>
                  </a:lnTo>
                  <a:lnTo>
                    <a:pt x="16" y="61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2" y="63"/>
                  </a:lnTo>
                  <a:lnTo>
                    <a:pt x="18" y="60"/>
                  </a:lnTo>
                  <a:lnTo>
                    <a:pt x="12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4" y="44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3" y="27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23" y="3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40" y="1"/>
                  </a:lnTo>
                  <a:lnTo>
                    <a:pt x="44" y="4"/>
                  </a:lnTo>
                  <a:lnTo>
                    <a:pt x="49" y="5"/>
                  </a:lnTo>
                  <a:lnTo>
                    <a:pt x="53" y="9"/>
                  </a:lnTo>
                  <a:lnTo>
                    <a:pt x="57" y="12"/>
                  </a:lnTo>
                  <a:lnTo>
                    <a:pt x="60" y="18"/>
                  </a:lnTo>
                  <a:lnTo>
                    <a:pt x="63" y="23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4" y="38"/>
                  </a:lnTo>
                  <a:lnTo>
                    <a:pt x="63" y="44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9" y="60"/>
                  </a:lnTo>
                  <a:lnTo>
                    <a:pt x="44" y="63"/>
                  </a:lnTo>
                  <a:lnTo>
                    <a:pt x="38" y="64"/>
                  </a:lnTo>
                  <a:lnTo>
                    <a:pt x="38" y="65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6072188" y="1403351"/>
              <a:ext cx="106363" cy="103188"/>
            </a:xfrm>
            <a:custGeom>
              <a:avLst/>
              <a:gdLst>
                <a:gd name="T0" fmla="*/ 38 w 67"/>
                <a:gd name="T1" fmla="*/ 65 h 65"/>
                <a:gd name="T2" fmla="*/ 44 w 67"/>
                <a:gd name="T3" fmla="*/ 64 h 65"/>
                <a:gd name="T4" fmla="*/ 55 w 67"/>
                <a:gd name="T5" fmla="*/ 59 h 65"/>
                <a:gd name="T6" fmla="*/ 61 w 67"/>
                <a:gd name="T7" fmla="*/ 49 h 65"/>
                <a:gd name="T8" fmla="*/ 66 w 67"/>
                <a:gd name="T9" fmla="*/ 39 h 65"/>
                <a:gd name="T10" fmla="*/ 67 w 67"/>
                <a:gd name="T11" fmla="*/ 33 h 65"/>
                <a:gd name="T12" fmla="*/ 66 w 67"/>
                <a:gd name="T13" fmla="*/ 27 h 65"/>
                <a:gd name="T14" fmla="*/ 61 w 67"/>
                <a:gd name="T15" fmla="*/ 16 h 65"/>
                <a:gd name="T16" fmla="*/ 55 w 67"/>
                <a:gd name="T17" fmla="*/ 8 h 65"/>
                <a:gd name="T18" fmla="*/ 45 w 67"/>
                <a:gd name="T19" fmla="*/ 3 h 65"/>
                <a:gd name="T20" fmla="*/ 33 w 67"/>
                <a:gd name="T21" fmla="*/ 0 h 65"/>
                <a:gd name="T22" fmla="*/ 29 w 67"/>
                <a:gd name="T23" fmla="*/ 0 h 65"/>
                <a:gd name="T24" fmla="*/ 22 w 67"/>
                <a:gd name="T25" fmla="*/ 1 h 65"/>
                <a:gd name="T26" fmla="*/ 12 w 67"/>
                <a:gd name="T27" fmla="*/ 8 h 65"/>
                <a:gd name="T28" fmla="*/ 6 w 67"/>
                <a:gd name="T29" fmla="*/ 16 h 65"/>
                <a:gd name="T30" fmla="*/ 1 w 67"/>
                <a:gd name="T31" fmla="*/ 27 h 65"/>
                <a:gd name="T32" fmla="*/ 0 w 67"/>
                <a:gd name="T33" fmla="*/ 33 h 65"/>
                <a:gd name="T34" fmla="*/ 1 w 67"/>
                <a:gd name="T35" fmla="*/ 38 h 65"/>
                <a:gd name="T36" fmla="*/ 4 w 67"/>
                <a:gd name="T37" fmla="*/ 49 h 65"/>
                <a:gd name="T38" fmla="*/ 12 w 67"/>
                <a:gd name="T39" fmla="*/ 59 h 65"/>
                <a:gd name="T40" fmla="*/ 22 w 67"/>
                <a:gd name="T41" fmla="*/ 64 h 65"/>
                <a:gd name="T42" fmla="*/ 33 w 67"/>
                <a:gd name="T43" fmla="*/ 65 h 65"/>
                <a:gd name="T44" fmla="*/ 38 w 67"/>
                <a:gd name="T45" fmla="*/ 65 h 65"/>
                <a:gd name="T46" fmla="*/ 38 w 67"/>
                <a:gd name="T47" fmla="*/ 64 h 65"/>
                <a:gd name="T48" fmla="*/ 33 w 67"/>
                <a:gd name="T49" fmla="*/ 64 h 65"/>
                <a:gd name="T50" fmla="*/ 27 w 67"/>
                <a:gd name="T51" fmla="*/ 64 h 65"/>
                <a:gd name="T52" fmla="*/ 18 w 67"/>
                <a:gd name="T53" fmla="*/ 60 h 65"/>
                <a:gd name="T54" fmla="*/ 10 w 67"/>
                <a:gd name="T55" fmla="*/ 53 h 65"/>
                <a:gd name="T56" fmla="*/ 4 w 67"/>
                <a:gd name="T57" fmla="*/ 44 h 65"/>
                <a:gd name="T58" fmla="*/ 3 w 67"/>
                <a:gd name="T59" fmla="*/ 38 h 65"/>
                <a:gd name="T60" fmla="*/ 1 w 67"/>
                <a:gd name="T61" fmla="*/ 33 h 65"/>
                <a:gd name="T62" fmla="*/ 4 w 67"/>
                <a:gd name="T63" fmla="*/ 22 h 65"/>
                <a:gd name="T64" fmla="*/ 10 w 67"/>
                <a:gd name="T65" fmla="*/ 12 h 65"/>
                <a:gd name="T66" fmla="*/ 18 w 67"/>
                <a:gd name="T67" fmla="*/ 5 h 65"/>
                <a:gd name="T68" fmla="*/ 29 w 67"/>
                <a:gd name="T69" fmla="*/ 1 h 65"/>
                <a:gd name="T70" fmla="*/ 33 w 67"/>
                <a:gd name="T71" fmla="*/ 1 h 65"/>
                <a:gd name="T72" fmla="*/ 40 w 67"/>
                <a:gd name="T73" fmla="*/ 1 h 65"/>
                <a:gd name="T74" fmla="*/ 49 w 67"/>
                <a:gd name="T75" fmla="*/ 5 h 65"/>
                <a:gd name="T76" fmla="*/ 57 w 67"/>
                <a:gd name="T77" fmla="*/ 12 h 65"/>
                <a:gd name="T78" fmla="*/ 63 w 67"/>
                <a:gd name="T79" fmla="*/ 23 h 65"/>
                <a:gd name="T80" fmla="*/ 64 w 67"/>
                <a:gd name="T81" fmla="*/ 29 h 65"/>
                <a:gd name="T82" fmla="*/ 66 w 67"/>
                <a:gd name="T83" fmla="*/ 33 h 65"/>
                <a:gd name="T84" fmla="*/ 63 w 67"/>
                <a:gd name="T85" fmla="*/ 44 h 65"/>
                <a:gd name="T86" fmla="*/ 57 w 67"/>
                <a:gd name="T87" fmla="*/ 53 h 65"/>
                <a:gd name="T88" fmla="*/ 49 w 67"/>
                <a:gd name="T89" fmla="*/ 60 h 65"/>
                <a:gd name="T90" fmla="*/ 38 w 67"/>
                <a:gd name="T9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65">
                  <a:moveTo>
                    <a:pt x="38" y="65"/>
                  </a:moveTo>
                  <a:lnTo>
                    <a:pt x="38" y="65"/>
                  </a:lnTo>
                  <a:lnTo>
                    <a:pt x="38" y="65"/>
                  </a:lnTo>
                  <a:lnTo>
                    <a:pt x="44" y="64"/>
                  </a:lnTo>
                  <a:lnTo>
                    <a:pt x="49" y="61"/>
                  </a:lnTo>
                  <a:lnTo>
                    <a:pt x="55" y="59"/>
                  </a:lnTo>
                  <a:lnTo>
                    <a:pt x="59" y="55"/>
                  </a:lnTo>
                  <a:lnTo>
                    <a:pt x="61" y="49"/>
                  </a:lnTo>
                  <a:lnTo>
                    <a:pt x="64" y="45"/>
                  </a:lnTo>
                  <a:lnTo>
                    <a:pt x="66" y="39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4" y="22"/>
                  </a:lnTo>
                  <a:lnTo>
                    <a:pt x="61" y="16"/>
                  </a:lnTo>
                  <a:lnTo>
                    <a:pt x="59" y="12"/>
                  </a:lnTo>
                  <a:lnTo>
                    <a:pt x="55" y="8"/>
                  </a:lnTo>
                  <a:lnTo>
                    <a:pt x="51" y="4"/>
                  </a:lnTo>
                  <a:lnTo>
                    <a:pt x="45" y="3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6" y="4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6" y="16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3" y="44"/>
                  </a:lnTo>
                  <a:lnTo>
                    <a:pt x="4" y="49"/>
                  </a:lnTo>
                  <a:lnTo>
                    <a:pt x="8" y="55"/>
                  </a:lnTo>
                  <a:lnTo>
                    <a:pt x="12" y="59"/>
                  </a:lnTo>
                  <a:lnTo>
                    <a:pt x="16" y="61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2" y="63"/>
                  </a:lnTo>
                  <a:lnTo>
                    <a:pt x="18" y="60"/>
                  </a:lnTo>
                  <a:lnTo>
                    <a:pt x="12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4" y="44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3" y="27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23" y="3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40" y="1"/>
                  </a:lnTo>
                  <a:lnTo>
                    <a:pt x="44" y="4"/>
                  </a:lnTo>
                  <a:lnTo>
                    <a:pt x="49" y="5"/>
                  </a:lnTo>
                  <a:lnTo>
                    <a:pt x="53" y="9"/>
                  </a:lnTo>
                  <a:lnTo>
                    <a:pt x="57" y="12"/>
                  </a:lnTo>
                  <a:lnTo>
                    <a:pt x="60" y="18"/>
                  </a:lnTo>
                  <a:lnTo>
                    <a:pt x="63" y="23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4" y="38"/>
                  </a:lnTo>
                  <a:lnTo>
                    <a:pt x="63" y="44"/>
                  </a:lnTo>
                  <a:lnTo>
                    <a:pt x="60" y="49"/>
                  </a:lnTo>
                  <a:lnTo>
                    <a:pt x="57" y="53"/>
                  </a:lnTo>
                  <a:lnTo>
                    <a:pt x="53" y="57"/>
                  </a:lnTo>
                  <a:lnTo>
                    <a:pt x="49" y="60"/>
                  </a:lnTo>
                  <a:lnTo>
                    <a:pt x="44" y="63"/>
                  </a:lnTo>
                  <a:lnTo>
                    <a:pt x="38" y="64"/>
                  </a:lnTo>
                  <a:lnTo>
                    <a:pt x="38" y="6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82" name="Picture 81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451" y="2152651"/>
              <a:ext cx="2413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82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6188" y="3376613"/>
              <a:ext cx="239713" cy="23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83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726" y="1771651"/>
              <a:ext cx="23971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84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088" y="2051051"/>
              <a:ext cx="23971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85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851" y="3543301"/>
              <a:ext cx="241300" cy="23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1438" y="2805113"/>
              <a:ext cx="23971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4638" y="2300288"/>
              <a:ext cx="2413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1588" y="3005138"/>
              <a:ext cx="2413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4978401"/>
              <a:ext cx="7300913" cy="66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1120776" y="4948238"/>
              <a:ext cx="7219950" cy="50800"/>
            </a:xfrm>
            <a:custGeom>
              <a:avLst/>
              <a:gdLst>
                <a:gd name="T0" fmla="*/ 5 w 4548"/>
                <a:gd name="T1" fmla="*/ 32 h 32"/>
                <a:gd name="T2" fmla="*/ 5 w 4548"/>
                <a:gd name="T3" fmla="*/ 32 h 32"/>
                <a:gd name="T4" fmla="*/ 392 w 4548"/>
                <a:gd name="T5" fmla="*/ 32 h 32"/>
                <a:gd name="T6" fmla="*/ 392 w 4548"/>
                <a:gd name="T7" fmla="*/ 32 h 32"/>
                <a:gd name="T8" fmla="*/ 1339 w 4548"/>
                <a:gd name="T9" fmla="*/ 32 h 32"/>
                <a:gd name="T10" fmla="*/ 1339 w 4548"/>
                <a:gd name="T11" fmla="*/ 32 h 32"/>
                <a:gd name="T12" fmla="*/ 2533 w 4548"/>
                <a:gd name="T13" fmla="*/ 32 h 32"/>
                <a:gd name="T14" fmla="*/ 2533 w 4548"/>
                <a:gd name="T15" fmla="*/ 32 h 32"/>
                <a:gd name="T16" fmla="*/ 3661 w 4548"/>
                <a:gd name="T17" fmla="*/ 32 h 32"/>
                <a:gd name="T18" fmla="*/ 3661 w 4548"/>
                <a:gd name="T19" fmla="*/ 32 h 32"/>
                <a:gd name="T20" fmla="*/ 4408 w 4548"/>
                <a:gd name="T21" fmla="*/ 32 h 32"/>
                <a:gd name="T22" fmla="*/ 4408 w 4548"/>
                <a:gd name="T23" fmla="*/ 32 h 32"/>
                <a:gd name="T24" fmla="*/ 4543 w 4548"/>
                <a:gd name="T25" fmla="*/ 32 h 32"/>
                <a:gd name="T26" fmla="*/ 4543 w 4548"/>
                <a:gd name="T27" fmla="*/ 32 h 32"/>
                <a:gd name="T28" fmla="*/ 4546 w 4548"/>
                <a:gd name="T29" fmla="*/ 31 h 32"/>
                <a:gd name="T30" fmla="*/ 4547 w 4548"/>
                <a:gd name="T31" fmla="*/ 27 h 32"/>
                <a:gd name="T32" fmla="*/ 4548 w 4548"/>
                <a:gd name="T33" fmla="*/ 21 h 32"/>
                <a:gd name="T34" fmla="*/ 4548 w 4548"/>
                <a:gd name="T35" fmla="*/ 16 h 32"/>
                <a:gd name="T36" fmla="*/ 4548 w 4548"/>
                <a:gd name="T37" fmla="*/ 9 h 32"/>
                <a:gd name="T38" fmla="*/ 4547 w 4548"/>
                <a:gd name="T39" fmla="*/ 4 h 32"/>
                <a:gd name="T40" fmla="*/ 4546 w 4548"/>
                <a:gd name="T41" fmla="*/ 1 h 32"/>
                <a:gd name="T42" fmla="*/ 4543 w 4548"/>
                <a:gd name="T43" fmla="*/ 0 h 32"/>
                <a:gd name="T44" fmla="*/ 4543 w 4548"/>
                <a:gd name="T45" fmla="*/ 0 h 32"/>
                <a:gd name="T46" fmla="*/ 4157 w 4548"/>
                <a:gd name="T47" fmla="*/ 0 h 32"/>
                <a:gd name="T48" fmla="*/ 4157 w 4548"/>
                <a:gd name="T49" fmla="*/ 0 h 32"/>
                <a:gd name="T50" fmla="*/ 3209 w 4548"/>
                <a:gd name="T51" fmla="*/ 0 h 32"/>
                <a:gd name="T52" fmla="*/ 3209 w 4548"/>
                <a:gd name="T53" fmla="*/ 0 h 32"/>
                <a:gd name="T54" fmla="*/ 2015 w 4548"/>
                <a:gd name="T55" fmla="*/ 0 h 32"/>
                <a:gd name="T56" fmla="*/ 2015 w 4548"/>
                <a:gd name="T57" fmla="*/ 0 h 32"/>
                <a:gd name="T58" fmla="*/ 887 w 4548"/>
                <a:gd name="T59" fmla="*/ 0 h 32"/>
                <a:gd name="T60" fmla="*/ 887 w 4548"/>
                <a:gd name="T61" fmla="*/ 0 h 32"/>
                <a:gd name="T62" fmla="*/ 140 w 4548"/>
                <a:gd name="T63" fmla="*/ 0 h 32"/>
                <a:gd name="T64" fmla="*/ 140 w 4548"/>
                <a:gd name="T65" fmla="*/ 0 h 32"/>
                <a:gd name="T66" fmla="*/ 5 w 4548"/>
                <a:gd name="T67" fmla="*/ 0 h 32"/>
                <a:gd name="T68" fmla="*/ 5 w 4548"/>
                <a:gd name="T69" fmla="*/ 0 h 32"/>
                <a:gd name="T70" fmla="*/ 2 w 4548"/>
                <a:gd name="T71" fmla="*/ 1 h 32"/>
                <a:gd name="T72" fmla="*/ 1 w 4548"/>
                <a:gd name="T73" fmla="*/ 4 h 32"/>
                <a:gd name="T74" fmla="*/ 0 w 4548"/>
                <a:gd name="T75" fmla="*/ 9 h 32"/>
                <a:gd name="T76" fmla="*/ 0 w 4548"/>
                <a:gd name="T77" fmla="*/ 16 h 32"/>
                <a:gd name="T78" fmla="*/ 0 w 4548"/>
                <a:gd name="T79" fmla="*/ 21 h 32"/>
                <a:gd name="T80" fmla="*/ 1 w 4548"/>
                <a:gd name="T81" fmla="*/ 27 h 32"/>
                <a:gd name="T82" fmla="*/ 2 w 4548"/>
                <a:gd name="T83" fmla="*/ 31 h 32"/>
                <a:gd name="T84" fmla="*/ 5 w 4548"/>
                <a:gd name="T85" fmla="*/ 32 h 32"/>
                <a:gd name="T86" fmla="*/ 5 w 4548"/>
                <a:gd name="T8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48" h="32">
                  <a:moveTo>
                    <a:pt x="5" y="32"/>
                  </a:moveTo>
                  <a:lnTo>
                    <a:pt x="5" y="32"/>
                  </a:lnTo>
                  <a:lnTo>
                    <a:pt x="392" y="32"/>
                  </a:lnTo>
                  <a:lnTo>
                    <a:pt x="392" y="32"/>
                  </a:lnTo>
                  <a:lnTo>
                    <a:pt x="1339" y="32"/>
                  </a:lnTo>
                  <a:lnTo>
                    <a:pt x="1339" y="32"/>
                  </a:lnTo>
                  <a:lnTo>
                    <a:pt x="2533" y="32"/>
                  </a:lnTo>
                  <a:lnTo>
                    <a:pt x="2533" y="32"/>
                  </a:lnTo>
                  <a:lnTo>
                    <a:pt x="3661" y="32"/>
                  </a:lnTo>
                  <a:lnTo>
                    <a:pt x="3661" y="32"/>
                  </a:lnTo>
                  <a:lnTo>
                    <a:pt x="4408" y="32"/>
                  </a:lnTo>
                  <a:lnTo>
                    <a:pt x="4408" y="32"/>
                  </a:lnTo>
                  <a:lnTo>
                    <a:pt x="4543" y="32"/>
                  </a:lnTo>
                  <a:lnTo>
                    <a:pt x="4543" y="32"/>
                  </a:lnTo>
                  <a:lnTo>
                    <a:pt x="4546" y="31"/>
                  </a:lnTo>
                  <a:lnTo>
                    <a:pt x="4547" y="27"/>
                  </a:lnTo>
                  <a:lnTo>
                    <a:pt x="4548" y="21"/>
                  </a:lnTo>
                  <a:lnTo>
                    <a:pt x="4548" y="16"/>
                  </a:lnTo>
                  <a:lnTo>
                    <a:pt x="4548" y="9"/>
                  </a:lnTo>
                  <a:lnTo>
                    <a:pt x="4547" y="4"/>
                  </a:lnTo>
                  <a:lnTo>
                    <a:pt x="4546" y="1"/>
                  </a:lnTo>
                  <a:lnTo>
                    <a:pt x="4543" y="0"/>
                  </a:lnTo>
                  <a:lnTo>
                    <a:pt x="4543" y="0"/>
                  </a:lnTo>
                  <a:lnTo>
                    <a:pt x="4157" y="0"/>
                  </a:lnTo>
                  <a:lnTo>
                    <a:pt x="4157" y="0"/>
                  </a:lnTo>
                  <a:lnTo>
                    <a:pt x="3209" y="0"/>
                  </a:lnTo>
                  <a:lnTo>
                    <a:pt x="3209" y="0"/>
                  </a:lnTo>
                  <a:lnTo>
                    <a:pt x="2015" y="0"/>
                  </a:lnTo>
                  <a:lnTo>
                    <a:pt x="2015" y="0"/>
                  </a:lnTo>
                  <a:lnTo>
                    <a:pt x="887" y="0"/>
                  </a:lnTo>
                  <a:lnTo>
                    <a:pt x="887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5" y="32"/>
                  </a:lnTo>
                  <a:lnTo>
                    <a:pt x="5" y="32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2" name="Picture 91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693738"/>
              <a:ext cx="2646363" cy="159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92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863601"/>
              <a:ext cx="2405063" cy="142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93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1844676"/>
              <a:ext cx="96838" cy="11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94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1841501"/>
              <a:ext cx="103188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95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051" y="2103438"/>
              <a:ext cx="117475" cy="11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463" y="2098676"/>
              <a:ext cx="123825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963" y="2262188"/>
              <a:ext cx="77788" cy="2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788" y="2255838"/>
              <a:ext cx="84138" cy="3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5838" y="1397001"/>
              <a:ext cx="117475" cy="11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100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251" y="1392238"/>
              <a:ext cx="122238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101"/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526" y="4103688"/>
              <a:ext cx="352425" cy="163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5353051" y="4114801"/>
              <a:ext cx="333375" cy="142875"/>
            </a:xfrm>
            <a:custGeom>
              <a:avLst/>
              <a:gdLst>
                <a:gd name="T0" fmla="*/ 166 w 210"/>
                <a:gd name="T1" fmla="*/ 3 h 90"/>
                <a:gd name="T2" fmla="*/ 169 w 210"/>
                <a:gd name="T3" fmla="*/ 3 h 90"/>
                <a:gd name="T4" fmla="*/ 177 w 210"/>
                <a:gd name="T5" fmla="*/ 4 h 90"/>
                <a:gd name="T6" fmla="*/ 190 w 210"/>
                <a:gd name="T7" fmla="*/ 10 h 90"/>
                <a:gd name="T8" fmla="*/ 200 w 210"/>
                <a:gd name="T9" fmla="*/ 19 h 90"/>
                <a:gd name="T10" fmla="*/ 206 w 210"/>
                <a:gd name="T11" fmla="*/ 32 h 90"/>
                <a:gd name="T12" fmla="*/ 207 w 210"/>
                <a:gd name="T13" fmla="*/ 40 h 90"/>
                <a:gd name="T14" fmla="*/ 207 w 210"/>
                <a:gd name="T15" fmla="*/ 43 h 90"/>
                <a:gd name="T16" fmla="*/ 205 w 210"/>
                <a:gd name="T17" fmla="*/ 56 h 90"/>
                <a:gd name="T18" fmla="*/ 198 w 210"/>
                <a:gd name="T19" fmla="*/ 68 h 90"/>
                <a:gd name="T20" fmla="*/ 185 w 210"/>
                <a:gd name="T21" fmla="*/ 77 h 90"/>
                <a:gd name="T22" fmla="*/ 172 w 210"/>
                <a:gd name="T23" fmla="*/ 81 h 90"/>
                <a:gd name="T24" fmla="*/ 44 w 210"/>
                <a:gd name="T25" fmla="*/ 88 h 90"/>
                <a:gd name="T26" fmla="*/ 42 w 210"/>
                <a:gd name="T27" fmla="*/ 88 h 90"/>
                <a:gd name="T28" fmla="*/ 27 w 210"/>
                <a:gd name="T29" fmla="*/ 85 h 90"/>
                <a:gd name="T30" fmla="*/ 15 w 210"/>
                <a:gd name="T31" fmla="*/ 78 h 90"/>
                <a:gd name="T32" fmla="*/ 7 w 210"/>
                <a:gd name="T33" fmla="*/ 66 h 90"/>
                <a:gd name="T34" fmla="*/ 4 w 210"/>
                <a:gd name="T35" fmla="*/ 52 h 90"/>
                <a:gd name="T36" fmla="*/ 3 w 210"/>
                <a:gd name="T37" fmla="*/ 49 h 90"/>
                <a:gd name="T38" fmla="*/ 4 w 210"/>
                <a:gd name="T39" fmla="*/ 43 h 90"/>
                <a:gd name="T40" fmla="*/ 9 w 210"/>
                <a:gd name="T41" fmla="*/ 29 h 90"/>
                <a:gd name="T42" fmla="*/ 19 w 210"/>
                <a:gd name="T43" fmla="*/ 18 h 90"/>
                <a:gd name="T44" fmla="*/ 31 w 210"/>
                <a:gd name="T45" fmla="*/ 12 h 90"/>
                <a:gd name="T46" fmla="*/ 166 w 210"/>
                <a:gd name="T47" fmla="*/ 3 h 90"/>
                <a:gd name="T48" fmla="*/ 166 w 210"/>
                <a:gd name="T49" fmla="*/ 0 h 90"/>
                <a:gd name="T50" fmla="*/ 39 w 210"/>
                <a:gd name="T51" fmla="*/ 8 h 90"/>
                <a:gd name="T52" fmla="*/ 24 w 210"/>
                <a:gd name="T53" fmla="*/ 12 h 90"/>
                <a:gd name="T54" fmla="*/ 12 w 210"/>
                <a:gd name="T55" fmla="*/ 22 h 90"/>
                <a:gd name="T56" fmla="*/ 4 w 210"/>
                <a:gd name="T57" fmla="*/ 34 h 90"/>
                <a:gd name="T58" fmla="*/ 0 w 210"/>
                <a:gd name="T59" fmla="*/ 49 h 90"/>
                <a:gd name="T60" fmla="*/ 1 w 210"/>
                <a:gd name="T61" fmla="*/ 52 h 90"/>
                <a:gd name="T62" fmla="*/ 1 w 210"/>
                <a:gd name="T63" fmla="*/ 60 h 90"/>
                <a:gd name="T64" fmla="*/ 8 w 210"/>
                <a:gd name="T65" fmla="*/ 74 h 90"/>
                <a:gd name="T66" fmla="*/ 19 w 210"/>
                <a:gd name="T67" fmla="*/ 83 h 90"/>
                <a:gd name="T68" fmla="*/ 34 w 210"/>
                <a:gd name="T69" fmla="*/ 90 h 90"/>
                <a:gd name="T70" fmla="*/ 42 w 210"/>
                <a:gd name="T71" fmla="*/ 90 h 90"/>
                <a:gd name="T72" fmla="*/ 172 w 210"/>
                <a:gd name="T73" fmla="*/ 83 h 90"/>
                <a:gd name="T74" fmla="*/ 180 w 210"/>
                <a:gd name="T75" fmla="*/ 82 h 90"/>
                <a:gd name="T76" fmla="*/ 194 w 210"/>
                <a:gd name="T77" fmla="*/ 75 h 90"/>
                <a:gd name="T78" fmla="*/ 205 w 210"/>
                <a:gd name="T79" fmla="*/ 64 h 90"/>
                <a:gd name="T80" fmla="*/ 210 w 210"/>
                <a:gd name="T81" fmla="*/ 49 h 90"/>
                <a:gd name="T82" fmla="*/ 210 w 210"/>
                <a:gd name="T83" fmla="*/ 43 h 90"/>
                <a:gd name="T84" fmla="*/ 210 w 210"/>
                <a:gd name="T85" fmla="*/ 40 h 90"/>
                <a:gd name="T86" fmla="*/ 206 w 210"/>
                <a:gd name="T87" fmla="*/ 25 h 90"/>
                <a:gd name="T88" fmla="*/ 198 w 210"/>
                <a:gd name="T89" fmla="*/ 12 h 90"/>
                <a:gd name="T90" fmla="*/ 184 w 210"/>
                <a:gd name="T91" fmla="*/ 4 h 90"/>
                <a:gd name="T92" fmla="*/ 169 w 210"/>
                <a:gd name="T93" fmla="*/ 0 h 90"/>
                <a:gd name="T94" fmla="*/ 166 w 210"/>
                <a:gd name="T9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90">
                  <a:moveTo>
                    <a:pt x="166" y="2"/>
                  </a:moveTo>
                  <a:lnTo>
                    <a:pt x="166" y="3"/>
                  </a:lnTo>
                  <a:lnTo>
                    <a:pt x="166" y="3"/>
                  </a:lnTo>
                  <a:lnTo>
                    <a:pt x="169" y="3"/>
                  </a:lnTo>
                  <a:lnTo>
                    <a:pt x="169" y="3"/>
                  </a:lnTo>
                  <a:lnTo>
                    <a:pt x="177" y="4"/>
                  </a:lnTo>
                  <a:lnTo>
                    <a:pt x="184" y="6"/>
                  </a:lnTo>
                  <a:lnTo>
                    <a:pt x="190" y="10"/>
                  </a:lnTo>
                  <a:lnTo>
                    <a:pt x="195" y="14"/>
                  </a:lnTo>
                  <a:lnTo>
                    <a:pt x="200" y="19"/>
                  </a:lnTo>
                  <a:lnTo>
                    <a:pt x="205" y="25"/>
                  </a:lnTo>
                  <a:lnTo>
                    <a:pt x="206" y="32"/>
                  </a:lnTo>
                  <a:lnTo>
                    <a:pt x="207" y="40"/>
                  </a:lnTo>
                  <a:lnTo>
                    <a:pt x="207" y="40"/>
                  </a:lnTo>
                  <a:lnTo>
                    <a:pt x="207" y="43"/>
                  </a:lnTo>
                  <a:lnTo>
                    <a:pt x="207" y="43"/>
                  </a:lnTo>
                  <a:lnTo>
                    <a:pt x="207" y="49"/>
                  </a:lnTo>
                  <a:lnTo>
                    <a:pt x="205" y="56"/>
                  </a:lnTo>
                  <a:lnTo>
                    <a:pt x="202" y="63"/>
                  </a:lnTo>
                  <a:lnTo>
                    <a:pt x="198" y="68"/>
                  </a:lnTo>
                  <a:lnTo>
                    <a:pt x="192" y="73"/>
                  </a:lnTo>
                  <a:lnTo>
                    <a:pt x="185" y="77"/>
                  </a:lnTo>
                  <a:lnTo>
                    <a:pt x="179" y="79"/>
                  </a:lnTo>
                  <a:lnTo>
                    <a:pt x="172" y="81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34" y="88"/>
                  </a:lnTo>
                  <a:lnTo>
                    <a:pt x="27" y="85"/>
                  </a:lnTo>
                  <a:lnTo>
                    <a:pt x="20" y="82"/>
                  </a:lnTo>
                  <a:lnTo>
                    <a:pt x="15" y="78"/>
                  </a:lnTo>
                  <a:lnTo>
                    <a:pt x="11" y="73"/>
                  </a:lnTo>
                  <a:lnTo>
                    <a:pt x="7" y="66"/>
                  </a:lnTo>
                  <a:lnTo>
                    <a:pt x="4" y="59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4" y="43"/>
                  </a:lnTo>
                  <a:lnTo>
                    <a:pt x="7" y="36"/>
                  </a:lnTo>
                  <a:lnTo>
                    <a:pt x="9" y="29"/>
                  </a:lnTo>
                  <a:lnTo>
                    <a:pt x="13" y="23"/>
                  </a:lnTo>
                  <a:lnTo>
                    <a:pt x="19" y="18"/>
                  </a:lnTo>
                  <a:lnTo>
                    <a:pt x="24" y="15"/>
                  </a:lnTo>
                  <a:lnTo>
                    <a:pt x="31" y="12"/>
                  </a:lnTo>
                  <a:lnTo>
                    <a:pt x="39" y="11"/>
                  </a:lnTo>
                  <a:lnTo>
                    <a:pt x="166" y="3"/>
                  </a:lnTo>
                  <a:lnTo>
                    <a:pt x="166" y="2"/>
                  </a:lnTo>
                  <a:lnTo>
                    <a:pt x="166" y="0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1" y="10"/>
                  </a:lnTo>
                  <a:lnTo>
                    <a:pt x="24" y="12"/>
                  </a:lnTo>
                  <a:lnTo>
                    <a:pt x="18" y="17"/>
                  </a:lnTo>
                  <a:lnTo>
                    <a:pt x="12" y="22"/>
                  </a:lnTo>
                  <a:lnTo>
                    <a:pt x="7" y="28"/>
                  </a:lnTo>
                  <a:lnTo>
                    <a:pt x="4" y="34"/>
                  </a:lnTo>
                  <a:lnTo>
                    <a:pt x="1" y="4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60"/>
                  </a:lnTo>
                  <a:lnTo>
                    <a:pt x="4" y="67"/>
                  </a:lnTo>
                  <a:lnTo>
                    <a:pt x="8" y="74"/>
                  </a:lnTo>
                  <a:lnTo>
                    <a:pt x="13" y="79"/>
                  </a:lnTo>
                  <a:lnTo>
                    <a:pt x="19" y="83"/>
                  </a:lnTo>
                  <a:lnTo>
                    <a:pt x="26" y="88"/>
                  </a:lnTo>
                  <a:lnTo>
                    <a:pt x="34" y="90"/>
                  </a:lnTo>
                  <a:lnTo>
                    <a:pt x="42" y="90"/>
                  </a:lnTo>
                  <a:lnTo>
                    <a:pt x="42" y="90"/>
                  </a:lnTo>
                  <a:lnTo>
                    <a:pt x="44" y="90"/>
                  </a:lnTo>
                  <a:lnTo>
                    <a:pt x="172" y="83"/>
                  </a:lnTo>
                  <a:lnTo>
                    <a:pt x="172" y="83"/>
                  </a:lnTo>
                  <a:lnTo>
                    <a:pt x="180" y="82"/>
                  </a:lnTo>
                  <a:lnTo>
                    <a:pt x="187" y="79"/>
                  </a:lnTo>
                  <a:lnTo>
                    <a:pt x="194" y="75"/>
                  </a:lnTo>
                  <a:lnTo>
                    <a:pt x="199" y="70"/>
                  </a:lnTo>
                  <a:lnTo>
                    <a:pt x="205" y="64"/>
                  </a:lnTo>
                  <a:lnTo>
                    <a:pt x="207" y="58"/>
                  </a:lnTo>
                  <a:lnTo>
                    <a:pt x="210" y="49"/>
                  </a:lnTo>
                  <a:lnTo>
                    <a:pt x="210" y="43"/>
                  </a:lnTo>
                  <a:lnTo>
                    <a:pt x="210" y="43"/>
                  </a:lnTo>
                  <a:lnTo>
                    <a:pt x="210" y="40"/>
                  </a:lnTo>
                  <a:lnTo>
                    <a:pt x="210" y="40"/>
                  </a:lnTo>
                  <a:lnTo>
                    <a:pt x="209" y="32"/>
                  </a:lnTo>
                  <a:lnTo>
                    <a:pt x="206" y="25"/>
                  </a:lnTo>
                  <a:lnTo>
                    <a:pt x="202" y="18"/>
                  </a:lnTo>
                  <a:lnTo>
                    <a:pt x="198" y="12"/>
                  </a:lnTo>
                  <a:lnTo>
                    <a:pt x="191" y="7"/>
                  </a:lnTo>
                  <a:lnTo>
                    <a:pt x="184" y="4"/>
                  </a:lnTo>
                  <a:lnTo>
                    <a:pt x="177" y="2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6" y="0"/>
                  </a:lnTo>
                  <a:lnTo>
                    <a:pt x="166" y="2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4" name="Picture 103"/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6026" y="2879726"/>
              <a:ext cx="4660900" cy="192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1590676" y="1636713"/>
              <a:ext cx="238125" cy="412750"/>
            </a:xfrm>
            <a:custGeom>
              <a:avLst/>
              <a:gdLst>
                <a:gd name="T0" fmla="*/ 89 w 150"/>
                <a:gd name="T1" fmla="*/ 212 h 260"/>
                <a:gd name="T2" fmla="*/ 115 w 150"/>
                <a:gd name="T3" fmla="*/ 183 h 260"/>
                <a:gd name="T4" fmla="*/ 119 w 150"/>
                <a:gd name="T5" fmla="*/ 160 h 260"/>
                <a:gd name="T6" fmla="*/ 108 w 150"/>
                <a:gd name="T7" fmla="*/ 146 h 260"/>
                <a:gd name="T8" fmla="*/ 63 w 150"/>
                <a:gd name="T9" fmla="*/ 137 h 260"/>
                <a:gd name="T10" fmla="*/ 49 w 150"/>
                <a:gd name="T11" fmla="*/ 138 h 260"/>
                <a:gd name="T12" fmla="*/ 15 w 150"/>
                <a:gd name="T13" fmla="*/ 138 h 260"/>
                <a:gd name="T14" fmla="*/ 14 w 150"/>
                <a:gd name="T15" fmla="*/ 138 h 260"/>
                <a:gd name="T16" fmla="*/ 15 w 150"/>
                <a:gd name="T17" fmla="*/ 140 h 260"/>
                <a:gd name="T18" fmla="*/ 10 w 150"/>
                <a:gd name="T19" fmla="*/ 144 h 260"/>
                <a:gd name="T20" fmla="*/ 10 w 150"/>
                <a:gd name="T21" fmla="*/ 144 h 260"/>
                <a:gd name="T22" fmla="*/ 16 w 150"/>
                <a:gd name="T23" fmla="*/ 144 h 260"/>
                <a:gd name="T24" fmla="*/ 15 w 150"/>
                <a:gd name="T25" fmla="*/ 148 h 260"/>
                <a:gd name="T26" fmla="*/ 15 w 150"/>
                <a:gd name="T27" fmla="*/ 148 h 260"/>
                <a:gd name="T28" fmla="*/ 18 w 150"/>
                <a:gd name="T29" fmla="*/ 146 h 260"/>
                <a:gd name="T30" fmla="*/ 49 w 150"/>
                <a:gd name="T31" fmla="*/ 134 h 260"/>
                <a:gd name="T32" fmla="*/ 138 w 150"/>
                <a:gd name="T33" fmla="*/ 119 h 260"/>
                <a:gd name="T34" fmla="*/ 149 w 150"/>
                <a:gd name="T35" fmla="*/ 99 h 260"/>
                <a:gd name="T36" fmla="*/ 146 w 150"/>
                <a:gd name="T37" fmla="*/ 77 h 260"/>
                <a:gd name="T38" fmla="*/ 127 w 150"/>
                <a:gd name="T39" fmla="*/ 62 h 260"/>
                <a:gd name="T40" fmla="*/ 86 w 150"/>
                <a:gd name="T41" fmla="*/ 54 h 260"/>
                <a:gd name="T42" fmla="*/ 53 w 150"/>
                <a:gd name="T43" fmla="*/ 73 h 260"/>
                <a:gd name="T44" fmla="*/ 48 w 150"/>
                <a:gd name="T45" fmla="*/ 84 h 260"/>
                <a:gd name="T46" fmla="*/ 23 w 150"/>
                <a:gd name="T47" fmla="*/ 86 h 260"/>
                <a:gd name="T48" fmla="*/ 16 w 150"/>
                <a:gd name="T49" fmla="*/ 86 h 260"/>
                <a:gd name="T50" fmla="*/ 14 w 150"/>
                <a:gd name="T51" fmla="*/ 88 h 260"/>
                <a:gd name="T52" fmla="*/ 15 w 150"/>
                <a:gd name="T53" fmla="*/ 88 h 260"/>
                <a:gd name="T54" fmla="*/ 16 w 150"/>
                <a:gd name="T55" fmla="*/ 88 h 260"/>
                <a:gd name="T56" fmla="*/ 35 w 150"/>
                <a:gd name="T57" fmla="*/ 67 h 260"/>
                <a:gd name="T58" fmla="*/ 38 w 150"/>
                <a:gd name="T59" fmla="*/ 58 h 260"/>
                <a:gd name="T60" fmla="*/ 35 w 150"/>
                <a:gd name="T61" fmla="*/ 51 h 260"/>
                <a:gd name="T62" fmla="*/ 34 w 150"/>
                <a:gd name="T63" fmla="*/ 29 h 260"/>
                <a:gd name="T64" fmla="*/ 60 w 150"/>
                <a:gd name="T65" fmla="*/ 17 h 260"/>
                <a:gd name="T66" fmla="*/ 63 w 150"/>
                <a:gd name="T67" fmla="*/ 45 h 260"/>
                <a:gd name="T68" fmla="*/ 60 w 150"/>
                <a:gd name="T69" fmla="*/ 0 h 260"/>
                <a:gd name="T70" fmla="*/ 34 w 150"/>
                <a:gd name="T71" fmla="*/ 6 h 260"/>
                <a:gd name="T72" fmla="*/ 19 w 150"/>
                <a:gd name="T73" fmla="*/ 22 h 260"/>
                <a:gd name="T74" fmla="*/ 20 w 150"/>
                <a:gd name="T75" fmla="*/ 56 h 260"/>
                <a:gd name="T76" fmla="*/ 26 w 150"/>
                <a:gd name="T77" fmla="*/ 55 h 260"/>
                <a:gd name="T78" fmla="*/ 1 w 150"/>
                <a:gd name="T79" fmla="*/ 80 h 260"/>
                <a:gd name="T80" fmla="*/ 3 w 150"/>
                <a:gd name="T81" fmla="*/ 97 h 260"/>
                <a:gd name="T82" fmla="*/ 15 w 150"/>
                <a:gd name="T83" fmla="*/ 103 h 260"/>
                <a:gd name="T84" fmla="*/ 42 w 150"/>
                <a:gd name="T85" fmla="*/ 101 h 260"/>
                <a:gd name="T86" fmla="*/ 60 w 150"/>
                <a:gd name="T87" fmla="*/ 91 h 260"/>
                <a:gd name="T88" fmla="*/ 82 w 150"/>
                <a:gd name="T89" fmla="*/ 73 h 260"/>
                <a:gd name="T90" fmla="*/ 91 w 150"/>
                <a:gd name="T91" fmla="*/ 69 h 260"/>
                <a:gd name="T92" fmla="*/ 101 w 150"/>
                <a:gd name="T93" fmla="*/ 71 h 260"/>
                <a:gd name="T94" fmla="*/ 130 w 150"/>
                <a:gd name="T95" fmla="*/ 82 h 260"/>
                <a:gd name="T96" fmla="*/ 132 w 150"/>
                <a:gd name="T97" fmla="*/ 96 h 260"/>
                <a:gd name="T98" fmla="*/ 121 w 150"/>
                <a:gd name="T99" fmla="*/ 114 h 260"/>
                <a:gd name="T100" fmla="*/ 116 w 150"/>
                <a:gd name="T101" fmla="*/ 121 h 260"/>
                <a:gd name="T102" fmla="*/ 116 w 150"/>
                <a:gd name="T103" fmla="*/ 121 h 260"/>
                <a:gd name="T104" fmla="*/ 46 w 150"/>
                <a:gd name="T105" fmla="*/ 118 h 260"/>
                <a:gd name="T106" fmla="*/ 5 w 150"/>
                <a:gd name="T107" fmla="*/ 134 h 260"/>
                <a:gd name="T108" fmla="*/ 0 w 150"/>
                <a:gd name="T109" fmla="*/ 144 h 260"/>
                <a:gd name="T110" fmla="*/ 4 w 150"/>
                <a:gd name="T111" fmla="*/ 152 h 260"/>
                <a:gd name="T112" fmla="*/ 18 w 150"/>
                <a:gd name="T113" fmla="*/ 155 h 260"/>
                <a:gd name="T114" fmla="*/ 49 w 150"/>
                <a:gd name="T115" fmla="*/ 155 h 260"/>
                <a:gd name="T116" fmla="*/ 85 w 150"/>
                <a:gd name="T117" fmla="*/ 156 h 260"/>
                <a:gd name="T118" fmla="*/ 102 w 150"/>
                <a:gd name="T119" fmla="*/ 163 h 260"/>
                <a:gd name="T120" fmla="*/ 100 w 150"/>
                <a:gd name="T121" fmla="*/ 175 h 260"/>
                <a:gd name="T122" fmla="*/ 81 w 150"/>
                <a:gd name="T123" fmla="*/ 197 h 260"/>
                <a:gd name="T124" fmla="*/ 75 w 150"/>
                <a:gd name="T125" fmla="*/ 20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0" h="260">
                  <a:moveTo>
                    <a:pt x="91" y="260"/>
                  </a:moveTo>
                  <a:lnTo>
                    <a:pt x="91" y="205"/>
                  </a:lnTo>
                  <a:lnTo>
                    <a:pt x="83" y="205"/>
                  </a:lnTo>
                  <a:lnTo>
                    <a:pt x="89" y="212"/>
                  </a:lnTo>
                  <a:lnTo>
                    <a:pt x="89" y="212"/>
                  </a:lnTo>
                  <a:lnTo>
                    <a:pt x="93" y="208"/>
                  </a:lnTo>
                  <a:lnTo>
                    <a:pt x="104" y="198"/>
                  </a:lnTo>
                  <a:lnTo>
                    <a:pt x="104" y="198"/>
                  </a:lnTo>
                  <a:lnTo>
                    <a:pt x="109" y="192"/>
                  </a:lnTo>
                  <a:lnTo>
                    <a:pt x="115" y="183"/>
                  </a:lnTo>
                  <a:lnTo>
                    <a:pt x="115" y="183"/>
                  </a:lnTo>
                  <a:lnTo>
                    <a:pt x="117" y="175"/>
                  </a:lnTo>
                  <a:lnTo>
                    <a:pt x="120" y="166"/>
                  </a:lnTo>
                  <a:lnTo>
                    <a:pt x="120" y="166"/>
                  </a:lnTo>
                  <a:lnTo>
                    <a:pt x="119" y="160"/>
                  </a:lnTo>
                  <a:lnTo>
                    <a:pt x="116" y="153"/>
                  </a:lnTo>
                  <a:lnTo>
                    <a:pt x="116" y="153"/>
                  </a:lnTo>
                  <a:lnTo>
                    <a:pt x="112" y="149"/>
                  </a:lnTo>
                  <a:lnTo>
                    <a:pt x="108" y="146"/>
                  </a:lnTo>
                  <a:lnTo>
                    <a:pt x="108" y="146"/>
                  </a:lnTo>
                  <a:lnTo>
                    <a:pt x="100" y="142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78" y="138"/>
                  </a:lnTo>
                  <a:lnTo>
                    <a:pt x="63" y="137"/>
                  </a:lnTo>
                  <a:lnTo>
                    <a:pt x="63" y="137"/>
                  </a:lnTo>
                  <a:lnTo>
                    <a:pt x="49" y="138"/>
                  </a:lnTo>
                  <a:lnTo>
                    <a:pt x="49" y="138"/>
                  </a:lnTo>
                  <a:lnTo>
                    <a:pt x="49" y="138"/>
                  </a:lnTo>
                  <a:lnTo>
                    <a:pt x="49" y="138"/>
                  </a:lnTo>
                  <a:lnTo>
                    <a:pt x="46" y="138"/>
                  </a:lnTo>
                  <a:lnTo>
                    <a:pt x="46" y="138"/>
                  </a:lnTo>
                  <a:lnTo>
                    <a:pt x="27" y="138"/>
                  </a:lnTo>
                  <a:lnTo>
                    <a:pt x="27" y="138"/>
                  </a:lnTo>
                  <a:lnTo>
                    <a:pt x="15" y="138"/>
                  </a:lnTo>
                  <a:lnTo>
                    <a:pt x="15" y="138"/>
                  </a:lnTo>
                  <a:lnTo>
                    <a:pt x="14" y="138"/>
                  </a:lnTo>
                  <a:lnTo>
                    <a:pt x="14" y="138"/>
                  </a:lnTo>
                  <a:lnTo>
                    <a:pt x="12" y="140"/>
                  </a:lnTo>
                  <a:lnTo>
                    <a:pt x="14" y="138"/>
                  </a:lnTo>
                  <a:lnTo>
                    <a:pt x="14" y="138"/>
                  </a:lnTo>
                  <a:lnTo>
                    <a:pt x="12" y="140"/>
                  </a:lnTo>
                  <a:lnTo>
                    <a:pt x="14" y="138"/>
                  </a:lnTo>
                  <a:lnTo>
                    <a:pt x="11" y="142"/>
                  </a:lnTo>
                  <a:lnTo>
                    <a:pt x="15" y="140"/>
                  </a:lnTo>
                  <a:lnTo>
                    <a:pt x="15" y="140"/>
                  </a:lnTo>
                  <a:lnTo>
                    <a:pt x="14" y="138"/>
                  </a:lnTo>
                  <a:lnTo>
                    <a:pt x="11" y="142"/>
                  </a:lnTo>
                  <a:lnTo>
                    <a:pt x="15" y="140"/>
                  </a:lnTo>
                  <a:lnTo>
                    <a:pt x="10" y="144"/>
                  </a:lnTo>
                  <a:lnTo>
                    <a:pt x="16" y="144"/>
                  </a:lnTo>
                  <a:lnTo>
                    <a:pt x="16" y="144"/>
                  </a:lnTo>
                  <a:lnTo>
                    <a:pt x="16" y="141"/>
                  </a:lnTo>
                  <a:lnTo>
                    <a:pt x="15" y="140"/>
                  </a:lnTo>
                  <a:lnTo>
                    <a:pt x="10" y="144"/>
                  </a:lnTo>
                  <a:lnTo>
                    <a:pt x="16" y="144"/>
                  </a:lnTo>
                  <a:lnTo>
                    <a:pt x="10" y="144"/>
                  </a:lnTo>
                  <a:lnTo>
                    <a:pt x="16" y="146"/>
                  </a:lnTo>
                  <a:lnTo>
                    <a:pt x="16" y="146"/>
                  </a:lnTo>
                  <a:lnTo>
                    <a:pt x="16" y="144"/>
                  </a:lnTo>
                  <a:lnTo>
                    <a:pt x="10" y="144"/>
                  </a:lnTo>
                  <a:lnTo>
                    <a:pt x="16" y="146"/>
                  </a:lnTo>
                  <a:lnTo>
                    <a:pt x="12" y="144"/>
                  </a:lnTo>
                  <a:lnTo>
                    <a:pt x="15" y="148"/>
                  </a:lnTo>
                  <a:lnTo>
                    <a:pt x="15" y="148"/>
                  </a:lnTo>
                  <a:lnTo>
                    <a:pt x="16" y="146"/>
                  </a:lnTo>
                  <a:lnTo>
                    <a:pt x="12" y="144"/>
                  </a:lnTo>
                  <a:lnTo>
                    <a:pt x="15" y="148"/>
                  </a:lnTo>
                  <a:lnTo>
                    <a:pt x="15" y="148"/>
                  </a:lnTo>
                  <a:lnTo>
                    <a:pt x="15" y="148"/>
                  </a:lnTo>
                  <a:lnTo>
                    <a:pt x="15" y="148"/>
                  </a:lnTo>
                  <a:lnTo>
                    <a:pt x="15" y="148"/>
                  </a:lnTo>
                  <a:lnTo>
                    <a:pt x="15" y="148"/>
                  </a:lnTo>
                  <a:lnTo>
                    <a:pt x="15" y="148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30" y="141"/>
                  </a:lnTo>
                  <a:lnTo>
                    <a:pt x="52" y="134"/>
                  </a:lnTo>
                  <a:lnTo>
                    <a:pt x="49" y="126"/>
                  </a:lnTo>
                  <a:lnTo>
                    <a:pt x="49" y="134"/>
                  </a:lnTo>
                  <a:lnTo>
                    <a:pt x="124" y="134"/>
                  </a:lnTo>
                  <a:lnTo>
                    <a:pt x="127" y="133"/>
                  </a:lnTo>
                  <a:lnTo>
                    <a:pt x="127" y="133"/>
                  </a:lnTo>
                  <a:lnTo>
                    <a:pt x="131" y="12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42" y="114"/>
                  </a:lnTo>
                  <a:lnTo>
                    <a:pt x="146" y="107"/>
                  </a:lnTo>
                  <a:lnTo>
                    <a:pt x="146" y="107"/>
                  </a:lnTo>
                  <a:lnTo>
                    <a:pt x="149" y="99"/>
                  </a:lnTo>
                  <a:lnTo>
                    <a:pt x="150" y="91"/>
                  </a:lnTo>
                  <a:lnTo>
                    <a:pt x="150" y="91"/>
                  </a:lnTo>
                  <a:lnTo>
                    <a:pt x="149" y="84"/>
                  </a:lnTo>
                  <a:lnTo>
                    <a:pt x="146" y="77"/>
                  </a:lnTo>
                  <a:lnTo>
                    <a:pt x="146" y="77"/>
                  </a:lnTo>
                  <a:lnTo>
                    <a:pt x="143" y="73"/>
                  </a:lnTo>
                  <a:lnTo>
                    <a:pt x="138" y="69"/>
                  </a:lnTo>
                  <a:lnTo>
                    <a:pt x="134" y="65"/>
                  </a:lnTo>
                  <a:lnTo>
                    <a:pt x="127" y="62"/>
                  </a:lnTo>
                  <a:lnTo>
                    <a:pt x="127" y="62"/>
                  </a:lnTo>
                  <a:lnTo>
                    <a:pt x="111" y="56"/>
                  </a:lnTo>
                  <a:lnTo>
                    <a:pt x="90" y="52"/>
                  </a:lnTo>
                  <a:lnTo>
                    <a:pt x="87" y="5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1" y="56"/>
                  </a:lnTo>
                  <a:lnTo>
                    <a:pt x="68" y="62"/>
                  </a:lnTo>
                  <a:lnTo>
                    <a:pt x="68" y="62"/>
                  </a:lnTo>
                  <a:lnTo>
                    <a:pt x="60" y="67"/>
                  </a:lnTo>
                  <a:lnTo>
                    <a:pt x="53" y="73"/>
                  </a:lnTo>
                  <a:lnTo>
                    <a:pt x="53" y="73"/>
                  </a:lnTo>
                  <a:lnTo>
                    <a:pt x="48" y="80"/>
                  </a:lnTo>
                  <a:lnTo>
                    <a:pt x="42" y="89"/>
                  </a:lnTo>
                  <a:lnTo>
                    <a:pt x="50" y="92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15" y="86"/>
                  </a:lnTo>
                  <a:lnTo>
                    <a:pt x="15" y="86"/>
                  </a:lnTo>
                  <a:lnTo>
                    <a:pt x="14" y="88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5" y="86"/>
                  </a:lnTo>
                  <a:lnTo>
                    <a:pt x="14" y="88"/>
                  </a:lnTo>
                  <a:lnTo>
                    <a:pt x="16" y="86"/>
                  </a:lnTo>
                  <a:lnTo>
                    <a:pt x="14" y="88"/>
                  </a:lnTo>
                  <a:lnTo>
                    <a:pt x="16" y="88"/>
                  </a:lnTo>
                  <a:lnTo>
                    <a:pt x="16" y="86"/>
                  </a:lnTo>
                  <a:lnTo>
                    <a:pt x="14" y="88"/>
                  </a:lnTo>
                  <a:lnTo>
                    <a:pt x="16" y="88"/>
                  </a:lnTo>
                  <a:lnTo>
                    <a:pt x="15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5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35" y="67"/>
                  </a:lnTo>
                  <a:lnTo>
                    <a:pt x="41" y="63"/>
                  </a:lnTo>
                  <a:lnTo>
                    <a:pt x="38" y="58"/>
                  </a:lnTo>
                  <a:lnTo>
                    <a:pt x="35" y="59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5" y="59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5" y="51"/>
                  </a:lnTo>
                  <a:lnTo>
                    <a:pt x="35" y="51"/>
                  </a:lnTo>
                  <a:lnTo>
                    <a:pt x="34" y="4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7" y="25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8" y="18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70" y="17"/>
                  </a:lnTo>
                  <a:lnTo>
                    <a:pt x="71" y="9"/>
                  </a:lnTo>
                  <a:lnTo>
                    <a:pt x="63" y="9"/>
                  </a:lnTo>
                  <a:lnTo>
                    <a:pt x="63" y="45"/>
                  </a:lnTo>
                  <a:lnTo>
                    <a:pt x="79" y="45"/>
                  </a:lnTo>
                  <a:lnTo>
                    <a:pt x="79" y="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49" y="0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4" y="6"/>
                  </a:lnTo>
                  <a:lnTo>
                    <a:pt x="29" y="9"/>
                  </a:lnTo>
                  <a:lnTo>
                    <a:pt x="25" y="13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19" y="22"/>
                  </a:lnTo>
                  <a:lnTo>
                    <a:pt x="18" y="28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8" y="47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3" y="65"/>
                  </a:lnTo>
                  <a:lnTo>
                    <a:pt x="30" y="60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14" y="65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93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15" y="103"/>
                  </a:lnTo>
                  <a:lnTo>
                    <a:pt x="15" y="103"/>
                  </a:lnTo>
                  <a:lnTo>
                    <a:pt x="23" y="103"/>
                  </a:lnTo>
                  <a:lnTo>
                    <a:pt x="23" y="103"/>
                  </a:lnTo>
                  <a:lnTo>
                    <a:pt x="33" y="103"/>
                  </a:lnTo>
                  <a:lnTo>
                    <a:pt x="42" y="101"/>
                  </a:lnTo>
                  <a:lnTo>
                    <a:pt x="42" y="101"/>
                  </a:lnTo>
                  <a:lnTo>
                    <a:pt x="52" y="100"/>
                  </a:lnTo>
                  <a:lnTo>
                    <a:pt x="56" y="99"/>
                  </a:lnTo>
                  <a:lnTo>
                    <a:pt x="57" y="95"/>
                  </a:lnTo>
                  <a:lnTo>
                    <a:pt x="57" y="95"/>
                  </a:lnTo>
                  <a:lnTo>
                    <a:pt x="60" y="91"/>
                  </a:lnTo>
                  <a:lnTo>
                    <a:pt x="65" y="85"/>
                  </a:lnTo>
                  <a:lnTo>
                    <a:pt x="65" y="85"/>
                  </a:lnTo>
                  <a:lnTo>
                    <a:pt x="74" y="78"/>
                  </a:lnTo>
                  <a:lnTo>
                    <a:pt x="82" y="73"/>
                  </a:lnTo>
                  <a:lnTo>
                    <a:pt x="82" y="73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91" y="69"/>
                  </a:lnTo>
                  <a:lnTo>
                    <a:pt x="91" y="69"/>
                  </a:lnTo>
                  <a:lnTo>
                    <a:pt x="91" y="69"/>
                  </a:lnTo>
                  <a:lnTo>
                    <a:pt x="91" y="69"/>
                  </a:lnTo>
                  <a:lnTo>
                    <a:pt x="89" y="60"/>
                  </a:lnTo>
                  <a:lnTo>
                    <a:pt x="89" y="69"/>
                  </a:lnTo>
                  <a:lnTo>
                    <a:pt x="89" y="69"/>
                  </a:lnTo>
                  <a:lnTo>
                    <a:pt x="101" y="71"/>
                  </a:lnTo>
                  <a:lnTo>
                    <a:pt x="112" y="73"/>
                  </a:lnTo>
                  <a:lnTo>
                    <a:pt x="120" y="77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30" y="82"/>
                  </a:lnTo>
                  <a:lnTo>
                    <a:pt x="131" y="85"/>
                  </a:lnTo>
                  <a:lnTo>
                    <a:pt x="131" y="85"/>
                  </a:lnTo>
                  <a:lnTo>
                    <a:pt x="134" y="91"/>
                  </a:lnTo>
                  <a:lnTo>
                    <a:pt x="134" y="91"/>
                  </a:lnTo>
                  <a:lnTo>
                    <a:pt x="132" y="96"/>
                  </a:lnTo>
                  <a:lnTo>
                    <a:pt x="131" y="100"/>
                  </a:lnTo>
                  <a:lnTo>
                    <a:pt x="131" y="100"/>
                  </a:lnTo>
                  <a:lnTo>
                    <a:pt x="127" y="108"/>
                  </a:lnTo>
                  <a:lnTo>
                    <a:pt x="121" y="114"/>
                  </a:lnTo>
                  <a:lnTo>
                    <a:pt x="121" y="114"/>
                  </a:lnTo>
                  <a:lnTo>
                    <a:pt x="117" y="119"/>
                  </a:lnTo>
                  <a:lnTo>
                    <a:pt x="117" y="119"/>
                  </a:lnTo>
                  <a:lnTo>
                    <a:pt x="116" y="119"/>
                  </a:lnTo>
                  <a:lnTo>
                    <a:pt x="116" y="121"/>
                  </a:lnTo>
                  <a:lnTo>
                    <a:pt x="116" y="121"/>
                  </a:lnTo>
                  <a:lnTo>
                    <a:pt x="116" y="121"/>
                  </a:lnTo>
                  <a:lnTo>
                    <a:pt x="116" y="121"/>
                  </a:lnTo>
                  <a:lnTo>
                    <a:pt x="116" y="121"/>
                  </a:lnTo>
                  <a:lnTo>
                    <a:pt x="116" y="121"/>
                  </a:lnTo>
                  <a:lnTo>
                    <a:pt x="116" y="121"/>
                  </a:lnTo>
                  <a:lnTo>
                    <a:pt x="121" y="126"/>
                  </a:lnTo>
                  <a:lnTo>
                    <a:pt x="121" y="118"/>
                  </a:lnTo>
                  <a:lnTo>
                    <a:pt x="48" y="118"/>
                  </a:lnTo>
                  <a:lnTo>
                    <a:pt x="46" y="118"/>
                  </a:lnTo>
                  <a:lnTo>
                    <a:pt x="46" y="118"/>
                  </a:lnTo>
                  <a:lnTo>
                    <a:pt x="27" y="125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5" y="134"/>
                  </a:lnTo>
                  <a:lnTo>
                    <a:pt x="5" y="134"/>
                  </a:lnTo>
                  <a:lnTo>
                    <a:pt x="3" y="137"/>
                  </a:lnTo>
                  <a:lnTo>
                    <a:pt x="3" y="137"/>
                  </a:lnTo>
                  <a:lnTo>
                    <a:pt x="1" y="140"/>
                  </a:lnTo>
                  <a:lnTo>
                    <a:pt x="1" y="140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1" y="148"/>
                  </a:lnTo>
                  <a:lnTo>
                    <a:pt x="1" y="148"/>
                  </a:lnTo>
                  <a:lnTo>
                    <a:pt x="3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10" y="153"/>
                  </a:lnTo>
                  <a:lnTo>
                    <a:pt x="10" y="153"/>
                  </a:lnTo>
                  <a:lnTo>
                    <a:pt x="18" y="155"/>
                  </a:lnTo>
                  <a:lnTo>
                    <a:pt x="18" y="155"/>
                  </a:lnTo>
                  <a:lnTo>
                    <a:pt x="27" y="155"/>
                  </a:lnTo>
                  <a:lnTo>
                    <a:pt x="27" y="155"/>
                  </a:lnTo>
                  <a:lnTo>
                    <a:pt x="50" y="155"/>
                  </a:lnTo>
                  <a:lnTo>
                    <a:pt x="49" y="146"/>
                  </a:lnTo>
                  <a:lnTo>
                    <a:pt x="49" y="155"/>
                  </a:lnTo>
                  <a:lnTo>
                    <a:pt x="49" y="155"/>
                  </a:lnTo>
                  <a:lnTo>
                    <a:pt x="63" y="153"/>
                  </a:lnTo>
                  <a:lnTo>
                    <a:pt x="63" y="153"/>
                  </a:lnTo>
                  <a:lnTo>
                    <a:pt x="75" y="155"/>
                  </a:lnTo>
                  <a:lnTo>
                    <a:pt x="85" y="156"/>
                  </a:lnTo>
                  <a:lnTo>
                    <a:pt x="91" y="157"/>
                  </a:lnTo>
                  <a:lnTo>
                    <a:pt x="97" y="159"/>
                  </a:lnTo>
                  <a:lnTo>
                    <a:pt x="97" y="159"/>
                  </a:lnTo>
                  <a:lnTo>
                    <a:pt x="101" y="162"/>
                  </a:lnTo>
                  <a:lnTo>
                    <a:pt x="102" y="163"/>
                  </a:lnTo>
                  <a:lnTo>
                    <a:pt x="102" y="163"/>
                  </a:lnTo>
                  <a:lnTo>
                    <a:pt x="104" y="166"/>
                  </a:lnTo>
                  <a:lnTo>
                    <a:pt x="104" y="166"/>
                  </a:lnTo>
                  <a:lnTo>
                    <a:pt x="102" y="170"/>
                  </a:lnTo>
                  <a:lnTo>
                    <a:pt x="100" y="175"/>
                  </a:lnTo>
                  <a:lnTo>
                    <a:pt x="100" y="175"/>
                  </a:lnTo>
                  <a:lnTo>
                    <a:pt x="94" y="185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81" y="197"/>
                  </a:lnTo>
                  <a:lnTo>
                    <a:pt x="81" y="197"/>
                  </a:lnTo>
                  <a:lnTo>
                    <a:pt x="79" y="198"/>
                  </a:lnTo>
                  <a:lnTo>
                    <a:pt x="79" y="200"/>
                  </a:lnTo>
                  <a:lnTo>
                    <a:pt x="78" y="200"/>
                  </a:lnTo>
                  <a:lnTo>
                    <a:pt x="75" y="202"/>
                  </a:lnTo>
                  <a:lnTo>
                    <a:pt x="75" y="260"/>
                  </a:lnTo>
                  <a:lnTo>
                    <a:pt x="91" y="260"/>
                  </a:lnTo>
                  <a:close/>
                </a:path>
              </a:pathLst>
            </a:custGeom>
            <a:solidFill>
              <a:srgbClr val="3FA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3876676" y="3019426"/>
              <a:ext cx="19050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5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5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1557338" y="1046163"/>
              <a:ext cx="1571459" cy="17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Substratum preconditioning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1557338" y="1184276"/>
              <a:ext cx="11461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by ambient molecules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346201" y="1984376"/>
              <a:ext cx="204788" cy="2224088"/>
            </a:xfrm>
            <a:custGeom>
              <a:avLst/>
              <a:gdLst>
                <a:gd name="T0" fmla="*/ 125 w 129"/>
                <a:gd name="T1" fmla="*/ 0 h 1401"/>
                <a:gd name="T2" fmla="*/ 105 w 129"/>
                <a:gd name="T3" fmla="*/ 68 h 1401"/>
                <a:gd name="T4" fmla="*/ 73 w 129"/>
                <a:gd name="T5" fmla="*/ 195 h 1401"/>
                <a:gd name="T6" fmla="*/ 50 w 129"/>
                <a:gd name="T7" fmla="*/ 308 h 1401"/>
                <a:gd name="T8" fmla="*/ 28 w 129"/>
                <a:gd name="T9" fmla="*/ 438 h 1401"/>
                <a:gd name="T10" fmla="*/ 11 w 129"/>
                <a:gd name="T11" fmla="*/ 582 h 1401"/>
                <a:gd name="T12" fmla="*/ 1 w 129"/>
                <a:gd name="T13" fmla="*/ 732 h 1401"/>
                <a:gd name="T14" fmla="*/ 0 w 129"/>
                <a:gd name="T15" fmla="*/ 810 h 1401"/>
                <a:gd name="T16" fmla="*/ 2 w 129"/>
                <a:gd name="T17" fmla="*/ 927 h 1401"/>
                <a:gd name="T18" fmla="*/ 9 w 129"/>
                <a:gd name="T19" fmla="*/ 1005 h 1401"/>
                <a:gd name="T20" fmla="*/ 20 w 129"/>
                <a:gd name="T21" fmla="*/ 1081 h 1401"/>
                <a:gd name="T22" fmla="*/ 35 w 129"/>
                <a:gd name="T23" fmla="*/ 1156 h 1401"/>
                <a:gd name="T24" fmla="*/ 54 w 129"/>
                <a:gd name="T25" fmla="*/ 1230 h 1401"/>
                <a:gd name="T26" fmla="*/ 79 w 129"/>
                <a:gd name="T27" fmla="*/ 1300 h 1401"/>
                <a:gd name="T28" fmla="*/ 108 w 129"/>
                <a:gd name="T29" fmla="*/ 1368 h 1401"/>
                <a:gd name="T30" fmla="*/ 129 w 129"/>
                <a:gd name="T31" fmla="*/ 1398 h 1401"/>
                <a:gd name="T32" fmla="*/ 113 w 129"/>
                <a:gd name="T33" fmla="*/ 1365 h 1401"/>
                <a:gd name="T34" fmla="*/ 83 w 129"/>
                <a:gd name="T35" fmla="*/ 1298 h 1401"/>
                <a:gd name="T36" fmla="*/ 60 w 129"/>
                <a:gd name="T37" fmla="*/ 1227 h 1401"/>
                <a:gd name="T38" fmla="*/ 41 w 129"/>
                <a:gd name="T39" fmla="*/ 1155 h 1401"/>
                <a:gd name="T40" fmla="*/ 26 w 129"/>
                <a:gd name="T41" fmla="*/ 1080 h 1401"/>
                <a:gd name="T42" fmla="*/ 15 w 129"/>
                <a:gd name="T43" fmla="*/ 1004 h 1401"/>
                <a:gd name="T44" fmla="*/ 8 w 129"/>
                <a:gd name="T45" fmla="*/ 927 h 1401"/>
                <a:gd name="T46" fmla="*/ 5 w 129"/>
                <a:gd name="T47" fmla="*/ 810 h 1401"/>
                <a:gd name="T48" fmla="*/ 7 w 129"/>
                <a:gd name="T49" fmla="*/ 733 h 1401"/>
                <a:gd name="T50" fmla="*/ 16 w 129"/>
                <a:gd name="T51" fmla="*/ 582 h 1401"/>
                <a:gd name="T52" fmla="*/ 34 w 129"/>
                <a:gd name="T53" fmla="*/ 440 h 1401"/>
                <a:gd name="T54" fmla="*/ 56 w 129"/>
                <a:gd name="T55" fmla="*/ 308 h 1401"/>
                <a:gd name="T56" fmla="*/ 68 w 129"/>
                <a:gd name="T57" fmla="*/ 250 h 1401"/>
                <a:gd name="T58" fmla="*/ 90 w 129"/>
                <a:gd name="T59" fmla="*/ 147 h 1401"/>
                <a:gd name="T60" fmla="*/ 110 w 129"/>
                <a:gd name="T61" fmla="*/ 70 h 1401"/>
                <a:gd name="T62" fmla="*/ 125 w 129"/>
                <a:gd name="T63" fmla="*/ 19 h 1401"/>
                <a:gd name="T64" fmla="*/ 128 w 129"/>
                <a:gd name="T65" fmla="*/ 5 h 1401"/>
                <a:gd name="T66" fmla="*/ 125 w 129"/>
                <a:gd name="T67" fmla="*/ 0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9" h="1401">
                  <a:moveTo>
                    <a:pt x="125" y="0"/>
                  </a:moveTo>
                  <a:lnTo>
                    <a:pt x="125" y="0"/>
                  </a:lnTo>
                  <a:lnTo>
                    <a:pt x="120" y="18"/>
                  </a:lnTo>
                  <a:lnTo>
                    <a:pt x="105" y="68"/>
                  </a:lnTo>
                  <a:lnTo>
                    <a:pt x="86" y="146"/>
                  </a:lnTo>
                  <a:lnTo>
                    <a:pt x="73" y="195"/>
                  </a:lnTo>
                  <a:lnTo>
                    <a:pt x="62" y="250"/>
                  </a:lnTo>
                  <a:lnTo>
                    <a:pt x="50" y="308"/>
                  </a:lnTo>
                  <a:lnTo>
                    <a:pt x="39" y="371"/>
                  </a:lnTo>
                  <a:lnTo>
                    <a:pt x="28" y="438"/>
                  </a:lnTo>
                  <a:lnTo>
                    <a:pt x="19" y="508"/>
                  </a:lnTo>
                  <a:lnTo>
                    <a:pt x="11" y="582"/>
                  </a:lnTo>
                  <a:lnTo>
                    <a:pt x="5" y="655"/>
                  </a:lnTo>
                  <a:lnTo>
                    <a:pt x="1" y="732"/>
                  </a:lnTo>
                  <a:lnTo>
                    <a:pt x="0" y="810"/>
                  </a:lnTo>
                  <a:lnTo>
                    <a:pt x="0" y="810"/>
                  </a:lnTo>
                  <a:lnTo>
                    <a:pt x="1" y="887"/>
                  </a:lnTo>
                  <a:lnTo>
                    <a:pt x="2" y="927"/>
                  </a:lnTo>
                  <a:lnTo>
                    <a:pt x="5" y="965"/>
                  </a:lnTo>
                  <a:lnTo>
                    <a:pt x="9" y="1005"/>
                  </a:lnTo>
                  <a:lnTo>
                    <a:pt x="15" y="1043"/>
                  </a:lnTo>
                  <a:lnTo>
                    <a:pt x="20" y="1081"/>
                  </a:lnTo>
                  <a:lnTo>
                    <a:pt x="27" y="1120"/>
                  </a:lnTo>
                  <a:lnTo>
                    <a:pt x="35" y="1156"/>
                  </a:lnTo>
                  <a:lnTo>
                    <a:pt x="43" y="1193"/>
                  </a:lnTo>
                  <a:lnTo>
                    <a:pt x="54" y="1230"/>
                  </a:lnTo>
                  <a:lnTo>
                    <a:pt x="65" y="1266"/>
                  </a:lnTo>
                  <a:lnTo>
                    <a:pt x="79" y="1300"/>
                  </a:lnTo>
                  <a:lnTo>
                    <a:pt x="93" y="1334"/>
                  </a:lnTo>
                  <a:lnTo>
                    <a:pt x="108" y="1368"/>
                  </a:lnTo>
                  <a:lnTo>
                    <a:pt x="125" y="1401"/>
                  </a:lnTo>
                  <a:lnTo>
                    <a:pt x="129" y="1398"/>
                  </a:lnTo>
                  <a:lnTo>
                    <a:pt x="129" y="1398"/>
                  </a:lnTo>
                  <a:lnTo>
                    <a:pt x="113" y="1365"/>
                  </a:lnTo>
                  <a:lnTo>
                    <a:pt x="98" y="1333"/>
                  </a:lnTo>
                  <a:lnTo>
                    <a:pt x="83" y="1298"/>
                  </a:lnTo>
                  <a:lnTo>
                    <a:pt x="71" y="1263"/>
                  </a:lnTo>
                  <a:lnTo>
                    <a:pt x="60" y="1227"/>
                  </a:lnTo>
                  <a:lnTo>
                    <a:pt x="49" y="1192"/>
                  </a:lnTo>
                  <a:lnTo>
                    <a:pt x="41" y="1155"/>
                  </a:lnTo>
                  <a:lnTo>
                    <a:pt x="32" y="1118"/>
                  </a:lnTo>
                  <a:lnTo>
                    <a:pt x="26" y="1080"/>
                  </a:lnTo>
                  <a:lnTo>
                    <a:pt x="20" y="1042"/>
                  </a:lnTo>
                  <a:lnTo>
                    <a:pt x="15" y="1004"/>
                  </a:lnTo>
                  <a:lnTo>
                    <a:pt x="11" y="965"/>
                  </a:lnTo>
                  <a:lnTo>
                    <a:pt x="8" y="927"/>
                  </a:lnTo>
                  <a:lnTo>
                    <a:pt x="7" y="887"/>
                  </a:lnTo>
                  <a:lnTo>
                    <a:pt x="5" y="810"/>
                  </a:lnTo>
                  <a:lnTo>
                    <a:pt x="5" y="810"/>
                  </a:lnTo>
                  <a:lnTo>
                    <a:pt x="7" y="733"/>
                  </a:lnTo>
                  <a:lnTo>
                    <a:pt x="11" y="657"/>
                  </a:lnTo>
                  <a:lnTo>
                    <a:pt x="16" y="582"/>
                  </a:lnTo>
                  <a:lnTo>
                    <a:pt x="24" y="509"/>
                  </a:lnTo>
                  <a:lnTo>
                    <a:pt x="34" y="440"/>
                  </a:lnTo>
                  <a:lnTo>
                    <a:pt x="45" y="373"/>
                  </a:lnTo>
                  <a:lnTo>
                    <a:pt x="56" y="308"/>
                  </a:lnTo>
                  <a:lnTo>
                    <a:pt x="68" y="250"/>
                  </a:lnTo>
                  <a:lnTo>
                    <a:pt x="68" y="250"/>
                  </a:lnTo>
                  <a:lnTo>
                    <a:pt x="79" y="197"/>
                  </a:lnTo>
                  <a:lnTo>
                    <a:pt x="90" y="147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25" y="19"/>
                  </a:lnTo>
                  <a:lnTo>
                    <a:pt x="125" y="19"/>
                  </a:lnTo>
                  <a:lnTo>
                    <a:pt x="128" y="5"/>
                  </a:lnTo>
                  <a:lnTo>
                    <a:pt x="128" y="5"/>
                  </a:lnTo>
                  <a:lnTo>
                    <a:pt x="129" y="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3349626" y="2068513"/>
              <a:ext cx="182563" cy="2251075"/>
            </a:xfrm>
            <a:custGeom>
              <a:avLst/>
              <a:gdLst>
                <a:gd name="T0" fmla="*/ 0 w 115"/>
                <a:gd name="T1" fmla="*/ 1 h 1418"/>
                <a:gd name="T2" fmla="*/ 0 w 115"/>
                <a:gd name="T3" fmla="*/ 1 h 1418"/>
                <a:gd name="T4" fmla="*/ 0 w 115"/>
                <a:gd name="T5" fmla="*/ 6 h 1418"/>
                <a:gd name="T6" fmla="*/ 0 w 115"/>
                <a:gd name="T7" fmla="*/ 6 h 1418"/>
                <a:gd name="T8" fmla="*/ 9 w 115"/>
                <a:gd name="T9" fmla="*/ 37 h 1418"/>
                <a:gd name="T10" fmla="*/ 24 w 115"/>
                <a:gd name="T11" fmla="*/ 97 h 1418"/>
                <a:gd name="T12" fmla="*/ 41 w 115"/>
                <a:gd name="T13" fmla="*/ 179 h 1418"/>
                <a:gd name="T14" fmla="*/ 61 w 115"/>
                <a:gd name="T15" fmla="*/ 283 h 1418"/>
                <a:gd name="T16" fmla="*/ 70 w 115"/>
                <a:gd name="T17" fmla="*/ 340 h 1418"/>
                <a:gd name="T18" fmla="*/ 78 w 115"/>
                <a:gd name="T19" fmla="*/ 402 h 1418"/>
                <a:gd name="T20" fmla="*/ 88 w 115"/>
                <a:gd name="T21" fmla="*/ 466 h 1418"/>
                <a:gd name="T22" fmla="*/ 95 w 115"/>
                <a:gd name="T23" fmla="*/ 533 h 1418"/>
                <a:gd name="T24" fmla="*/ 101 w 115"/>
                <a:gd name="T25" fmla="*/ 602 h 1418"/>
                <a:gd name="T26" fmla="*/ 106 w 115"/>
                <a:gd name="T27" fmla="*/ 673 h 1418"/>
                <a:gd name="T28" fmla="*/ 110 w 115"/>
                <a:gd name="T29" fmla="*/ 746 h 1418"/>
                <a:gd name="T30" fmla="*/ 110 w 115"/>
                <a:gd name="T31" fmla="*/ 819 h 1418"/>
                <a:gd name="T32" fmla="*/ 110 w 115"/>
                <a:gd name="T33" fmla="*/ 819 h 1418"/>
                <a:gd name="T34" fmla="*/ 108 w 115"/>
                <a:gd name="T35" fmla="*/ 899 h 1418"/>
                <a:gd name="T36" fmla="*/ 104 w 115"/>
                <a:gd name="T37" fmla="*/ 976 h 1418"/>
                <a:gd name="T38" fmla="*/ 101 w 115"/>
                <a:gd name="T39" fmla="*/ 1016 h 1418"/>
                <a:gd name="T40" fmla="*/ 97 w 115"/>
                <a:gd name="T41" fmla="*/ 1054 h 1418"/>
                <a:gd name="T42" fmla="*/ 92 w 115"/>
                <a:gd name="T43" fmla="*/ 1093 h 1418"/>
                <a:gd name="T44" fmla="*/ 86 w 115"/>
                <a:gd name="T45" fmla="*/ 1131 h 1418"/>
                <a:gd name="T46" fmla="*/ 80 w 115"/>
                <a:gd name="T47" fmla="*/ 1169 h 1418"/>
                <a:gd name="T48" fmla="*/ 71 w 115"/>
                <a:gd name="T49" fmla="*/ 1206 h 1418"/>
                <a:gd name="T50" fmla="*/ 62 w 115"/>
                <a:gd name="T51" fmla="*/ 1243 h 1418"/>
                <a:gd name="T52" fmla="*/ 52 w 115"/>
                <a:gd name="T53" fmla="*/ 1278 h 1418"/>
                <a:gd name="T54" fmla="*/ 41 w 115"/>
                <a:gd name="T55" fmla="*/ 1314 h 1418"/>
                <a:gd name="T56" fmla="*/ 29 w 115"/>
                <a:gd name="T57" fmla="*/ 1348 h 1418"/>
                <a:gd name="T58" fmla="*/ 15 w 115"/>
                <a:gd name="T59" fmla="*/ 1382 h 1418"/>
                <a:gd name="T60" fmla="*/ 0 w 115"/>
                <a:gd name="T61" fmla="*/ 1415 h 1418"/>
                <a:gd name="T62" fmla="*/ 5 w 115"/>
                <a:gd name="T63" fmla="*/ 1418 h 1418"/>
                <a:gd name="T64" fmla="*/ 5 w 115"/>
                <a:gd name="T65" fmla="*/ 1418 h 1418"/>
                <a:gd name="T66" fmla="*/ 20 w 115"/>
                <a:gd name="T67" fmla="*/ 1385 h 1418"/>
                <a:gd name="T68" fmla="*/ 33 w 115"/>
                <a:gd name="T69" fmla="*/ 1351 h 1418"/>
                <a:gd name="T70" fmla="*/ 45 w 115"/>
                <a:gd name="T71" fmla="*/ 1315 h 1418"/>
                <a:gd name="T72" fmla="*/ 58 w 115"/>
                <a:gd name="T73" fmla="*/ 1281 h 1418"/>
                <a:gd name="T74" fmla="*/ 67 w 115"/>
                <a:gd name="T75" fmla="*/ 1244 h 1418"/>
                <a:gd name="T76" fmla="*/ 77 w 115"/>
                <a:gd name="T77" fmla="*/ 1207 h 1418"/>
                <a:gd name="T78" fmla="*/ 85 w 115"/>
                <a:gd name="T79" fmla="*/ 1170 h 1418"/>
                <a:gd name="T80" fmla="*/ 92 w 115"/>
                <a:gd name="T81" fmla="*/ 1132 h 1418"/>
                <a:gd name="T82" fmla="*/ 97 w 115"/>
                <a:gd name="T83" fmla="*/ 1094 h 1418"/>
                <a:gd name="T84" fmla="*/ 103 w 115"/>
                <a:gd name="T85" fmla="*/ 1056 h 1418"/>
                <a:gd name="T86" fmla="*/ 107 w 115"/>
                <a:gd name="T87" fmla="*/ 1016 h 1418"/>
                <a:gd name="T88" fmla="*/ 110 w 115"/>
                <a:gd name="T89" fmla="*/ 976 h 1418"/>
                <a:gd name="T90" fmla="*/ 114 w 115"/>
                <a:gd name="T91" fmla="*/ 899 h 1418"/>
                <a:gd name="T92" fmla="*/ 115 w 115"/>
                <a:gd name="T93" fmla="*/ 819 h 1418"/>
                <a:gd name="T94" fmla="*/ 115 w 115"/>
                <a:gd name="T95" fmla="*/ 819 h 1418"/>
                <a:gd name="T96" fmla="*/ 115 w 115"/>
                <a:gd name="T97" fmla="*/ 742 h 1418"/>
                <a:gd name="T98" fmla="*/ 111 w 115"/>
                <a:gd name="T99" fmla="*/ 664 h 1418"/>
                <a:gd name="T100" fmla="*/ 106 w 115"/>
                <a:gd name="T101" fmla="*/ 587 h 1418"/>
                <a:gd name="T102" fmla="*/ 99 w 115"/>
                <a:gd name="T103" fmla="*/ 515 h 1418"/>
                <a:gd name="T104" fmla="*/ 91 w 115"/>
                <a:gd name="T105" fmla="*/ 444 h 1418"/>
                <a:gd name="T106" fmla="*/ 81 w 115"/>
                <a:gd name="T107" fmla="*/ 376 h 1418"/>
                <a:gd name="T108" fmla="*/ 70 w 115"/>
                <a:gd name="T109" fmla="*/ 311 h 1418"/>
                <a:gd name="T110" fmla="*/ 61 w 115"/>
                <a:gd name="T111" fmla="*/ 253 h 1418"/>
                <a:gd name="T112" fmla="*/ 40 w 115"/>
                <a:gd name="T113" fmla="*/ 149 h 1418"/>
                <a:gd name="T114" fmla="*/ 22 w 115"/>
                <a:gd name="T115" fmla="*/ 68 h 1418"/>
                <a:gd name="T116" fmla="*/ 10 w 115"/>
                <a:gd name="T117" fmla="*/ 18 h 1418"/>
                <a:gd name="T118" fmla="*/ 5 w 115"/>
                <a:gd name="T119" fmla="*/ 0 h 1418"/>
                <a:gd name="T120" fmla="*/ 0 w 115"/>
                <a:gd name="T121" fmla="*/ 1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5" h="1418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9" y="37"/>
                  </a:lnTo>
                  <a:lnTo>
                    <a:pt x="24" y="97"/>
                  </a:lnTo>
                  <a:lnTo>
                    <a:pt x="41" y="179"/>
                  </a:lnTo>
                  <a:lnTo>
                    <a:pt x="61" y="283"/>
                  </a:lnTo>
                  <a:lnTo>
                    <a:pt x="70" y="340"/>
                  </a:lnTo>
                  <a:lnTo>
                    <a:pt x="78" y="402"/>
                  </a:lnTo>
                  <a:lnTo>
                    <a:pt x="88" y="466"/>
                  </a:lnTo>
                  <a:lnTo>
                    <a:pt x="95" y="533"/>
                  </a:lnTo>
                  <a:lnTo>
                    <a:pt x="101" y="602"/>
                  </a:lnTo>
                  <a:lnTo>
                    <a:pt x="106" y="673"/>
                  </a:lnTo>
                  <a:lnTo>
                    <a:pt x="110" y="746"/>
                  </a:lnTo>
                  <a:lnTo>
                    <a:pt x="110" y="819"/>
                  </a:lnTo>
                  <a:lnTo>
                    <a:pt x="110" y="819"/>
                  </a:lnTo>
                  <a:lnTo>
                    <a:pt x="108" y="899"/>
                  </a:lnTo>
                  <a:lnTo>
                    <a:pt x="104" y="976"/>
                  </a:lnTo>
                  <a:lnTo>
                    <a:pt x="101" y="1016"/>
                  </a:lnTo>
                  <a:lnTo>
                    <a:pt x="97" y="1054"/>
                  </a:lnTo>
                  <a:lnTo>
                    <a:pt x="92" y="1093"/>
                  </a:lnTo>
                  <a:lnTo>
                    <a:pt x="86" y="1131"/>
                  </a:lnTo>
                  <a:lnTo>
                    <a:pt x="80" y="1169"/>
                  </a:lnTo>
                  <a:lnTo>
                    <a:pt x="71" y="1206"/>
                  </a:lnTo>
                  <a:lnTo>
                    <a:pt x="62" y="1243"/>
                  </a:lnTo>
                  <a:lnTo>
                    <a:pt x="52" y="1278"/>
                  </a:lnTo>
                  <a:lnTo>
                    <a:pt x="41" y="1314"/>
                  </a:lnTo>
                  <a:lnTo>
                    <a:pt x="29" y="1348"/>
                  </a:lnTo>
                  <a:lnTo>
                    <a:pt x="15" y="1382"/>
                  </a:lnTo>
                  <a:lnTo>
                    <a:pt x="0" y="1415"/>
                  </a:lnTo>
                  <a:lnTo>
                    <a:pt x="5" y="1418"/>
                  </a:lnTo>
                  <a:lnTo>
                    <a:pt x="5" y="1418"/>
                  </a:lnTo>
                  <a:lnTo>
                    <a:pt x="20" y="1385"/>
                  </a:lnTo>
                  <a:lnTo>
                    <a:pt x="33" y="1351"/>
                  </a:lnTo>
                  <a:lnTo>
                    <a:pt x="45" y="1315"/>
                  </a:lnTo>
                  <a:lnTo>
                    <a:pt x="58" y="1281"/>
                  </a:lnTo>
                  <a:lnTo>
                    <a:pt x="67" y="1244"/>
                  </a:lnTo>
                  <a:lnTo>
                    <a:pt x="77" y="1207"/>
                  </a:lnTo>
                  <a:lnTo>
                    <a:pt x="85" y="1170"/>
                  </a:lnTo>
                  <a:lnTo>
                    <a:pt x="92" y="1132"/>
                  </a:lnTo>
                  <a:lnTo>
                    <a:pt x="97" y="1094"/>
                  </a:lnTo>
                  <a:lnTo>
                    <a:pt x="103" y="1056"/>
                  </a:lnTo>
                  <a:lnTo>
                    <a:pt x="107" y="1016"/>
                  </a:lnTo>
                  <a:lnTo>
                    <a:pt x="110" y="976"/>
                  </a:lnTo>
                  <a:lnTo>
                    <a:pt x="114" y="899"/>
                  </a:lnTo>
                  <a:lnTo>
                    <a:pt x="115" y="819"/>
                  </a:lnTo>
                  <a:lnTo>
                    <a:pt x="115" y="819"/>
                  </a:lnTo>
                  <a:lnTo>
                    <a:pt x="115" y="742"/>
                  </a:lnTo>
                  <a:lnTo>
                    <a:pt x="111" y="664"/>
                  </a:lnTo>
                  <a:lnTo>
                    <a:pt x="106" y="587"/>
                  </a:lnTo>
                  <a:lnTo>
                    <a:pt x="99" y="515"/>
                  </a:lnTo>
                  <a:lnTo>
                    <a:pt x="91" y="444"/>
                  </a:lnTo>
                  <a:lnTo>
                    <a:pt x="81" y="376"/>
                  </a:lnTo>
                  <a:lnTo>
                    <a:pt x="70" y="311"/>
                  </a:lnTo>
                  <a:lnTo>
                    <a:pt x="61" y="253"/>
                  </a:lnTo>
                  <a:lnTo>
                    <a:pt x="40" y="149"/>
                  </a:lnTo>
                  <a:lnTo>
                    <a:pt x="22" y="68"/>
                  </a:lnTo>
                  <a:lnTo>
                    <a:pt x="10" y="18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943101" y="2501901"/>
              <a:ext cx="160338" cy="1677988"/>
            </a:xfrm>
            <a:custGeom>
              <a:avLst/>
              <a:gdLst>
                <a:gd name="T0" fmla="*/ 96 w 101"/>
                <a:gd name="T1" fmla="*/ 0 h 1057"/>
                <a:gd name="T2" fmla="*/ 96 w 101"/>
                <a:gd name="T3" fmla="*/ 0 h 1057"/>
                <a:gd name="T4" fmla="*/ 81 w 101"/>
                <a:gd name="T5" fmla="*/ 51 h 1057"/>
                <a:gd name="T6" fmla="*/ 66 w 101"/>
                <a:gd name="T7" fmla="*/ 111 h 1057"/>
                <a:gd name="T8" fmla="*/ 48 w 101"/>
                <a:gd name="T9" fmla="*/ 189 h 1057"/>
                <a:gd name="T10" fmla="*/ 40 w 101"/>
                <a:gd name="T11" fmla="*/ 232 h 1057"/>
                <a:gd name="T12" fmla="*/ 31 w 101"/>
                <a:gd name="T13" fmla="*/ 280 h 1057"/>
                <a:gd name="T14" fmla="*/ 24 w 101"/>
                <a:gd name="T15" fmla="*/ 331 h 1057"/>
                <a:gd name="T16" fmla="*/ 15 w 101"/>
                <a:gd name="T17" fmla="*/ 384 h 1057"/>
                <a:gd name="T18" fmla="*/ 10 w 101"/>
                <a:gd name="T19" fmla="*/ 439 h 1057"/>
                <a:gd name="T20" fmla="*/ 5 w 101"/>
                <a:gd name="T21" fmla="*/ 495 h 1057"/>
                <a:gd name="T22" fmla="*/ 2 w 101"/>
                <a:gd name="T23" fmla="*/ 553 h 1057"/>
                <a:gd name="T24" fmla="*/ 0 w 101"/>
                <a:gd name="T25" fmla="*/ 611 h 1057"/>
                <a:gd name="T26" fmla="*/ 0 w 101"/>
                <a:gd name="T27" fmla="*/ 611 h 1057"/>
                <a:gd name="T28" fmla="*/ 2 w 101"/>
                <a:gd name="T29" fmla="*/ 671 h 1057"/>
                <a:gd name="T30" fmla="*/ 6 w 101"/>
                <a:gd name="T31" fmla="*/ 729 h 1057"/>
                <a:gd name="T32" fmla="*/ 13 w 101"/>
                <a:gd name="T33" fmla="*/ 787 h 1057"/>
                <a:gd name="T34" fmla="*/ 17 w 101"/>
                <a:gd name="T35" fmla="*/ 815 h 1057"/>
                <a:gd name="T36" fmla="*/ 22 w 101"/>
                <a:gd name="T37" fmla="*/ 844 h 1057"/>
                <a:gd name="T38" fmla="*/ 28 w 101"/>
                <a:gd name="T39" fmla="*/ 873 h 1057"/>
                <a:gd name="T40" fmla="*/ 35 w 101"/>
                <a:gd name="T41" fmla="*/ 900 h 1057"/>
                <a:gd name="T42" fmla="*/ 43 w 101"/>
                <a:gd name="T43" fmla="*/ 929 h 1057"/>
                <a:gd name="T44" fmla="*/ 51 w 101"/>
                <a:gd name="T45" fmla="*/ 955 h 1057"/>
                <a:gd name="T46" fmla="*/ 61 w 101"/>
                <a:gd name="T47" fmla="*/ 982 h 1057"/>
                <a:gd name="T48" fmla="*/ 71 w 101"/>
                <a:gd name="T49" fmla="*/ 1008 h 1057"/>
                <a:gd name="T50" fmla="*/ 84 w 101"/>
                <a:gd name="T51" fmla="*/ 1033 h 1057"/>
                <a:gd name="T52" fmla="*/ 96 w 101"/>
                <a:gd name="T53" fmla="*/ 1057 h 1057"/>
                <a:gd name="T54" fmla="*/ 100 w 101"/>
                <a:gd name="T55" fmla="*/ 1054 h 1057"/>
                <a:gd name="T56" fmla="*/ 100 w 101"/>
                <a:gd name="T57" fmla="*/ 1054 h 1057"/>
                <a:gd name="T58" fmla="*/ 88 w 101"/>
                <a:gd name="T59" fmla="*/ 1030 h 1057"/>
                <a:gd name="T60" fmla="*/ 77 w 101"/>
                <a:gd name="T61" fmla="*/ 1005 h 1057"/>
                <a:gd name="T62" fmla="*/ 66 w 101"/>
                <a:gd name="T63" fmla="*/ 979 h 1057"/>
                <a:gd name="T64" fmla="*/ 56 w 101"/>
                <a:gd name="T65" fmla="*/ 953 h 1057"/>
                <a:gd name="T66" fmla="*/ 48 w 101"/>
                <a:gd name="T67" fmla="*/ 926 h 1057"/>
                <a:gd name="T68" fmla="*/ 40 w 101"/>
                <a:gd name="T69" fmla="*/ 899 h 1057"/>
                <a:gd name="T70" fmla="*/ 33 w 101"/>
                <a:gd name="T71" fmla="*/ 871 h 1057"/>
                <a:gd name="T72" fmla="*/ 28 w 101"/>
                <a:gd name="T73" fmla="*/ 844 h 1057"/>
                <a:gd name="T74" fmla="*/ 22 w 101"/>
                <a:gd name="T75" fmla="*/ 815 h 1057"/>
                <a:gd name="T76" fmla="*/ 18 w 101"/>
                <a:gd name="T77" fmla="*/ 787 h 1057"/>
                <a:gd name="T78" fmla="*/ 11 w 101"/>
                <a:gd name="T79" fmla="*/ 728 h 1057"/>
                <a:gd name="T80" fmla="*/ 7 w 101"/>
                <a:gd name="T81" fmla="*/ 669 h 1057"/>
                <a:gd name="T82" fmla="*/ 6 w 101"/>
                <a:gd name="T83" fmla="*/ 611 h 1057"/>
                <a:gd name="T84" fmla="*/ 6 w 101"/>
                <a:gd name="T85" fmla="*/ 611 h 1057"/>
                <a:gd name="T86" fmla="*/ 7 w 101"/>
                <a:gd name="T87" fmla="*/ 553 h 1057"/>
                <a:gd name="T88" fmla="*/ 10 w 101"/>
                <a:gd name="T89" fmla="*/ 496 h 1057"/>
                <a:gd name="T90" fmla="*/ 15 w 101"/>
                <a:gd name="T91" fmla="*/ 439 h 1057"/>
                <a:gd name="T92" fmla="*/ 21 w 101"/>
                <a:gd name="T93" fmla="*/ 384 h 1057"/>
                <a:gd name="T94" fmla="*/ 29 w 101"/>
                <a:gd name="T95" fmla="*/ 332 h 1057"/>
                <a:gd name="T96" fmla="*/ 36 w 101"/>
                <a:gd name="T97" fmla="*/ 282 h 1057"/>
                <a:gd name="T98" fmla="*/ 46 w 101"/>
                <a:gd name="T99" fmla="*/ 234 h 1057"/>
                <a:gd name="T100" fmla="*/ 54 w 101"/>
                <a:gd name="T101" fmla="*/ 189 h 1057"/>
                <a:gd name="T102" fmla="*/ 54 w 101"/>
                <a:gd name="T103" fmla="*/ 189 h 1057"/>
                <a:gd name="T104" fmla="*/ 71 w 101"/>
                <a:gd name="T105" fmla="*/ 112 h 1057"/>
                <a:gd name="T106" fmla="*/ 86 w 101"/>
                <a:gd name="T107" fmla="*/ 52 h 1057"/>
                <a:gd name="T108" fmla="*/ 86 w 101"/>
                <a:gd name="T109" fmla="*/ 52 h 1057"/>
                <a:gd name="T110" fmla="*/ 97 w 101"/>
                <a:gd name="T111" fmla="*/ 15 h 1057"/>
                <a:gd name="T112" fmla="*/ 97 w 101"/>
                <a:gd name="T113" fmla="*/ 15 h 1057"/>
                <a:gd name="T114" fmla="*/ 100 w 101"/>
                <a:gd name="T115" fmla="*/ 4 h 1057"/>
                <a:gd name="T116" fmla="*/ 100 w 101"/>
                <a:gd name="T117" fmla="*/ 4 h 1057"/>
                <a:gd name="T118" fmla="*/ 101 w 101"/>
                <a:gd name="T119" fmla="*/ 2 h 1057"/>
                <a:gd name="T120" fmla="*/ 96 w 101"/>
                <a:gd name="T121" fmla="*/ 0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1" h="1057">
                  <a:moveTo>
                    <a:pt x="96" y="0"/>
                  </a:moveTo>
                  <a:lnTo>
                    <a:pt x="96" y="0"/>
                  </a:lnTo>
                  <a:lnTo>
                    <a:pt x="81" y="51"/>
                  </a:lnTo>
                  <a:lnTo>
                    <a:pt x="66" y="111"/>
                  </a:lnTo>
                  <a:lnTo>
                    <a:pt x="48" y="189"/>
                  </a:lnTo>
                  <a:lnTo>
                    <a:pt x="40" y="232"/>
                  </a:lnTo>
                  <a:lnTo>
                    <a:pt x="31" y="280"/>
                  </a:lnTo>
                  <a:lnTo>
                    <a:pt x="24" y="331"/>
                  </a:lnTo>
                  <a:lnTo>
                    <a:pt x="15" y="384"/>
                  </a:lnTo>
                  <a:lnTo>
                    <a:pt x="10" y="439"/>
                  </a:lnTo>
                  <a:lnTo>
                    <a:pt x="5" y="495"/>
                  </a:lnTo>
                  <a:lnTo>
                    <a:pt x="2" y="553"/>
                  </a:lnTo>
                  <a:lnTo>
                    <a:pt x="0" y="611"/>
                  </a:lnTo>
                  <a:lnTo>
                    <a:pt x="0" y="611"/>
                  </a:lnTo>
                  <a:lnTo>
                    <a:pt x="2" y="671"/>
                  </a:lnTo>
                  <a:lnTo>
                    <a:pt x="6" y="729"/>
                  </a:lnTo>
                  <a:lnTo>
                    <a:pt x="13" y="787"/>
                  </a:lnTo>
                  <a:lnTo>
                    <a:pt x="17" y="815"/>
                  </a:lnTo>
                  <a:lnTo>
                    <a:pt x="22" y="844"/>
                  </a:lnTo>
                  <a:lnTo>
                    <a:pt x="28" y="873"/>
                  </a:lnTo>
                  <a:lnTo>
                    <a:pt x="35" y="900"/>
                  </a:lnTo>
                  <a:lnTo>
                    <a:pt x="43" y="929"/>
                  </a:lnTo>
                  <a:lnTo>
                    <a:pt x="51" y="955"/>
                  </a:lnTo>
                  <a:lnTo>
                    <a:pt x="61" y="982"/>
                  </a:lnTo>
                  <a:lnTo>
                    <a:pt x="71" y="1008"/>
                  </a:lnTo>
                  <a:lnTo>
                    <a:pt x="84" y="1033"/>
                  </a:lnTo>
                  <a:lnTo>
                    <a:pt x="96" y="1057"/>
                  </a:lnTo>
                  <a:lnTo>
                    <a:pt x="100" y="1054"/>
                  </a:lnTo>
                  <a:lnTo>
                    <a:pt x="100" y="1054"/>
                  </a:lnTo>
                  <a:lnTo>
                    <a:pt x="88" y="1030"/>
                  </a:lnTo>
                  <a:lnTo>
                    <a:pt x="77" y="1005"/>
                  </a:lnTo>
                  <a:lnTo>
                    <a:pt x="66" y="979"/>
                  </a:lnTo>
                  <a:lnTo>
                    <a:pt x="56" y="953"/>
                  </a:lnTo>
                  <a:lnTo>
                    <a:pt x="48" y="926"/>
                  </a:lnTo>
                  <a:lnTo>
                    <a:pt x="40" y="899"/>
                  </a:lnTo>
                  <a:lnTo>
                    <a:pt x="33" y="871"/>
                  </a:lnTo>
                  <a:lnTo>
                    <a:pt x="28" y="844"/>
                  </a:lnTo>
                  <a:lnTo>
                    <a:pt x="22" y="815"/>
                  </a:lnTo>
                  <a:lnTo>
                    <a:pt x="18" y="787"/>
                  </a:lnTo>
                  <a:lnTo>
                    <a:pt x="11" y="728"/>
                  </a:lnTo>
                  <a:lnTo>
                    <a:pt x="7" y="669"/>
                  </a:lnTo>
                  <a:lnTo>
                    <a:pt x="6" y="611"/>
                  </a:lnTo>
                  <a:lnTo>
                    <a:pt x="6" y="611"/>
                  </a:lnTo>
                  <a:lnTo>
                    <a:pt x="7" y="553"/>
                  </a:lnTo>
                  <a:lnTo>
                    <a:pt x="10" y="496"/>
                  </a:lnTo>
                  <a:lnTo>
                    <a:pt x="15" y="439"/>
                  </a:lnTo>
                  <a:lnTo>
                    <a:pt x="21" y="384"/>
                  </a:lnTo>
                  <a:lnTo>
                    <a:pt x="29" y="332"/>
                  </a:lnTo>
                  <a:lnTo>
                    <a:pt x="36" y="282"/>
                  </a:lnTo>
                  <a:lnTo>
                    <a:pt x="46" y="234"/>
                  </a:lnTo>
                  <a:lnTo>
                    <a:pt x="54" y="189"/>
                  </a:lnTo>
                  <a:lnTo>
                    <a:pt x="54" y="189"/>
                  </a:lnTo>
                  <a:lnTo>
                    <a:pt x="71" y="112"/>
                  </a:lnTo>
                  <a:lnTo>
                    <a:pt x="86" y="52"/>
                  </a:lnTo>
                  <a:lnTo>
                    <a:pt x="86" y="5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1" y="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12851" y="3940176"/>
              <a:ext cx="223838" cy="252413"/>
            </a:xfrm>
            <a:custGeom>
              <a:avLst/>
              <a:gdLst>
                <a:gd name="T0" fmla="*/ 21 w 141"/>
                <a:gd name="T1" fmla="*/ 86 h 159"/>
                <a:gd name="T2" fmla="*/ 18 w 141"/>
                <a:gd name="T3" fmla="*/ 77 h 159"/>
                <a:gd name="T4" fmla="*/ 17 w 141"/>
                <a:gd name="T5" fmla="*/ 51 h 159"/>
                <a:gd name="T6" fmla="*/ 24 w 141"/>
                <a:gd name="T7" fmla="*/ 34 h 159"/>
                <a:gd name="T8" fmla="*/ 40 w 141"/>
                <a:gd name="T9" fmla="*/ 21 h 159"/>
                <a:gd name="T10" fmla="*/ 71 w 141"/>
                <a:gd name="T11" fmla="*/ 16 h 159"/>
                <a:gd name="T12" fmla="*/ 67 w 141"/>
                <a:gd name="T13" fmla="*/ 12 h 159"/>
                <a:gd name="T14" fmla="*/ 77 w 141"/>
                <a:gd name="T15" fmla="*/ 31 h 159"/>
                <a:gd name="T16" fmla="*/ 85 w 141"/>
                <a:gd name="T17" fmla="*/ 65 h 159"/>
                <a:gd name="T18" fmla="*/ 82 w 141"/>
                <a:gd name="T19" fmla="*/ 79 h 159"/>
                <a:gd name="T20" fmla="*/ 82 w 141"/>
                <a:gd name="T21" fmla="*/ 80 h 159"/>
                <a:gd name="T22" fmla="*/ 58 w 141"/>
                <a:gd name="T23" fmla="*/ 95 h 159"/>
                <a:gd name="T24" fmla="*/ 45 w 141"/>
                <a:gd name="T25" fmla="*/ 114 h 159"/>
                <a:gd name="T26" fmla="*/ 50 w 141"/>
                <a:gd name="T27" fmla="*/ 133 h 159"/>
                <a:gd name="T28" fmla="*/ 66 w 141"/>
                <a:gd name="T29" fmla="*/ 140 h 159"/>
                <a:gd name="T30" fmla="*/ 67 w 141"/>
                <a:gd name="T31" fmla="*/ 153 h 159"/>
                <a:gd name="T32" fmla="*/ 85 w 141"/>
                <a:gd name="T33" fmla="*/ 159 h 159"/>
                <a:gd name="T34" fmla="*/ 99 w 141"/>
                <a:gd name="T35" fmla="*/ 154 h 159"/>
                <a:gd name="T36" fmla="*/ 104 w 141"/>
                <a:gd name="T37" fmla="*/ 146 h 159"/>
                <a:gd name="T38" fmla="*/ 107 w 141"/>
                <a:gd name="T39" fmla="*/ 131 h 159"/>
                <a:gd name="T40" fmla="*/ 115 w 141"/>
                <a:gd name="T41" fmla="*/ 102 h 159"/>
                <a:gd name="T42" fmla="*/ 119 w 141"/>
                <a:gd name="T43" fmla="*/ 102 h 159"/>
                <a:gd name="T44" fmla="*/ 126 w 141"/>
                <a:gd name="T45" fmla="*/ 99 h 159"/>
                <a:gd name="T46" fmla="*/ 123 w 141"/>
                <a:gd name="T47" fmla="*/ 103 h 159"/>
                <a:gd name="T48" fmla="*/ 123 w 141"/>
                <a:gd name="T49" fmla="*/ 102 h 159"/>
                <a:gd name="T50" fmla="*/ 123 w 141"/>
                <a:gd name="T51" fmla="*/ 105 h 159"/>
                <a:gd name="T52" fmla="*/ 123 w 141"/>
                <a:gd name="T53" fmla="*/ 113 h 159"/>
                <a:gd name="T54" fmla="*/ 140 w 141"/>
                <a:gd name="T55" fmla="*/ 118 h 159"/>
                <a:gd name="T56" fmla="*/ 137 w 141"/>
                <a:gd name="T57" fmla="*/ 94 h 159"/>
                <a:gd name="T58" fmla="*/ 127 w 141"/>
                <a:gd name="T59" fmla="*/ 97 h 159"/>
                <a:gd name="T60" fmla="*/ 116 w 141"/>
                <a:gd name="T61" fmla="*/ 84 h 159"/>
                <a:gd name="T62" fmla="*/ 106 w 141"/>
                <a:gd name="T63" fmla="*/ 88 h 159"/>
                <a:gd name="T64" fmla="*/ 97 w 141"/>
                <a:gd name="T65" fmla="*/ 102 h 159"/>
                <a:gd name="T66" fmla="*/ 91 w 141"/>
                <a:gd name="T67" fmla="*/ 131 h 159"/>
                <a:gd name="T68" fmla="*/ 88 w 141"/>
                <a:gd name="T69" fmla="*/ 142 h 159"/>
                <a:gd name="T70" fmla="*/ 88 w 141"/>
                <a:gd name="T71" fmla="*/ 142 h 159"/>
                <a:gd name="T72" fmla="*/ 86 w 141"/>
                <a:gd name="T73" fmla="*/ 143 h 159"/>
                <a:gd name="T74" fmla="*/ 81 w 141"/>
                <a:gd name="T75" fmla="*/ 142 h 159"/>
                <a:gd name="T76" fmla="*/ 71 w 141"/>
                <a:gd name="T77" fmla="*/ 135 h 159"/>
                <a:gd name="T78" fmla="*/ 71 w 141"/>
                <a:gd name="T79" fmla="*/ 135 h 159"/>
                <a:gd name="T80" fmla="*/ 71 w 141"/>
                <a:gd name="T81" fmla="*/ 135 h 159"/>
                <a:gd name="T82" fmla="*/ 63 w 141"/>
                <a:gd name="T83" fmla="*/ 125 h 159"/>
                <a:gd name="T84" fmla="*/ 63 w 141"/>
                <a:gd name="T85" fmla="*/ 116 h 159"/>
                <a:gd name="T86" fmla="*/ 78 w 141"/>
                <a:gd name="T87" fmla="*/ 99 h 159"/>
                <a:gd name="T88" fmla="*/ 86 w 141"/>
                <a:gd name="T89" fmla="*/ 95 h 159"/>
                <a:gd name="T90" fmla="*/ 88 w 141"/>
                <a:gd name="T91" fmla="*/ 95 h 159"/>
                <a:gd name="T92" fmla="*/ 89 w 141"/>
                <a:gd name="T93" fmla="*/ 95 h 159"/>
                <a:gd name="T94" fmla="*/ 99 w 141"/>
                <a:gd name="T95" fmla="*/ 80 h 159"/>
                <a:gd name="T96" fmla="*/ 101 w 141"/>
                <a:gd name="T97" fmla="*/ 65 h 159"/>
                <a:gd name="T98" fmla="*/ 92 w 141"/>
                <a:gd name="T99" fmla="*/ 24 h 159"/>
                <a:gd name="T100" fmla="*/ 74 w 141"/>
                <a:gd name="T101" fmla="*/ 0 h 159"/>
                <a:gd name="T102" fmla="*/ 52 w 141"/>
                <a:gd name="T103" fmla="*/ 1 h 159"/>
                <a:gd name="T104" fmla="*/ 18 w 141"/>
                <a:gd name="T105" fmla="*/ 15 h 159"/>
                <a:gd name="T106" fmla="*/ 3 w 141"/>
                <a:gd name="T107" fmla="*/ 36 h 159"/>
                <a:gd name="T108" fmla="*/ 0 w 141"/>
                <a:gd name="T109" fmla="*/ 60 h 159"/>
                <a:gd name="T110" fmla="*/ 21 w 141"/>
                <a:gd name="T111" fmla="*/ 8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1" h="159">
                  <a:moveTo>
                    <a:pt x="21" y="86"/>
                  </a:moveTo>
                  <a:lnTo>
                    <a:pt x="20" y="86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0" y="86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18" y="77"/>
                  </a:lnTo>
                  <a:lnTo>
                    <a:pt x="17" y="69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51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21" y="38"/>
                  </a:lnTo>
                  <a:lnTo>
                    <a:pt x="24" y="34"/>
                  </a:lnTo>
                  <a:lnTo>
                    <a:pt x="28" y="28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40" y="21"/>
                  </a:lnTo>
                  <a:lnTo>
                    <a:pt x="48" y="19"/>
                  </a:lnTo>
                  <a:lnTo>
                    <a:pt x="59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4" y="16"/>
                  </a:lnTo>
                  <a:lnTo>
                    <a:pt x="74" y="8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70" y="17"/>
                  </a:lnTo>
                  <a:lnTo>
                    <a:pt x="77" y="31"/>
                  </a:lnTo>
                  <a:lnTo>
                    <a:pt x="77" y="31"/>
                  </a:lnTo>
                  <a:lnTo>
                    <a:pt x="82" y="47"/>
                  </a:lnTo>
                  <a:lnTo>
                    <a:pt x="84" y="57"/>
                  </a:lnTo>
                  <a:lnTo>
                    <a:pt x="85" y="65"/>
                  </a:lnTo>
                  <a:lnTo>
                    <a:pt x="85" y="65"/>
                  </a:lnTo>
                  <a:lnTo>
                    <a:pt x="85" y="71"/>
                  </a:lnTo>
                  <a:lnTo>
                    <a:pt x="84" y="75"/>
                  </a:lnTo>
                  <a:lnTo>
                    <a:pt x="84" y="75"/>
                  </a:lnTo>
                  <a:lnTo>
                    <a:pt x="82" y="79"/>
                  </a:lnTo>
                  <a:lnTo>
                    <a:pt x="80" y="82"/>
                  </a:lnTo>
                  <a:lnTo>
                    <a:pt x="85" y="88"/>
                  </a:lnTo>
                  <a:lnTo>
                    <a:pt x="82" y="80"/>
                  </a:lnTo>
                  <a:lnTo>
                    <a:pt x="82" y="80"/>
                  </a:lnTo>
                  <a:lnTo>
                    <a:pt x="77" y="83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58" y="95"/>
                  </a:lnTo>
                  <a:lnTo>
                    <a:pt x="52" y="101"/>
                  </a:lnTo>
                  <a:lnTo>
                    <a:pt x="52" y="101"/>
                  </a:lnTo>
                  <a:lnTo>
                    <a:pt x="47" y="109"/>
                  </a:lnTo>
                  <a:lnTo>
                    <a:pt x="45" y="114"/>
                  </a:lnTo>
                  <a:lnTo>
                    <a:pt x="45" y="120"/>
                  </a:lnTo>
                  <a:lnTo>
                    <a:pt x="45" y="120"/>
                  </a:lnTo>
                  <a:lnTo>
                    <a:pt x="47" y="127"/>
                  </a:lnTo>
                  <a:lnTo>
                    <a:pt x="50" y="133"/>
                  </a:lnTo>
                  <a:lnTo>
                    <a:pt x="50" y="133"/>
                  </a:lnTo>
                  <a:lnTo>
                    <a:pt x="54" y="140"/>
                  </a:lnTo>
                  <a:lnTo>
                    <a:pt x="60" y="147"/>
                  </a:lnTo>
                  <a:lnTo>
                    <a:pt x="66" y="140"/>
                  </a:lnTo>
                  <a:lnTo>
                    <a:pt x="60" y="147"/>
                  </a:lnTo>
                  <a:lnTo>
                    <a:pt x="60" y="147"/>
                  </a:lnTo>
                  <a:lnTo>
                    <a:pt x="67" y="153"/>
                  </a:lnTo>
                  <a:lnTo>
                    <a:pt x="67" y="153"/>
                  </a:lnTo>
                  <a:lnTo>
                    <a:pt x="76" y="157"/>
                  </a:lnTo>
                  <a:lnTo>
                    <a:pt x="76" y="157"/>
                  </a:lnTo>
                  <a:lnTo>
                    <a:pt x="80" y="158"/>
                  </a:lnTo>
                  <a:lnTo>
                    <a:pt x="85" y="159"/>
                  </a:lnTo>
                  <a:lnTo>
                    <a:pt x="85" y="159"/>
                  </a:lnTo>
                  <a:lnTo>
                    <a:pt x="92" y="158"/>
                  </a:lnTo>
                  <a:lnTo>
                    <a:pt x="92" y="158"/>
                  </a:lnTo>
                  <a:lnTo>
                    <a:pt x="99" y="154"/>
                  </a:lnTo>
                  <a:lnTo>
                    <a:pt x="99" y="154"/>
                  </a:lnTo>
                  <a:lnTo>
                    <a:pt x="99" y="154"/>
                  </a:lnTo>
                  <a:lnTo>
                    <a:pt x="101" y="150"/>
                  </a:lnTo>
                  <a:lnTo>
                    <a:pt x="104" y="146"/>
                  </a:lnTo>
                  <a:lnTo>
                    <a:pt x="104" y="146"/>
                  </a:lnTo>
                  <a:lnTo>
                    <a:pt x="106" y="138"/>
                  </a:lnTo>
                  <a:lnTo>
                    <a:pt x="107" y="131"/>
                  </a:lnTo>
                  <a:lnTo>
                    <a:pt x="107" y="131"/>
                  </a:lnTo>
                  <a:lnTo>
                    <a:pt x="110" y="118"/>
                  </a:lnTo>
                  <a:lnTo>
                    <a:pt x="112" y="107"/>
                  </a:lnTo>
                  <a:lnTo>
                    <a:pt x="112" y="107"/>
                  </a:lnTo>
                  <a:lnTo>
                    <a:pt x="115" y="102"/>
                  </a:lnTo>
                  <a:lnTo>
                    <a:pt x="116" y="101"/>
                  </a:lnTo>
                  <a:lnTo>
                    <a:pt x="116" y="101"/>
                  </a:lnTo>
                  <a:lnTo>
                    <a:pt x="116" y="101"/>
                  </a:lnTo>
                  <a:lnTo>
                    <a:pt x="119" y="102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6" y="99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6" y="99"/>
                  </a:lnTo>
                  <a:lnTo>
                    <a:pt x="123" y="103"/>
                  </a:lnTo>
                  <a:lnTo>
                    <a:pt x="123" y="102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3" y="102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3" y="105"/>
                  </a:lnTo>
                  <a:lnTo>
                    <a:pt x="123" y="105"/>
                  </a:lnTo>
                  <a:lnTo>
                    <a:pt x="125" y="107"/>
                  </a:lnTo>
                  <a:lnTo>
                    <a:pt x="125" y="107"/>
                  </a:lnTo>
                  <a:lnTo>
                    <a:pt x="123" y="113"/>
                  </a:lnTo>
                  <a:lnTo>
                    <a:pt x="121" y="121"/>
                  </a:lnTo>
                  <a:lnTo>
                    <a:pt x="134" y="129"/>
                  </a:lnTo>
                  <a:lnTo>
                    <a:pt x="134" y="129"/>
                  </a:lnTo>
                  <a:lnTo>
                    <a:pt x="140" y="118"/>
                  </a:lnTo>
                  <a:lnTo>
                    <a:pt x="141" y="107"/>
                  </a:lnTo>
                  <a:lnTo>
                    <a:pt x="141" y="107"/>
                  </a:lnTo>
                  <a:lnTo>
                    <a:pt x="140" y="101"/>
                  </a:lnTo>
                  <a:lnTo>
                    <a:pt x="137" y="94"/>
                  </a:lnTo>
                  <a:lnTo>
                    <a:pt x="137" y="94"/>
                  </a:lnTo>
                  <a:lnTo>
                    <a:pt x="133" y="91"/>
                  </a:lnTo>
                  <a:lnTo>
                    <a:pt x="131" y="90"/>
                  </a:lnTo>
                  <a:lnTo>
                    <a:pt x="127" y="97"/>
                  </a:lnTo>
                  <a:lnTo>
                    <a:pt x="131" y="90"/>
                  </a:lnTo>
                  <a:lnTo>
                    <a:pt x="131" y="90"/>
                  </a:lnTo>
                  <a:lnTo>
                    <a:pt x="125" y="86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1" y="86"/>
                  </a:lnTo>
                  <a:lnTo>
                    <a:pt x="106" y="88"/>
                  </a:lnTo>
                  <a:lnTo>
                    <a:pt x="106" y="88"/>
                  </a:lnTo>
                  <a:lnTo>
                    <a:pt x="103" y="91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97" y="102"/>
                  </a:lnTo>
                  <a:lnTo>
                    <a:pt x="95" y="109"/>
                  </a:lnTo>
                  <a:lnTo>
                    <a:pt x="95" y="109"/>
                  </a:lnTo>
                  <a:lnTo>
                    <a:pt x="91" y="131"/>
                  </a:lnTo>
                  <a:lnTo>
                    <a:pt x="91" y="131"/>
                  </a:lnTo>
                  <a:lnTo>
                    <a:pt x="89" y="139"/>
                  </a:lnTo>
                  <a:lnTo>
                    <a:pt x="89" y="139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6" y="143"/>
                  </a:lnTo>
                  <a:lnTo>
                    <a:pt x="86" y="143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81" y="142"/>
                  </a:lnTo>
                  <a:lnTo>
                    <a:pt x="81" y="142"/>
                  </a:lnTo>
                  <a:lnTo>
                    <a:pt x="74" y="138"/>
                  </a:lnTo>
                  <a:lnTo>
                    <a:pt x="74" y="138"/>
                  </a:lnTo>
                  <a:lnTo>
                    <a:pt x="73" y="136"/>
                  </a:lnTo>
                  <a:lnTo>
                    <a:pt x="71" y="135"/>
                  </a:lnTo>
                  <a:lnTo>
                    <a:pt x="71" y="135"/>
                  </a:lnTo>
                  <a:lnTo>
                    <a:pt x="71" y="135"/>
                  </a:lnTo>
                  <a:lnTo>
                    <a:pt x="71" y="135"/>
                  </a:lnTo>
                  <a:lnTo>
                    <a:pt x="71" y="135"/>
                  </a:lnTo>
                  <a:lnTo>
                    <a:pt x="71" y="135"/>
                  </a:lnTo>
                  <a:lnTo>
                    <a:pt x="71" y="135"/>
                  </a:lnTo>
                  <a:lnTo>
                    <a:pt x="71" y="135"/>
                  </a:lnTo>
                  <a:lnTo>
                    <a:pt x="71" y="135"/>
                  </a:lnTo>
                  <a:lnTo>
                    <a:pt x="71" y="135"/>
                  </a:lnTo>
                  <a:lnTo>
                    <a:pt x="66" y="129"/>
                  </a:lnTo>
                  <a:lnTo>
                    <a:pt x="63" y="125"/>
                  </a:lnTo>
                  <a:lnTo>
                    <a:pt x="63" y="125"/>
                  </a:lnTo>
                  <a:lnTo>
                    <a:pt x="62" y="122"/>
                  </a:lnTo>
                  <a:lnTo>
                    <a:pt x="62" y="120"/>
                  </a:lnTo>
                  <a:lnTo>
                    <a:pt x="62" y="120"/>
                  </a:lnTo>
                  <a:lnTo>
                    <a:pt x="63" y="116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71" y="105"/>
                  </a:lnTo>
                  <a:lnTo>
                    <a:pt x="78" y="99"/>
                  </a:lnTo>
                  <a:lnTo>
                    <a:pt x="78" y="99"/>
                  </a:lnTo>
                  <a:lnTo>
                    <a:pt x="85" y="97"/>
                  </a:lnTo>
                  <a:lnTo>
                    <a:pt x="85" y="97"/>
                  </a:lnTo>
                  <a:lnTo>
                    <a:pt x="86" y="95"/>
                  </a:lnTo>
                  <a:lnTo>
                    <a:pt x="88" y="95"/>
                  </a:lnTo>
                  <a:lnTo>
                    <a:pt x="88" y="95"/>
                  </a:lnTo>
                  <a:lnTo>
                    <a:pt x="88" y="95"/>
                  </a:lnTo>
                  <a:lnTo>
                    <a:pt x="88" y="95"/>
                  </a:lnTo>
                  <a:lnTo>
                    <a:pt x="88" y="95"/>
                  </a:lnTo>
                  <a:lnTo>
                    <a:pt x="88" y="95"/>
                  </a:lnTo>
                  <a:lnTo>
                    <a:pt x="88" y="95"/>
                  </a:lnTo>
                  <a:lnTo>
                    <a:pt x="89" y="95"/>
                  </a:lnTo>
                  <a:lnTo>
                    <a:pt x="91" y="94"/>
                  </a:lnTo>
                  <a:lnTo>
                    <a:pt x="91" y="94"/>
                  </a:lnTo>
                  <a:lnTo>
                    <a:pt x="96" y="87"/>
                  </a:lnTo>
                  <a:lnTo>
                    <a:pt x="99" y="80"/>
                  </a:lnTo>
                  <a:lnTo>
                    <a:pt x="99" y="80"/>
                  </a:lnTo>
                  <a:lnTo>
                    <a:pt x="101" y="73"/>
                  </a:lnTo>
                  <a:lnTo>
                    <a:pt x="101" y="65"/>
                  </a:lnTo>
                  <a:lnTo>
                    <a:pt x="101" y="65"/>
                  </a:lnTo>
                  <a:lnTo>
                    <a:pt x="100" y="54"/>
                  </a:lnTo>
                  <a:lnTo>
                    <a:pt x="99" y="43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85" y="9"/>
                  </a:lnTo>
                  <a:lnTo>
                    <a:pt x="81" y="4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52" y="1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26" y="9"/>
                  </a:lnTo>
                  <a:lnTo>
                    <a:pt x="18" y="15"/>
                  </a:lnTo>
                  <a:lnTo>
                    <a:pt x="11" y="21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3" y="36"/>
                  </a:lnTo>
                  <a:lnTo>
                    <a:pt x="2" y="45"/>
                  </a:lnTo>
                  <a:lnTo>
                    <a:pt x="0" y="5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3" y="82"/>
                  </a:lnTo>
                  <a:lnTo>
                    <a:pt x="6" y="91"/>
                  </a:lnTo>
                  <a:lnTo>
                    <a:pt x="21" y="86"/>
                  </a:lnTo>
                  <a:close/>
                </a:path>
              </a:pathLst>
            </a:custGeom>
            <a:solidFill>
              <a:srgbClr val="3FA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1868488" y="2127251"/>
              <a:ext cx="242888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Cell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1868488" y="2260601"/>
              <a:ext cx="563563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deposition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505076" y="3762376"/>
              <a:ext cx="427038" cy="557213"/>
            </a:xfrm>
            <a:custGeom>
              <a:avLst/>
              <a:gdLst>
                <a:gd name="T0" fmla="*/ 6 w 269"/>
                <a:gd name="T1" fmla="*/ 349 h 351"/>
                <a:gd name="T2" fmla="*/ 111 w 269"/>
                <a:gd name="T3" fmla="*/ 15 h 351"/>
                <a:gd name="T4" fmla="*/ 265 w 269"/>
                <a:gd name="T5" fmla="*/ 351 h 351"/>
                <a:gd name="T6" fmla="*/ 269 w 269"/>
                <a:gd name="T7" fmla="*/ 348 h 351"/>
                <a:gd name="T8" fmla="*/ 109 w 269"/>
                <a:gd name="T9" fmla="*/ 0 h 351"/>
                <a:gd name="T10" fmla="*/ 0 w 269"/>
                <a:gd name="T11" fmla="*/ 348 h 351"/>
                <a:gd name="T12" fmla="*/ 6 w 269"/>
                <a:gd name="T13" fmla="*/ 349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351">
                  <a:moveTo>
                    <a:pt x="6" y="349"/>
                  </a:moveTo>
                  <a:lnTo>
                    <a:pt x="111" y="15"/>
                  </a:lnTo>
                  <a:lnTo>
                    <a:pt x="265" y="351"/>
                  </a:lnTo>
                  <a:lnTo>
                    <a:pt x="269" y="348"/>
                  </a:lnTo>
                  <a:lnTo>
                    <a:pt x="109" y="0"/>
                  </a:lnTo>
                  <a:lnTo>
                    <a:pt x="0" y="348"/>
                  </a:lnTo>
                  <a:lnTo>
                    <a:pt x="6" y="349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4200526" y="3592513"/>
              <a:ext cx="635000" cy="552450"/>
            </a:xfrm>
            <a:custGeom>
              <a:avLst/>
              <a:gdLst>
                <a:gd name="T0" fmla="*/ 4 w 400"/>
                <a:gd name="T1" fmla="*/ 348 h 348"/>
                <a:gd name="T2" fmla="*/ 163 w 400"/>
                <a:gd name="T3" fmla="*/ 11 h 348"/>
                <a:gd name="T4" fmla="*/ 395 w 400"/>
                <a:gd name="T5" fmla="*/ 348 h 348"/>
                <a:gd name="T6" fmla="*/ 400 w 400"/>
                <a:gd name="T7" fmla="*/ 346 h 348"/>
                <a:gd name="T8" fmla="*/ 162 w 400"/>
                <a:gd name="T9" fmla="*/ 0 h 348"/>
                <a:gd name="T10" fmla="*/ 0 w 400"/>
                <a:gd name="T11" fmla="*/ 346 h 348"/>
                <a:gd name="T12" fmla="*/ 4 w 400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348">
                  <a:moveTo>
                    <a:pt x="4" y="348"/>
                  </a:moveTo>
                  <a:lnTo>
                    <a:pt x="163" y="11"/>
                  </a:lnTo>
                  <a:lnTo>
                    <a:pt x="395" y="348"/>
                  </a:lnTo>
                  <a:lnTo>
                    <a:pt x="400" y="346"/>
                  </a:lnTo>
                  <a:lnTo>
                    <a:pt x="162" y="0"/>
                  </a:lnTo>
                  <a:lnTo>
                    <a:pt x="0" y="346"/>
                  </a:lnTo>
                  <a:lnTo>
                    <a:pt x="4" y="348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2825751" y="3346451"/>
              <a:ext cx="242888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Cell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2825751" y="3482976"/>
              <a:ext cx="577850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adsorption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3271838" y="1825626"/>
              <a:ext cx="598488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Desorption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4119563" y="2916238"/>
              <a:ext cx="6127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Convective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4119563" y="3049588"/>
              <a:ext cx="355600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and di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4427538" y="3049588"/>
              <a:ext cx="82550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f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4456113" y="3049588"/>
              <a:ext cx="3460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fusive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4119563" y="3186113"/>
              <a:ext cx="844550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tran sport of O2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5" name="Rectangle 124"/>
            <p:cNvSpPr>
              <a:spLocks noChangeArrowheads="1"/>
            </p:cNvSpPr>
            <p:nvPr/>
          </p:nvSpPr>
          <p:spPr bwMode="auto">
            <a:xfrm>
              <a:off x="4119563" y="3321051"/>
              <a:ext cx="700088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and nutrients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3935413" y="4151313"/>
              <a:ext cx="392113" cy="233363"/>
            </a:xfrm>
            <a:custGeom>
              <a:avLst/>
              <a:gdLst>
                <a:gd name="T0" fmla="*/ 247 w 247"/>
                <a:gd name="T1" fmla="*/ 144 h 147"/>
                <a:gd name="T2" fmla="*/ 247 w 247"/>
                <a:gd name="T3" fmla="*/ 144 h 147"/>
                <a:gd name="T4" fmla="*/ 243 w 247"/>
                <a:gd name="T5" fmla="*/ 122 h 147"/>
                <a:gd name="T6" fmla="*/ 238 w 247"/>
                <a:gd name="T7" fmla="*/ 99 h 147"/>
                <a:gd name="T8" fmla="*/ 229 w 247"/>
                <a:gd name="T9" fmla="*/ 73 h 147"/>
                <a:gd name="T10" fmla="*/ 229 w 247"/>
                <a:gd name="T11" fmla="*/ 73 h 147"/>
                <a:gd name="T12" fmla="*/ 224 w 247"/>
                <a:gd name="T13" fmla="*/ 59 h 147"/>
                <a:gd name="T14" fmla="*/ 217 w 247"/>
                <a:gd name="T15" fmla="*/ 47 h 147"/>
                <a:gd name="T16" fmla="*/ 210 w 247"/>
                <a:gd name="T17" fmla="*/ 35 h 147"/>
                <a:gd name="T18" fmla="*/ 202 w 247"/>
                <a:gd name="T19" fmla="*/ 24 h 147"/>
                <a:gd name="T20" fmla="*/ 202 w 247"/>
                <a:gd name="T21" fmla="*/ 24 h 147"/>
                <a:gd name="T22" fmla="*/ 193 w 247"/>
                <a:gd name="T23" fmla="*/ 14 h 147"/>
                <a:gd name="T24" fmla="*/ 182 w 247"/>
                <a:gd name="T25" fmla="*/ 6 h 147"/>
                <a:gd name="T26" fmla="*/ 169 w 247"/>
                <a:gd name="T27" fmla="*/ 2 h 147"/>
                <a:gd name="T28" fmla="*/ 162 w 247"/>
                <a:gd name="T29" fmla="*/ 0 h 147"/>
                <a:gd name="T30" fmla="*/ 156 w 247"/>
                <a:gd name="T31" fmla="*/ 0 h 147"/>
                <a:gd name="T32" fmla="*/ 156 w 247"/>
                <a:gd name="T33" fmla="*/ 0 h 147"/>
                <a:gd name="T34" fmla="*/ 149 w 247"/>
                <a:gd name="T35" fmla="*/ 0 h 147"/>
                <a:gd name="T36" fmla="*/ 141 w 247"/>
                <a:gd name="T37" fmla="*/ 2 h 147"/>
                <a:gd name="T38" fmla="*/ 132 w 247"/>
                <a:gd name="T39" fmla="*/ 5 h 147"/>
                <a:gd name="T40" fmla="*/ 124 w 247"/>
                <a:gd name="T41" fmla="*/ 7 h 147"/>
                <a:gd name="T42" fmla="*/ 108 w 247"/>
                <a:gd name="T43" fmla="*/ 17 h 147"/>
                <a:gd name="T44" fmla="*/ 89 w 247"/>
                <a:gd name="T45" fmla="*/ 32 h 147"/>
                <a:gd name="T46" fmla="*/ 89 w 247"/>
                <a:gd name="T47" fmla="*/ 32 h 147"/>
                <a:gd name="T48" fmla="*/ 70 w 247"/>
                <a:gd name="T49" fmla="*/ 51 h 147"/>
                <a:gd name="T50" fmla="*/ 48 w 247"/>
                <a:gd name="T51" fmla="*/ 76 h 147"/>
                <a:gd name="T52" fmla="*/ 25 w 247"/>
                <a:gd name="T53" fmla="*/ 107 h 147"/>
                <a:gd name="T54" fmla="*/ 0 w 247"/>
                <a:gd name="T55" fmla="*/ 144 h 147"/>
                <a:gd name="T56" fmla="*/ 4 w 247"/>
                <a:gd name="T57" fmla="*/ 147 h 147"/>
                <a:gd name="T58" fmla="*/ 4 w 247"/>
                <a:gd name="T59" fmla="*/ 147 h 147"/>
                <a:gd name="T60" fmla="*/ 29 w 247"/>
                <a:gd name="T61" fmla="*/ 110 h 147"/>
                <a:gd name="T62" fmla="*/ 52 w 247"/>
                <a:gd name="T63" fmla="*/ 80 h 147"/>
                <a:gd name="T64" fmla="*/ 72 w 247"/>
                <a:gd name="T65" fmla="*/ 55 h 147"/>
                <a:gd name="T66" fmla="*/ 93 w 247"/>
                <a:gd name="T67" fmla="*/ 36 h 147"/>
                <a:gd name="T68" fmla="*/ 93 w 247"/>
                <a:gd name="T69" fmla="*/ 36 h 147"/>
                <a:gd name="T70" fmla="*/ 111 w 247"/>
                <a:gd name="T71" fmla="*/ 22 h 147"/>
                <a:gd name="T72" fmla="*/ 127 w 247"/>
                <a:gd name="T73" fmla="*/ 13 h 147"/>
                <a:gd name="T74" fmla="*/ 142 w 247"/>
                <a:gd name="T75" fmla="*/ 7 h 147"/>
                <a:gd name="T76" fmla="*/ 149 w 247"/>
                <a:gd name="T77" fmla="*/ 6 h 147"/>
                <a:gd name="T78" fmla="*/ 156 w 247"/>
                <a:gd name="T79" fmla="*/ 6 h 147"/>
                <a:gd name="T80" fmla="*/ 156 w 247"/>
                <a:gd name="T81" fmla="*/ 6 h 147"/>
                <a:gd name="T82" fmla="*/ 168 w 247"/>
                <a:gd name="T83" fmla="*/ 7 h 147"/>
                <a:gd name="T84" fmla="*/ 179 w 247"/>
                <a:gd name="T85" fmla="*/ 11 h 147"/>
                <a:gd name="T86" fmla="*/ 188 w 247"/>
                <a:gd name="T87" fmla="*/ 18 h 147"/>
                <a:gd name="T88" fmla="*/ 198 w 247"/>
                <a:gd name="T89" fmla="*/ 26 h 147"/>
                <a:gd name="T90" fmla="*/ 198 w 247"/>
                <a:gd name="T91" fmla="*/ 26 h 147"/>
                <a:gd name="T92" fmla="*/ 203 w 247"/>
                <a:gd name="T93" fmla="*/ 35 h 147"/>
                <a:gd name="T94" fmla="*/ 209 w 247"/>
                <a:gd name="T95" fmla="*/ 43 h 147"/>
                <a:gd name="T96" fmla="*/ 218 w 247"/>
                <a:gd name="T97" fmla="*/ 62 h 147"/>
                <a:gd name="T98" fmla="*/ 227 w 247"/>
                <a:gd name="T99" fmla="*/ 81 h 147"/>
                <a:gd name="T100" fmla="*/ 232 w 247"/>
                <a:gd name="T101" fmla="*/ 100 h 147"/>
                <a:gd name="T102" fmla="*/ 232 w 247"/>
                <a:gd name="T103" fmla="*/ 100 h 147"/>
                <a:gd name="T104" fmla="*/ 236 w 247"/>
                <a:gd name="T105" fmla="*/ 118 h 147"/>
                <a:gd name="T106" fmla="*/ 239 w 247"/>
                <a:gd name="T107" fmla="*/ 132 h 147"/>
                <a:gd name="T108" fmla="*/ 239 w 247"/>
                <a:gd name="T109" fmla="*/ 132 h 147"/>
                <a:gd name="T110" fmla="*/ 242 w 247"/>
                <a:gd name="T111" fmla="*/ 141 h 147"/>
                <a:gd name="T112" fmla="*/ 242 w 247"/>
                <a:gd name="T113" fmla="*/ 141 h 147"/>
                <a:gd name="T114" fmla="*/ 242 w 247"/>
                <a:gd name="T115" fmla="*/ 145 h 147"/>
                <a:gd name="T116" fmla="*/ 247 w 247"/>
                <a:gd name="T117" fmla="*/ 14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7" h="147">
                  <a:moveTo>
                    <a:pt x="247" y="144"/>
                  </a:moveTo>
                  <a:lnTo>
                    <a:pt x="247" y="144"/>
                  </a:lnTo>
                  <a:lnTo>
                    <a:pt x="243" y="122"/>
                  </a:lnTo>
                  <a:lnTo>
                    <a:pt x="238" y="99"/>
                  </a:lnTo>
                  <a:lnTo>
                    <a:pt x="229" y="73"/>
                  </a:lnTo>
                  <a:lnTo>
                    <a:pt x="229" y="73"/>
                  </a:lnTo>
                  <a:lnTo>
                    <a:pt x="224" y="59"/>
                  </a:lnTo>
                  <a:lnTo>
                    <a:pt x="217" y="47"/>
                  </a:lnTo>
                  <a:lnTo>
                    <a:pt x="210" y="35"/>
                  </a:lnTo>
                  <a:lnTo>
                    <a:pt x="202" y="24"/>
                  </a:lnTo>
                  <a:lnTo>
                    <a:pt x="202" y="24"/>
                  </a:lnTo>
                  <a:lnTo>
                    <a:pt x="193" y="14"/>
                  </a:lnTo>
                  <a:lnTo>
                    <a:pt x="182" y="6"/>
                  </a:lnTo>
                  <a:lnTo>
                    <a:pt x="169" y="2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49" y="0"/>
                  </a:lnTo>
                  <a:lnTo>
                    <a:pt x="141" y="2"/>
                  </a:lnTo>
                  <a:lnTo>
                    <a:pt x="132" y="5"/>
                  </a:lnTo>
                  <a:lnTo>
                    <a:pt x="124" y="7"/>
                  </a:lnTo>
                  <a:lnTo>
                    <a:pt x="108" y="17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70" y="51"/>
                  </a:lnTo>
                  <a:lnTo>
                    <a:pt x="48" y="76"/>
                  </a:lnTo>
                  <a:lnTo>
                    <a:pt x="25" y="107"/>
                  </a:lnTo>
                  <a:lnTo>
                    <a:pt x="0" y="144"/>
                  </a:lnTo>
                  <a:lnTo>
                    <a:pt x="4" y="147"/>
                  </a:lnTo>
                  <a:lnTo>
                    <a:pt x="4" y="147"/>
                  </a:lnTo>
                  <a:lnTo>
                    <a:pt x="29" y="110"/>
                  </a:lnTo>
                  <a:lnTo>
                    <a:pt x="52" y="80"/>
                  </a:lnTo>
                  <a:lnTo>
                    <a:pt x="72" y="55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111" y="22"/>
                  </a:lnTo>
                  <a:lnTo>
                    <a:pt x="127" y="13"/>
                  </a:lnTo>
                  <a:lnTo>
                    <a:pt x="142" y="7"/>
                  </a:lnTo>
                  <a:lnTo>
                    <a:pt x="149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68" y="7"/>
                  </a:lnTo>
                  <a:lnTo>
                    <a:pt x="179" y="11"/>
                  </a:lnTo>
                  <a:lnTo>
                    <a:pt x="188" y="18"/>
                  </a:lnTo>
                  <a:lnTo>
                    <a:pt x="198" y="26"/>
                  </a:lnTo>
                  <a:lnTo>
                    <a:pt x="198" y="26"/>
                  </a:lnTo>
                  <a:lnTo>
                    <a:pt x="203" y="35"/>
                  </a:lnTo>
                  <a:lnTo>
                    <a:pt x="209" y="43"/>
                  </a:lnTo>
                  <a:lnTo>
                    <a:pt x="218" y="62"/>
                  </a:lnTo>
                  <a:lnTo>
                    <a:pt x="227" y="81"/>
                  </a:lnTo>
                  <a:lnTo>
                    <a:pt x="232" y="100"/>
                  </a:lnTo>
                  <a:lnTo>
                    <a:pt x="232" y="100"/>
                  </a:lnTo>
                  <a:lnTo>
                    <a:pt x="236" y="118"/>
                  </a:lnTo>
                  <a:lnTo>
                    <a:pt x="239" y="132"/>
                  </a:lnTo>
                  <a:lnTo>
                    <a:pt x="239" y="132"/>
                  </a:lnTo>
                  <a:lnTo>
                    <a:pt x="242" y="141"/>
                  </a:lnTo>
                  <a:lnTo>
                    <a:pt x="242" y="141"/>
                  </a:lnTo>
                  <a:lnTo>
                    <a:pt x="242" y="145"/>
                  </a:lnTo>
                  <a:lnTo>
                    <a:pt x="247" y="144"/>
                  </a:lnTo>
                  <a:close/>
                </a:path>
              </a:pathLst>
            </a:custGeom>
            <a:solidFill>
              <a:srgbClr val="E41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4683126" y="4141788"/>
              <a:ext cx="392113" cy="231775"/>
            </a:xfrm>
            <a:custGeom>
              <a:avLst/>
              <a:gdLst>
                <a:gd name="T0" fmla="*/ 5 w 247"/>
                <a:gd name="T1" fmla="*/ 144 h 146"/>
                <a:gd name="T2" fmla="*/ 5 w 247"/>
                <a:gd name="T3" fmla="*/ 144 h 146"/>
                <a:gd name="T4" fmla="*/ 5 w 247"/>
                <a:gd name="T5" fmla="*/ 143 h 146"/>
                <a:gd name="T6" fmla="*/ 5 w 247"/>
                <a:gd name="T7" fmla="*/ 143 h 146"/>
                <a:gd name="T8" fmla="*/ 7 w 247"/>
                <a:gd name="T9" fmla="*/ 132 h 146"/>
                <a:gd name="T10" fmla="*/ 11 w 247"/>
                <a:gd name="T11" fmla="*/ 114 h 146"/>
                <a:gd name="T12" fmla="*/ 16 w 247"/>
                <a:gd name="T13" fmla="*/ 92 h 146"/>
                <a:gd name="T14" fmla="*/ 25 w 247"/>
                <a:gd name="T15" fmla="*/ 68 h 146"/>
                <a:gd name="T16" fmla="*/ 25 w 247"/>
                <a:gd name="T17" fmla="*/ 68 h 146"/>
                <a:gd name="T18" fmla="*/ 30 w 247"/>
                <a:gd name="T19" fmla="*/ 56 h 146"/>
                <a:gd name="T20" fmla="*/ 37 w 247"/>
                <a:gd name="T21" fmla="*/ 43 h 146"/>
                <a:gd name="T22" fmla="*/ 44 w 247"/>
                <a:gd name="T23" fmla="*/ 32 h 146"/>
                <a:gd name="T24" fmla="*/ 51 w 247"/>
                <a:gd name="T25" fmla="*/ 23 h 146"/>
                <a:gd name="T26" fmla="*/ 51 w 247"/>
                <a:gd name="T27" fmla="*/ 23 h 146"/>
                <a:gd name="T28" fmla="*/ 60 w 247"/>
                <a:gd name="T29" fmla="*/ 16 h 146"/>
                <a:gd name="T30" fmla="*/ 70 w 247"/>
                <a:gd name="T31" fmla="*/ 9 h 146"/>
                <a:gd name="T32" fmla="*/ 79 w 247"/>
                <a:gd name="T33" fmla="*/ 6 h 146"/>
                <a:gd name="T34" fmla="*/ 91 w 247"/>
                <a:gd name="T35" fmla="*/ 5 h 146"/>
                <a:gd name="T36" fmla="*/ 91 w 247"/>
                <a:gd name="T37" fmla="*/ 5 h 146"/>
                <a:gd name="T38" fmla="*/ 98 w 247"/>
                <a:gd name="T39" fmla="*/ 5 h 146"/>
                <a:gd name="T40" fmla="*/ 105 w 247"/>
                <a:gd name="T41" fmla="*/ 6 h 146"/>
                <a:gd name="T42" fmla="*/ 120 w 247"/>
                <a:gd name="T43" fmla="*/ 12 h 146"/>
                <a:gd name="T44" fmla="*/ 137 w 247"/>
                <a:gd name="T45" fmla="*/ 21 h 146"/>
                <a:gd name="T46" fmla="*/ 154 w 247"/>
                <a:gd name="T47" fmla="*/ 35 h 146"/>
                <a:gd name="T48" fmla="*/ 154 w 247"/>
                <a:gd name="T49" fmla="*/ 35 h 146"/>
                <a:gd name="T50" fmla="*/ 173 w 247"/>
                <a:gd name="T51" fmla="*/ 54 h 146"/>
                <a:gd name="T52" fmla="*/ 195 w 247"/>
                <a:gd name="T53" fmla="*/ 79 h 146"/>
                <a:gd name="T54" fmla="*/ 217 w 247"/>
                <a:gd name="T55" fmla="*/ 109 h 146"/>
                <a:gd name="T56" fmla="*/ 242 w 247"/>
                <a:gd name="T57" fmla="*/ 146 h 146"/>
                <a:gd name="T58" fmla="*/ 247 w 247"/>
                <a:gd name="T59" fmla="*/ 143 h 146"/>
                <a:gd name="T60" fmla="*/ 247 w 247"/>
                <a:gd name="T61" fmla="*/ 143 h 146"/>
                <a:gd name="T62" fmla="*/ 223 w 247"/>
                <a:gd name="T63" fmla="*/ 106 h 146"/>
                <a:gd name="T64" fmla="*/ 199 w 247"/>
                <a:gd name="T65" fmla="*/ 75 h 146"/>
                <a:gd name="T66" fmla="*/ 177 w 247"/>
                <a:gd name="T67" fmla="*/ 50 h 146"/>
                <a:gd name="T68" fmla="*/ 157 w 247"/>
                <a:gd name="T69" fmla="*/ 31 h 146"/>
                <a:gd name="T70" fmla="*/ 157 w 247"/>
                <a:gd name="T71" fmla="*/ 31 h 146"/>
                <a:gd name="T72" fmla="*/ 139 w 247"/>
                <a:gd name="T73" fmla="*/ 16 h 146"/>
                <a:gd name="T74" fmla="*/ 121 w 247"/>
                <a:gd name="T75" fmla="*/ 6 h 146"/>
                <a:gd name="T76" fmla="*/ 113 w 247"/>
                <a:gd name="T77" fmla="*/ 4 h 146"/>
                <a:gd name="T78" fmla="*/ 106 w 247"/>
                <a:gd name="T79" fmla="*/ 1 h 146"/>
                <a:gd name="T80" fmla="*/ 98 w 247"/>
                <a:gd name="T81" fmla="*/ 0 h 146"/>
                <a:gd name="T82" fmla="*/ 91 w 247"/>
                <a:gd name="T83" fmla="*/ 0 h 146"/>
                <a:gd name="T84" fmla="*/ 91 w 247"/>
                <a:gd name="T85" fmla="*/ 0 h 146"/>
                <a:gd name="T86" fmla="*/ 85 w 247"/>
                <a:gd name="T87" fmla="*/ 0 h 146"/>
                <a:gd name="T88" fmla="*/ 78 w 247"/>
                <a:gd name="T89" fmla="*/ 1 h 146"/>
                <a:gd name="T90" fmla="*/ 66 w 247"/>
                <a:gd name="T91" fmla="*/ 5 h 146"/>
                <a:gd name="T92" fmla="*/ 55 w 247"/>
                <a:gd name="T93" fmla="*/ 13 h 146"/>
                <a:gd name="T94" fmla="*/ 45 w 247"/>
                <a:gd name="T95" fmla="*/ 23 h 146"/>
                <a:gd name="T96" fmla="*/ 45 w 247"/>
                <a:gd name="T97" fmla="*/ 23 h 146"/>
                <a:gd name="T98" fmla="*/ 38 w 247"/>
                <a:gd name="T99" fmla="*/ 31 h 146"/>
                <a:gd name="T100" fmla="*/ 33 w 247"/>
                <a:gd name="T101" fmla="*/ 39 h 146"/>
                <a:gd name="T102" fmla="*/ 23 w 247"/>
                <a:gd name="T103" fmla="*/ 58 h 146"/>
                <a:gd name="T104" fmla="*/ 15 w 247"/>
                <a:gd name="T105" fmla="*/ 79 h 146"/>
                <a:gd name="T106" fmla="*/ 8 w 247"/>
                <a:gd name="T107" fmla="*/ 98 h 146"/>
                <a:gd name="T108" fmla="*/ 8 w 247"/>
                <a:gd name="T109" fmla="*/ 98 h 146"/>
                <a:gd name="T110" fmla="*/ 4 w 247"/>
                <a:gd name="T111" fmla="*/ 116 h 146"/>
                <a:gd name="T112" fmla="*/ 1 w 247"/>
                <a:gd name="T113" fmla="*/ 131 h 146"/>
                <a:gd name="T114" fmla="*/ 0 w 247"/>
                <a:gd name="T115" fmla="*/ 143 h 146"/>
                <a:gd name="T116" fmla="*/ 5 w 247"/>
                <a:gd name="T117" fmla="*/ 1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7" h="146">
                  <a:moveTo>
                    <a:pt x="5" y="144"/>
                  </a:moveTo>
                  <a:lnTo>
                    <a:pt x="5" y="144"/>
                  </a:lnTo>
                  <a:lnTo>
                    <a:pt x="5" y="143"/>
                  </a:lnTo>
                  <a:lnTo>
                    <a:pt x="5" y="143"/>
                  </a:lnTo>
                  <a:lnTo>
                    <a:pt x="7" y="132"/>
                  </a:lnTo>
                  <a:lnTo>
                    <a:pt x="11" y="114"/>
                  </a:lnTo>
                  <a:lnTo>
                    <a:pt x="16" y="92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30" y="56"/>
                  </a:lnTo>
                  <a:lnTo>
                    <a:pt x="37" y="43"/>
                  </a:lnTo>
                  <a:lnTo>
                    <a:pt x="44" y="32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60" y="16"/>
                  </a:lnTo>
                  <a:lnTo>
                    <a:pt x="70" y="9"/>
                  </a:lnTo>
                  <a:lnTo>
                    <a:pt x="79" y="6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5" y="6"/>
                  </a:lnTo>
                  <a:lnTo>
                    <a:pt x="120" y="12"/>
                  </a:lnTo>
                  <a:lnTo>
                    <a:pt x="137" y="21"/>
                  </a:lnTo>
                  <a:lnTo>
                    <a:pt x="154" y="35"/>
                  </a:lnTo>
                  <a:lnTo>
                    <a:pt x="154" y="35"/>
                  </a:lnTo>
                  <a:lnTo>
                    <a:pt x="173" y="54"/>
                  </a:lnTo>
                  <a:lnTo>
                    <a:pt x="195" y="79"/>
                  </a:lnTo>
                  <a:lnTo>
                    <a:pt x="217" y="109"/>
                  </a:lnTo>
                  <a:lnTo>
                    <a:pt x="242" y="146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23" y="106"/>
                  </a:lnTo>
                  <a:lnTo>
                    <a:pt x="199" y="75"/>
                  </a:lnTo>
                  <a:lnTo>
                    <a:pt x="177" y="50"/>
                  </a:lnTo>
                  <a:lnTo>
                    <a:pt x="157" y="31"/>
                  </a:lnTo>
                  <a:lnTo>
                    <a:pt x="157" y="31"/>
                  </a:lnTo>
                  <a:lnTo>
                    <a:pt x="139" y="16"/>
                  </a:lnTo>
                  <a:lnTo>
                    <a:pt x="121" y="6"/>
                  </a:lnTo>
                  <a:lnTo>
                    <a:pt x="113" y="4"/>
                  </a:lnTo>
                  <a:lnTo>
                    <a:pt x="106" y="1"/>
                  </a:lnTo>
                  <a:lnTo>
                    <a:pt x="98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85" y="0"/>
                  </a:lnTo>
                  <a:lnTo>
                    <a:pt x="78" y="1"/>
                  </a:lnTo>
                  <a:lnTo>
                    <a:pt x="66" y="5"/>
                  </a:lnTo>
                  <a:lnTo>
                    <a:pt x="55" y="13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38" y="31"/>
                  </a:lnTo>
                  <a:lnTo>
                    <a:pt x="33" y="39"/>
                  </a:lnTo>
                  <a:lnTo>
                    <a:pt x="23" y="58"/>
                  </a:lnTo>
                  <a:lnTo>
                    <a:pt x="15" y="79"/>
                  </a:lnTo>
                  <a:lnTo>
                    <a:pt x="8" y="98"/>
                  </a:lnTo>
                  <a:lnTo>
                    <a:pt x="8" y="98"/>
                  </a:lnTo>
                  <a:lnTo>
                    <a:pt x="4" y="116"/>
                  </a:lnTo>
                  <a:lnTo>
                    <a:pt x="1" y="131"/>
                  </a:lnTo>
                  <a:lnTo>
                    <a:pt x="0" y="143"/>
                  </a:lnTo>
                  <a:lnTo>
                    <a:pt x="5" y="144"/>
                  </a:lnTo>
                  <a:close/>
                </a:path>
              </a:pathLst>
            </a:custGeom>
            <a:solidFill>
              <a:srgbClr val="E41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5070476" y="1922463"/>
              <a:ext cx="6127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Convective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5070476" y="2057401"/>
              <a:ext cx="355600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and di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5376863" y="2057401"/>
              <a:ext cx="82550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f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5407026" y="2057401"/>
              <a:ext cx="3460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fusive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5070477" y="2192338"/>
              <a:ext cx="934008" cy="18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9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T</a:t>
              </a:r>
              <a:r>
                <a:rPr kumimoji="0" lang="zh-CN" altLang="zh-CN" sz="9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ran</a:t>
              </a:r>
              <a:r>
                <a:rPr kumimoji="0" lang="en-US" altLang="zh-CN" sz="9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sport </a:t>
              </a:r>
              <a:r>
                <a:rPr kumimoji="0" lang="zh-CN" altLang="zh-CN" sz="9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of O2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5070476" y="2328863"/>
              <a:ext cx="700088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and nutrients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367338" y="2684463"/>
              <a:ext cx="133350" cy="1547813"/>
            </a:xfrm>
            <a:custGeom>
              <a:avLst/>
              <a:gdLst>
                <a:gd name="T0" fmla="*/ 13 w 84"/>
                <a:gd name="T1" fmla="*/ 0 h 975"/>
                <a:gd name="T2" fmla="*/ 13 w 84"/>
                <a:gd name="T3" fmla="*/ 0 h 975"/>
                <a:gd name="T4" fmla="*/ 10 w 84"/>
                <a:gd name="T5" fmla="*/ 29 h 975"/>
                <a:gd name="T6" fmla="*/ 6 w 84"/>
                <a:gd name="T7" fmla="*/ 106 h 975"/>
                <a:gd name="T8" fmla="*/ 3 w 84"/>
                <a:gd name="T9" fmla="*/ 221 h 975"/>
                <a:gd name="T10" fmla="*/ 2 w 84"/>
                <a:gd name="T11" fmla="*/ 288 h 975"/>
                <a:gd name="T12" fmla="*/ 0 w 84"/>
                <a:gd name="T13" fmla="*/ 360 h 975"/>
                <a:gd name="T14" fmla="*/ 0 w 84"/>
                <a:gd name="T15" fmla="*/ 360 h 975"/>
                <a:gd name="T16" fmla="*/ 2 w 84"/>
                <a:gd name="T17" fmla="*/ 448 h 975"/>
                <a:gd name="T18" fmla="*/ 4 w 84"/>
                <a:gd name="T19" fmla="*/ 535 h 975"/>
                <a:gd name="T20" fmla="*/ 9 w 84"/>
                <a:gd name="T21" fmla="*/ 623 h 975"/>
                <a:gd name="T22" fmla="*/ 15 w 84"/>
                <a:gd name="T23" fmla="*/ 709 h 975"/>
                <a:gd name="T24" fmla="*/ 15 w 84"/>
                <a:gd name="T25" fmla="*/ 709 h 975"/>
                <a:gd name="T26" fmla="*/ 21 w 84"/>
                <a:gd name="T27" fmla="*/ 748 h 975"/>
                <a:gd name="T28" fmla="*/ 26 w 84"/>
                <a:gd name="T29" fmla="*/ 788 h 975"/>
                <a:gd name="T30" fmla="*/ 32 w 84"/>
                <a:gd name="T31" fmla="*/ 826 h 975"/>
                <a:gd name="T32" fmla="*/ 40 w 84"/>
                <a:gd name="T33" fmla="*/ 860 h 975"/>
                <a:gd name="T34" fmla="*/ 48 w 84"/>
                <a:gd name="T35" fmla="*/ 894 h 975"/>
                <a:gd name="T36" fmla="*/ 56 w 84"/>
                <a:gd name="T37" fmla="*/ 924 h 975"/>
                <a:gd name="T38" fmla="*/ 67 w 84"/>
                <a:gd name="T39" fmla="*/ 952 h 975"/>
                <a:gd name="T40" fmla="*/ 78 w 84"/>
                <a:gd name="T41" fmla="*/ 975 h 975"/>
                <a:gd name="T42" fmla="*/ 84 w 84"/>
                <a:gd name="T43" fmla="*/ 974 h 975"/>
                <a:gd name="T44" fmla="*/ 84 w 84"/>
                <a:gd name="T45" fmla="*/ 974 h 975"/>
                <a:gd name="T46" fmla="*/ 71 w 84"/>
                <a:gd name="T47" fmla="*/ 949 h 975"/>
                <a:gd name="T48" fmla="*/ 62 w 84"/>
                <a:gd name="T49" fmla="*/ 922 h 975"/>
                <a:gd name="T50" fmla="*/ 54 w 84"/>
                <a:gd name="T51" fmla="*/ 892 h 975"/>
                <a:gd name="T52" fmla="*/ 45 w 84"/>
                <a:gd name="T53" fmla="*/ 860 h 975"/>
                <a:gd name="T54" fmla="*/ 37 w 84"/>
                <a:gd name="T55" fmla="*/ 825 h 975"/>
                <a:gd name="T56" fmla="*/ 32 w 84"/>
                <a:gd name="T57" fmla="*/ 788 h 975"/>
                <a:gd name="T58" fmla="*/ 26 w 84"/>
                <a:gd name="T59" fmla="*/ 748 h 975"/>
                <a:gd name="T60" fmla="*/ 21 w 84"/>
                <a:gd name="T61" fmla="*/ 707 h 975"/>
                <a:gd name="T62" fmla="*/ 21 w 84"/>
                <a:gd name="T63" fmla="*/ 707 h 975"/>
                <a:gd name="T64" fmla="*/ 14 w 84"/>
                <a:gd name="T65" fmla="*/ 623 h 975"/>
                <a:gd name="T66" fmla="*/ 10 w 84"/>
                <a:gd name="T67" fmla="*/ 535 h 975"/>
                <a:gd name="T68" fmla="*/ 7 w 84"/>
                <a:gd name="T69" fmla="*/ 448 h 975"/>
                <a:gd name="T70" fmla="*/ 6 w 84"/>
                <a:gd name="T71" fmla="*/ 360 h 975"/>
                <a:gd name="T72" fmla="*/ 6 w 84"/>
                <a:gd name="T73" fmla="*/ 360 h 975"/>
                <a:gd name="T74" fmla="*/ 7 w 84"/>
                <a:gd name="T75" fmla="*/ 289 h 975"/>
                <a:gd name="T76" fmla="*/ 9 w 84"/>
                <a:gd name="T77" fmla="*/ 221 h 975"/>
                <a:gd name="T78" fmla="*/ 11 w 84"/>
                <a:gd name="T79" fmla="*/ 106 h 975"/>
                <a:gd name="T80" fmla="*/ 11 w 84"/>
                <a:gd name="T81" fmla="*/ 106 h 975"/>
                <a:gd name="T82" fmla="*/ 15 w 84"/>
                <a:gd name="T83" fmla="*/ 29 h 975"/>
                <a:gd name="T84" fmla="*/ 15 w 84"/>
                <a:gd name="T85" fmla="*/ 29 h 975"/>
                <a:gd name="T86" fmla="*/ 17 w 84"/>
                <a:gd name="T87" fmla="*/ 7 h 975"/>
                <a:gd name="T88" fmla="*/ 17 w 84"/>
                <a:gd name="T89" fmla="*/ 7 h 975"/>
                <a:gd name="T90" fmla="*/ 18 w 84"/>
                <a:gd name="T91" fmla="*/ 0 h 975"/>
                <a:gd name="T92" fmla="*/ 13 w 84"/>
                <a:gd name="T93" fmla="*/ 0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" h="975">
                  <a:moveTo>
                    <a:pt x="13" y="0"/>
                  </a:moveTo>
                  <a:lnTo>
                    <a:pt x="13" y="0"/>
                  </a:lnTo>
                  <a:lnTo>
                    <a:pt x="10" y="29"/>
                  </a:lnTo>
                  <a:lnTo>
                    <a:pt x="6" y="106"/>
                  </a:lnTo>
                  <a:lnTo>
                    <a:pt x="3" y="221"/>
                  </a:lnTo>
                  <a:lnTo>
                    <a:pt x="2" y="288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2" y="448"/>
                  </a:lnTo>
                  <a:lnTo>
                    <a:pt x="4" y="535"/>
                  </a:lnTo>
                  <a:lnTo>
                    <a:pt x="9" y="623"/>
                  </a:lnTo>
                  <a:lnTo>
                    <a:pt x="15" y="709"/>
                  </a:lnTo>
                  <a:lnTo>
                    <a:pt x="15" y="709"/>
                  </a:lnTo>
                  <a:lnTo>
                    <a:pt x="21" y="748"/>
                  </a:lnTo>
                  <a:lnTo>
                    <a:pt x="26" y="788"/>
                  </a:lnTo>
                  <a:lnTo>
                    <a:pt x="32" y="826"/>
                  </a:lnTo>
                  <a:lnTo>
                    <a:pt x="40" y="860"/>
                  </a:lnTo>
                  <a:lnTo>
                    <a:pt x="48" y="894"/>
                  </a:lnTo>
                  <a:lnTo>
                    <a:pt x="56" y="924"/>
                  </a:lnTo>
                  <a:lnTo>
                    <a:pt x="67" y="952"/>
                  </a:lnTo>
                  <a:lnTo>
                    <a:pt x="78" y="975"/>
                  </a:lnTo>
                  <a:lnTo>
                    <a:pt x="84" y="974"/>
                  </a:lnTo>
                  <a:lnTo>
                    <a:pt x="84" y="974"/>
                  </a:lnTo>
                  <a:lnTo>
                    <a:pt x="71" y="949"/>
                  </a:lnTo>
                  <a:lnTo>
                    <a:pt x="62" y="922"/>
                  </a:lnTo>
                  <a:lnTo>
                    <a:pt x="54" y="892"/>
                  </a:lnTo>
                  <a:lnTo>
                    <a:pt x="45" y="860"/>
                  </a:lnTo>
                  <a:lnTo>
                    <a:pt x="37" y="825"/>
                  </a:lnTo>
                  <a:lnTo>
                    <a:pt x="32" y="788"/>
                  </a:lnTo>
                  <a:lnTo>
                    <a:pt x="26" y="748"/>
                  </a:lnTo>
                  <a:lnTo>
                    <a:pt x="21" y="707"/>
                  </a:lnTo>
                  <a:lnTo>
                    <a:pt x="21" y="707"/>
                  </a:lnTo>
                  <a:lnTo>
                    <a:pt x="14" y="623"/>
                  </a:lnTo>
                  <a:lnTo>
                    <a:pt x="10" y="535"/>
                  </a:lnTo>
                  <a:lnTo>
                    <a:pt x="7" y="448"/>
                  </a:lnTo>
                  <a:lnTo>
                    <a:pt x="6" y="360"/>
                  </a:lnTo>
                  <a:lnTo>
                    <a:pt x="6" y="360"/>
                  </a:lnTo>
                  <a:lnTo>
                    <a:pt x="7" y="289"/>
                  </a:lnTo>
                  <a:lnTo>
                    <a:pt x="9" y="221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8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5400676" y="2684463"/>
              <a:ext cx="422275" cy="1433513"/>
            </a:xfrm>
            <a:custGeom>
              <a:avLst/>
              <a:gdLst>
                <a:gd name="T0" fmla="*/ 0 w 266"/>
                <a:gd name="T1" fmla="*/ 0 h 903"/>
                <a:gd name="T2" fmla="*/ 0 w 266"/>
                <a:gd name="T3" fmla="*/ 0 h 903"/>
                <a:gd name="T4" fmla="*/ 5 w 266"/>
                <a:gd name="T5" fmla="*/ 33 h 903"/>
                <a:gd name="T6" fmla="*/ 22 w 266"/>
                <a:gd name="T7" fmla="*/ 121 h 903"/>
                <a:gd name="T8" fmla="*/ 48 w 266"/>
                <a:gd name="T9" fmla="*/ 250 h 903"/>
                <a:gd name="T10" fmla="*/ 64 w 266"/>
                <a:gd name="T11" fmla="*/ 322 h 903"/>
                <a:gd name="T12" fmla="*/ 82 w 266"/>
                <a:gd name="T13" fmla="*/ 400 h 903"/>
                <a:gd name="T14" fmla="*/ 82 w 266"/>
                <a:gd name="T15" fmla="*/ 400 h 903"/>
                <a:gd name="T16" fmla="*/ 101 w 266"/>
                <a:gd name="T17" fmla="*/ 478 h 903"/>
                <a:gd name="T18" fmla="*/ 121 w 266"/>
                <a:gd name="T19" fmla="*/ 556 h 903"/>
                <a:gd name="T20" fmla="*/ 143 w 266"/>
                <a:gd name="T21" fmla="*/ 632 h 903"/>
                <a:gd name="T22" fmla="*/ 165 w 266"/>
                <a:gd name="T23" fmla="*/ 703 h 903"/>
                <a:gd name="T24" fmla="*/ 165 w 266"/>
                <a:gd name="T25" fmla="*/ 703 h 903"/>
                <a:gd name="T26" fmla="*/ 177 w 266"/>
                <a:gd name="T27" fmla="*/ 736 h 903"/>
                <a:gd name="T28" fmla="*/ 188 w 266"/>
                <a:gd name="T29" fmla="*/ 767 h 903"/>
                <a:gd name="T30" fmla="*/ 201 w 266"/>
                <a:gd name="T31" fmla="*/ 797 h 903"/>
                <a:gd name="T32" fmla="*/ 213 w 266"/>
                <a:gd name="T33" fmla="*/ 823 h 903"/>
                <a:gd name="T34" fmla="*/ 213 w 266"/>
                <a:gd name="T35" fmla="*/ 823 h 903"/>
                <a:gd name="T36" fmla="*/ 225 w 266"/>
                <a:gd name="T37" fmla="*/ 848 h 903"/>
                <a:gd name="T38" fmla="*/ 237 w 266"/>
                <a:gd name="T39" fmla="*/ 870 h 903"/>
                <a:gd name="T40" fmla="*/ 250 w 266"/>
                <a:gd name="T41" fmla="*/ 888 h 903"/>
                <a:gd name="T42" fmla="*/ 262 w 266"/>
                <a:gd name="T43" fmla="*/ 903 h 903"/>
                <a:gd name="T44" fmla="*/ 266 w 266"/>
                <a:gd name="T45" fmla="*/ 898 h 903"/>
                <a:gd name="T46" fmla="*/ 266 w 266"/>
                <a:gd name="T47" fmla="*/ 898 h 903"/>
                <a:gd name="T48" fmla="*/ 254 w 266"/>
                <a:gd name="T49" fmla="*/ 883 h 903"/>
                <a:gd name="T50" fmla="*/ 241 w 266"/>
                <a:gd name="T51" fmla="*/ 866 h 903"/>
                <a:gd name="T52" fmla="*/ 229 w 266"/>
                <a:gd name="T53" fmla="*/ 845 h 903"/>
                <a:gd name="T54" fmla="*/ 217 w 266"/>
                <a:gd name="T55" fmla="*/ 822 h 903"/>
                <a:gd name="T56" fmla="*/ 217 w 266"/>
                <a:gd name="T57" fmla="*/ 822 h 903"/>
                <a:gd name="T58" fmla="*/ 207 w 266"/>
                <a:gd name="T59" fmla="*/ 799 h 903"/>
                <a:gd name="T60" fmla="*/ 196 w 266"/>
                <a:gd name="T61" fmla="*/ 773 h 903"/>
                <a:gd name="T62" fmla="*/ 176 w 266"/>
                <a:gd name="T63" fmla="*/ 718 h 903"/>
                <a:gd name="T64" fmla="*/ 155 w 266"/>
                <a:gd name="T65" fmla="*/ 658 h 903"/>
                <a:gd name="T66" fmla="*/ 136 w 266"/>
                <a:gd name="T67" fmla="*/ 593 h 903"/>
                <a:gd name="T68" fmla="*/ 119 w 266"/>
                <a:gd name="T69" fmla="*/ 526 h 903"/>
                <a:gd name="T70" fmla="*/ 101 w 266"/>
                <a:gd name="T71" fmla="*/ 457 h 903"/>
                <a:gd name="T72" fmla="*/ 84 w 266"/>
                <a:gd name="T73" fmla="*/ 389 h 903"/>
                <a:gd name="T74" fmla="*/ 69 w 266"/>
                <a:gd name="T75" fmla="*/ 322 h 903"/>
                <a:gd name="T76" fmla="*/ 69 w 266"/>
                <a:gd name="T77" fmla="*/ 322 h 903"/>
                <a:gd name="T78" fmla="*/ 42 w 266"/>
                <a:gd name="T79" fmla="*/ 197 h 903"/>
                <a:gd name="T80" fmla="*/ 22 w 266"/>
                <a:gd name="T81" fmla="*/ 94 h 903"/>
                <a:gd name="T82" fmla="*/ 22 w 266"/>
                <a:gd name="T83" fmla="*/ 94 h 903"/>
                <a:gd name="T84" fmla="*/ 9 w 266"/>
                <a:gd name="T85" fmla="*/ 25 h 903"/>
                <a:gd name="T86" fmla="*/ 9 w 266"/>
                <a:gd name="T87" fmla="*/ 25 h 903"/>
                <a:gd name="T88" fmla="*/ 5 w 266"/>
                <a:gd name="T89" fmla="*/ 0 h 903"/>
                <a:gd name="T90" fmla="*/ 0 w 266"/>
                <a:gd name="T91" fmla="*/ 0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903">
                  <a:moveTo>
                    <a:pt x="0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22" y="121"/>
                  </a:lnTo>
                  <a:lnTo>
                    <a:pt x="48" y="250"/>
                  </a:lnTo>
                  <a:lnTo>
                    <a:pt x="64" y="322"/>
                  </a:lnTo>
                  <a:lnTo>
                    <a:pt x="82" y="400"/>
                  </a:lnTo>
                  <a:lnTo>
                    <a:pt x="82" y="400"/>
                  </a:lnTo>
                  <a:lnTo>
                    <a:pt x="101" y="478"/>
                  </a:lnTo>
                  <a:lnTo>
                    <a:pt x="121" y="556"/>
                  </a:lnTo>
                  <a:lnTo>
                    <a:pt x="143" y="632"/>
                  </a:lnTo>
                  <a:lnTo>
                    <a:pt x="165" y="703"/>
                  </a:lnTo>
                  <a:lnTo>
                    <a:pt x="165" y="703"/>
                  </a:lnTo>
                  <a:lnTo>
                    <a:pt x="177" y="736"/>
                  </a:lnTo>
                  <a:lnTo>
                    <a:pt x="188" y="767"/>
                  </a:lnTo>
                  <a:lnTo>
                    <a:pt x="201" y="797"/>
                  </a:lnTo>
                  <a:lnTo>
                    <a:pt x="213" y="823"/>
                  </a:lnTo>
                  <a:lnTo>
                    <a:pt x="213" y="823"/>
                  </a:lnTo>
                  <a:lnTo>
                    <a:pt x="225" y="848"/>
                  </a:lnTo>
                  <a:lnTo>
                    <a:pt x="237" y="870"/>
                  </a:lnTo>
                  <a:lnTo>
                    <a:pt x="250" y="888"/>
                  </a:lnTo>
                  <a:lnTo>
                    <a:pt x="262" y="903"/>
                  </a:lnTo>
                  <a:lnTo>
                    <a:pt x="266" y="898"/>
                  </a:lnTo>
                  <a:lnTo>
                    <a:pt x="266" y="898"/>
                  </a:lnTo>
                  <a:lnTo>
                    <a:pt x="254" y="883"/>
                  </a:lnTo>
                  <a:lnTo>
                    <a:pt x="241" y="866"/>
                  </a:lnTo>
                  <a:lnTo>
                    <a:pt x="229" y="845"/>
                  </a:lnTo>
                  <a:lnTo>
                    <a:pt x="217" y="822"/>
                  </a:lnTo>
                  <a:lnTo>
                    <a:pt x="217" y="822"/>
                  </a:lnTo>
                  <a:lnTo>
                    <a:pt x="207" y="799"/>
                  </a:lnTo>
                  <a:lnTo>
                    <a:pt x="196" y="773"/>
                  </a:lnTo>
                  <a:lnTo>
                    <a:pt x="176" y="718"/>
                  </a:lnTo>
                  <a:lnTo>
                    <a:pt x="155" y="658"/>
                  </a:lnTo>
                  <a:lnTo>
                    <a:pt x="136" y="593"/>
                  </a:lnTo>
                  <a:lnTo>
                    <a:pt x="119" y="526"/>
                  </a:lnTo>
                  <a:lnTo>
                    <a:pt x="101" y="457"/>
                  </a:lnTo>
                  <a:lnTo>
                    <a:pt x="84" y="389"/>
                  </a:lnTo>
                  <a:lnTo>
                    <a:pt x="69" y="322"/>
                  </a:lnTo>
                  <a:lnTo>
                    <a:pt x="69" y="322"/>
                  </a:lnTo>
                  <a:lnTo>
                    <a:pt x="42" y="197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Rectangle 135"/>
            <p:cNvSpPr>
              <a:spLocks noChangeArrowheads="1"/>
            </p:cNvSpPr>
            <p:nvPr/>
          </p:nvSpPr>
          <p:spPr bwMode="auto">
            <a:xfrm>
              <a:off x="6238876" y="3630613"/>
              <a:ext cx="60642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Replication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37" name="Rectangle 136"/>
            <p:cNvSpPr>
              <a:spLocks noChangeArrowheads="1"/>
            </p:cNvSpPr>
            <p:nvPr/>
          </p:nvSpPr>
          <p:spPr bwMode="auto">
            <a:xfrm>
              <a:off x="6238876" y="3767138"/>
              <a:ext cx="609600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and growth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6951663" y="2282826"/>
              <a:ext cx="6889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Secre tion of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39" name="Rectangle 138"/>
            <p:cNvSpPr>
              <a:spLocks noChangeArrowheads="1"/>
            </p:cNvSpPr>
            <p:nvPr/>
          </p:nvSpPr>
          <p:spPr bwMode="auto">
            <a:xfrm>
              <a:off x="6951663" y="2417763"/>
              <a:ext cx="8032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polysaccharide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40" name="Rectangle 139"/>
            <p:cNvSpPr>
              <a:spLocks noChangeArrowheads="1"/>
            </p:cNvSpPr>
            <p:nvPr/>
          </p:nvSpPr>
          <p:spPr bwMode="auto">
            <a:xfrm>
              <a:off x="6951663" y="2551113"/>
              <a:ext cx="361950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matrix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41" name="Rectangle 140"/>
            <p:cNvSpPr>
              <a:spLocks noChangeArrowheads="1"/>
            </p:cNvSpPr>
            <p:nvPr/>
          </p:nvSpPr>
          <p:spPr bwMode="auto">
            <a:xfrm>
              <a:off x="6807201" y="2878138"/>
              <a:ext cx="69532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Detach ment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6807201" y="3014663"/>
              <a:ext cx="639763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erosion,and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6807201" y="3149601"/>
              <a:ext cx="53022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sloughing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7237413" y="3419476"/>
              <a:ext cx="384175" cy="450850"/>
            </a:xfrm>
            <a:custGeom>
              <a:avLst/>
              <a:gdLst>
                <a:gd name="T0" fmla="*/ 33 w 242"/>
                <a:gd name="T1" fmla="*/ 284 h 284"/>
                <a:gd name="T2" fmla="*/ 7 w 242"/>
                <a:gd name="T3" fmla="*/ 12 h 284"/>
                <a:gd name="T4" fmla="*/ 238 w 242"/>
                <a:gd name="T5" fmla="*/ 184 h 284"/>
                <a:gd name="T6" fmla="*/ 242 w 242"/>
                <a:gd name="T7" fmla="*/ 180 h 284"/>
                <a:gd name="T8" fmla="*/ 0 w 242"/>
                <a:gd name="T9" fmla="*/ 0 h 284"/>
                <a:gd name="T10" fmla="*/ 28 w 242"/>
                <a:gd name="T11" fmla="*/ 284 h 284"/>
                <a:gd name="T12" fmla="*/ 33 w 242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84">
                  <a:moveTo>
                    <a:pt x="33" y="284"/>
                  </a:moveTo>
                  <a:lnTo>
                    <a:pt x="7" y="12"/>
                  </a:lnTo>
                  <a:lnTo>
                    <a:pt x="238" y="184"/>
                  </a:lnTo>
                  <a:lnTo>
                    <a:pt x="242" y="180"/>
                  </a:lnTo>
                  <a:lnTo>
                    <a:pt x="0" y="0"/>
                  </a:lnTo>
                  <a:lnTo>
                    <a:pt x="28" y="284"/>
                  </a:lnTo>
                  <a:lnTo>
                    <a:pt x="33" y="28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7237413" y="3419476"/>
              <a:ext cx="384175" cy="450850"/>
            </a:xfrm>
            <a:custGeom>
              <a:avLst/>
              <a:gdLst>
                <a:gd name="T0" fmla="*/ 33 w 242"/>
                <a:gd name="T1" fmla="*/ 284 h 284"/>
                <a:gd name="T2" fmla="*/ 7 w 242"/>
                <a:gd name="T3" fmla="*/ 12 h 284"/>
                <a:gd name="T4" fmla="*/ 238 w 242"/>
                <a:gd name="T5" fmla="*/ 184 h 284"/>
                <a:gd name="T6" fmla="*/ 242 w 242"/>
                <a:gd name="T7" fmla="*/ 180 h 284"/>
                <a:gd name="T8" fmla="*/ 0 w 242"/>
                <a:gd name="T9" fmla="*/ 0 h 284"/>
                <a:gd name="T10" fmla="*/ 28 w 242"/>
                <a:gd name="T11" fmla="*/ 284 h 284"/>
                <a:gd name="T12" fmla="*/ 33 w 242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84">
                  <a:moveTo>
                    <a:pt x="33" y="284"/>
                  </a:moveTo>
                  <a:lnTo>
                    <a:pt x="7" y="12"/>
                  </a:lnTo>
                  <a:lnTo>
                    <a:pt x="238" y="184"/>
                  </a:lnTo>
                  <a:lnTo>
                    <a:pt x="242" y="180"/>
                  </a:lnTo>
                  <a:lnTo>
                    <a:pt x="0" y="0"/>
                  </a:lnTo>
                  <a:lnTo>
                    <a:pt x="28" y="284"/>
                  </a:lnTo>
                  <a:lnTo>
                    <a:pt x="33" y="2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6516688" y="3937001"/>
              <a:ext cx="384175" cy="450850"/>
            </a:xfrm>
            <a:custGeom>
              <a:avLst/>
              <a:gdLst>
                <a:gd name="T0" fmla="*/ 34 w 242"/>
                <a:gd name="T1" fmla="*/ 284 h 284"/>
                <a:gd name="T2" fmla="*/ 7 w 242"/>
                <a:gd name="T3" fmla="*/ 11 h 284"/>
                <a:gd name="T4" fmla="*/ 239 w 242"/>
                <a:gd name="T5" fmla="*/ 185 h 284"/>
                <a:gd name="T6" fmla="*/ 242 w 242"/>
                <a:gd name="T7" fmla="*/ 180 h 284"/>
                <a:gd name="T8" fmla="*/ 0 w 242"/>
                <a:gd name="T9" fmla="*/ 0 h 284"/>
                <a:gd name="T10" fmla="*/ 29 w 242"/>
                <a:gd name="T11" fmla="*/ 284 h 284"/>
                <a:gd name="T12" fmla="*/ 34 w 242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84">
                  <a:moveTo>
                    <a:pt x="34" y="284"/>
                  </a:moveTo>
                  <a:lnTo>
                    <a:pt x="7" y="11"/>
                  </a:lnTo>
                  <a:lnTo>
                    <a:pt x="239" y="185"/>
                  </a:lnTo>
                  <a:lnTo>
                    <a:pt x="242" y="180"/>
                  </a:lnTo>
                  <a:lnTo>
                    <a:pt x="0" y="0"/>
                  </a:lnTo>
                  <a:lnTo>
                    <a:pt x="29" y="284"/>
                  </a:lnTo>
                  <a:lnTo>
                    <a:pt x="34" y="28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7866063" y="1933576"/>
              <a:ext cx="163513" cy="1104900"/>
            </a:xfrm>
            <a:custGeom>
              <a:avLst/>
              <a:gdLst>
                <a:gd name="T0" fmla="*/ 0 w 103"/>
                <a:gd name="T1" fmla="*/ 5 h 696"/>
                <a:gd name="T2" fmla="*/ 0 w 103"/>
                <a:gd name="T3" fmla="*/ 5 h 696"/>
                <a:gd name="T4" fmla="*/ 0 w 103"/>
                <a:gd name="T5" fmla="*/ 6 h 696"/>
                <a:gd name="T6" fmla="*/ 0 w 103"/>
                <a:gd name="T7" fmla="*/ 6 h 696"/>
                <a:gd name="T8" fmla="*/ 9 w 103"/>
                <a:gd name="T9" fmla="*/ 18 h 696"/>
                <a:gd name="T10" fmla="*/ 21 w 103"/>
                <a:gd name="T11" fmla="*/ 43 h 696"/>
                <a:gd name="T12" fmla="*/ 36 w 103"/>
                <a:gd name="T13" fmla="*/ 77 h 696"/>
                <a:gd name="T14" fmla="*/ 54 w 103"/>
                <a:gd name="T15" fmla="*/ 121 h 696"/>
                <a:gd name="T16" fmla="*/ 62 w 103"/>
                <a:gd name="T17" fmla="*/ 145 h 696"/>
                <a:gd name="T18" fmla="*/ 70 w 103"/>
                <a:gd name="T19" fmla="*/ 173 h 696"/>
                <a:gd name="T20" fmla="*/ 77 w 103"/>
                <a:gd name="T21" fmla="*/ 201 h 696"/>
                <a:gd name="T22" fmla="*/ 84 w 103"/>
                <a:gd name="T23" fmla="*/ 233 h 696"/>
                <a:gd name="T24" fmla="*/ 89 w 103"/>
                <a:gd name="T25" fmla="*/ 265 h 696"/>
                <a:gd name="T26" fmla="*/ 93 w 103"/>
                <a:gd name="T27" fmla="*/ 300 h 696"/>
                <a:gd name="T28" fmla="*/ 96 w 103"/>
                <a:gd name="T29" fmla="*/ 335 h 696"/>
                <a:gd name="T30" fmla="*/ 97 w 103"/>
                <a:gd name="T31" fmla="*/ 372 h 696"/>
                <a:gd name="T32" fmla="*/ 97 w 103"/>
                <a:gd name="T33" fmla="*/ 372 h 696"/>
                <a:gd name="T34" fmla="*/ 96 w 103"/>
                <a:gd name="T35" fmla="*/ 409 h 696"/>
                <a:gd name="T36" fmla="*/ 93 w 103"/>
                <a:gd name="T37" fmla="*/ 447 h 696"/>
                <a:gd name="T38" fmla="*/ 88 w 103"/>
                <a:gd name="T39" fmla="*/ 487 h 696"/>
                <a:gd name="T40" fmla="*/ 80 w 103"/>
                <a:gd name="T41" fmla="*/ 526 h 696"/>
                <a:gd name="T42" fmla="*/ 69 w 103"/>
                <a:gd name="T43" fmla="*/ 567 h 696"/>
                <a:gd name="T44" fmla="*/ 55 w 103"/>
                <a:gd name="T45" fmla="*/ 608 h 696"/>
                <a:gd name="T46" fmla="*/ 39 w 103"/>
                <a:gd name="T47" fmla="*/ 650 h 696"/>
                <a:gd name="T48" fmla="*/ 18 w 103"/>
                <a:gd name="T49" fmla="*/ 693 h 696"/>
                <a:gd name="T50" fmla="*/ 24 w 103"/>
                <a:gd name="T51" fmla="*/ 696 h 696"/>
                <a:gd name="T52" fmla="*/ 24 w 103"/>
                <a:gd name="T53" fmla="*/ 696 h 696"/>
                <a:gd name="T54" fmla="*/ 44 w 103"/>
                <a:gd name="T55" fmla="*/ 653 h 696"/>
                <a:gd name="T56" fmla="*/ 60 w 103"/>
                <a:gd name="T57" fmla="*/ 611 h 696"/>
                <a:gd name="T58" fmla="*/ 74 w 103"/>
                <a:gd name="T59" fmla="*/ 569 h 696"/>
                <a:gd name="T60" fmla="*/ 85 w 103"/>
                <a:gd name="T61" fmla="*/ 528 h 696"/>
                <a:gd name="T62" fmla="*/ 93 w 103"/>
                <a:gd name="T63" fmla="*/ 488 h 696"/>
                <a:gd name="T64" fmla="*/ 99 w 103"/>
                <a:gd name="T65" fmla="*/ 448 h 696"/>
                <a:gd name="T66" fmla="*/ 101 w 103"/>
                <a:gd name="T67" fmla="*/ 410 h 696"/>
                <a:gd name="T68" fmla="*/ 103 w 103"/>
                <a:gd name="T69" fmla="*/ 372 h 696"/>
                <a:gd name="T70" fmla="*/ 103 w 103"/>
                <a:gd name="T71" fmla="*/ 372 h 696"/>
                <a:gd name="T72" fmla="*/ 101 w 103"/>
                <a:gd name="T73" fmla="*/ 332 h 696"/>
                <a:gd name="T74" fmla="*/ 99 w 103"/>
                <a:gd name="T75" fmla="*/ 294 h 696"/>
                <a:gd name="T76" fmla="*/ 93 w 103"/>
                <a:gd name="T77" fmla="*/ 257 h 696"/>
                <a:gd name="T78" fmla="*/ 88 w 103"/>
                <a:gd name="T79" fmla="*/ 223 h 696"/>
                <a:gd name="T80" fmla="*/ 80 w 103"/>
                <a:gd name="T81" fmla="*/ 190 h 696"/>
                <a:gd name="T82" fmla="*/ 71 w 103"/>
                <a:gd name="T83" fmla="*/ 160 h 696"/>
                <a:gd name="T84" fmla="*/ 63 w 103"/>
                <a:gd name="T85" fmla="*/ 132 h 696"/>
                <a:gd name="T86" fmla="*/ 54 w 103"/>
                <a:gd name="T87" fmla="*/ 106 h 696"/>
                <a:gd name="T88" fmla="*/ 36 w 103"/>
                <a:gd name="T89" fmla="*/ 62 h 696"/>
                <a:gd name="T90" fmla="*/ 19 w 103"/>
                <a:gd name="T91" fmla="*/ 29 h 696"/>
                <a:gd name="T92" fmla="*/ 9 w 103"/>
                <a:gd name="T93" fmla="*/ 9 h 696"/>
                <a:gd name="T94" fmla="*/ 4 w 103"/>
                <a:gd name="T95" fmla="*/ 0 h 696"/>
                <a:gd name="T96" fmla="*/ 0 w 103"/>
                <a:gd name="T97" fmla="*/ 5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" h="696">
                  <a:moveTo>
                    <a:pt x="0" y="5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9" y="18"/>
                  </a:lnTo>
                  <a:lnTo>
                    <a:pt x="21" y="43"/>
                  </a:lnTo>
                  <a:lnTo>
                    <a:pt x="36" y="77"/>
                  </a:lnTo>
                  <a:lnTo>
                    <a:pt x="54" y="121"/>
                  </a:lnTo>
                  <a:lnTo>
                    <a:pt x="62" y="145"/>
                  </a:lnTo>
                  <a:lnTo>
                    <a:pt x="70" y="173"/>
                  </a:lnTo>
                  <a:lnTo>
                    <a:pt x="77" y="201"/>
                  </a:lnTo>
                  <a:lnTo>
                    <a:pt x="84" y="233"/>
                  </a:lnTo>
                  <a:lnTo>
                    <a:pt x="89" y="265"/>
                  </a:lnTo>
                  <a:lnTo>
                    <a:pt x="93" y="300"/>
                  </a:lnTo>
                  <a:lnTo>
                    <a:pt x="96" y="335"/>
                  </a:lnTo>
                  <a:lnTo>
                    <a:pt x="97" y="372"/>
                  </a:lnTo>
                  <a:lnTo>
                    <a:pt x="97" y="372"/>
                  </a:lnTo>
                  <a:lnTo>
                    <a:pt x="96" y="409"/>
                  </a:lnTo>
                  <a:lnTo>
                    <a:pt x="93" y="447"/>
                  </a:lnTo>
                  <a:lnTo>
                    <a:pt x="88" y="487"/>
                  </a:lnTo>
                  <a:lnTo>
                    <a:pt x="80" y="526"/>
                  </a:lnTo>
                  <a:lnTo>
                    <a:pt x="69" y="567"/>
                  </a:lnTo>
                  <a:lnTo>
                    <a:pt x="55" y="608"/>
                  </a:lnTo>
                  <a:lnTo>
                    <a:pt x="39" y="650"/>
                  </a:lnTo>
                  <a:lnTo>
                    <a:pt x="18" y="693"/>
                  </a:lnTo>
                  <a:lnTo>
                    <a:pt x="24" y="696"/>
                  </a:lnTo>
                  <a:lnTo>
                    <a:pt x="24" y="696"/>
                  </a:lnTo>
                  <a:lnTo>
                    <a:pt x="44" y="653"/>
                  </a:lnTo>
                  <a:lnTo>
                    <a:pt x="60" y="611"/>
                  </a:lnTo>
                  <a:lnTo>
                    <a:pt x="74" y="569"/>
                  </a:lnTo>
                  <a:lnTo>
                    <a:pt x="85" y="528"/>
                  </a:lnTo>
                  <a:lnTo>
                    <a:pt x="93" y="488"/>
                  </a:lnTo>
                  <a:lnTo>
                    <a:pt x="99" y="448"/>
                  </a:lnTo>
                  <a:lnTo>
                    <a:pt x="101" y="410"/>
                  </a:lnTo>
                  <a:lnTo>
                    <a:pt x="103" y="372"/>
                  </a:lnTo>
                  <a:lnTo>
                    <a:pt x="103" y="372"/>
                  </a:lnTo>
                  <a:lnTo>
                    <a:pt x="101" y="332"/>
                  </a:lnTo>
                  <a:lnTo>
                    <a:pt x="99" y="294"/>
                  </a:lnTo>
                  <a:lnTo>
                    <a:pt x="93" y="257"/>
                  </a:lnTo>
                  <a:lnTo>
                    <a:pt x="88" y="223"/>
                  </a:lnTo>
                  <a:lnTo>
                    <a:pt x="80" y="190"/>
                  </a:lnTo>
                  <a:lnTo>
                    <a:pt x="71" y="160"/>
                  </a:lnTo>
                  <a:lnTo>
                    <a:pt x="63" y="132"/>
                  </a:lnTo>
                  <a:lnTo>
                    <a:pt x="54" y="106"/>
                  </a:lnTo>
                  <a:lnTo>
                    <a:pt x="36" y="62"/>
                  </a:lnTo>
                  <a:lnTo>
                    <a:pt x="19" y="29"/>
                  </a:lnTo>
                  <a:lnTo>
                    <a:pt x="9" y="9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48" name="Picture 147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1" y="4264026"/>
              <a:ext cx="358775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148"/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001" y="4521201"/>
              <a:ext cx="357188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149"/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226" y="3990976"/>
              <a:ext cx="155575" cy="1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150"/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226" y="3987801"/>
              <a:ext cx="35083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151"/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263" y="4167188"/>
              <a:ext cx="357188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152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2513" y="4149726"/>
              <a:ext cx="24130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" name="Picture 153"/>
            <p:cNvPicPr>
              <a:picLocks noChangeAspect="1"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851" y="1912938"/>
              <a:ext cx="273050" cy="8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154"/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0838" y="1574801"/>
              <a:ext cx="33813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155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501" y="1325563"/>
              <a:ext cx="331788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" name="Picture 156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1013" y="1571626"/>
              <a:ext cx="46038" cy="20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157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4238" y="1538288"/>
              <a:ext cx="260350" cy="20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" name="Picture 158"/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1313" y="4487863"/>
              <a:ext cx="3587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" name="Picture 159"/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151" y="4735513"/>
              <a:ext cx="149225" cy="2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160"/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138" y="4492626"/>
              <a:ext cx="35718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" name="Picture 161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751" y="4397376"/>
              <a:ext cx="358775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162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3038" y="4605338"/>
              <a:ext cx="169863" cy="5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" name="Picture 163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251" y="3841751"/>
              <a:ext cx="358775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164"/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013" y="3611563"/>
              <a:ext cx="357188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165"/>
            <p:cNvPicPr>
              <a:picLocks noChangeAspect="1"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4476" y="4322763"/>
              <a:ext cx="35718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/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251" y="4476751"/>
              <a:ext cx="239713" cy="11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" name="Picture 167"/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1951" y="3111501"/>
              <a:ext cx="357188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" name="Picture 168"/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3488" y="1479551"/>
              <a:ext cx="19367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" name="Picture 169"/>
            <p:cNvPicPr>
              <a:picLocks noChangeAspect="1" noChangeArrowheads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9451" y="1541463"/>
              <a:ext cx="222250" cy="163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" name="Picture 170"/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163" y="1550988"/>
              <a:ext cx="241300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2" name="Picture 171"/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963" y="1289051"/>
              <a:ext cx="331788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" name="Picture 172"/>
            <p:cNvPicPr>
              <a:picLocks noChangeAspect="1" noChangeArrowheads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738" y="1346201"/>
              <a:ext cx="104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173"/>
            <p:cNvPicPr>
              <a:picLocks noChangeAspect="1" noChangeArrowheads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2778126"/>
              <a:ext cx="195263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1512888" y="2786063"/>
              <a:ext cx="180975" cy="169863"/>
            </a:xfrm>
            <a:custGeom>
              <a:avLst/>
              <a:gdLst>
                <a:gd name="T0" fmla="*/ 82 w 114"/>
                <a:gd name="T1" fmla="*/ 104 h 107"/>
                <a:gd name="T2" fmla="*/ 67 w 114"/>
                <a:gd name="T3" fmla="*/ 98 h 107"/>
                <a:gd name="T4" fmla="*/ 63 w 114"/>
                <a:gd name="T5" fmla="*/ 92 h 107"/>
                <a:gd name="T6" fmla="*/ 63 w 114"/>
                <a:gd name="T7" fmla="*/ 74 h 107"/>
                <a:gd name="T8" fmla="*/ 69 w 114"/>
                <a:gd name="T9" fmla="*/ 49 h 107"/>
                <a:gd name="T10" fmla="*/ 53 w 114"/>
                <a:gd name="T11" fmla="*/ 52 h 107"/>
                <a:gd name="T12" fmla="*/ 37 w 114"/>
                <a:gd name="T13" fmla="*/ 52 h 107"/>
                <a:gd name="T14" fmla="*/ 31 w 114"/>
                <a:gd name="T15" fmla="*/ 49 h 107"/>
                <a:gd name="T16" fmla="*/ 30 w 114"/>
                <a:gd name="T17" fmla="*/ 45 h 107"/>
                <a:gd name="T18" fmla="*/ 31 w 114"/>
                <a:gd name="T19" fmla="*/ 40 h 107"/>
                <a:gd name="T20" fmla="*/ 38 w 114"/>
                <a:gd name="T21" fmla="*/ 33 h 107"/>
                <a:gd name="T22" fmla="*/ 42 w 114"/>
                <a:gd name="T23" fmla="*/ 33 h 107"/>
                <a:gd name="T24" fmla="*/ 41 w 114"/>
                <a:gd name="T25" fmla="*/ 33 h 107"/>
                <a:gd name="T26" fmla="*/ 35 w 114"/>
                <a:gd name="T27" fmla="*/ 40 h 107"/>
                <a:gd name="T28" fmla="*/ 33 w 114"/>
                <a:gd name="T29" fmla="*/ 45 h 107"/>
                <a:gd name="T30" fmla="*/ 33 w 114"/>
                <a:gd name="T31" fmla="*/ 47 h 107"/>
                <a:gd name="T32" fmla="*/ 35 w 114"/>
                <a:gd name="T33" fmla="*/ 49 h 107"/>
                <a:gd name="T34" fmla="*/ 44 w 114"/>
                <a:gd name="T35" fmla="*/ 49 h 107"/>
                <a:gd name="T36" fmla="*/ 75 w 114"/>
                <a:gd name="T37" fmla="*/ 45 h 107"/>
                <a:gd name="T38" fmla="*/ 68 w 114"/>
                <a:gd name="T39" fmla="*/ 63 h 107"/>
                <a:gd name="T40" fmla="*/ 64 w 114"/>
                <a:gd name="T41" fmla="*/ 83 h 107"/>
                <a:gd name="T42" fmla="*/ 69 w 114"/>
                <a:gd name="T43" fmla="*/ 97 h 107"/>
                <a:gd name="T44" fmla="*/ 82 w 114"/>
                <a:gd name="T45" fmla="*/ 101 h 107"/>
                <a:gd name="T46" fmla="*/ 94 w 114"/>
                <a:gd name="T47" fmla="*/ 98 h 107"/>
                <a:gd name="T48" fmla="*/ 109 w 114"/>
                <a:gd name="T49" fmla="*/ 92 h 107"/>
                <a:gd name="T50" fmla="*/ 112 w 114"/>
                <a:gd name="T51" fmla="*/ 96 h 107"/>
                <a:gd name="T52" fmla="*/ 87 w 114"/>
                <a:gd name="T53" fmla="*/ 103 h 107"/>
                <a:gd name="T54" fmla="*/ 82 w 114"/>
                <a:gd name="T55" fmla="*/ 107 h 107"/>
                <a:gd name="T56" fmla="*/ 95 w 114"/>
                <a:gd name="T57" fmla="*/ 104 h 107"/>
                <a:gd name="T58" fmla="*/ 112 w 114"/>
                <a:gd name="T59" fmla="*/ 90 h 107"/>
                <a:gd name="T60" fmla="*/ 94 w 114"/>
                <a:gd name="T61" fmla="*/ 96 h 107"/>
                <a:gd name="T62" fmla="*/ 75 w 114"/>
                <a:gd name="T63" fmla="*/ 97 h 107"/>
                <a:gd name="T64" fmla="*/ 68 w 114"/>
                <a:gd name="T65" fmla="*/ 90 h 107"/>
                <a:gd name="T66" fmla="*/ 68 w 114"/>
                <a:gd name="T67" fmla="*/ 74 h 107"/>
                <a:gd name="T68" fmla="*/ 78 w 114"/>
                <a:gd name="T69" fmla="*/ 44 h 107"/>
                <a:gd name="T70" fmla="*/ 71 w 114"/>
                <a:gd name="T71" fmla="*/ 44 h 107"/>
                <a:gd name="T72" fmla="*/ 44 w 114"/>
                <a:gd name="T73" fmla="*/ 47 h 107"/>
                <a:gd name="T74" fmla="*/ 35 w 114"/>
                <a:gd name="T75" fmla="*/ 45 h 107"/>
                <a:gd name="T76" fmla="*/ 35 w 114"/>
                <a:gd name="T77" fmla="*/ 45 h 107"/>
                <a:gd name="T78" fmla="*/ 35 w 114"/>
                <a:gd name="T79" fmla="*/ 45 h 107"/>
                <a:gd name="T80" fmla="*/ 35 w 114"/>
                <a:gd name="T81" fmla="*/ 45 h 107"/>
                <a:gd name="T82" fmla="*/ 35 w 114"/>
                <a:gd name="T83" fmla="*/ 45 h 107"/>
                <a:gd name="T84" fmla="*/ 35 w 114"/>
                <a:gd name="T85" fmla="*/ 44 h 107"/>
                <a:gd name="T86" fmla="*/ 42 w 114"/>
                <a:gd name="T87" fmla="*/ 36 h 107"/>
                <a:gd name="T88" fmla="*/ 46 w 114"/>
                <a:gd name="T89" fmla="*/ 33 h 107"/>
                <a:gd name="T90" fmla="*/ 35 w 114"/>
                <a:gd name="T91" fmla="*/ 34 h 107"/>
                <a:gd name="T92" fmla="*/ 35 w 114"/>
                <a:gd name="T93" fmla="*/ 32 h 107"/>
                <a:gd name="T94" fmla="*/ 27 w 114"/>
                <a:gd name="T95" fmla="*/ 41 h 107"/>
                <a:gd name="T96" fmla="*/ 27 w 114"/>
                <a:gd name="T97" fmla="*/ 49 h 107"/>
                <a:gd name="T98" fmla="*/ 33 w 114"/>
                <a:gd name="T99" fmla="*/ 53 h 107"/>
                <a:gd name="T100" fmla="*/ 44 w 114"/>
                <a:gd name="T101" fmla="*/ 55 h 107"/>
                <a:gd name="T102" fmla="*/ 68 w 114"/>
                <a:gd name="T103" fmla="*/ 52 h 107"/>
                <a:gd name="T104" fmla="*/ 67 w 114"/>
                <a:gd name="T105" fmla="*/ 51 h 107"/>
                <a:gd name="T106" fmla="*/ 59 w 114"/>
                <a:gd name="T107" fmla="*/ 82 h 107"/>
                <a:gd name="T108" fmla="*/ 63 w 114"/>
                <a:gd name="T109" fmla="*/ 97 h 107"/>
                <a:gd name="T110" fmla="*/ 68 w 114"/>
                <a:gd name="T111" fmla="*/ 103 h 107"/>
                <a:gd name="T112" fmla="*/ 82 w 114"/>
                <a:gd name="T11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4" h="107">
                  <a:moveTo>
                    <a:pt x="82" y="105"/>
                  </a:moveTo>
                  <a:lnTo>
                    <a:pt x="82" y="104"/>
                  </a:lnTo>
                  <a:lnTo>
                    <a:pt x="82" y="104"/>
                  </a:lnTo>
                  <a:lnTo>
                    <a:pt x="74" y="103"/>
                  </a:lnTo>
                  <a:lnTo>
                    <a:pt x="69" y="101"/>
                  </a:lnTo>
                  <a:lnTo>
                    <a:pt x="67" y="98"/>
                  </a:lnTo>
                  <a:lnTo>
                    <a:pt x="67" y="98"/>
                  </a:lnTo>
                  <a:lnTo>
                    <a:pt x="64" y="96"/>
                  </a:lnTo>
                  <a:lnTo>
                    <a:pt x="63" y="92"/>
                  </a:lnTo>
                  <a:lnTo>
                    <a:pt x="61" y="82"/>
                  </a:lnTo>
                  <a:lnTo>
                    <a:pt x="61" y="82"/>
                  </a:lnTo>
                  <a:lnTo>
                    <a:pt x="63" y="74"/>
                  </a:lnTo>
                  <a:lnTo>
                    <a:pt x="64" y="66"/>
                  </a:lnTo>
                  <a:lnTo>
                    <a:pt x="69" y="52"/>
                  </a:lnTo>
                  <a:lnTo>
                    <a:pt x="69" y="49"/>
                  </a:lnTo>
                  <a:lnTo>
                    <a:pt x="68" y="49"/>
                  </a:lnTo>
                  <a:lnTo>
                    <a:pt x="68" y="49"/>
                  </a:lnTo>
                  <a:lnTo>
                    <a:pt x="53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37" y="52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1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0" y="42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7" y="33"/>
                  </a:lnTo>
                  <a:lnTo>
                    <a:pt x="38" y="33"/>
                  </a:lnTo>
                  <a:lnTo>
                    <a:pt x="3" y="6"/>
                  </a:lnTo>
                  <a:lnTo>
                    <a:pt x="5" y="4"/>
                  </a:lnTo>
                  <a:lnTo>
                    <a:pt x="42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5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8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54" y="49"/>
                  </a:lnTo>
                  <a:lnTo>
                    <a:pt x="72" y="47"/>
                  </a:lnTo>
                  <a:lnTo>
                    <a:pt x="75" y="45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68" y="63"/>
                  </a:lnTo>
                  <a:lnTo>
                    <a:pt x="65" y="72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5" y="90"/>
                  </a:lnTo>
                  <a:lnTo>
                    <a:pt x="67" y="94"/>
                  </a:lnTo>
                  <a:lnTo>
                    <a:pt x="69" y="97"/>
                  </a:lnTo>
                  <a:lnTo>
                    <a:pt x="69" y="97"/>
                  </a:lnTo>
                  <a:lnTo>
                    <a:pt x="74" y="100"/>
                  </a:lnTo>
                  <a:lnTo>
                    <a:pt x="82" y="101"/>
                  </a:lnTo>
                  <a:lnTo>
                    <a:pt x="82" y="101"/>
                  </a:lnTo>
                  <a:lnTo>
                    <a:pt x="87" y="100"/>
                  </a:lnTo>
                  <a:lnTo>
                    <a:pt x="94" y="98"/>
                  </a:lnTo>
                  <a:lnTo>
                    <a:pt x="110" y="93"/>
                  </a:lnTo>
                  <a:lnTo>
                    <a:pt x="110" y="92"/>
                  </a:lnTo>
                  <a:lnTo>
                    <a:pt x="109" y="92"/>
                  </a:lnTo>
                  <a:lnTo>
                    <a:pt x="112" y="97"/>
                  </a:lnTo>
                  <a:lnTo>
                    <a:pt x="113" y="97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95" y="101"/>
                  </a:lnTo>
                  <a:lnTo>
                    <a:pt x="87" y="103"/>
                  </a:lnTo>
                  <a:lnTo>
                    <a:pt x="82" y="104"/>
                  </a:lnTo>
                  <a:lnTo>
                    <a:pt x="82" y="105"/>
                  </a:lnTo>
                  <a:lnTo>
                    <a:pt x="82" y="107"/>
                  </a:lnTo>
                  <a:lnTo>
                    <a:pt x="82" y="107"/>
                  </a:lnTo>
                  <a:lnTo>
                    <a:pt x="89" y="105"/>
                  </a:lnTo>
                  <a:lnTo>
                    <a:pt x="95" y="104"/>
                  </a:lnTo>
                  <a:lnTo>
                    <a:pt x="113" y="98"/>
                  </a:lnTo>
                  <a:lnTo>
                    <a:pt x="114" y="97"/>
                  </a:lnTo>
                  <a:lnTo>
                    <a:pt x="112" y="90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94" y="96"/>
                  </a:lnTo>
                  <a:lnTo>
                    <a:pt x="82" y="98"/>
                  </a:lnTo>
                  <a:lnTo>
                    <a:pt x="82" y="98"/>
                  </a:lnTo>
                  <a:lnTo>
                    <a:pt x="75" y="97"/>
                  </a:lnTo>
                  <a:lnTo>
                    <a:pt x="71" y="94"/>
                  </a:lnTo>
                  <a:lnTo>
                    <a:pt x="71" y="94"/>
                  </a:lnTo>
                  <a:lnTo>
                    <a:pt x="68" y="90"/>
                  </a:lnTo>
                  <a:lnTo>
                    <a:pt x="67" y="83"/>
                  </a:lnTo>
                  <a:lnTo>
                    <a:pt x="67" y="83"/>
                  </a:lnTo>
                  <a:lnTo>
                    <a:pt x="68" y="74"/>
                  </a:lnTo>
                  <a:lnTo>
                    <a:pt x="71" y="64"/>
                  </a:lnTo>
                  <a:lnTo>
                    <a:pt x="76" y="49"/>
                  </a:lnTo>
                  <a:lnTo>
                    <a:pt x="78" y="44"/>
                  </a:lnTo>
                  <a:lnTo>
                    <a:pt x="79" y="42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54" y="47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4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4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8" y="40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5" y="33"/>
                  </a:lnTo>
                  <a:lnTo>
                    <a:pt x="46" y="33"/>
                  </a:lnTo>
                  <a:lnTo>
                    <a:pt x="4" y="0"/>
                  </a:lnTo>
                  <a:lnTo>
                    <a:pt x="0" y="6"/>
                  </a:lnTo>
                  <a:lnTo>
                    <a:pt x="35" y="34"/>
                  </a:lnTo>
                  <a:lnTo>
                    <a:pt x="35" y="33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2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7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54" y="55"/>
                  </a:lnTo>
                  <a:lnTo>
                    <a:pt x="68" y="52"/>
                  </a:lnTo>
                  <a:lnTo>
                    <a:pt x="68" y="51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1" y="64"/>
                  </a:lnTo>
                  <a:lnTo>
                    <a:pt x="60" y="74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60" y="93"/>
                  </a:lnTo>
                  <a:lnTo>
                    <a:pt x="63" y="97"/>
                  </a:lnTo>
                  <a:lnTo>
                    <a:pt x="65" y="100"/>
                  </a:lnTo>
                  <a:lnTo>
                    <a:pt x="65" y="100"/>
                  </a:lnTo>
                  <a:lnTo>
                    <a:pt x="68" y="103"/>
                  </a:lnTo>
                  <a:lnTo>
                    <a:pt x="72" y="105"/>
                  </a:lnTo>
                  <a:lnTo>
                    <a:pt x="76" y="107"/>
                  </a:lnTo>
                  <a:lnTo>
                    <a:pt x="82" y="107"/>
                  </a:lnTo>
                  <a:lnTo>
                    <a:pt x="82" y="105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76" name="Picture 175"/>
            <p:cNvPicPr>
              <a:picLocks noChangeAspect="1" noChangeArrowheads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426" y="2900363"/>
              <a:ext cx="300038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1638301" y="2917826"/>
              <a:ext cx="271463" cy="277813"/>
            </a:xfrm>
            <a:custGeom>
              <a:avLst/>
              <a:gdLst>
                <a:gd name="T0" fmla="*/ 14 w 171"/>
                <a:gd name="T1" fmla="*/ 67 h 175"/>
                <a:gd name="T2" fmla="*/ 8 w 171"/>
                <a:gd name="T3" fmla="*/ 62 h 175"/>
                <a:gd name="T4" fmla="*/ 3 w 171"/>
                <a:gd name="T5" fmla="*/ 48 h 175"/>
                <a:gd name="T6" fmla="*/ 3 w 171"/>
                <a:gd name="T7" fmla="*/ 41 h 175"/>
                <a:gd name="T8" fmla="*/ 5 w 171"/>
                <a:gd name="T9" fmla="*/ 26 h 175"/>
                <a:gd name="T10" fmla="*/ 15 w 171"/>
                <a:gd name="T11" fmla="*/ 13 h 175"/>
                <a:gd name="T12" fmla="*/ 20 w 171"/>
                <a:gd name="T13" fmla="*/ 9 h 175"/>
                <a:gd name="T14" fmla="*/ 34 w 171"/>
                <a:gd name="T15" fmla="*/ 3 h 175"/>
                <a:gd name="T16" fmla="*/ 41 w 171"/>
                <a:gd name="T17" fmla="*/ 3 h 175"/>
                <a:gd name="T18" fmla="*/ 56 w 171"/>
                <a:gd name="T19" fmla="*/ 6 h 175"/>
                <a:gd name="T20" fmla="*/ 68 w 171"/>
                <a:gd name="T21" fmla="*/ 14 h 175"/>
                <a:gd name="T22" fmla="*/ 157 w 171"/>
                <a:gd name="T23" fmla="*/ 107 h 175"/>
                <a:gd name="T24" fmla="*/ 165 w 171"/>
                <a:gd name="T25" fmla="*/ 119 h 175"/>
                <a:gd name="T26" fmla="*/ 168 w 171"/>
                <a:gd name="T27" fmla="*/ 134 h 175"/>
                <a:gd name="T28" fmla="*/ 167 w 171"/>
                <a:gd name="T29" fmla="*/ 141 h 175"/>
                <a:gd name="T30" fmla="*/ 161 w 171"/>
                <a:gd name="T31" fmla="*/ 156 h 175"/>
                <a:gd name="T32" fmla="*/ 156 w 171"/>
                <a:gd name="T33" fmla="*/ 162 h 175"/>
                <a:gd name="T34" fmla="*/ 143 w 171"/>
                <a:gd name="T35" fmla="*/ 170 h 175"/>
                <a:gd name="T36" fmla="*/ 128 w 171"/>
                <a:gd name="T37" fmla="*/ 172 h 175"/>
                <a:gd name="T38" fmla="*/ 121 w 171"/>
                <a:gd name="T39" fmla="*/ 171 h 175"/>
                <a:gd name="T40" fmla="*/ 108 w 171"/>
                <a:gd name="T41" fmla="*/ 166 h 175"/>
                <a:gd name="T42" fmla="*/ 14 w 171"/>
                <a:gd name="T43" fmla="*/ 67 h 175"/>
                <a:gd name="T44" fmla="*/ 11 w 171"/>
                <a:gd name="T45" fmla="*/ 69 h 175"/>
                <a:gd name="T46" fmla="*/ 100 w 171"/>
                <a:gd name="T47" fmla="*/ 162 h 175"/>
                <a:gd name="T48" fmla="*/ 113 w 171"/>
                <a:gd name="T49" fmla="*/ 171 h 175"/>
                <a:gd name="T50" fmla="*/ 128 w 171"/>
                <a:gd name="T51" fmla="*/ 175 h 175"/>
                <a:gd name="T52" fmla="*/ 137 w 171"/>
                <a:gd name="T53" fmla="*/ 174 h 175"/>
                <a:gd name="T54" fmla="*/ 152 w 171"/>
                <a:gd name="T55" fmla="*/ 168 h 175"/>
                <a:gd name="T56" fmla="*/ 157 w 171"/>
                <a:gd name="T57" fmla="*/ 163 h 175"/>
                <a:gd name="T58" fmla="*/ 167 w 171"/>
                <a:gd name="T59" fmla="*/ 149 h 175"/>
                <a:gd name="T60" fmla="*/ 171 w 171"/>
                <a:gd name="T61" fmla="*/ 134 h 175"/>
                <a:gd name="T62" fmla="*/ 169 w 171"/>
                <a:gd name="T63" fmla="*/ 126 h 175"/>
                <a:gd name="T64" fmla="*/ 164 w 171"/>
                <a:gd name="T65" fmla="*/ 112 h 175"/>
                <a:gd name="T66" fmla="*/ 71 w 171"/>
                <a:gd name="T67" fmla="*/ 13 h 175"/>
                <a:gd name="T68" fmla="*/ 64 w 171"/>
                <a:gd name="T69" fmla="*/ 7 h 175"/>
                <a:gd name="T70" fmla="*/ 49 w 171"/>
                <a:gd name="T71" fmla="*/ 0 h 175"/>
                <a:gd name="T72" fmla="*/ 41 w 171"/>
                <a:gd name="T73" fmla="*/ 0 h 175"/>
                <a:gd name="T74" fmla="*/ 26 w 171"/>
                <a:gd name="T75" fmla="*/ 3 h 175"/>
                <a:gd name="T76" fmla="*/ 12 w 171"/>
                <a:gd name="T77" fmla="*/ 11 h 175"/>
                <a:gd name="T78" fmla="*/ 7 w 171"/>
                <a:gd name="T79" fmla="*/ 18 h 175"/>
                <a:gd name="T80" fmla="*/ 0 w 171"/>
                <a:gd name="T81" fmla="*/ 33 h 175"/>
                <a:gd name="T82" fmla="*/ 0 w 171"/>
                <a:gd name="T83" fmla="*/ 41 h 175"/>
                <a:gd name="T84" fmla="*/ 3 w 171"/>
                <a:gd name="T85" fmla="*/ 56 h 175"/>
                <a:gd name="T86" fmla="*/ 11 w 171"/>
                <a:gd name="T87" fmla="*/ 6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1" h="175">
                  <a:moveTo>
                    <a:pt x="12" y="69"/>
                  </a:moveTo>
                  <a:lnTo>
                    <a:pt x="14" y="67"/>
                  </a:lnTo>
                  <a:lnTo>
                    <a:pt x="14" y="67"/>
                  </a:lnTo>
                  <a:lnTo>
                    <a:pt x="8" y="62"/>
                  </a:lnTo>
                  <a:lnTo>
                    <a:pt x="5" y="55"/>
                  </a:lnTo>
                  <a:lnTo>
                    <a:pt x="3" y="48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3"/>
                  </a:lnTo>
                  <a:lnTo>
                    <a:pt x="5" y="26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20" y="9"/>
                  </a:lnTo>
                  <a:lnTo>
                    <a:pt x="27" y="6"/>
                  </a:lnTo>
                  <a:lnTo>
                    <a:pt x="34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8" y="3"/>
                  </a:lnTo>
                  <a:lnTo>
                    <a:pt x="56" y="6"/>
                  </a:lnTo>
                  <a:lnTo>
                    <a:pt x="63" y="10"/>
                  </a:lnTo>
                  <a:lnTo>
                    <a:pt x="68" y="14"/>
                  </a:lnTo>
                  <a:lnTo>
                    <a:pt x="157" y="107"/>
                  </a:lnTo>
                  <a:lnTo>
                    <a:pt x="157" y="107"/>
                  </a:lnTo>
                  <a:lnTo>
                    <a:pt x="161" y="114"/>
                  </a:lnTo>
                  <a:lnTo>
                    <a:pt x="165" y="119"/>
                  </a:lnTo>
                  <a:lnTo>
                    <a:pt x="167" y="126"/>
                  </a:lnTo>
                  <a:lnTo>
                    <a:pt x="168" y="134"/>
                  </a:lnTo>
                  <a:lnTo>
                    <a:pt x="168" y="134"/>
                  </a:lnTo>
                  <a:lnTo>
                    <a:pt x="167" y="141"/>
                  </a:lnTo>
                  <a:lnTo>
                    <a:pt x="164" y="149"/>
                  </a:lnTo>
                  <a:lnTo>
                    <a:pt x="161" y="156"/>
                  </a:lnTo>
                  <a:lnTo>
                    <a:pt x="156" y="162"/>
                  </a:lnTo>
                  <a:lnTo>
                    <a:pt x="156" y="162"/>
                  </a:lnTo>
                  <a:lnTo>
                    <a:pt x="150" y="166"/>
                  </a:lnTo>
                  <a:lnTo>
                    <a:pt x="143" y="170"/>
                  </a:lnTo>
                  <a:lnTo>
                    <a:pt x="137" y="171"/>
                  </a:lnTo>
                  <a:lnTo>
                    <a:pt x="128" y="172"/>
                  </a:lnTo>
                  <a:lnTo>
                    <a:pt x="128" y="172"/>
                  </a:lnTo>
                  <a:lnTo>
                    <a:pt x="121" y="171"/>
                  </a:lnTo>
                  <a:lnTo>
                    <a:pt x="115" y="170"/>
                  </a:lnTo>
                  <a:lnTo>
                    <a:pt x="108" y="166"/>
                  </a:lnTo>
                  <a:lnTo>
                    <a:pt x="101" y="160"/>
                  </a:lnTo>
                  <a:lnTo>
                    <a:pt x="14" y="67"/>
                  </a:lnTo>
                  <a:lnTo>
                    <a:pt x="12" y="69"/>
                  </a:lnTo>
                  <a:lnTo>
                    <a:pt x="11" y="69"/>
                  </a:lnTo>
                  <a:lnTo>
                    <a:pt x="100" y="162"/>
                  </a:lnTo>
                  <a:lnTo>
                    <a:pt x="100" y="162"/>
                  </a:lnTo>
                  <a:lnTo>
                    <a:pt x="105" y="168"/>
                  </a:lnTo>
                  <a:lnTo>
                    <a:pt x="113" y="171"/>
                  </a:lnTo>
                  <a:lnTo>
                    <a:pt x="121" y="174"/>
                  </a:lnTo>
                  <a:lnTo>
                    <a:pt x="128" y="175"/>
                  </a:lnTo>
                  <a:lnTo>
                    <a:pt x="128" y="175"/>
                  </a:lnTo>
                  <a:lnTo>
                    <a:pt x="137" y="174"/>
                  </a:lnTo>
                  <a:lnTo>
                    <a:pt x="143" y="172"/>
                  </a:lnTo>
                  <a:lnTo>
                    <a:pt x="152" y="168"/>
                  </a:lnTo>
                  <a:lnTo>
                    <a:pt x="157" y="163"/>
                  </a:lnTo>
                  <a:lnTo>
                    <a:pt x="157" y="163"/>
                  </a:lnTo>
                  <a:lnTo>
                    <a:pt x="162" y="157"/>
                  </a:lnTo>
                  <a:lnTo>
                    <a:pt x="167" y="149"/>
                  </a:lnTo>
                  <a:lnTo>
                    <a:pt x="169" y="142"/>
                  </a:lnTo>
                  <a:lnTo>
                    <a:pt x="171" y="134"/>
                  </a:lnTo>
                  <a:lnTo>
                    <a:pt x="171" y="134"/>
                  </a:lnTo>
                  <a:lnTo>
                    <a:pt x="169" y="126"/>
                  </a:lnTo>
                  <a:lnTo>
                    <a:pt x="168" y="119"/>
                  </a:lnTo>
                  <a:lnTo>
                    <a:pt x="164" y="112"/>
                  </a:lnTo>
                  <a:lnTo>
                    <a:pt x="158" y="106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64" y="7"/>
                  </a:lnTo>
                  <a:lnTo>
                    <a:pt x="57" y="3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26" y="3"/>
                  </a:lnTo>
                  <a:lnTo>
                    <a:pt x="19" y="6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7" y="18"/>
                  </a:lnTo>
                  <a:lnTo>
                    <a:pt x="3" y="25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3" y="56"/>
                  </a:lnTo>
                  <a:lnTo>
                    <a:pt x="5" y="63"/>
                  </a:lnTo>
                  <a:lnTo>
                    <a:pt x="11" y="69"/>
                  </a:lnTo>
                  <a:lnTo>
                    <a:pt x="12" y="69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78" name="Picture 177"/>
            <p:cNvPicPr>
              <a:picLocks noChangeAspect="1" noChangeArrowheads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988" y="4522788"/>
              <a:ext cx="2413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1176338" y="4527551"/>
              <a:ext cx="231775" cy="92075"/>
            </a:xfrm>
            <a:custGeom>
              <a:avLst/>
              <a:gdLst>
                <a:gd name="T0" fmla="*/ 122 w 146"/>
                <a:gd name="T1" fmla="*/ 52 h 58"/>
                <a:gd name="T2" fmla="*/ 111 w 146"/>
                <a:gd name="T3" fmla="*/ 56 h 58"/>
                <a:gd name="T4" fmla="*/ 107 w 146"/>
                <a:gd name="T5" fmla="*/ 54 h 58"/>
                <a:gd name="T6" fmla="*/ 93 w 146"/>
                <a:gd name="T7" fmla="*/ 43 h 58"/>
                <a:gd name="T8" fmla="*/ 86 w 146"/>
                <a:gd name="T9" fmla="*/ 24 h 58"/>
                <a:gd name="T10" fmla="*/ 82 w 146"/>
                <a:gd name="T11" fmla="*/ 13 h 58"/>
                <a:gd name="T12" fmla="*/ 62 w 146"/>
                <a:gd name="T13" fmla="*/ 28 h 58"/>
                <a:gd name="T14" fmla="*/ 52 w 146"/>
                <a:gd name="T15" fmla="*/ 32 h 58"/>
                <a:gd name="T16" fmla="*/ 48 w 146"/>
                <a:gd name="T17" fmla="*/ 31 h 58"/>
                <a:gd name="T18" fmla="*/ 45 w 146"/>
                <a:gd name="T19" fmla="*/ 24 h 58"/>
                <a:gd name="T20" fmla="*/ 3 w 146"/>
                <a:gd name="T21" fmla="*/ 9 h 58"/>
                <a:gd name="T22" fmla="*/ 51 w 146"/>
                <a:gd name="T23" fmla="*/ 13 h 58"/>
                <a:gd name="T24" fmla="*/ 49 w 146"/>
                <a:gd name="T25" fmla="*/ 19 h 58"/>
                <a:gd name="T26" fmla="*/ 48 w 146"/>
                <a:gd name="T27" fmla="*/ 27 h 58"/>
                <a:gd name="T28" fmla="*/ 49 w 146"/>
                <a:gd name="T29" fmla="*/ 30 h 58"/>
                <a:gd name="T30" fmla="*/ 52 w 146"/>
                <a:gd name="T31" fmla="*/ 30 h 58"/>
                <a:gd name="T32" fmla="*/ 62 w 146"/>
                <a:gd name="T33" fmla="*/ 26 h 58"/>
                <a:gd name="T34" fmla="*/ 83 w 146"/>
                <a:gd name="T35" fmla="*/ 8 h 58"/>
                <a:gd name="T36" fmla="*/ 86 w 146"/>
                <a:gd name="T37" fmla="*/ 8 h 58"/>
                <a:gd name="T38" fmla="*/ 92 w 146"/>
                <a:gd name="T39" fmla="*/ 32 h 58"/>
                <a:gd name="T40" fmla="*/ 99 w 146"/>
                <a:gd name="T41" fmla="*/ 45 h 58"/>
                <a:gd name="T42" fmla="*/ 108 w 146"/>
                <a:gd name="T43" fmla="*/ 52 h 58"/>
                <a:gd name="T44" fmla="*/ 111 w 146"/>
                <a:gd name="T45" fmla="*/ 53 h 58"/>
                <a:gd name="T46" fmla="*/ 124 w 146"/>
                <a:gd name="T47" fmla="*/ 46 h 58"/>
                <a:gd name="T48" fmla="*/ 141 w 146"/>
                <a:gd name="T49" fmla="*/ 27 h 58"/>
                <a:gd name="T50" fmla="*/ 144 w 146"/>
                <a:gd name="T51" fmla="*/ 30 h 58"/>
                <a:gd name="T52" fmla="*/ 144 w 146"/>
                <a:gd name="T53" fmla="*/ 28 h 58"/>
                <a:gd name="T54" fmla="*/ 122 w 146"/>
                <a:gd name="T55" fmla="*/ 52 h 58"/>
                <a:gd name="T56" fmla="*/ 123 w 146"/>
                <a:gd name="T57" fmla="*/ 54 h 58"/>
                <a:gd name="T58" fmla="*/ 146 w 146"/>
                <a:gd name="T59" fmla="*/ 30 h 58"/>
                <a:gd name="T60" fmla="*/ 139 w 146"/>
                <a:gd name="T61" fmla="*/ 26 h 58"/>
                <a:gd name="T62" fmla="*/ 123 w 146"/>
                <a:gd name="T63" fmla="*/ 43 h 58"/>
                <a:gd name="T64" fmla="*/ 111 w 146"/>
                <a:gd name="T65" fmla="*/ 50 h 58"/>
                <a:gd name="T66" fmla="*/ 108 w 146"/>
                <a:gd name="T67" fmla="*/ 50 h 58"/>
                <a:gd name="T68" fmla="*/ 100 w 146"/>
                <a:gd name="T69" fmla="*/ 43 h 58"/>
                <a:gd name="T70" fmla="*/ 92 w 146"/>
                <a:gd name="T71" fmla="*/ 26 h 58"/>
                <a:gd name="T72" fmla="*/ 88 w 146"/>
                <a:gd name="T73" fmla="*/ 0 h 58"/>
                <a:gd name="T74" fmla="*/ 82 w 146"/>
                <a:gd name="T75" fmla="*/ 5 h 58"/>
                <a:gd name="T76" fmla="*/ 60 w 146"/>
                <a:gd name="T77" fmla="*/ 23 h 58"/>
                <a:gd name="T78" fmla="*/ 51 w 146"/>
                <a:gd name="T79" fmla="*/ 27 h 58"/>
                <a:gd name="T80" fmla="*/ 52 w 146"/>
                <a:gd name="T81" fmla="*/ 27 h 58"/>
                <a:gd name="T82" fmla="*/ 52 w 146"/>
                <a:gd name="T83" fmla="*/ 27 h 58"/>
                <a:gd name="T84" fmla="*/ 52 w 146"/>
                <a:gd name="T85" fmla="*/ 27 h 58"/>
                <a:gd name="T86" fmla="*/ 52 w 146"/>
                <a:gd name="T87" fmla="*/ 27 h 58"/>
                <a:gd name="T88" fmla="*/ 51 w 146"/>
                <a:gd name="T89" fmla="*/ 24 h 58"/>
                <a:gd name="T90" fmla="*/ 55 w 146"/>
                <a:gd name="T91" fmla="*/ 9 h 58"/>
                <a:gd name="T92" fmla="*/ 45 w 146"/>
                <a:gd name="T93" fmla="*/ 16 h 58"/>
                <a:gd name="T94" fmla="*/ 44 w 146"/>
                <a:gd name="T95" fmla="*/ 15 h 58"/>
                <a:gd name="T96" fmla="*/ 44 w 146"/>
                <a:gd name="T97" fmla="*/ 30 h 58"/>
                <a:gd name="T98" fmla="*/ 47 w 146"/>
                <a:gd name="T99" fmla="*/ 34 h 58"/>
                <a:gd name="T100" fmla="*/ 52 w 146"/>
                <a:gd name="T101" fmla="*/ 35 h 58"/>
                <a:gd name="T102" fmla="*/ 63 w 146"/>
                <a:gd name="T103" fmla="*/ 31 h 58"/>
                <a:gd name="T104" fmla="*/ 82 w 146"/>
                <a:gd name="T105" fmla="*/ 15 h 58"/>
                <a:gd name="T106" fmla="*/ 83 w 146"/>
                <a:gd name="T107" fmla="*/ 26 h 58"/>
                <a:gd name="T108" fmla="*/ 92 w 146"/>
                <a:gd name="T109" fmla="*/ 45 h 58"/>
                <a:gd name="T110" fmla="*/ 107 w 146"/>
                <a:gd name="T111" fmla="*/ 57 h 58"/>
                <a:gd name="T112" fmla="*/ 111 w 146"/>
                <a:gd name="T113" fmla="*/ 58 h 58"/>
                <a:gd name="T114" fmla="*/ 123 w 146"/>
                <a:gd name="T115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6" h="58">
                  <a:moveTo>
                    <a:pt x="122" y="53"/>
                  </a:moveTo>
                  <a:lnTo>
                    <a:pt x="122" y="52"/>
                  </a:lnTo>
                  <a:lnTo>
                    <a:pt x="122" y="52"/>
                  </a:lnTo>
                  <a:lnTo>
                    <a:pt x="116" y="54"/>
                  </a:lnTo>
                  <a:lnTo>
                    <a:pt x="111" y="56"/>
                  </a:lnTo>
                  <a:lnTo>
                    <a:pt x="111" y="56"/>
                  </a:lnTo>
                  <a:lnTo>
                    <a:pt x="107" y="54"/>
                  </a:lnTo>
                  <a:lnTo>
                    <a:pt x="107" y="54"/>
                  </a:lnTo>
                  <a:lnTo>
                    <a:pt x="107" y="54"/>
                  </a:lnTo>
                  <a:lnTo>
                    <a:pt x="101" y="53"/>
                  </a:lnTo>
                  <a:lnTo>
                    <a:pt x="97" y="49"/>
                  </a:lnTo>
                  <a:lnTo>
                    <a:pt x="93" y="43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86" y="24"/>
                  </a:lnTo>
                  <a:lnTo>
                    <a:pt x="83" y="13"/>
                  </a:lnTo>
                  <a:lnTo>
                    <a:pt x="83" y="12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70" y="23"/>
                  </a:lnTo>
                  <a:lnTo>
                    <a:pt x="62" y="28"/>
                  </a:lnTo>
                  <a:lnTo>
                    <a:pt x="56" y="31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7" y="28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7" y="16"/>
                  </a:lnTo>
                  <a:lnTo>
                    <a:pt x="47" y="13"/>
                  </a:lnTo>
                  <a:lnTo>
                    <a:pt x="3" y="9"/>
                  </a:lnTo>
                  <a:lnTo>
                    <a:pt x="4" y="6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49" y="19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5" y="28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70" y="1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5" y="6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8" y="19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4" y="39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103" y="50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11" y="53"/>
                  </a:lnTo>
                  <a:lnTo>
                    <a:pt x="111" y="53"/>
                  </a:lnTo>
                  <a:lnTo>
                    <a:pt x="118" y="50"/>
                  </a:lnTo>
                  <a:lnTo>
                    <a:pt x="124" y="46"/>
                  </a:lnTo>
                  <a:lnTo>
                    <a:pt x="124" y="46"/>
                  </a:lnTo>
                  <a:lnTo>
                    <a:pt x="133" y="38"/>
                  </a:lnTo>
                  <a:lnTo>
                    <a:pt x="141" y="27"/>
                  </a:lnTo>
                  <a:lnTo>
                    <a:pt x="139" y="26"/>
                  </a:lnTo>
                  <a:lnTo>
                    <a:pt x="139" y="27"/>
                  </a:lnTo>
                  <a:lnTo>
                    <a:pt x="144" y="30"/>
                  </a:lnTo>
                  <a:lnTo>
                    <a:pt x="145" y="30"/>
                  </a:lnTo>
                  <a:lnTo>
                    <a:pt x="144" y="28"/>
                  </a:lnTo>
                  <a:lnTo>
                    <a:pt x="144" y="28"/>
                  </a:lnTo>
                  <a:lnTo>
                    <a:pt x="133" y="43"/>
                  </a:lnTo>
                  <a:lnTo>
                    <a:pt x="127" y="47"/>
                  </a:lnTo>
                  <a:lnTo>
                    <a:pt x="122" y="52"/>
                  </a:lnTo>
                  <a:lnTo>
                    <a:pt x="122" y="53"/>
                  </a:lnTo>
                  <a:lnTo>
                    <a:pt x="123" y="54"/>
                  </a:lnTo>
                  <a:lnTo>
                    <a:pt x="123" y="54"/>
                  </a:lnTo>
                  <a:lnTo>
                    <a:pt x="129" y="50"/>
                  </a:lnTo>
                  <a:lnTo>
                    <a:pt x="134" y="45"/>
                  </a:lnTo>
                  <a:lnTo>
                    <a:pt x="146" y="30"/>
                  </a:lnTo>
                  <a:lnTo>
                    <a:pt x="146" y="28"/>
                  </a:lnTo>
                  <a:lnTo>
                    <a:pt x="139" y="24"/>
                  </a:lnTo>
                  <a:lnTo>
                    <a:pt x="139" y="26"/>
                  </a:lnTo>
                  <a:lnTo>
                    <a:pt x="139" y="26"/>
                  </a:lnTo>
                  <a:lnTo>
                    <a:pt x="131" y="37"/>
                  </a:lnTo>
                  <a:lnTo>
                    <a:pt x="123" y="43"/>
                  </a:lnTo>
                  <a:lnTo>
                    <a:pt x="123" y="43"/>
                  </a:lnTo>
                  <a:lnTo>
                    <a:pt x="116" y="49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08" y="50"/>
                  </a:lnTo>
                  <a:lnTo>
                    <a:pt x="108" y="50"/>
                  </a:lnTo>
                  <a:lnTo>
                    <a:pt x="108" y="50"/>
                  </a:lnTo>
                  <a:lnTo>
                    <a:pt x="104" y="47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96" y="35"/>
                  </a:lnTo>
                  <a:lnTo>
                    <a:pt x="92" y="26"/>
                  </a:lnTo>
                  <a:lnTo>
                    <a:pt x="89" y="8"/>
                  </a:lnTo>
                  <a:lnTo>
                    <a:pt x="88" y="2"/>
                  </a:lnTo>
                  <a:lnTo>
                    <a:pt x="88" y="0"/>
                  </a:lnTo>
                  <a:lnTo>
                    <a:pt x="81" y="6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68" y="17"/>
                  </a:lnTo>
                  <a:lnTo>
                    <a:pt x="60" y="23"/>
                  </a:lnTo>
                  <a:lnTo>
                    <a:pt x="60" y="23"/>
                  </a:lnTo>
                  <a:lnTo>
                    <a:pt x="55" y="26"/>
                  </a:lnTo>
                  <a:lnTo>
                    <a:pt x="52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1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1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3" y="15"/>
                  </a:lnTo>
                  <a:lnTo>
                    <a:pt x="55" y="11"/>
                  </a:lnTo>
                  <a:lnTo>
                    <a:pt x="55" y="9"/>
                  </a:lnTo>
                  <a:lnTo>
                    <a:pt x="2" y="4"/>
                  </a:lnTo>
                  <a:lnTo>
                    <a:pt x="0" y="12"/>
                  </a:lnTo>
                  <a:lnTo>
                    <a:pt x="45" y="16"/>
                  </a:lnTo>
                  <a:lnTo>
                    <a:pt x="45" y="15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4" y="30"/>
                  </a:lnTo>
                  <a:lnTo>
                    <a:pt x="45" y="32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9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6" y="34"/>
                  </a:lnTo>
                  <a:lnTo>
                    <a:pt x="63" y="31"/>
                  </a:lnTo>
                  <a:lnTo>
                    <a:pt x="73" y="24"/>
                  </a:lnTo>
                  <a:lnTo>
                    <a:pt x="83" y="15"/>
                  </a:lnTo>
                  <a:lnTo>
                    <a:pt x="82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3" y="26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92" y="45"/>
                  </a:lnTo>
                  <a:lnTo>
                    <a:pt x="96" y="50"/>
                  </a:lnTo>
                  <a:lnTo>
                    <a:pt x="100" y="54"/>
                  </a:lnTo>
                  <a:lnTo>
                    <a:pt x="107" y="57"/>
                  </a:lnTo>
                  <a:lnTo>
                    <a:pt x="107" y="57"/>
                  </a:lnTo>
                  <a:lnTo>
                    <a:pt x="107" y="57"/>
                  </a:lnTo>
                  <a:lnTo>
                    <a:pt x="111" y="58"/>
                  </a:lnTo>
                  <a:lnTo>
                    <a:pt x="111" y="58"/>
                  </a:lnTo>
                  <a:lnTo>
                    <a:pt x="116" y="57"/>
                  </a:lnTo>
                  <a:lnTo>
                    <a:pt x="123" y="54"/>
                  </a:lnTo>
                  <a:lnTo>
                    <a:pt x="122" y="53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80" name="Picture 179"/>
            <p:cNvPicPr>
              <a:picLocks noChangeAspect="1" noChangeArrowheads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901" y="4524376"/>
              <a:ext cx="350838" cy="20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1373188" y="4540251"/>
              <a:ext cx="328613" cy="182563"/>
            </a:xfrm>
            <a:custGeom>
              <a:avLst/>
              <a:gdLst>
                <a:gd name="T0" fmla="*/ 32 w 207"/>
                <a:gd name="T1" fmla="*/ 78 h 115"/>
                <a:gd name="T2" fmla="*/ 25 w 207"/>
                <a:gd name="T3" fmla="*/ 75 h 115"/>
                <a:gd name="T4" fmla="*/ 14 w 207"/>
                <a:gd name="T5" fmla="*/ 68 h 115"/>
                <a:gd name="T6" fmla="*/ 7 w 207"/>
                <a:gd name="T7" fmla="*/ 59 h 115"/>
                <a:gd name="T8" fmla="*/ 3 w 207"/>
                <a:gd name="T9" fmla="*/ 46 h 115"/>
                <a:gd name="T10" fmla="*/ 3 w 207"/>
                <a:gd name="T11" fmla="*/ 41 h 115"/>
                <a:gd name="T12" fmla="*/ 5 w 207"/>
                <a:gd name="T13" fmla="*/ 31 h 115"/>
                <a:gd name="T14" fmla="*/ 9 w 207"/>
                <a:gd name="T15" fmla="*/ 19 h 115"/>
                <a:gd name="T16" fmla="*/ 18 w 207"/>
                <a:gd name="T17" fmla="*/ 9 h 115"/>
                <a:gd name="T18" fmla="*/ 29 w 207"/>
                <a:gd name="T19" fmla="*/ 4 h 115"/>
                <a:gd name="T20" fmla="*/ 41 w 207"/>
                <a:gd name="T21" fmla="*/ 3 h 115"/>
                <a:gd name="T22" fmla="*/ 51 w 207"/>
                <a:gd name="T23" fmla="*/ 4 h 115"/>
                <a:gd name="T24" fmla="*/ 175 w 207"/>
                <a:gd name="T25" fmla="*/ 35 h 115"/>
                <a:gd name="T26" fmla="*/ 186 w 207"/>
                <a:gd name="T27" fmla="*/ 41 h 115"/>
                <a:gd name="T28" fmla="*/ 196 w 207"/>
                <a:gd name="T29" fmla="*/ 49 h 115"/>
                <a:gd name="T30" fmla="*/ 201 w 207"/>
                <a:gd name="T31" fmla="*/ 60 h 115"/>
                <a:gd name="T32" fmla="*/ 204 w 207"/>
                <a:gd name="T33" fmla="*/ 72 h 115"/>
                <a:gd name="T34" fmla="*/ 202 w 207"/>
                <a:gd name="T35" fmla="*/ 82 h 115"/>
                <a:gd name="T36" fmla="*/ 200 w 207"/>
                <a:gd name="T37" fmla="*/ 89 h 115"/>
                <a:gd name="T38" fmla="*/ 193 w 207"/>
                <a:gd name="T39" fmla="*/ 100 h 115"/>
                <a:gd name="T40" fmla="*/ 183 w 207"/>
                <a:gd name="T41" fmla="*/ 106 h 115"/>
                <a:gd name="T42" fmla="*/ 171 w 207"/>
                <a:gd name="T43" fmla="*/ 110 h 115"/>
                <a:gd name="T44" fmla="*/ 166 w 207"/>
                <a:gd name="T45" fmla="*/ 112 h 115"/>
                <a:gd name="T46" fmla="*/ 32 w 207"/>
                <a:gd name="T47" fmla="*/ 78 h 115"/>
                <a:gd name="T48" fmla="*/ 30 w 207"/>
                <a:gd name="T49" fmla="*/ 80 h 115"/>
                <a:gd name="T50" fmla="*/ 155 w 207"/>
                <a:gd name="T51" fmla="*/ 113 h 115"/>
                <a:gd name="T52" fmla="*/ 166 w 207"/>
                <a:gd name="T53" fmla="*/ 115 h 115"/>
                <a:gd name="T54" fmla="*/ 178 w 207"/>
                <a:gd name="T55" fmla="*/ 112 h 115"/>
                <a:gd name="T56" fmla="*/ 190 w 207"/>
                <a:gd name="T57" fmla="*/ 105 h 115"/>
                <a:gd name="T58" fmla="*/ 198 w 207"/>
                <a:gd name="T59" fmla="*/ 95 h 115"/>
                <a:gd name="T60" fmla="*/ 205 w 207"/>
                <a:gd name="T61" fmla="*/ 83 h 115"/>
                <a:gd name="T62" fmla="*/ 207 w 207"/>
                <a:gd name="T63" fmla="*/ 72 h 115"/>
                <a:gd name="T64" fmla="*/ 205 w 207"/>
                <a:gd name="T65" fmla="*/ 65 h 115"/>
                <a:gd name="T66" fmla="*/ 201 w 207"/>
                <a:gd name="T67" fmla="*/ 53 h 115"/>
                <a:gd name="T68" fmla="*/ 193 w 207"/>
                <a:gd name="T69" fmla="*/ 44 h 115"/>
                <a:gd name="T70" fmla="*/ 182 w 207"/>
                <a:gd name="T71" fmla="*/ 35 h 115"/>
                <a:gd name="T72" fmla="*/ 51 w 207"/>
                <a:gd name="T73" fmla="*/ 1 h 115"/>
                <a:gd name="T74" fmla="*/ 41 w 207"/>
                <a:gd name="T75" fmla="*/ 0 h 115"/>
                <a:gd name="T76" fmla="*/ 35 w 207"/>
                <a:gd name="T77" fmla="*/ 0 h 115"/>
                <a:gd name="T78" fmla="*/ 22 w 207"/>
                <a:gd name="T79" fmla="*/ 4 h 115"/>
                <a:gd name="T80" fmla="*/ 11 w 207"/>
                <a:gd name="T81" fmla="*/ 12 h 115"/>
                <a:gd name="T82" fmla="*/ 3 w 207"/>
                <a:gd name="T83" fmla="*/ 23 h 115"/>
                <a:gd name="T84" fmla="*/ 2 w 207"/>
                <a:gd name="T85" fmla="*/ 30 h 115"/>
                <a:gd name="T86" fmla="*/ 0 w 207"/>
                <a:gd name="T87" fmla="*/ 41 h 115"/>
                <a:gd name="T88" fmla="*/ 2 w 207"/>
                <a:gd name="T89" fmla="*/ 54 h 115"/>
                <a:gd name="T90" fmla="*/ 9 w 207"/>
                <a:gd name="T91" fmla="*/ 65 h 115"/>
                <a:gd name="T92" fmla="*/ 18 w 207"/>
                <a:gd name="T93" fmla="*/ 75 h 115"/>
                <a:gd name="T94" fmla="*/ 30 w 207"/>
                <a:gd name="T95" fmla="*/ 8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7" h="115">
                  <a:moveTo>
                    <a:pt x="30" y="79"/>
                  </a:moveTo>
                  <a:lnTo>
                    <a:pt x="32" y="78"/>
                  </a:lnTo>
                  <a:lnTo>
                    <a:pt x="32" y="78"/>
                  </a:lnTo>
                  <a:lnTo>
                    <a:pt x="25" y="75"/>
                  </a:lnTo>
                  <a:lnTo>
                    <a:pt x="20" y="72"/>
                  </a:lnTo>
                  <a:lnTo>
                    <a:pt x="14" y="68"/>
                  </a:lnTo>
                  <a:lnTo>
                    <a:pt x="10" y="64"/>
                  </a:lnTo>
                  <a:lnTo>
                    <a:pt x="7" y="59"/>
                  </a:lnTo>
                  <a:lnTo>
                    <a:pt x="5" y="53"/>
                  </a:lnTo>
                  <a:lnTo>
                    <a:pt x="3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9" y="19"/>
                  </a:lnTo>
                  <a:lnTo>
                    <a:pt x="13" y="15"/>
                  </a:lnTo>
                  <a:lnTo>
                    <a:pt x="18" y="9"/>
                  </a:lnTo>
                  <a:lnTo>
                    <a:pt x="24" y="7"/>
                  </a:lnTo>
                  <a:lnTo>
                    <a:pt x="29" y="4"/>
                  </a:lnTo>
                  <a:lnTo>
                    <a:pt x="35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51" y="4"/>
                  </a:lnTo>
                  <a:lnTo>
                    <a:pt x="175" y="35"/>
                  </a:lnTo>
                  <a:lnTo>
                    <a:pt x="175" y="35"/>
                  </a:lnTo>
                  <a:lnTo>
                    <a:pt x="181" y="38"/>
                  </a:lnTo>
                  <a:lnTo>
                    <a:pt x="186" y="41"/>
                  </a:lnTo>
                  <a:lnTo>
                    <a:pt x="192" y="45"/>
                  </a:lnTo>
                  <a:lnTo>
                    <a:pt x="196" y="49"/>
                  </a:lnTo>
                  <a:lnTo>
                    <a:pt x="198" y="54"/>
                  </a:lnTo>
                  <a:lnTo>
                    <a:pt x="201" y="60"/>
                  </a:lnTo>
                  <a:lnTo>
                    <a:pt x="202" y="67"/>
                  </a:lnTo>
                  <a:lnTo>
                    <a:pt x="204" y="72"/>
                  </a:lnTo>
                  <a:lnTo>
                    <a:pt x="204" y="72"/>
                  </a:lnTo>
                  <a:lnTo>
                    <a:pt x="202" y="82"/>
                  </a:lnTo>
                  <a:lnTo>
                    <a:pt x="202" y="82"/>
                  </a:lnTo>
                  <a:lnTo>
                    <a:pt x="200" y="89"/>
                  </a:lnTo>
                  <a:lnTo>
                    <a:pt x="197" y="94"/>
                  </a:lnTo>
                  <a:lnTo>
                    <a:pt x="193" y="100"/>
                  </a:lnTo>
                  <a:lnTo>
                    <a:pt x="189" y="104"/>
                  </a:lnTo>
                  <a:lnTo>
                    <a:pt x="183" y="106"/>
                  </a:lnTo>
                  <a:lnTo>
                    <a:pt x="178" y="109"/>
                  </a:lnTo>
                  <a:lnTo>
                    <a:pt x="171" y="110"/>
                  </a:lnTo>
                  <a:lnTo>
                    <a:pt x="166" y="112"/>
                  </a:lnTo>
                  <a:lnTo>
                    <a:pt x="166" y="112"/>
                  </a:lnTo>
                  <a:lnTo>
                    <a:pt x="155" y="110"/>
                  </a:lnTo>
                  <a:lnTo>
                    <a:pt x="32" y="78"/>
                  </a:lnTo>
                  <a:lnTo>
                    <a:pt x="30" y="79"/>
                  </a:lnTo>
                  <a:lnTo>
                    <a:pt x="30" y="80"/>
                  </a:lnTo>
                  <a:lnTo>
                    <a:pt x="155" y="113"/>
                  </a:lnTo>
                  <a:lnTo>
                    <a:pt x="155" y="113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71" y="113"/>
                  </a:lnTo>
                  <a:lnTo>
                    <a:pt x="178" y="112"/>
                  </a:lnTo>
                  <a:lnTo>
                    <a:pt x="185" y="109"/>
                  </a:lnTo>
                  <a:lnTo>
                    <a:pt x="190" y="105"/>
                  </a:lnTo>
                  <a:lnTo>
                    <a:pt x="194" y="101"/>
                  </a:lnTo>
                  <a:lnTo>
                    <a:pt x="198" y="95"/>
                  </a:lnTo>
                  <a:lnTo>
                    <a:pt x="202" y="90"/>
                  </a:lnTo>
                  <a:lnTo>
                    <a:pt x="205" y="83"/>
                  </a:lnTo>
                  <a:lnTo>
                    <a:pt x="205" y="83"/>
                  </a:lnTo>
                  <a:lnTo>
                    <a:pt x="207" y="72"/>
                  </a:lnTo>
                  <a:lnTo>
                    <a:pt x="207" y="72"/>
                  </a:lnTo>
                  <a:lnTo>
                    <a:pt x="205" y="65"/>
                  </a:lnTo>
                  <a:lnTo>
                    <a:pt x="204" y="60"/>
                  </a:lnTo>
                  <a:lnTo>
                    <a:pt x="201" y="53"/>
                  </a:lnTo>
                  <a:lnTo>
                    <a:pt x="197" y="48"/>
                  </a:lnTo>
                  <a:lnTo>
                    <a:pt x="193" y="44"/>
                  </a:lnTo>
                  <a:lnTo>
                    <a:pt x="187" y="38"/>
                  </a:lnTo>
                  <a:lnTo>
                    <a:pt x="182" y="35"/>
                  </a:lnTo>
                  <a:lnTo>
                    <a:pt x="175" y="33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28" y="1"/>
                  </a:lnTo>
                  <a:lnTo>
                    <a:pt x="22" y="4"/>
                  </a:lnTo>
                  <a:lnTo>
                    <a:pt x="15" y="8"/>
                  </a:lnTo>
                  <a:lnTo>
                    <a:pt x="11" y="12"/>
                  </a:lnTo>
                  <a:lnTo>
                    <a:pt x="7" y="18"/>
                  </a:lnTo>
                  <a:lnTo>
                    <a:pt x="3" y="23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4"/>
                  </a:lnTo>
                  <a:lnTo>
                    <a:pt x="5" y="60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8" y="75"/>
                  </a:lnTo>
                  <a:lnTo>
                    <a:pt x="24" y="78"/>
                  </a:lnTo>
                  <a:lnTo>
                    <a:pt x="30" y="80"/>
                  </a:lnTo>
                  <a:lnTo>
                    <a:pt x="30" y="79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82" name="Picture 181"/>
            <p:cNvPicPr>
              <a:picLocks noChangeAspect="1" noChangeArrowheads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001" y="4284663"/>
              <a:ext cx="142875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2166938" y="4292601"/>
              <a:ext cx="130175" cy="214313"/>
            </a:xfrm>
            <a:custGeom>
              <a:avLst/>
              <a:gdLst>
                <a:gd name="T0" fmla="*/ 4 w 82"/>
                <a:gd name="T1" fmla="*/ 105 h 135"/>
                <a:gd name="T2" fmla="*/ 4 w 82"/>
                <a:gd name="T3" fmla="*/ 94 h 135"/>
                <a:gd name="T4" fmla="*/ 8 w 82"/>
                <a:gd name="T5" fmla="*/ 88 h 135"/>
                <a:gd name="T6" fmla="*/ 19 w 82"/>
                <a:gd name="T7" fmla="*/ 81 h 135"/>
                <a:gd name="T8" fmla="*/ 40 w 82"/>
                <a:gd name="T9" fmla="*/ 79 h 135"/>
                <a:gd name="T10" fmla="*/ 52 w 82"/>
                <a:gd name="T11" fmla="*/ 78 h 135"/>
                <a:gd name="T12" fmla="*/ 42 w 82"/>
                <a:gd name="T13" fmla="*/ 51 h 135"/>
                <a:gd name="T14" fmla="*/ 42 w 82"/>
                <a:gd name="T15" fmla="*/ 43 h 135"/>
                <a:gd name="T16" fmla="*/ 45 w 82"/>
                <a:gd name="T17" fmla="*/ 40 h 135"/>
                <a:gd name="T18" fmla="*/ 53 w 82"/>
                <a:gd name="T19" fmla="*/ 41 h 135"/>
                <a:gd name="T20" fmla="*/ 77 w 82"/>
                <a:gd name="T21" fmla="*/ 3 h 135"/>
                <a:gd name="T22" fmla="*/ 60 w 82"/>
                <a:gd name="T23" fmla="*/ 48 h 135"/>
                <a:gd name="T24" fmla="*/ 53 w 82"/>
                <a:gd name="T25" fmla="*/ 44 h 135"/>
                <a:gd name="T26" fmla="*/ 48 w 82"/>
                <a:gd name="T27" fmla="*/ 43 h 135"/>
                <a:gd name="T28" fmla="*/ 45 w 82"/>
                <a:gd name="T29" fmla="*/ 43 h 135"/>
                <a:gd name="T30" fmla="*/ 44 w 82"/>
                <a:gd name="T31" fmla="*/ 47 h 135"/>
                <a:gd name="T32" fmla="*/ 51 w 82"/>
                <a:gd name="T33" fmla="*/ 67 h 135"/>
                <a:gd name="T34" fmla="*/ 56 w 82"/>
                <a:gd name="T35" fmla="*/ 82 h 135"/>
                <a:gd name="T36" fmla="*/ 40 w 82"/>
                <a:gd name="T37" fmla="*/ 82 h 135"/>
                <a:gd name="T38" fmla="*/ 21 w 82"/>
                <a:gd name="T39" fmla="*/ 83 h 135"/>
                <a:gd name="T40" fmla="*/ 8 w 82"/>
                <a:gd name="T41" fmla="*/ 92 h 135"/>
                <a:gd name="T42" fmla="*/ 7 w 82"/>
                <a:gd name="T43" fmla="*/ 98 h 135"/>
                <a:gd name="T44" fmla="*/ 11 w 82"/>
                <a:gd name="T45" fmla="*/ 114 h 135"/>
                <a:gd name="T46" fmla="*/ 25 w 82"/>
                <a:gd name="T47" fmla="*/ 130 h 135"/>
                <a:gd name="T48" fmla="*/ 21 w 82"/>
                <a:gd name="T49" fmla="*/ 134 h 135"/>
                <a:gd name="T50" fmla="*/ 11 w 82"/>
                <a:gd name="T51" fmla="*/ 118 h 135"/>
                <a:gd name="T52" fmla="*/ 3 w 82"/>
                <a:gd name="T53" fmla="*/ 107 h 135"/>
                <a:gd name="T54" fmla="*/ 4 w 82"/>
                <a:gd name="T55" fmla="*/ 114 h 135"/>
                <a:gd name="T56" fmla="*/ 21 w 82"/>
                <a:gd name="T57" fmla="*/ 135 h 135"/>
                <a:gd name="T58" fmla="*/ 26 w 82"/>
                <a:gd name="T59" fmla="*/ 130 h 135"/>
                <a:gd name="T60" fmla="*/ 10 w 82"/>
                <a:gd name="T61" fmla="*/ 104 h 135"/>
                <a:gd name="T62" fmla="*/ 10 w 82"/>
                <a:gd name="T63" fmla="*/ 93 h 135"/>
                <a:gd name="T64" fmla="*/ 15 w 82"/>
                <a:gd name="T65" fmla="*/ 89 h 135"/>
                <a:gd name="T66" fmla="*/ 30 w 82"/>
                <a:gd name="T67" fmla="*/ 85 h 135"/>
                <a:gd name="T68" fmla="*/ 55 w 82"/>
                <a:gd name="T69" fmla="*/ 85 h 135"/>
                <a:gd name="T70" fmla="*/ 60 w 82"/>
                <a:gd name="T71" fmla="*/ 79 h 135"/>
                <a:gd name="T72" fmla="*/ 49 w 82"/>
                <a:gd name="T73" fmla="*/ 56 h 135"/>
                <a:gd name="T74" fmla="*/ 46 w 82"/>
                <a:gd name="T75" fmla="*/ 47 h 135"/>
                <a:gd name="T76" fmla="*/ 46 w 82"/>
                <a:gd name="T77" fmla="*/ 45 h 135"/>
                <a:gd name="T78" fmla="*/ 46 w 82"/>
                <a:gd name="T79" fmla="*/ 45 h 135"/>
                <a:gd name="T80" fmla="*/ 46 w 82"/>
                <a:gd name="T81" fmla="*/ 45 h 135"/>
                <a:gd name="T82" fmla="*/ 46 w 82"/>
                <a:gd name="T83" fmla="*/ 45 h 135"/>
                <a:gd name="T84" fmla="*/ 48 w 82"/>
                <a:gd name="T85" fmla="*/ 45 h 135"/>
                <a:gd name="T86" fmla="*/ 59 w 82"/>
                <a:gd name="T87" fmla="*/ 49 h 135"/>
                <a:gd name="T88" fmla="*/ 63 w 82"/>
                <a:gd name="T89" fmla="*/ 52 h 135"/>
                <a:gd name="T90" fmla="*/ 59 w 82"/>
                <a:gd name="T91" fmla="*/ 41 h 135"/>
                <a:gd name="T92" fmla="*/ 60 w 82"/>
                <a:gd name="T93" fmla="*/ 41 h 135"/>
                <a:gd name="T94" fmla="*/ 48 w 82"/>
                <a:gd name="T95" fmla="*/ 37 h 135"/>
                <a:gd name="T96" fmla="*/ 42 w 82"/>
                <a:gd name="T97" fmla="*/ 38 h 135"/>
                <a:gd name="T98" fmla="*/ 38 w 82"/>
                <a:gd name="T99" fmla="*/ 47 h 135"/>
                <a:gd name="T100" fmla="*/ 51 w 82"/>
                <a:gd name="T101" fmla="*/ 78 h 135"/>
                <a:gd name="T102" fmla="*/ 52 w 82"/>
                <a:gd name="T103" fmla="*/ 77 h 135"/>
                <a:gd name="T104" fmla="*/ 29 w 82"/>
                <a:gd name="T105" fmla="*/ 77 h 135"/>
                <a:gd name="T106" fmla="*/ 10 w 82"/>
                <a:gd name="T107" fmla="*/ 82 h 135"/>
                <a:gd name="T108" fmla="*/ 3 w 82"/>
                <a:gd name="T109" fmla="*/ 89 h 135"/>
                <a:gd name="T110" fmla="*/ 0 w 82"/>
                <a:gd name="T111" fmla="*/ 9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35">
                  <a:moveTo>
                    <a:pt x="3" y="107"/>
                  </a:moveTo>
                  <a:lnTo>
                    <a:pt x="4" y="105"/>
                  </a:lnTo>
                  <a:lnTo>
                    <a:pt x="4" y="105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4" y="94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8" y="88"/>
                  </a:lnTo>
                  <a:lnTo>
                    <a:pt x="11" y="85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30" y="79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51" y="79"/>
                  </a:lnTo>
                  <a:lnTo>
                    <a:pt x="53" y="79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44" y="58"/>
                  </a:lnTo>
                  <a:lnTo>
                    <a:pt x="42" y="51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2" y="43"/>
                  </a:lnTo>
                  <a:lnTo>
                    <a:pt x="44" y="41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53" y="41"/>
                  </a:lnTo>
                  <a:lnTo>
                    <a:pt x="59" y="44"/>
                  </a:lnTo>
                  <a:lnTo>
                    <a:pt x="60" y="44"/>
                  </a:lnTo>
                  <a:lnTo>
                    <a:pt x="77" y="3"/>
                  </a:lnTo>
                  <a:lnTo>
                    <a:pt x="79" y="4"/>
                  </a:lnTo>
                  <a:lnTo>
                    <a:pt x="62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4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45" y="51"/>
                  </a:lnTo>
                  <a:lnTo>
                    <a:pt x="46" y="58"/>
                  </a:lnTo>
                  <a:lnTo>
                    <a:pt x="51" y="67"/>
                  </a:lnTo>
                  <a:lnTo>
                    <a:pt x="57" y="81"/>
                  </a:lnTo>
                  <a:lnTo>
                    <a:pt x="59" y="83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30" y="82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14" y="86"/>
                  </a:lnTo>
                  <a:lnTo>
                    <a:pt x="10" y="89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7" y="96"/>
                  </a:lnTo>
                  <a:lnTo>
                    <a:pt x="7" y="98"/>
                  </a:lnTo>
                  <a:lnTo>
                    <a:pt x="7" y="98"/>
                  </a:lnTo>
                  <a:lnTo>
                    <a:pt x="7" y="105"/>
                  </a:lnTo>
                  <a:lnTo>
                    <a:pt x="11" y="114"/>
                  </a:lnTo>
                  <a:lnTo>
                    <a:pt x="16" y="122"/>
                  </a:lnTo>
                  <a:lnTo>
                    <a:pt x="23" y="131"/>
                  </a:lnTo>
                  <a:lnTo>
                    <a:pt x="25" y="130"/>
                  </a:lnTo>
                  <a:lnTo>
                    <a:pt x="23" y="130"/>
                  </a:lnTo>
                  <a:lnTo>
                    <a:pt x="19" y="133"/>
                  </a:lnTo>
                  <a:lnTo>
                    <a:pt x="21" y="134"/>
                  </a:lnTo>
                  <a:lnTo>
                    <a:pt x="22" y="133"/>
                  </a:lnTo>
                  <a:lnTo>
                    <a:pt x="22" y="133"/>
                  </a:lnTo>
                  <a:lnTo>
                    <a:pt x="11" y="118"/>
                  </a:lnTo>
                  <a:lnTo>
                    <a:pt x="7" y="112"/>
                  </a:lnTo>
                  <a:lnTo>
                    <a:pt x="4" y="105"/>
                  </a:lnTo>
                  <a:lnTo>
                    <a:pt x="3" y="107"/>
                  </a:lnTo>
                  <a:lnTo>
                    <a:pt x="1" y="107"/>
                  </a:lnTo>
                  <a:lnTo>
                    <a:pt x="1" y="107"/>
                  </a:lnTo>
                  <a:lnTo>
                    <a:pt x="4" y="114"/>
                  </a:lnTo>
                  <a:lnTo>
                    <a:pt x="8" y="120"/>
                  </a:lnTo>
                  <a:lnTo>
                    <a:pt x="19" y="135"/>
                  </a:lnTo>
                  <a:lnTo>
                    <a:pt x="21" y="135"/>
                  </a:lnTo>
                  <a:lnTo>
                    <a:pt x="26" y="131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18" y="120"/>
                  </a:lnTo>
                  <a:lnTo>
                    <a:pt x="14" y="112"/>
                  </a:lnTo>
                  <a:lnTo>
                    <a:pt x="10" y="104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0" y="93"/>
                  </a:lnTo>
                  <a:lnTo>
                    <a:pt x="10" y="93"/>
                  </a:lnTo>
                  <a:lnTo>
                    <a:pt x="12" y="92"/>
                  </a:lnTo>
                  <a:lnTo>
                    <a:pt x="15" y="89"/>
                  </a:lnTo>
                  <a:lnTo>
                    <a:pt x="22" y="86"/>
                  </a:lnTo>
                  <a:lnTo>
                    <a:pt x="22" y="86"/>
                  </a:lnTo>
                  <a:lnTo>
                    <a:pt x="30" y="85"/>
                  </a:lnTo>
                  <a:lnTo>
                    <a:pt x="40" y="85"/>
                  </a:lnTo>
                  <a:lnTo>
                    <a:pt x="40" y="85"/>
                  </a:lnTo>
                  <a:lnTo>
                    <a:pt x="55" y="85"/>
                  </a:lnTo>
                  <a:lnTo>
                    <a:pt x="60" y="86"/>
                  </a:lnTo>
                  <a:lnTo>
                    <a:pt x="63" y="86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53" y="66"/>
                  </a:lnTo>
                  <a:lnTo>
                    <a:pt x="49" y="56"/>
                  </a:lnTo>
                  <a:lnTo>
                    <a:pt x="48" y="51"/>
                  </a:lnTo>
                  <a:lnTo>
                    <a:pt x="46" y="47"/>
                  </a:lnTo>
                  <a:lnTo>
                    <a:pt x="46" y="47"/>
                  </a:lnTo>
                  <a:lnTo>
                    <a:pt x="46" y="45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6" y="45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6" y="45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62" y="52"/>
                  </a:lnTo>
                  <a:lnTo>
                    <a:pt x="63" y="52"/>
                  </a:lnTo>
                  <a:lnTo>
                    <a:pt x="82" y="3"/>
                  </a:lnTo>
                  <a:lnTo>
                    <a:pt x="75" y="0"/>
                  </a:lnTo>
                  <a:lnTo>
                    <a:pt x="59" y="41"/>
                  </a:lnTo>
                  <a:lnTo>
                    <a:pt x="60" y="43"/>
                  </a:lnTo>
                  <a:lnTo>
                    <a:pt x="60" y="41"/>
                  </a:lnTo>
                  <a:lnTo>
                    <a:pt x="60" y="41"/>
                  </a:lnTo>
                  <a:lnTo>
                    <a:pt x="55" y="38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5" y="37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0" y="41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40" y="52"/>
                  </a:lnTo>
                  <a:lnTo>
                    <a:pt x="41" y="59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40" y="77"/>
                  </a:lnTo>
                  <a:lnTo>
                    <a:pt x="40" y="77"/>
                  </a:lnTo>
                  <a:lnTo>
                    <a:pt x="29" y="77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0" y="82"/>
                  </a:lnTo>
                  <a:lnTo>
                    <a:pt x="6" y="86"/>
                  </a:lnTo>
                  <a:lnTo>
                    <a:pt x="3" y="89"/>
                  </a:lnTo>
                  <a:lnTo>
                    <a:pt x="3" y="89"/>
                  </a:lnTo>
                  <a:lnTo>
                    <a:pt x="1" y="94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107"/>
                  </a:lnTo>
                  <a:lnTo>
                    <a:pt x="3" y="107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84" name="Picture 183"/>
            <p:cNvPicPr>
              <a:picLocks noChangeAspect="1" noChangeArrowheads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438" y="4446588"/>
              <a:ext cx="2603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1993901" y="4464051"/>
              <a:ext cx="231775" cy="306388"/>
            </a:xfrm>
            <a:custGeom>
              <a:avLst/>
              <a:gdLst>
                <a:gd name="T0" fmla="*/ 72 w 146"/>
                <a:gd name="T1" fmla="*/ 22 h 193"/>
                <a:gd name="T2" fmla="*/ 78 w 146"/>
                <a:gd name="T3" fmla="*/ 14 h 193"/>
                <a:gd name="T4" fmla="*/ 95 w 146"/>
                <a:gd name="T5" fmla="*/ 4 h 193"/>
                <a:gd name="T6" fmla="*/ 105 w 146"/>
                <a:gd name="T7" fmla="*/ 3 h 193"/>
                <a:gd name="T8" fmla="*/ 124 w 146"/>
                <a:gd name="T9" fmla="*/ 7 h 193"/>
                <a:gd name="T10" fmla="*/ 132 w 146"/>
                <a:gd name="T11" fmla="*/ 14 h 193"/>
                <a:gd name="T12" fmla="*/ 142 w 146"/>
                <a:gd name="T13" fmla="*/ 31 h 193"/>
                <a:gd name="T14" fmla="*/ 143 w 146"/>
                <a:gd name="T15" fmla="*/ 41 h 193"/>
                <a:gd name="T16" fmla="*/ 138 w 146"/>
                <a:gd name="T17" fmla="*/ 60 h 193"/>
                <a:gd name="T18" fmla="*/ 75 w 146"/>
                <a:gd name="T19" fmla="*/ 171 h 193"/>
                <a:gd name="T20" fmla="*/ 60 w 146"/>
                <a:gd name="T21" fmla="*/ 184 h 193"/>
                <a:gd name="T22" fmla="*/ 41 w 146"/>
                <a:gd name="T23" fmla="*/ 190 h 193"/>
                <a:gd name="T24" fmla="*/ 31 w 146"/>
                <a:gd name="T25" fmla="*/ 188 h 193"/>
                <a:gd name="T26" fmla="*/ 22 w 146"/>
                <a:gd name="T27" fmla="*/ 184 h 193"/>
                <a:gd name="T28" fmla="*/ 8 w 146"/>
                <a:gd name="T29" fmla="*/ 171 h 193"/>
                <a:gd name="T30" fmla="*/ 3 w 146"/>
                <a:gd name="T31" fmla="*/ 152 h 193"/>
                <a:gd name="T32" fmla="*/ 4 w 146"/>
                <a:gd name="T33" fmla="*/ 142 h 193"/>
                <a:gd name="T34" fmla="*/ 72 w 146"/>
                <a:gd name="T35" fmla="*/ 22 h 193"/>
                <a:gd name="T36" fmla="*/ 69 w 146"/>
                <a:gd name="T37" fmla="*/ 21 h 193"/>
                <a:gd name="T38" fmla="*/ 5 w 146"/>
                <a:gd name="T39" fmla="*/ 131 h 193"/>
                <a:gd name="T40" fmla="*/ 0 w 146"/>
                <a:gd name="T41" fmla="*/ 152 h 193"/>
                <a:gd name="T42" fmla="*/ 1 w 146"/>
                <a:gd name="T43" fmla="*/ 163 h 193"/>
                <a:gd name="T44" fmla="*/ 12 w 146"/>
                <a:gd name="T45" fmla="*/ 180 h 193"/>
                <a:gd name="T46" fmla="*/ 20 w 146"/>
                <a:gd name="T47" fmla="*/ 187 h 193"/>
                <a:gd name="T48" fmla="*/ 41 w 146"/>
                <a:gd name="T49" fmla="*/ 193 h 193"/>
                <a:gd name="T50" fmla="*/ 52 w 146"/>
                <a:gd name="T51" fmla="*/ 191 h 193"/>
                <a:gd name="T52" fmla="*/ 69 w 146"/>
                <a:gd name="T53" fmla="*/ 180 h 193"/>
                <a:gd name="T54" fmla="*/ 140 w 146"/>
                <a:gd name="T55" fmla="*/ 61 h 193"/>
                <a:gd name="T56" fmla="*/ 145 w 146"/>
                <a:gd name="T57" fmla="*/ 51 h 193"/>
                <a:gd name="T58" fmla="*/ 146 w 146"/>
                <a:gd name="T59" fmla="*/ 41 h 193"/>
                <a:gd name="T60" fmla="*/ 140 w 146"/>
                <a:gd name="T61" fmla="*/ 21 h 193"/>
                <a:gd name="T62" fmla="*/ 125 w 146"/>
                <a:gd name="T63" fmla="*/ 6 h 193"/>
                <a:gd name="T64" fmla="*/ 116 w 146"/>
                <a:gd name="T65" fmla="*/ 1 h 193"/>
                <a:gd name="T66" fmla="*/ 105 w 146"/>
                <a:gd name="T67" fmla="*/ 0 h 193"/>
                <a:gd name="T68" fmla="*/ 85 w 146"/>
                <a:gd name="T69" fmla="*/ 6 h 193"/>
                <a:gd name="T70" fmla="*/ 69 w 146"/>
                <a:gd name="T71" fmla="*/ 2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" h="193">
                  <a:moveTo>
                    <a:pt x="71" y="21"/>
                  </a:moveTo>
                  <a:lnTo>
                    <a:pt x="72" y="22"/>
                  </a:lnTo>
                  <a:lnTo>
                    <a:pt x="72" y="22"/>
                  </a:lnTo>
                  <a:lnTo>
                    <a:pt x="78" y="14"/>
                  </a:lnTo>
                  <a:lnTo>
                    <a:pt x="86" y="7"/>
                  </a:lnTo>
                  <a:lnTo>
                    <a:pt x="95" y="4"/>
                  </a:lnTo>
                  <a:lnTo>
                    <a:pt x="105" y="3"/>
                  </a:lnTo>
                  <a:lnTo>
                    <a:pt x="105" y="3"/>
                  </a:lnTo>
                  <a:lnTo>
                    <a:pt x="115" y="4"/>
                  </a:lnTo>
                  <a:lnTo>
                    <a:pt x="124" y="7"/>
                  </a:lnTo>
                  <a:lnTo>
                    <a:pt x="124" y="7"/>
                  </a:lnTo>
                  <a:lnTo>
                    <a:pt x="132" y="14"/>
                  </a:lnTo>
                  <a:lnTo>
                    <a:pt x="138" y="22"/>
                  </a:lnTo>
                  <a:lnTo>
                    <a:pt x="142" y="31"/>
                  </a:lnTo>
                  <a:lnTo>
                    <a:pt x="143" y="41"/>
                  </a:lnTo>
                  <a:lnTo>
                    <a:pt x="143" y="41"/>
                  </a:lnTo>
                  <a:lnTo>
                    <a:pt x="142" y="51"/>
                  </a:lnTo>
                  <a:lnTo>
                    <a:pt x="138" y="60"/>
                  </a:lnTo>
                  <a:lnTo>
                    <a:pt x="75" y="171"/>
                  </a:lnTo>
                  <a:lnTo>
                    <a:pt x="75" y="171"/>
                  </a:lnTo>
                  <a:lnTo>
                    <a:pt x="68" y="179"/>
                  </a:lnTo>
                  <a:lnTo>
                    <a:pt x="60" y="184"/>
                  </a:lnTo>
                  <a:lnTo>
                    <a:pt x="50" y="188"/>
                  </a:lnTo>
                  <a:lnTo>
                    <a:pt x="41" y="190"/>
                  </a:lnTo>
                  <a:lnTo>
                    <a:pt x="41" y="190"/>
                  </a:lnTo>
                  <a:lnTo>
                    <a:pt x="31" y="188"/>
                  </a:lnTo>
                  <a:lnTo>
                    <a:pt x="22" y="184"/>
                  </a:lnTo>
                  <a:lnTo>
                    <a:pt x="22" y="184"/>
                  </a:lnTo>
                  <a:lnTo>
                    <a:pt x="14" y="179"/>
                  </a:lnTo>
                  <a:lnTo>
                    <a:pt x="8" y="171"/>
                  </a:lnTo>
                  <a:lnTo>
                    <a:pt x="4" y="161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4" y="142"/>
                  </a:lnTo>
                  <a:lnTo>
                    <a:pt x="8" y="133"/>
                  </a:lnTo>
                  <a:lnTo>
                    <a:pt x="72" y="22"/>
                  </a:lnTo>
                  <a:lnTo>
                    <a:pt x="71" y="21"/>
                  </a:lnTo>
                  <a:lnTo>
                    <a:pt x="69" y="21"/>
                  </a:lnTo>
                  <a:lnTo>
                    <a:pt x="5" y="131"/>
                  </a:lnTo>
                  <a:lnTo>
                    <a:pt x="5" y="131"/>
                  </a:lnTo>
                  <a:lnTo>
                    <a:pt x="1" y="1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1" y="163"/>
                  </a:lnTo>
                  <a:lnTo>
                    <a:pt x="5" y="172"/>
                  </a:lnTo>
                  <a:lnTo>
                    <a:pt x="12" y="180"/>
                  </a:lnTo>
                  <a:lnTo>
                    <a:pt x="20" y="187"/>
                  </a:lnTo>
                  <a:lnTo>
                    <a:pt x="20" y="187"/>
                  </a:lnTo>
                  <a:lnTo>
                    <a:pt x="31" y="191"/>
                  </a:lnTo>
                  <a:lnTo>
                    <a:pt x="41" y="193"/>
                  </a:lnTo>
                  <a:lnTo>
                    <a:pt x="41" y="193"/>
                  </a:lnTo>
                  <a:lnTo>
                    <a:pt x="52" y="191"/>
                  </a:lnTo>
                  <a:lnTo>
                    <a:pt x="61" y="187"/>
                  </a:lnTo>
                  <a:lnTo>
                    <a:pt x="69" y="180"/>
                  </a:lnTo>
                  <a:lnTo>
                    <a:pt x="76" y="172"/>
                  </a:lnTo>
                  <a:lnTo>
                    <a:pt x="140" y="61"/>
                  </a:lnTo>
                  <a:lnTo>
                    <a:pt x="140" y="61"/>
                  </a:lnTo>
                  <a:lnTo>
                    <a:pt x="145" y="51"/>
                  </a:lnTo>
                  <a:lnTo>
                    <a:pt x="146" y="41"/>
                  </a:lnTo>
                  <a:lnTo>
                    <a:pt x="146" y="41"/>
                  </a:lnTo>
                  <a:lnTo>
                    <a:pt x="145" y="30"/>
                  </a:lnTo>
                  <a:lnTo>
                    <a:pt x="140" y="21"/>
                  </a:lnTo>
                  <a:lnTo>
                    <a:pt x="134" y="12"/>
                  </a:lnTo>
                  <a:lnTo>
                    <a:pt x="125" y="6"/>
                  </a:lnTo>
                  <a:lnTo>
                    <a:pt x="125" y="6"/>
                  </a:lnTo>
                  <a:lnTo>
                    <a:pt x="116" y="1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94" y="1"/>
                  </a:lnTo>
                  <a:lnTo>
                    <a:pt x="85" y="6"/>
                  </a:lnTo>
                  <a:lnTo>
                    <a:pt x="76" y="11"/>
                  </a:lnTo>
                  <a:lnTo>
                    <a:pt x="69" y="21"/>
                  </a:lnTo>
                  <a:lnTo>
                    <a:pt x="71" y="21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86" name="Picture 185"/>
            <p:cNvPicPr>
              <a:picLocks noChangeAspect="1" noChangeArrowheads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663" y="4473576"/>
              <a:ext cx="2413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2514601" y="4476751"/>
              <a:ext cx="231775" cy="93663"/>
            </a:xfrm>
            <a:custGeom>
              <a:avLst/>
              <a:gdLst>
                <a:gd name="T0" fmla="*/ 121 w 146"/>
                <a:gd name="T1" fmla="*/ 52 h 59"/>
                <a:gd name="T2" fmla="*/ 110 w 146"/>
                <a:gd name="T3" fmla="*/ 56 h 59"/>
                <a:gd name="T4" fmla="*/ 102 w 146"/>
                <a:gd name="T5" fmla="*/ 53 h 59"/>
                <a:gd name="T6" fmla="*/ 90 w 146"/>
                <a:gd name="T7" fmla="*/ 38 h 59"/>
                <a:gd name="T8" fmla="*/ 83 w 146"/>
                <a:gd name="T9" fmla="*/ 15 h 59"/>
                <a:gd name="T10" fmla="*/ 81 w 146"/>
                <a:gd name="T11" fmla="*/ 14 h 59"/>
                <a:gd name="T12" fmla="*/ 55 w 146"/>
                <a:gd name="T13" fmla="*/ 33 h 59"/>
                <a:gd name="T14" fmla="*/ 47 w 146"/>
                <a:gd name="T15" fmla="*/ 32 h 59"/>
                <a:gd name="T16" fmla="*/ 45 w 146"/>
                <a:gd name="T17" fmla="*/ 25 h 59"/>
                <a:gd name="T18" fmla="*/ 47 w 146"/>
                <a:gd name="T19" fmla="*/ 15 h 59"/>
                <a:gd name="T20" fmla="*/ 50 w 146"/>
                <a:gd name="T21" fmla="*/ 13 h 59"/>
                <a:gd name="T22" fmla="*/ 49 w 146"/>
                <a:gd name="T23" fmla="*/ 19 h 59"/>
                <a:gd name="T24" fmla="*/ 49 w 146"/>
                <a:gd name="T25" fmla="*/ 28 h 59"/>
                <a:gd name="T26" fmla="*/ 50 w 146"/>
                <a:gd name="T27" fmla="*/ 30 h 59"/>
                <a:gd name="T28" fmla="*/ 54 w 146"/>
                <a:gd name="T29" fmla="*/ 30 h 59"/>
                <a:gd name="T30" fmla="*/ 69 w 146"/>
                <a:gd name="T31" fmla="*/ 19 h 59"/>
                <a:gd name="T32" fmla="*/ 86 w 146"/>
                <a:gd name="T33" fmla="*/ 10 h 59"/>
                <a:gd name="T34" fmla="*/ 91 w 146"/>
                <a:gd name="T35" fmla="*/ 33 h 59"/>
                <a:gd name="T36" fmla="*/ 98 w 146"/>
                <a:gd name="T37" fmla="*/ 45 h 59"/>
                <a:gd name="T38" fmla="*/ 107 w 146"/>
                <a:gd name="T39" fmla="*/ 52 h 59"/>
                <a:gd name="T40" fmla="*/ 110 w 146"/>
                <a:gd name="T41" fmla="*/ 53 h 59"/>
                <a:gd name="T42" fmla="*/ 124 w 146"/>
                <a:gd name="T43" fmla="*/ 47 h 59"/>
                <a:gd name="T44" fmla="*/ 140 w 146"/>
                <a:gd name="T45" fmla="*/ 26 h 59"/>
                <a:gd name="T46" fmla="*/ 144 w 146"/>
                <a:gd name="T47" fmla="*/ 29 h 59"/>
                <a:gd name="T48" fmla="*/ 132 w 146"/>
                <a:gd name="T49" fmla="*/ 43 h 59"/>
                <a:gd name="T50" fmla="*/ 122 w 146"/>
                <a:gd name="T51" fmla="*/ 53 h 59"/>
                <a:gd name="T52" fmla="*/ 128 w 146"/>
                <a:gd name="T53" fmla="*/ 51 h 59"/>
                <a:gd name="T54" fmla="*/ 146 w 146"/>
                <a:gd name="T55" fmla="*/ 29 h 59"/>
                <a:gd name="T56" fmla="*/ 139 w 146"/>
                <a:gd name="T57" fmla="*/ 26 h 59"/>
                <a:gd name="T58" fmla="*/ 122 w 146"/>
                <a:gd name="T59" fmla="*/ 44 h 59"/>
                <a:gd name="T60" fmla="*/ 110 w 146"/>
                <a:gd name="T61" fmla="*/ 51 h 59"/>
                <a:gd name="T62" fmla="*/ 103 w 146"/>
                <a:gd name="T63" fmla="*/ 48 h 59"/>
                <a:gd name="T64" fmla="*/ 95 w 146"/>
                <a:gd name="T65" fmla="*/ 36 h 59"/>
                <a:gd name="T66" fmla="*/ 87 w 146"/>
                <a:gd name="T67" fmla="*/ 3 h 59"/>
                <a:gd name="T68" fmla="*/ 81 w 146"/>
                <a:gd name="T69" fmla="*/ 7 h 59"/>
                <a:gd name="T70" fmla="*/ 60 w 146"/>
                <a:gd name="T71" fmla="*/ 25 h 59"/>
                <a:gd name="T72" fmla="*/ 51 w 146"/>
                <a:gd name="T73" fmla="*/ 28 h 59"/>
                <a:gd name="T74" fmla="*/ 51 w 146"/>
                <a:gd name="T75" fmla="*/ 28 h 59"/>
                <a:gd name="T76" fmla="*/ 51 w 146"/>
                <a:gd name="T77" fmla="*/ 28 h 59"/>
                <a:gd name="T78" fmla="*/ 51 w 146"/>
                <a:gd name="T79" fmla="*/ 28 h 59"/>
                <a:gd name="T80" fmla="*/ 51 w 146"/>
                <a:gd name="T81" fmla="*/ 28 h 59"/>
                <a:gd name="T82" fmla="*/ 53 w 146"/>
                <a:gd name="T83" fmla="*/ 15 h 59"/>
                <a:gd name="T84" fmla="*/ 1 w 146"/>
                <a:gd name="T85" fmla="*/ 6 h 59"/>
                <a:gd name="T86" fmla="*/ 45 w 146"/>
                <a:gd name="T87" fmla="*/ 17 h 59"/>
                <a:gd name="T88" fmla="*/ 42 w 146"/>
                <a:gd name="T89" fmla="*/ 25 h 59"/>
                <a:gd name="T90" fmla="*/ 45 w 146"/>
                <a:gd name="T91" fmla="*/ 33 h 59"/>
                <a:gd name="T92" fmla="*/ 49 w 146"/>
                <a:gd name="T93" fmla="*/ 36 h 59"/>
                <a:gd name="T94" fmla="*/ 55 w 146"/>
                <a:gd name="T95" fmla="*/ 34 h 59"/>
                <a:gd name="T96" fmla="*/ 83 w 146"/>
                <a:gd name="T97" fmla="*/ 15 h 59"/>
                <a:gd name="T98" fmla="*/ 80 w 146"/>
                <a:gd name="T99" fmla="*/ 15 h 59"/>
                <a:gd name="T100" fmla="*/ 88 w 146"/>
                <a:gd name="T101" fmla="*/ 40 h 59"/>
                <a:gd name="T102" fmla="*/ 101 w 146"/>
                <a:gd name="T103" fmla="*/ 55 h 59"/>
                <a:gd name="T104" fmla="*/ 110 w 146"/>
                <a:gd name="T105" fmla="*/ 59 h 59"/>
                <a:gd name="T106" fmla="*/ 122 w 146"/>
                <a:gd name="T107" fmla="*/ 5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6" h="59">
                  <a:moveTo>
                    <a:pt x="122" y="53"/>
                  </a:moveTo>
                  <a:lnTo>
                    <a:pt x="121" y="52"/>
                  </a:lnTo>
                  <a:lnTo>
                    <a:pt x="121" y="52"/>
                  </a:lnTo>
                  <a:lnTo>
                    <a:pt x="116" y="55"/>
                  </a:lnTo>
                  <a:lnTo>
                    <a:pt x="110" y="56"/>
                  </a:lnTo>
                  <a:lnTo>
                    <a:pt x="110" y="56"/>
                  </a:lnTo>
                  <a:lnTo>
                    <a:pt x="106" y="55"/>
                  </a:lnTo>
                  <a:lnTo>
                    <a:pt x="106" y="55"/>
                  </a:lnTo>
                  <a:lnTo>
                    <a:pt x="102" y="53"/>
                  </a:lnTo>
                  <a:lnTo>
                    <a:pt x="96" y="49"/>
                  </a:lnTo>
                  <a:lnTo>
                    <a:pt x="94" y="44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86" y="25"/>
                  </a:lnTo>
                  <a:lnTo>
                    <a:pt x="83" y="15"/>
                  </a:lnTo>
                  <a:lnTo>
                    <a:pt x="83" y="13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69" y="23"/>
                  </a:lnTo>
                  <a:lnTo>
                    <a:pt x="61" y="29"/>
                  </a:lnTo>
                  <a:lnTo>
                    <a:pt x="55" y="33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6" y="29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6" y="17"/>
                  </a:lnTo>
                  <a:lnTo>
                    <a:pt x="47" y="15"/>
                  </a:lnTo>
                  <a:lnTo>
                    <a:pt x="4" y="11"/>
                  </a:lnTo>
                  <a:lnTo>
                    <a:pt x="4" y="8"/>
                  </a:lnTo>
                  <a:lnTo>
                    <a:pt x="50" y="13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49" y="19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4" y="30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69" y="19"/>
                  </a:lnTo>
                  <a:lnTo>
                    <a:pt x="83" y="8"/>
                  </a:lnTo>
                  <a:lnTo>
                    <a:pt x="84" y="7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7" y="19"/>
                  </a:lnTo>
                  <a:lnTo>
                    <a:pt x="91" y="33"/>
                  </a:lnTo>
                  <a:lnTo>
                    <a:pt x="91" y="33"/>
                  </a:lnTo>
                  <a:lnTo>
                    <a:pt x="94" y="40"/>
                  </a:lnTo>
                  <a:lnTo>
                    <a:pt x="98" y="45"/>
                  </a:lnTo>
                  <a:lnTo>
                    <a:pt x="98" y="45"/>
                  </a:lnTo>
                  <a:lnTo>
                    <a:pt x="102" y="51"/>
                  </a:lnTo>
                  <a:lnTo>
                    <a:pt x="107" y="52"/>
                  </a:lnTo>
                  <a:lnTo>
                    <a:pt x="107" y="52"/>
                  </a:lnTo>
                  <a:lnTo>
                    <a:pt x="110" y="53"/>
                  </a:lnTo>
                  <a:lnTo>
                    <a:pt x="110" y="53"/>
                  </a:lnTo>
                  <a:lnTo>
                    <a:pt x="117" y="51"/>
                  </a:lnTo>
                  <a:lnTo>
                    <a:pt x="124" y="47"/>
                  </a:lnTo>
                  <a:lnTo>
                    <a:pt x="124" y="47"/>
                  </a:lnTo>
                  <a:lnTo>
                    <a:pt x="132" y="38"/>
                  </a:lnTo>
                  <a:lnTo>
                    <a:pt x="140" y="28"/>
                  </a:lnTo>
                  <a:lnTo>
                    <a:pt x="140" y="26"/>
                  </a:lnTo>
                  <a:lnTo>
                    <a:pt x="139" y="28"/>
                  </a:lnTo>
                  <a:lnTo>
                    <a:pt x="143" y="30"/>
                  </a:lnTo>
                  <a:lnTo>
                    <a:pt x="144" y="29"/>
                  </a:lnTo>
                  <a:lnTo>
                    <a:pt x="143" y="29"/>
                  </a:lnTo>
                  <a:lnTo>
                    <a:pt x="143" y="29"/>
                  </a:lnTo>
                  <a:lnTo>
                    <a:pt x="132" y="43"/>
                  </a:lnTo>
                  <a:lnTo>
                    <a:pt x="126" y="48"/>
                  </a:lnTo>
                  <a:lnTo>
                    <a:pt x="121" y="52"/>
                  </a:lnTo>
                  <a:lnTo>
                    <a:pt x="122" y="53"/>
                  </a:lnTo>
                  <a:lnTo>
                    <a:pt x="122" y="55"/>
                  </a:lnTo>
                  <a:lnTo>
                    <a:pt x="122" y="55"/>
                  </a:lnTo>
                  <a:lnTo>
                    <a:pt x="128" y="51"/>
                  </a:lnTo>
                  <a:lnTo>
                    <a:pt x="133" y="45"/>
                  </a:lnTo>
                  <a:lnTo>
                    <a:pt x="146" y="30"/>
                  </a:lnTo>
                  <a:lnTo>
                    <a:pt x="146" y="29"/>
                  </a:lnTo>
                  <a:lnTo>
                    <a:pt x="139" y="25"/>
                  </a:lnTo>
                  <a:lnTo>
                    <a:pt x="139" y="26"/>
                  </a:lnTo>
                  <a:lnTo>
                    <a:pt x="139" y="26"/>
                  </a:lnTo>
                  <a:lnTo>
                    <a:pt x="131" y="37"/>
                  </a:lnTo>
                  <a:lnTo>
                    <a:pt x="122" y="44"/>
                  </a:lnTo>
                  <a:lnTo>
                    <a:pt x="122" y="44"/>
                  </a:lnTo>
                  <a:lnTo>
                    <a:pt x="116" y="49"/>
                  </a:lnTo>
                  <a:lnTo>
                    <a:pt x="110" y="51"/>
                  </a:lnTo>
                  <a:lnTo>
                    <a:pt x="110" y="51"/>
                  </a:lnTo>
                  <a:lnTo>
                    <a:pt x="107" y="51"/>
                  </a:lnTo>
                  <a:lnTo>
                    <a:pt x="107" y="51"/>
                  </a:lnTo>
                  <a:lnTo>
                    <a:pt x="103" y="48"/>
                  </a:lnTo>
                  <a:lnTo>
                    <a:pt x="99" y="44"/>
                  </a:lnTo>
                  <a:lnTo>
                    <a:pt x="99" y="44"/>
                  </a:lnTo>
                  <a:lnTo>
                    <a:pt x="95" y="36"/>
                  </a:lnTo>
                  <a:lnTo>
                    <a:pt x="91" y="26"/>
                  </a:lnTo>
                  <a:lnTo>
                    <a:pt x="88" y="8"/>
                  </a:lnTo>
                  <a:lnTo>
                    <a:pt x="87" y="3"/>
                  </a:lnTo>
                  <a:lnTo>
                    <a:pt x="87" y="0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68" y="18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54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3" y="15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1" y="6"/>
                  </a:lnTo>
                  <a:lnTo>
                    <a:pt x="0" y="14"/>
                  </a:lnTo>
                  <a:lnTo>
                    <a:pt x="45" y="18"/>
                  </a:lnTo>
                  <a:lnTo>
                    <a:pt x="45" y="17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3" y="30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9" y="36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5" y="34"/>
                  </a:lnTo>
                  <a:lnTo>
                    <a:pt x="62" y="32"/>
                  </a:lnTo>
                  <a:lnTo>
                    <a:pt x="72" y="26"/>
                  </a:lnTo>
                  <a:lnTo>
                    <a:pt x="83" y="15"/>
                  </a:lnTo>
                  <a:lnTo>
                    <a:pt x="81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3" y="26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91" y="45"/>
                  </a:lnTo>
                  <a:lnTo>
                    <a:pt x="95" y="51"/>
                  </a:lnTo>
                  <a:lnTo>
                    <a:pt x="101" y="55"/>
                  </a:lnTo>
                  <a:lnTo>
                    <a:pt x="106" y="58"/>
                  </a:lnTo>
                  <a:lnTo>
                    <a:pt x="106" y="58"/>
                  </a:lnTo>
                  <a:lnTo>
                    <a:pt x="110" y="59"/>
                  </a:lnTo>
                  <a:lnTo>
                    <a:pt x="110" y="59"/>
                  </a:lnTo>
                  <a:lnTo>
                    <a:pt x="117" y="58"/>
                  </a:lnTo>
                  <a:lnTo>
                    <a:pt x="122" y="55"/>
                  </a:lnTo>
                  <a:lnTo>
                    <a:pt x="122" y="53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88" name="Picture 187"/>
            <p:cNvPicPr>
              <a:picLocks noChangeAspect="1" noChangeArrowheads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576" y="4473576"/>
              <a:ext cx="350838" cy="20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2711451" y="4487863"/>
              <a:ext cx="327025" cy="182563"/>
            </a:xfrm>
            <a:custGeom>
              <a:avLst/>
              <a:gdLst>
                <a:gd name="T0" fmla="*/ 31 w 206"/>
                <a:gd name="T1" fmla="*/ 79 h 115"/>
                <a:gd name="T2" fmla="*/ 26 w 206"/>
                <a:gd name="T3" fmla="*/ 77 h 115"/>
                <a:gd name="T4" fmla="*/ 15 w 206"/>
                <a:gd name="T5" fmla="*/ 70 h 115"/>
                <a:gd name="T6" fmla="*/ 7 w 206"/>
                <a:gd name="T7" fmla="*/ 60 h 115"/>
                <a:gd name="T8" fmla="*/ 2 w 206"/>
                <a:gd name="T9" fmla="*/ 48 h 115"/>
                <a:gd name="T10" fmla="*/ 2 w 206"/>
                <a:gd name="T11" fmla="*/ 42 h 115"/>
                <a:gd name="T12" fmla="*/ 4 w 206"/>
                <a:gd name="T13" fmla="*/ 33 h 115"/>
                <a:gd name="T14" fmla="*/ 9 w 206"/>
                <a:gd name="T15" fmla="*/ 21 h 115"/>
                <a:gd name="T16" fmla="*/ 17 w 206"/>
                <a:gd name="T17" fmla="*/ 11 h 115"/>
                <a:gd name="T18" fmla="*/ 28 w 206"/>
                <a:gd name="T19" fmla="*/ 6 h 115"/>
                <a:gd name="T20" fmla="*/ 41 w 206"/>
                <a:gd name="T21" fmla="*/ 3 h 115"/>
                <a:gd name="T22" fmla="*/ 50 w 206"/>
                <a:gd name="T23" fmla="*/ 4 h 115"/>
                <a:gd name="T24" fmla="*/ 174 w 206"/>
                <a:gd name="T25" fmla="*/ 36 h 115"/>
                <a:gd name="T26" fmla="*/ 185 w 206"/>
                <a:gd name="T27" fmla="*/ 41 h 115"/>
                <a:gd name="T28" fmla="*/ 195 w 206"/>
                <a:gd name="T29" fmla="*/ 49 h 115"/>
                <a:gd name="T30" fmla="*/ 200 w 206"/>
                <a:gd name="T31" fmla="*/ 60 h 115"/>
                <a:gd name="T32" fmla="*/ 203 w 206"/>
                <a:gd name="T33" fmla="*/ 74 h 115"/>
                <a:gd name="T34" fmla="*/ 202 w 206"/>
                <a:gd name="T35" fmla="*/ 82 h 115"/>
                <a:gd name="T36" fmla="*/ 200 w 206"/>
                <a:gd name="T37" fmla="*/ 89 h 115"/>
                <a:gd name="T38" fmla="*/ 192 w 206"/>
                <a:gd name="T39" fmla="*/ 100 h 115"/>
                <a:gd name="T40" fmla="*/ 183 w 206"/>
                <a:gd name="T41" fmla="*/ 107 h 115"/>
                <a:gd name="T42" fmla="*/ 172 w 206"/>
                <a:gd name="T43" fmla="*/ 111 h 115"/>
                <a:gd name="T44" fmla="*/ 165 w 206"/>
                <a:gd name="T45" fmla="*/ 112 h 115"/>
                <a:gd name="T46" fmla="*/ 31 w 206"/>
                <a:gd name="T47" fmla="*/ 79 h 115"/>
                <a:gd name="T48" fmla="*/ 31 w 206"/>
                <a:gd name="T49" fmla="*/ 82 h 115"/>
                <a:gd name="T50" fmla="*/ 154 w 206"/>
                <a:gd name="T51" fmla="*/ 113 h 115"/>
                <a:gd name="T52" fmla="*/ 165 w 206"/>
                <a:gd name="T53" fmla="*/ 115 h 115"/>
                <a:gd name="T54" fmla="*/ 179 w 206"/>
                <a:gd name="T55" fmla="*/ 112 h 115"/>
                <a:gd name="T56" fmla="*/ 189 w 206"/>
                <a:gd name="T57" fmla="*/ 105 h 115"/>
                <a:gd name="T58" fmla="*/ 199 w 206"/>
                <a:gd name="T59" fmla="*/ 96 h 115"/>
                <a:gd name="T60" fmla="*/ 205 w 206"/>
                <a:gd name="T61" fmla="*/ 83 h 115"/>
                <a:gd name="T62" fmla="*/ 206 w 206"/>
                <a:gd name="T63" fmla="*/ 74 h 115"/>
                <a:gd name="T64" fmla="*/ 206 w 206"/>
                <a:gd name="T65" fmla="*/ 67 h 115"/>
                <a:gd name="T66" fmla="*/ 200 w 206"/>
                <a:gd name="T67" fmla="*/ 53 h 115"/>
                <a:gd name="T68" fmla="*/ 192 w 206"/>
                <a:gd name="T69" fmla="*/ 44 h 115"/>
                <a:gd name="T70" fmla="*/ 181 w 206"/>
                <a:gd name="T71" fmla="*/ 36 h 115"/>
                <a:gd name="T72" fmla="*/ 50 w 206"/>
                <a:gd name="T73" fmla="*/ 1 h 115"/>
                <a:gd name="T74" fmla="*/ 41 w 206"/>
                <a:gd name="T75" fmla="*/ 0 h 115"/>
                <a:gd name="T76" fmla="*/ 34 w 206"/>
                <a:gd name="T77" fmla="*/ 1 h 115"/>
                <a:gd name="T78" fmla="*/ 22 w 206"/>
                <a:gd name="T79" fmla="*/ 6 h 115"/>
                <a:gd name="T80" fmla="*/ 11 w 206"/>
                <a:gd name="T81" fmla="*/ 14 h 115"/>
                <a:gd name="T82" fmla="*/ 4 w 206"/>
                <a:gd name="T83" fmla="*/ 25 h 115"/>
                <a:gd name="T84" fmla="*/ 1 w 206"/>
                <a:gd name="T85" fmla="*/ 31 h 115"/>
                <a:gd name="T86" fmla="*/ 0 w 206"/>
                <a:gd name="T87" fmla="*/ 42 h 115"/>
                <a:gd name="T88" fmla="*/ 2 w 206"/>
                <a:gd name="T89" fmla="*/ 55 h 115"/>
                <a:gd name="T90" fmla="*/ 8 w 206"/>
                <a:gd name="T91" fmla="*/ 67 h 115"/>
                <a:gd name="T92" fmla="*/ 17 w 206"/>
                <a:gd name="T93" fmla="*/ 77 h 115"/>
                <a:gd name="T94" fmla="*/ 31 w 206"/>
                <a:gd name="T95" fmla="*/ 8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6" h="115">
                  <a:moveTo>
                    <a:pt x="31" y="81"/>
                  </a:moveTo>
                  <a:lnTo>
                    <a:pt x="31" y="79"/>
                  </a:lnTo>
                  <a:lnTo>
                    <a:pt x="31" y="79"/>
                  </a:lnTo>
                  <a:lnTo>
                    <a:pt x="26" y="77"/>
                  </a:lnTo>
                  <a:lnTo>
                    <a:pt x="19" y="74"/>
                  </a:lnTo>
                  <a:lnTo>
                    <a:pt x="15" y="70"/>
                  </a:lnTo>
                  <a:lnTo>
                    <a:pt x="11" y="66"/>
                  </a:lnTo>
                  <a:lnTo>
                    <a:pt x="7" y="60"/>
                  </a:lnTo>
                  <a:lnTo>
                    <a:pt x="4" y="55"/>
                  </a:lnTo>
                  <a:lnTo>
                    <a:pt x="2" y="4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26"/>
                  </a:lnTo>
                  <a:lnTo>
                    <a:pt x="9" y="21"/>
                  </a:lnTo>
                  <a:lnTo>
                    <a:pt x="12" y="15"/>
                  </a:lnTo>
                  <a:lnTo>
                    <a:pt x="17" y="11"/>
                  </a:lnTo>
                  <a:lnTo>
                    <a:pt x="23" y="8"/>
                  </a:lnTo>
                  <a:lnTo>
                    <a:pt x="28" y="6"/>
                  </a:lnTo>
                  <a:lnTo>
                    <a:pt x="34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50" y="4"/>
                  </a:lnTo>
                  <a:lnTo>
                    <a:pt x="174" y="36"/>
                  </a:lnTo>
                  <a:lnTo>
                    <a:pt x="174" y="36"/>
                  </a:lnTo>
                  <a:lnTo>
                    <a:pt x="180" y="38"/>
                  </a:lnTo>
                  <a:lnTo>
                    <a:pt x="185" y="41"/>
                  </a:lnTo>
                  <a:lnTo>
                    <a:pt x="191" y="45"/>
                  </a:lnTo>
                  <a:lnTo>
                    <a:pt x="195" y="49"/>
                  </a:lnTo>
                  <a:lnTo>
                    <a:pt x="199" y="55"/>
                  </a:lnTo>
                  <a:lnTo>
                    <a:pt x="200" y="60"/>
                  </a:lnTo>
                  <a:lnTo>
                    <a:pt x="203" y="67"/>
                  </a:lnTo>
                  <a:lnTo>
                    <a:pt x="203" y="74"/>
                  </a:lnTo>
                  <a:lnTo>
                    <a:pt x="203" y="74"/>
                  </a:lnTo>
                  <a:lnTo>
                    <a:pt x="202" y="82"/>
                  </a:lnTo>
                  <a:lnTo>
                    <a:pt x="202" y="82"/>
                  </a:lnTo>
                  <a:lnTo>
                    <a:pt x="200" y="89"/>
                  </a:lnTo>
                  <a:lnTo>
                    <a:pt x="196" y="94"/>
                  </a:lnTo>
                  <a:lnTo>
                    <a:pt x="192" y="100"/>
                  </a:lnTo>
                  <a:lnTo>
                    <a:pt x="188" y="104"/>
                  </a:lnTo>
                  <a:lnTo>
                    <a:pt x="183" y="107"/>
                  </a:lnTo>
                  <a:lnTo>
                    <a:pt x="177" y="109"/>
                  </a:lnTo>
                  <a:lnTo>
                    <a:pt x="172" y="111"/>
                  </a:lnTo>
                  <a:lnTo>
                    <a:pt x="165" y="112"/>
                  </a:lnTo>
                  <a:lnTo>
                    <a:pt x="165" y="112"/>
                  </a:lnTo>
                  <a:lnTo>
                    <a:pt x="155" y="111"/>
                  </a:lnTo>
                  <a:lnTo>
                    <a:pt x="31" y="79"/>
                  </a:lnTo>
                  <a:lnTo>
                    <a:pt x="31" y="81"/>
                  </a:lnTo>
                  <a:lnTo>
                    <a:pt x="31" y="82"/>
                  </a:lnTo>
                  <a:lnTo>
                    <a:pt x="154" y="113"/>
                  </a:lnTo>
                  <a:lnTo>
                    <a:pt x="154" y="113"/>
                  </a:lnTo>
                  <a:lnTo>
                    <a:pt x="165" y="115"/>
                  </a:lnTo>
                  <a:lnTo>
                    <a:pt x="165" y="115"/>
                  </a:lnTo>
                  <a:lnTo>
                    <a:pt x="172" y="113"/>
                  </a:lnTo>
                  <a:lnTo>
                    <a:pt x="179" y="112"/>
                  </a:lnTo>
                  <a:lnTo>
                    <a:pt x="184" y="109"/>
                  </a:lnTo>
                  <a:lnTo>
                    <a:pt x="189" y="105"/>
                  </a:lnTo>
                  <a:lnTo>
                    <a:pt x="195" y="101"/>
                  </a:lnTo>
                  <a:lnTo>
                    <a:pt x="199" y="96"/>
                  </a:lnTo>
                  <a:lnTo>
                    <a:pt x="202" y="90"/>
                  </a:lnTo>
                  <a:lnTo>
                    <a:pt x="205" y="83"/>
                  </a:lnTo>
                  <a:lnTo>
                    <a:pt x="205" y="83"/>
                  </a:lnTo>
                  <a:lnTo>
                    <a:pt x="206" y="74"/>
                  </a:lnTo>
                  <a:lnTo>
                    <a:pt x="206" y="74"/>
                  </a:lnTo>
                  <a:lnTo>
                    <a:pt x="206" y="67"/>
                  </a:lnTo>
                  <a:lnTo>
                    <a:pt x="203" y="60"/>
                  </a:lnTo>
                  <a:lnTo>
                    <a:pt x="200" y="53"/>
                  </a:lnTo>
                  <a:lnTo>
                    <a:pt x="198" y="48"/>
                  </a:lnTo>
                  <a:lnTo>
                    <a:pt x="192" y="44"/>
                  </a:lnTo>
                  <a:lnTo>
                    <a:pt x="188" y="40"/>
                  </a:lnTo>
                  <a:lnTo>
                    <a:pt x="181" y="36"/>
                  </a:lnTo>
                  <a:lnTo>
                    <a:pt x="174" y="33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7" y="3"/>
                  </a:lnTo>
                  <a:lnTo>
                    <a:pt x="22" y="6"/>
                  </a:lnTo>
                  <a:lnTo>
                    <a:pt x="16" y="10"/>
                  </a:lnTo>
                  <a:lnTo>
                    <a:pt x="11" y="14"/>
                  </a:lnTo>
                  <a:lnTo>
                    <a:pt x="7" y="19"/>
                  </a:lnTo>
                  <a:lnTo>
                    <a:pt x="4" y="2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9"/>
                  </a:lnTo>
                  <a:lnTo>
                    <a:pt x="2" y="55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2" y="72"/>
                  </a:lnTo>
                  <a:lnTo>
                    <a:pt x="17" y="77"/>
                  </a:lnTo>
                  <a:lnTo>
                    <a:pt x="24" y="79"/>
                  </a:lnTo>
                  <a:lnTo>
                    <a:pt x="31" y="82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90" name="Picture 189"/>
            <p:cNvPicPr>
              <a:picLocks noChangeAspect="1" noChangeArrowheads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1" y="4391026"/>
              <a:ext cx="246063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81351" y="4394201"/>
              <a:ext cx="233363" cy="82550"/>
            </a:xfrm>
            <a:custGeom>
              <a:avLst/>
              <a:gdLst>
                <a:gd name="T0" fmla="*/ 128 w 147"/>
                <a:gd name="T1" fmla="*/ 43 h 52"/>
                <a:gd name="T2" fmla="*/ 115 w 147"/>
                <a:gd name="T3" fmla="*/ 50 h 52"/>
                <a:gd name="T4" fmla="*/ 109 w 147"/>
                <a:gd name="T5" fmla="*/ 48 h 52"/>
                <a:gd name="T6" fmla="*/ 96 w 147"/>
                <a:gd name="T7" fmla="*/ 36 h 52"/>
                <a:gd name="T8" fmla="*/ 83 w 147"/>
                <a:gd name="T9" fmla="*/ 14 h 52"/>
                <a:gd name="T10" fmla="*/ 81 w 147"/>
                <a:gd name="T11" fmla="*/ 14 h 52"/>
                <a:gd name="T12" fmla="*/ 63 w 147"/>
                <a:gd name="T13" fmla="*/ 34 h 52"/>
                <a:gd name="T14" fmla="*/ 55 w 147"/>
                <a:gd name="T15" fmla="*/ 40 h 52"/>
                <a:gd name="T16" fmla="*/ 50 w 147"/>
                <a:gd name="T17" fmla="*/ 37 h 52"/>
                <a:gd name="T18" fmla="*/ 48 w 147"/>
                <a:gd name="T19" fmla="*/ 26 h 52"/>
                <a:gd name="T20" fmla="*/ 48 w 147"/>
                <a:gd name="T21" fmla="*/ 22 h 52"/>
                <a:gd name="T22" fmla="*/ 50 w 147"/>
                <a:gd name="T23" fmla="*/ 19 h 52"/>
                <a:gd name="T24" fmla="*/ 50 w 147"/>
                <a:gd name="T25" fmla="*/ 26 h 52"/>
                <a:gd name="T26" fmla="*/ 50 w 147"/>
                <a:gd name="T27" fmla="*/ 33 h 52"/>
                <a:gd name="T28" fmla="*/ 53 w 147"/>
                <a:gd name="T29" fmla="*/ 37 h 52"/>
                <a:gd name="T30" fmla="*/ 55 w 147"/>
                <a:gd name="T31" fmla="*/ 37 h 52"/>
                <a:gd name="T32" fmla="*/ 63 w 147"/>
                <a:gd name="T33" fmla="*/ 32 h 52"/>
                <a:gd name="T34" fmla="*/ 83 w 147"/>
                <a:gd name="T35" fmla="*/ 6 h 52"/>
                <a:gd name="T36" fmla="*/ 87 w 147"/>
                <a:gd name="T37" fmla="*/ 19 h 52"/>
                <a:gd name="T38" fmla="*/ 100 w 147"/>
                <a:gd name="T39" fmla="*/ 37 h 52"/>
                <a:gd name="T40" fmla="*/ 109 w 147"/>
                <a:gd name="T41" fmla="*/ 45 h 52"/>
                <a:gd name="T42" fmla="*/ 115 w 147"/>
                <a:gd name="T43" fmla="*/ 47 h 52"/>
                <a:gd name="T44" fmla="*/ 128 w 147"/>
                <a:gd name="T45" fmla="*/ 39 h 52"/>
                <a:gd name="T46" fmla="*/ 142 w 147"/>
                <a:gd name="T47" fmla="*/ 14 h 52"/>
                <a:gd name="T48" fmla="*/ 145 w 147"/>
                <a:gd name="T49" fmla="*/ 17 h 52"/>
                <a:gd name="T50" fmla="*/ 145 w 147"/>
                <a:gd name="T51" fmla="*/ 15 h 52"/>
                <a:gd name="T52" fmla="*/ 128 w 147"/>
                <a:gd name="T53" fmla="*/ 43 h 52"/>
                <a:gd name="T54" fmla="*/ 130 w 147"/>
                <a:gd name="T55" fmla="*/ 45 h 52"/>
                <a:gd name="T56" fmla="*/ 147 w 147"/>
                <a:gd name="T57" fmla="*/ 17 h 52"/>
                <a:gd name="T58" fmla="*/ 139 w 147"/>
                <a:gd name="T59" fmla="*/ 13 h 52"/>
                <a:gd name="T60" fmla="*/ 127 w 147"/>
                <a:gd name="T61" fmla="*/ 36 h 52"/>
                <a:gd name="T62" fmla="*/ 117 w 147"/>
                <a:gd name="T63" fmla="*/ 43 h 52"/>
                <a:gd name="T64" fmla="*/ 115 w 147"/>
                <a:gd name="T65" fmla="*/ 44 h 52"/>
                <a:gd name="T66" fmla="*/ 105 w 147"/>
                <a:gd name="T67" fmla="*/ 40 h 52"/>
                <a:gd name="T68" fmla="*/ 86 w 147"/>
                <a:gd name="T69" fmla="*/ 7 h 52"/>
                <a:gd name="T70" fmla="*/ 79 w 147"/>
                <a:gd name="T71" fmla="*/ 7 h 52"/>
                <a:gd name="T72" fmla="*/ 60 w 147"/>
                <a:gd name="T73" fmla="*/ 30 h 52"/>
                <a:gd name="T74" fmla="*/ 55 w 147"/>
                <a:gd name="T75" fmla="*/ 34 h 52"/>
                <a:gd name="T76" fmla="*/ 55 w 147"/>
                <a:gd name="T77" fmla="*/ 34 h 52"/>
                <a:gd name="T78" fmla="*/ 55 w 147"/>
                <a:gd name="T79" fmla="*/ 34 h 52"/>
                <a:gd name="T80" fmla="*/ 55 w 147"/>
                <a:gd name="T81" fmla="*/ 34 h 52"/>
                <a:gd name="T82" fmla="*/ 55 w 147"/>
                <a:gd name="T83" fmla="*/ 34 h 52"/>
                <a:gd name="T84" fmla="*/ 53 w 147"/>
                <a:gd name="T85" fmla="*/ 32 h 52"/>
                <a:gd name="T86" fmla="*/ 53 w 147"/>
                <a:gd name="T87" fmla="*/ 22 h 52"/>
                <a:gd name="T88" fmla="*/ 0 w 147"/>
                <a:gd name="T89" fmla="*/ 24 h 52"/>
                <a:gd name="T90" fmla="*/ 46 w 147"/>
                <a:gd name="T91" fmla="*/ 24 h 52"/>
                <a:gd name="T92" fmla="*/ 45 w 147"/>
                <a:gd name="T93" fmla="*/ 26 h 52"/>
                <a:gd name="T94" fmla="*/ 46 w 147"/>
                <a:gd name="T95" fmla="*/ 34 h 52"/>
                <a:gd name="T96" fmla="*/ 52 w 147"/>
                <a:gd name="T97" fmla="*/ 41 h 52"/>
                <a:gd name="T98" fmla="*/ 59 w 147"/>
                <a:gd name="T99" fmla="*/ 41 h 52"/>
                <a:gd name="T100" fmla="*/ 72 w 147"/>
                <a:gd name="T101" fmla="*/ 29 h 52"/>
                <a:gd name="T102" fmla="*/ 81 w 147"/>
                <a:gd name="T103" fmla="*/ 15 h 52"/>
                <a:gd name="T104" fmla="*/ 93 w 147"/>
                <a:gd name="T105" fmla="*/ 37 h 52"/>
                <a:gd name="T106" fmla="*/ 102 w 147"/>
                <a:gd name="T107" fmla="*/ 48 h 52"/>
                <a:gd name="T108" fmla="*/ 115 w 147"/>
                <a:gd name="T109" fmla="*/ 52 h 52"/>
                <a:gd name="T110" fmla="*/ 119 w 147"/>
                <a:gd name="T111" fmla="*/ 51 h 52"/>
                <a:gd name="T112" fmla="*/ 130 w 147"/>
                <a:gd name="T113" fmla="*/ 4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7" h="52">
                  <a:moveTo>
                    <a:pt x="130" y="44"/>
                  </a:moveTo>
                  <a:lnTo>
                    <a:pt x="128" y="43"/>
                  </a:lnTo>
                  <a:lnTo>
                    <a:pt x="128" y="43"/>
                  </a:lnTo>
                  <a:lnTo>
                    <a:pt x="121" y="48"/>
                  </a:lnTo>
                  <a:lnTo>
                    <a:pt x="115" y="50"/>
                  </a:lnTo>
                  <a:lnTo>
                    <a:pt x="115" y="50"/>
                  </a:lnTo>
                  <a:lnTo>
                    <a:pt x="115" y="50"/>
                  </a:lnTo>
                  <a:lnTo>
                    <a:pt x="115" y="50"/>
                  </a:lnTo>
                  <a:lnTo>
                    <a:pt x="109" y="48"/>
                  </a:lnTo>
                  <a:lnTo>
                    <a:pt x="104" y="45"/>
                  </a:lnTo>
                  <a:lnTo>
                    <a:pt x="100" y="41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87" y="25"/>
                  </a:lnTo>
                  <a:lnTo>
                    <a:pt x="83" y="14"/>
                  </a:lnTo>
                  <a:lnTo>
                    <a:pt x="82" y="13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71" y="28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59" y="39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0" y="37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8" y="22"/>
                  </a:lnTo>
                  <a:lnTo>
                    <a:pt x="4" y="28"/>
                  </a:lnTo>
                  <a:lnTo>
                    <a:pt x="4" y="25"/>
                  </a:lnTo>
                  <a:lnTo>
                    <a:pt x="50" y="19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7" y="36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70" y="24"/>
                  </a:lnTo>
                  <a:lnTo>
                    <a:pt x="82" y="9"/>
                  </a:lnTo>
                  <a:lnTo>
                    <a:pt x="83" y="6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7" y="19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100" y="37"/>
                  </a:lnTo>
                  <a:lnTo>
                    <a:pt x="104" y="41"/>
                  </a:lnTo>
                  <a:lnTo>
                    <a:pt x="104" y="41"/>
                  </a:lnTo>
                  <a:lnTo>
                    <a:pt x="109" y="45"/>
                  </a:lnTo>
                  <a:lnTo>
                    <a:pt x="115" y="47"/>
                  </a:lnTo>
                  <a:lnTo>
                    <a:pt x="115" y="47"/>
                  </a:lnTo>
                  <a:lnTo>
                    <a:pt x="115" y="47"/>
                  </a:lnTo>
                  <a:lnTo>
                    <a:pt x="119" y="45"/>
                  </a:lnTo>
                  <a:lnTo>
                    <a:pt x="121" y="44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35" y="28"/>
                  </a:lnTo>
                  <a:lnTo>
                    <a:pt x="142" y="14"/>
                  </a:lnTo>
                  <a:lnTo>
                    <a:pt x="141" y="14"/>
                  </a:lnTo>
                  <a:lnTo>
                    <a:pt x="141" y="15"/>
                  </a:lnTo>
                  <a:lnTo>
                    <a:pt x="145" y="17"/>
                  </a:lnTo>
                  <a:lnTo>
                    <a:pt x="146" y="15"/>
                  </a:lnTo>
                  <a:lnTo>
                    <a:pt x="145" y="15"/>
                  </a:lnTo>
                  <a:lnTo>
                    <a:pt x="145" y="15"/>
                  </a:lnTo>
                  <a:lnTo>
                    <a:pt x="136" y="32"/>
                  </a:lnTo>
                  <a:lnTo>
                    <a:pt x="132" y="39"/>
                  </a:lnTo>
                  <a:lnTo>
                    <a:pt x="128" y="43"/>
                  </a:lnTo>
                  <a:lnTo>
                    <a:pt x="130" y="44"/>
                  </a:lnTo>
                  <a:lnTo>
                    <a:pt x="130" y="45"/>
                  </a:lnTo>
                  <a:lnTo>
                    <a:pt x="130" y="45"/>
                  </a:lnTo>
                  <a:lnTo>
                    <a:pt x="135" y="40"/>
                  </a:lnTo>
                  <a:lnTo>
                    <a:pt x="139" y="33"/>
                  </a:lnTo>
                  <a:lnTo>
                    <a:pt x="147" y="17"/>
                  </a:lnTo>
                  <a:lnTo>
                    <a:pt x="147" y="15"/>
                  </a:lnTo>
                  <a:lnTo>
                    <a:pt x="139" y="13"/>
                  </a:lnTo>
                  <a:lnTo>
                    <a:pt x="139" y="13"/>
                  </a:lnTo>
                  <a:lnTo>
                    <a:pt x="139" y="13"/>
                  </a:lnTo>
                  <a:lnTo>
                    <a:pt x="134" y="26"/>
                  </a:lnTo>
                  <a:lnTo>
                    <a:pt x="127" y="36"/>
                  </a:lnTo>
                  <a:lnTo>
                    <a:pt x="127" y="36"/>
                  </a:lnTo>
                  <a:lnTo>
                    <a:pt x="120" y="41"/>
                  </a:lnTo>
                  <a:lnTo>
                    <a:pt x="117" y="43"/>
                  </a:lnTo>
                  <a:lnTo>
                    <a:pt x="115" y="44"/>
                  </a:lnTo>
                  <a:lnTo>
                    <a:pt x="115" y="44"/>
                  </a:lnTo>
                  <a:lnTo>
                    <a:pt x="115" y="44"/>
                  </a:lnTo>
                  <a:lnTo>
                    <a:pt x="111" y="43"/>
                  </a:lnTo>
                  <a:lnTo>
                    <a:pt x="105" y="40"/>
                  </a:lnTo>
                  <a:lnTo>
                    <a:pt x="105" y="40"/>
                  </a:lnTo>
                  <a:lnTo>
                    <a:pt x="100" y="33"/>
                  </a:lnTo>
                  <a:lnTo>
                    <a:pt x="94" y="24"/>
                  </a:lnTo>
                  <a:lnTo>
                    <a:pt x="86" y="7"/>
                  </a:lnTo>
                  <a:lnTo>
                    <a:pt x="85" y="3"/>
                  </a:lnTo>
                  <a:lnTo>
                    <a:pt x="83" y="0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68" y="22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56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3" y="32"/>
                  </a:lnTo>
                  <a:lnTo>
                    <a:pt x="53" y="32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2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0" y="24"/>
                  </a:lnTo>
                  <a:lnTo>
                    <a:pt x="1" y="32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8" y="39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9" y="41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72" y="29"/>
                  </a:lnTo>
                  <a:lnTo>
                    <a:pt x="83" y="15"/>
                  </a:lnTo>
                  <a:lnTo>
                    <a:pt x="82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6" y="26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97" y="43"/>
                  </a:lnTo>
                  <a:lnTo>
                    <a:pt x="102" y="48"/>
                  </a:lnTo>
                  <a:lnTo>
                    <a:pt x="108" y="51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9" y="51"/>
                  </a:lnTo>
                  <a:lnTo>
                    <a:pt x="123" y="50"/>
                  </a:lnTo>
                  <a:lnTo>
                    <a:pt x="130" y="45"/>
                  </a:lnTo>
                  <a:lnTo>
                    <a:pt x="130" y="44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92" name="Picture 191"/>
            <p:cNvPicPr>
              <a:picLocks noChangeAspect="1" noChangeArrowheads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613" y="4370388"/>
              <a:ext cx="350838" cy="1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384551" y="4376738"/>
              <a:ext cx="334963" cy="136525"/>
            </a:xfrm>
            <a:custGeom>
              <a:avLst/>
              <a:gdLst>
                <a:gd name="T0" fmla="*/ 41 w 211"/>
                <a:gd name="T1" fmla="*/ 80 h 86"/>
                <a:gd name="T2" fmla="*/ 33 w 211"/>
                <a:gd name="T3" fmla="*/ 78 h 86"/>
                <a:gd name="T4" fmla="*/ 19 w 211"/>
                <a:gd name="T5" fmla="*/ 73 h 86"/>
                <a:gd name="T6" fmla="*/ 10 w 211"/>
                <a:gd name="T7" fmla="*/ 62 h 86"/>
                <a:gd name="T8" fmla="*/ 4 w 211"/>
                <a:gd name="T9" fmla="*/ 48 h 86"/>
                <a:gd name="T10" fmla="*/ 3 w 211"/>
                <a:gd name="T11" fmla="*/ 40 h 86"/>
                <a:gd name="T12" fmla="*/ 4 w 211"/>
                <a:gd name="T13" fmla="*/ 32 h 86"/>
                <a:gd name="T14" fmla="*/ 11 w 211"/>
                <a:gd name="T15" fmla="*/ 20 h 86"/>
                <a:gd name="T16" fmla="*/ 21 w 211"/>
                <a:gd name="T17" fmla="*/ 9 h 86"/>
                <a:gd name="T18" fmla="*/ 34 w 211"/>
                <a:gd name="T19" fmla="*/ 3 h 86"/>
                <a:gd name="T20" fmla="*/ 43 w 211"/>
                <a:gd name="T21" fmla="*/ 3 h 86"/>
                <a:gd name="T22" fmla="*/ 171 w 211"/>
                <a:gd name="T23" fmla="*/ 7 h 86"/>
                <a:gd name="T24" fmla="*/ 186 w 211"/>
                <a:gd name="T25" fmla="*/ 10 h 86"/>
                <a:gd name="T26" fmla="*/ 197 w 211"/>
                <a:gd name="T27" fmla="*/ 18 h 86"/>
                <a:gd name="T28" fmla="*/ 205 w 211"/>
                <a:gd name="T29" fmla="*/ 30 h 86"/>
                <a:gd name="T30" fmla="*/ 208 w 211"/>
                <a:gd name="T31" fmla="*/ 45 h 86"/>
                <a:gd name="T32" fmla="*/ 208 w 211"/>
                <a:gd name="T33" fmla="*/ 47 h 86"/>
                <a:gd name="T34" fmla="*/ 205 w 211"/>
                <a:gd name="T35" fmla="*/ 61 h 86"/>
                <a:gd name="T36" fmla="*/ 197 w 211"/>
                <a:gd name="T37" fmla="*/ 73 h 86"/>
                <a:gd name="T38" fmla="*/ 185 w 211"/>
                <a:gd name="T39" fmla="*/ 81 h 86"/>
                <a:gd name="T40" fmla="*/ 170 w 211"/>
                <a:gd name="T41" fmla="*/ 84 h 86"/>
                <a:gd name="T42" fmla="*/ 41 w 211"/>
                <a:gd name="T43" fmla="*/ 80 h 86"/>
                <a:gd name="T44" fmla="*/ 41 w 211"/>
                <a:gd name="T45" fmla="*/ 82 h 86"/>
                <a:gd name="T46" fmla="*/ 170 w 211"/>
                <a:gd name="T47" fmla="*/ 86 h 86"/>
                <a:gd name="T48" fmla="*/ 178 w 211"/>
                <a:gd name="T49" fmla="*/ 85 h 86"/>
                <a:gd name="T50" fmla="*/ 193 w 211"/>
                <a:gd name="T51" fmla="*/ 80 h 86"/>
                <a:gd name="T52" fmla="*/ 204 w 211"/>
                <a:gd name="T53" fmla="*/ 69 h 86"/>
                <a:gd name="T54" fmla="*/ 211 w 211"/>
                <a:gd name="T55" fmla="*/ 55 h 86"/>
                <a:gd name="T56" fmla="*/ 211 w 211"/>
                <a:gd name="T57" fmla="*/ 45 h 86"/>
                <a:gd name="T58" fmla="*/ 211 w 211"/>
                <a:gd name="T59" fmla="*/ 37 h 86"/>
                <a:gd name="T60" fmla="*/ 204 w 211"/>
                <a:gd name="T61" fmla="*/ 22 h 86"/>
                <a:gd name="T62" fmla="*/ 194 w 211"/>
                <a:gd name="T63" fmla="*/ 11 h 86"/>
                <a:gd name="T64" fmla="*/ 179 w 211"/>
                <a:gd name="T65" fmla="*/ 5 h 86"/>
                <a:gd name="T66" fmla="*/ 44 w 211"/>
                <a:gd name="T67" fmla="*/ 0 h 86"/>
                <a:gd name="T68" fmla="*/ 43 w 211"/>
                <a:gd name="T69" fmla="*/ 0 h 86"/>
                <a:gd name="T70" fmla="*/ 26 w 211"/>
                <a:gd name="T71" fmla="*/ 3 h 86"/>
                <a:gd name="T72" fmla="*/ 14 w 211"/>
                <a:gd name="T73" fmla="*/ 11 h 86"/>
                <a:gd name="T74" fmla="*/ 4 w 211"/>
                <a:gd name="T75" fmla="*/ 25 h 86"/>
                <a:gd name="T76" fmla="*/ 0 w 211"/>
                <a:gd name="T77" fmla="*/ 40 h 86"/>
                <a:gd name="T78" fmla="*/ 0 w 211"/>
                <a:gd name="T79" fmla="*/ 41 h 86"/>
                <a:gd name="T80" fmla="*/ 4 w 211"/>
                <a:gd name="T81" fmla="*/ 56 h 86"/>
                <a:gd name="T82" fmla="*/ 13 w 211"/>
                <a:gd name="T83" fmla="*/ 70 h 86"/>
                <a:gd name="T84" fmla="*/ 25 w 211"/>
                <a:gd name="T85" fmla="*/ 78 h 86"/>
                <a:gd name="T86" fmla="*/ 41 w 211"/>
                <a:gd name="T87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1" h="86">
                  <a:moveTo>
                    <a:pt x="41" y="81"/>
                  </a:moveTo>
                  <a:lnTo>
                    <a:pt x="41" y="80"/>
                  </a:lnTo>
                  <a:lnTo>
                    <a:pt x="41" y="80"/>
                  </a:lnTo>
                  <a:lnTo>
                    <a:pt x="33" y="78"/>
                  </a:lnTo>
                  <a:lnTo>
                    <a:pt x="26" y="77"/>
                  </a:lnTo>
                  <a:lnTo>
                    <a:pt x="19" y="73"/>
                  </a:lnTo>
                  <a:lnTo>
                    <a:pt x="14" y="67"/>
                  </a:lnTo>
                  <a:lnTo>
                    <a:pt x="10" y="62"/>
                  </a:lnTo>
                  <a:lnTo>
                    <a:pt x="7" y="56"/>
                  </a:lnTo>
                  <a:lnTo>
                    <a:pt x="4" y="48"/>
                  </a:lnTo>
                  <a:lnTo>
                    <a:pt x="3" y="41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4" y="32"/>
                  </a:lnTo>
                  <a:lnTo>
                    <a:pt x="7" y="25"/>
                  </a:lnTo>
                  <a:lnTo>
                    <a:pt x="11" y="20"/>
                  </a:lnTo>
                  <a:lnTo>
                    <a:pt x="15" y="14"/>
                  </a:lnTo>
                  <a:lnTo>
                    <a:pt x="21" y="9"/>
                  </a:lnTo>
                  <a:lnTo>
                    <a:pt x="28" y="6"/>
                  </a:lnTo>
                  <a:lnTo>
                    <a:pt x="34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9" y="7"/>
                  </a:lnTo>
                  <a:lnTo>
                    <a:pt x="186" y="10"/>
                  </a:lnTo>
                  <a:lnTo>
                    <a:pt x="191" y="14"/>
                  </a:lnTo>
                  <a:lnTo>
                    <a:pt x="197" y="18"/>
                  </a:lnTo>
                  <a:lnTo>
                    <a:pt x="202" y="24"/>
                  </a:lnTo>
                  <a:lnTo>
                    <a:pt x="205" y="30"/>
                  </a:lnTo>
                  <a:lnTo>
                    <a:pt x="208" y="37"/>
                  </a:lnTo>
                  <a:lnTo>
                    <a:pt x="208" y="45"/>
                  </a:lnTo>
                  <a:lnTo>
                    <a:pt x="208" y="47"/>
                  </a:lnTo>
                  <a:lnTo>
                    <a:pt x="208" y="47"/>
                  </a:lnTo>
                  <a:lnTo>
                    <a:pt x="208" y="54"/>
                  </a:lnTo>
                  <a:lnTo>
                    <a:pt x="205" y="61"/>
                  </a:lnTo>
                  <a:lnTo>
                    <a:pt x="201" y="67"/>
                  </a:lnTo>
                  <a:lnTo>
                    <a:pt x="197" y="73"/>
                  </a:lnTo>
                  <a:lnTo>
                    <a:pt x="191" y="77"/>
                  </a:lnTo>
                  <a:lnTo>
                    <a:pt x="185" y="81"/>
                  </a:lnTo>
                  <a:lnTo>
                    <a:pt x="178" y="82"/>
                  </a:lnTo>
                  <a:lnTo>
                    <a:pt x="170" y="84"/>
                  </a:lnTo>
                  <a:lnTo>
                    <a:pt x="168" y="84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168" y="86"/>
                  </a:lnTo>
                  <a:lnTo>
                    <a:pt x="170" y="86"/>
                  </a:lnTo>
                  <a:lnTo>
                    <a:pt x="170" y="86"/>
                  </a:lnTo>
                  <a:lnTo>
                    <a:pt x="178" y="85"/>
                  </a:lnTo>
                  <a:lnTo>
                    <a:pt x="186" y="84"/>
                  </a:lnTo>
                  <a:lnTo>
                    <a:pt x="193" y="80"/>
                  </a:lnTo>
                  <a:lnTo>
                    <a:pt x="198" y="74"/>
                  </a:lnTo>
                  <a:lnTo>
                    <a:pt x="204" y="69"/>
                  </a:lnTo>
                  <a:lnTo>
                    <a:pt x="208" y="62"/>
                  </a:lnTo>
                  <a:lnTo>
                    <a:pt x="211" y="55"/>
                  </a:lnTo>
                  <a:lnTo>
                    <a:pt x="211" y="47"/>
                  </a:lnTo>
                  <a:lnTo>
                    <a:pt x="211" y="45"/>
                  </a:lnTo>
                  <a:lnTo>
                    <a:pt x="211" y="45"/>
                  </a:lnTo>
                  <a:lnTo>
                    <a:pt x="211" y="37"/>
                  </a:lnTo>
                  <a:lnTo>
                    <a:pt x="208" y="29"/>
                  </a:lnTo>
                  <a:lnTo>
                    <a:pt x="204" y="22"/>
                  </a:lnTo>
                  <a:lnTo>
                    <a:pt x="200" y="17"/>
                  </a:lnTo>
                  <a:lnTo>
                    <a:pt x="194" y="11"/>
                  </a:lnTo>
                  <a:lnTo>
                    <a:pt x="187" y="7"/>
                  </a:lnTo>
                  <a:lnTo>
                    <a:pt x="179" y="5"/>
                  </a:lnTo>
                  <a:lnTo>
                    <a:pt x="171" y="5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4" y="0"/>
                  </a:lnTo>
                  <a:lnTo>
                    <a:pt x="26" y="3"/>
                  </a:lnTo>
                  <a:lnTo>
                    <a:pt x="19" y="7"/>
                  </a:lnTo>
                  <a:lnTo>
                    <a:pt x="14" y="11"/>
                  </a:lnTo>
                  <a:lnTo>
                    <a:pt x="8" y="18"/>
                  </a:lnTo>
                  <a:lnTo>
                    <a:pt x="4" y="25"/>
                  </a:lnTo>
                  <a:lnTo>
                    <a:pt x="2" y="32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2" y="50"/>
                  </a:lnTo>
                  <a:lnTo>
                    <a:pt x="4" y="56"/>
                  </a:lnTo>
                  <a:lnTo>
                    <a:pt x="7" y="63"/>
                  </a:lnTo>
                  <a:lnTo>
                    <a:pt x="13" y="70"/>
                  </a:lnTo>
                  <a:lnTo>
                    <a:pt x="18" y="76"/>
                  </a:lnTo>
                  <a:lnTo>
                    <a:pt x="25" y="78"/>
                  </a:lnTo>
                  <a:lnTo>
                    <a:pt x="33" y="81"/>
                  </a:lnTo>
                  <a:lnTo>
                    <a:pt x="41" y="82"/>
                  </a:lnTo>
                  <a:lnTo>
                    <a:pt x="41" y="81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94" name="Picture 193"/>
            <p:cNvPicPr>
              <a:picLocks noChangeAspect="1" noChangeArrowheads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1" y="4221163"/>
              <a:ext cx="220663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4835526" y="4232276"/>
              <a:ext cx="209550" cy="114300"/>
            </a:xfrm>
            <a:custGeom>
              <a:avLst/>
              <a:gdLst>
                <a:gd name="T0" fmla="*/ 6 w 132"/>
                <a:gd name="T1" fmla="*/ 38 h 72"/>
                <a:gd name="T2" fmla="*/ 16 w 132"/>
                <a:gd name="T3" fmla="*/ 27 h 72"/>
                <a:gd name="T4" fmla="*/ 23 w 132"/>
                <a:gd name="T5" fmla="*/ 26 h 72"/>
                <a:gd name="T6" fmla="*/ 43 w 132"/>
                <a:gd name="T7" fmla="*/ 34 h 72"/>
                <a:gd name="T8" fmla="*/ 60 w 132"/>
                <a:gd name="T9" fmla="*/ 46 h 72"/>
                <a:gd name="T10" fmla="*/ 61 w 132"/>
                <a:gd name="T11" fmla="*/ 46 h 72"/>
                <a:gd name="T12" fmla="*/ 71 w 132"/>
                <a:gd name="T13" fmla="*/ 18 h 72"/>
                <a:gd name="T14" fmla="*/ 77 w 132"/>
                <a:gd name="T15" fmla="*/ 12 h 72"/>
                <a:gd name="T16" fmla="*/ 80 w 132"/>
                <a:gd name="T17" fmla="*/ 14 h 72"/>
                <a:gd name="T18" fmla="*/ 88 w 132"/>
                <a:gd name="T19" fmla="*/ 25 h 72"/>
                <a:gd name="T20" fmla="*/ 128 w 132"/>
                <a:gd name="T21" fmla="*/ 5 h 72"/>
                <a:gd name="T22" fmla="*/ 87 w 132"/>
                <a:gd name="T23" fmla="*/ 27 h 72"/>
                <a:gd name="T24" fmla="*/ 80 w 132"/>
                <a:gd name="T25" fmla="*/ 16 h 72"/>
                <a:gd name="T26" fmla="*/ 77 w 132"/>
                <a:gd name="T27" fmla="*/ 15 h 72"/>
                <a:gd name="T28" fmla="*/ 77 w 132"/>
                <a:gd name="T29" fmla="*/ 15 h 72"/>
                <a:gd name="T30" fmla="*/ 73 w 132"/>
                <a:gd name="T31" fmla="*/ 19 h 72"/>
                <a:gd name="T32" fmla="*/ 62 w 132"/>
                <a:gd name="T33" fmla="*/ 52 h 72"/>
                <a:gd name="T34" fmla="*/ 61 w 132"/>
                <a:gd name="T35" fmla="*/ 52 h 72"/>
                <a:gd name="T36" fmla="*/ 45 w 132"/>
                <a:gd name="T37" fmla="*/ 38 h 72"/>
                <a:gd name="T38" fmla="*/ 23 w 132"/>
                <a:gd name="T39" fmla="*/ 29 h 72"/>
                <a:gd name="T40" fmla="*/ 17 w 132"/>
                <a:gd name="T41" fmla="*/ 30 h 72"/>
                <a:gd name="T42" fmla="*/ 8 w 132"/>
                <a:gd name="T43" fmla="*/ 42 h 72"/>
                <a:gd name="T44" fmla="*/ 5 w 132"/>
                <a:gd name="T45" fmla="*/ 67 h 72"/>
                <a:gd name="T46" fmla="*/ 6 w 132"/>
                <a:gd name="T47" fmla="*/ 71 h 72"/>
                <a:gd name="T48" fmla="*/ 1 w 132"/>
                <a:gd name="T49" fmla="*/ 71 h 72"/>
                <a:gd name="T50" fmla="*/ 2 w 132"/>
                <a:gd name="T51" fmla="*/ 67 h 72"/>
                <a:gd name="T52" fmla="*/ 6 w 132"/>
                <a:gd name="T53" fmla="*/ 38 h 72"/>
                <a:gd name="T54" fmla="*/ 4 w 132"/>
                <a:gd name="T55" fmla="*/ 38 h 72"/>
                <a:gd name="T56" fmla="*/ 0 w 132"/>
                <a:gd name="T57" fmla="*/ 67 h 72"/>
                <a:gd name="T58" fmla="*/ 6 w 132"/>
                <a:gd name="T59" fmla="*/ 72 h 72"/>
                <a:gd name="T60" fmla="*/ 8 w 132"/>
                <a:gd name="T61" fmla="*/ 71 h 72"/>
                <a:gd name="T62" fmla="*/ 8 w 132"/>
                <a:gd name="T63" fmla="*/ 53 h 72"/>
                <a:gd name="T64" fmla="*/ 15 w 132"/>
                <a:gd name="T65" fmla="*/ 35 h 72"/>
                <a:gd name="T66" fmla="*/ 23 w 132"/>
                <a:gd name="T67" fmla="*/ 31 h 72"/>
                <a:gd name="T68" fmla="*/ 32 w 132"/>
                <a:gd name="T69" fmla="*/ 34 h 72"/>
                <a:gd name="T70" fmla="*/ 51 w 132"/>
                <a:gd name="T71" fmla="*/ 48 h 72"/>
                <a:gd name="T72" fmla="*/ 65 w 132"/>
                <a:gd name="T73" fmla="*/ 52 h 72"/>
                <a:gd name="T74" fmla="*/ 75 w 132"/>
                <a:gd name="T75" fmla="*/ 22 h 72"/>
                <a:gd name="T76" fmla="*/ 77 w 132"/>
                <a:gd name="T77" fmla="*/ 18 h 72"/>
                <a:gd name="T78" fmla="*/ 77 w 132"/>
                <a:gd name="T79" fmla="*/ 18 h 72"/>
                <a:gd name="T80" fmla="*/ 77 w 132"/>
                <a:gd name="T81" fmla="*/ 18 h 72"/>
                <a:gd name="T82" fmla="*/ 77 w 132"/>
                <a:gd name="T83" fmla="*/ 16 h 72"/>
                <a:gd name="T84" fmla="*/ 77 w 132"/>
                <a:gd name="T85" fmla="*/ 16 h 72"/>
                <a:gd name="T86" fmla="*/ 77 w 132"/>
                <a:gd name="T87" fmla="*/ 18 h 72"/>
                <a:gd name="T88" fmla="*/ 77 w 132"/>
                <a:gd name="T89" fmla="*/ 18 h 72"/>
                <a:gd name="T90" fmla="*/ 79 w 132"/>
                <a:gd name="T91" fmla="*/ 19 h 72"/>
                <a:gd name="T92" fmla="*/ 84 w 132"/>
                <a:gd name="T93" fmla="*/ 33 h 72"/>
                <a:gd name="T94" fmla="*/ 128 w 132"/>
                <a:gd name="T95" fmla="*/ 0 h 72"/>
                <a:gd name="T96" fmla="*/ 91 w 132"/>
                <a:gd name="T97" fmla="*/ 23 h 72"/>
                <a:gd name="T98" fmla="*/ 86 w 132"/>
                <a:gd name="T99" fmla="*/ 15 h 72"/>
                <a:gd name="T100" fmla="*/ 77 w 132"/>
                <a:gd name="T101" fmla="*/ 9 h 72"/>
                <a:gd name="T102" fmla="*/ 73 w 132"/>
                <a:gd name="T103" fmla="*/ 11 h 72"/>
                <a:gd name="T104" fmla="*/ 62 w 132"/>
                <a:gd name="T105" fmla="*/ 31 h 72"/>
                <a:gd name="T106" fmla="*/ 61 w 132"/>
                <a:gd name="T107" fmla="*/ 45 h 72"/>
                <a:gd name="T108" fmla="*/ 45 w 132"/>
                <a:gd name="T109" fmla="*/ 31 h 72"/>
                <a:gd name="T110" fmla="*/ 28 w 132"/>
                <a:gd name="T111" fmla="*/ 25 h 72"/>
                <a:gd name="T112" fmla="*/ 15 w 132"/>
                <a:gd name="T113" fmla="*/ 25 h 72"/>
                <a:gd name="T114" fmla="*/ 9 w 132"/>
                <a:gd name="T115" fmla="*/ 30 h 72"/>
                <a:gd name="T116" fmla="*/ 5 w 132"/>
                <a:gd name="T117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2" h="72">
                  <a:moveTo>
                    <a:pt x="5" y="38"/>
                  </a:moveTo>
                  <a:lnTo>
                    <a:pt x="6" y="38"/>
                  </a:lnTo>
                  <a:lnTo>
                    <a:pt x="6" y="38"/>
                  </a:lnTo>
                  <a:lnTo>
                    <a:pt x="10" y="31"/>
                  </a:lnTo>
                  <a:lnTo>
                    <a:pt x="13" y="29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7" y="27"/>
                  </a:lnTo>
                  <a:lnTo>
                    <a:pt x="32" y="29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51" y="41"/>
                  </a:lnTo>
                  <a:lnTo>
                    <a:pt x="60" y="46"/>
                  </a:lnTo>
                  <a:lnTo>
                    <a:pt x="61" y="49"/>
                  </a:lnTo>
                  <a:lnTo>
                    <a:pt x="61" y="46"/>
                  </a:lnTo>
                  <a:lnTo>
                    <a:pt x="61" y="46"/>
                  </a:lnTo>
                  <a:lnTo>
                    <a:pt x="66" y="29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5" y="14"/>
                  </a:lnTo>
                  <a:lnTo>
                    <a:pt x="75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80" y="14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8" y="25"/>
                  </a:lnTo>
                  <a:lnTo>
                    <a:pt x="88" y="26"/>
                  </a:lnTo>
                  <a:lnTo>
                    <a:pt x="127" y="3"/>
                  </a:lnTo>
                  <a:lnTo>
                    <a:pt x="128" y="5"/>
                  </a:lnTo>
                  <a:lnTo>
                    <a:pt x="87" y="30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6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3" y="19"/>
                  </a:lnTo>
                  <a:lnTo>
                    <a:pt x="71" y="25"/>
                  </a:lnTo>
                  <a:lnTo>
                    <a:pt x="66" y="35"/>
                  </a:lnTo>
                  <a:lnTo>
                    <a:pt x="62" y="52"/>
                  </a:lnTo>
                  <a:lnTo>
                    <a:pt x="62" y="5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54" y="46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34" y="31"/>
                  </a:lnTo>
                  <a:lnTo>
                    <a:pt x="28" y="30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5" y="31"/>
                  </a:lnTo>
                  <a:lnTo>
                    <a:pt x="12" y="34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5" y="53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5" y="71"/>
                  </a:lnTo>
                  <a:lnTo>
                    <a:pt x="6" y="71"/>
                  </a:lnTo>
                  <a:lnTo>
                    <a:pt x="6" y="70"/>
                  </a:lnTo>
                  <a:lnTo>
                    <a:pt x="1" y="70"/>
                  </a:lnTo>
                  <a:lnTo>
                    <a:pt x="1" y="71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67"/>
                  </a:lnTo>
                  <a:lnTo>
                    <a:pt x="2" y="67"/>
                  </a:lnTo>
                  <a:lnTo>
                    <a:pt x="4" y="50"/>
                  </a:lnTo>
                  <a:lnTo>
                    <a:pt x="6" y="38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1" y="50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8" y="53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5" y="35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7" y="33"/>
                  </a:lnTo>
                  <a:lnTo>
                    <a:pt x="32" y="34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51" y="48"/>
                  </a:lnTo>
                  <a:lnTo>
                    <a:pt x="58" y="55"/>
                  </a:lnTo>
                  <a:lnTo>
                    <a:pt x="64" y="60"/>
                  </a:lnTo>
                  <a:lnTo>
                    <a:pt x="65" y="52"/>
                  </a:lnTo>
                  <a:lnTo>
                    <a:pt x="65" y="52"/>
                  </a:lnTo>
                  <a:lnTo>
                    <a:pt x="71" y="33"/>
                  </a:lnTo>
                  <a:lnTo>
                    <a:pt x="75" y="22"/>
                  </a:lnTo>
                  <a:lnTo>
                    <a:pt x="75" y="22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6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6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81" y="23"/>
                  </a:lnTo>
                  <a:lnTo>
                    <a:pt x="84" y="29"/>
                  </a:lnTo>
                  <a:lnTo>
                    <a:pt x="84" y="33"/>
                  </a:lnTo>
                  <a:lnTo>
                    <a:pt x="86" y="34"/>
                  </a:lnTo>
                  <a:lnTo>
                    <a:pt x="132" y="7"/>
                  </a:lnTo>
                  <a:lnTo>
                    <a:pt x="128" y="0"/>
                  </a:lnTo>
                  <a:lnTo>
                    <a:pt x="88" y="22"/>
                  </a:lnTo>
                  <a:lnTo>
                    <a:pt x="90" y="23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3" y="11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69" y="15"/>
                  </a:lnTo>
                  <a:lnTo>
                    <a:pt x="65" y="20"/>
                  </a:lnTo>
                  <a:lnTo>
                    <a:pt x="62" y="31"/>
                  </a:lnTo>
                  <a:lnTo>
                    <a:pt x="58" y="46"/>
                  </a:lnTo>
                  <a:lnTo>
                    <a:pt x="60" y="46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54" y="38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34" y="26"/>
                  </a:lnTo>
                  <a:lnTo>
                    <a:pt x="28" y="25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2" y="27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8"/>
                  </a:lnTo>
                  <a:lnTo>
                    <a:pt x="5" y="3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96" name="Picture 195"/>
            <p:cNvPicPr>
              <a:picLocks noChangeAspect="1" noChangeArrowheads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788" y="4257676"/>
              <a:ext cx="350838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4538663" y="4273551"/>
              <a:ext cx="320675" cy="203200"/>
            </a:xfrm>
            <a:custGeom>
              <a:avLst/>
              <a:gdLst>
                <a:gd name="T0" fmla="*/ 146 w 202"/>
                <a:gd name="T1" fmla="*/ 5 h 128"/>
                <a:gd name="T2" fmla="*/ 152 w 202"/>
                <a:gd name="T3" fmla="*/ 3 h 128"/>
                <a:gd name="T4" fmla="*/ 159 w 202"/>
                <a:gd name="T5" fmla="*/ 3 h 128"/>
                <a:gd name="T6" fmla="*/ 172 w 202"/>
                <a:gd name="T7" fmla="*/ 4 h 128"/>
                <a:gd name="T8" fmla="*/ 181 w 202"/>
                <a:gd name="T9" fmla="*/ 9 h 128"/>
                <a:gd name="T10" fmla="*/ 189 w 202"/>
                <a:gd name="T11" fmla="*/ 16 h 128"/>
                <a:gd name="T12" fmla="*/ 196 w 202"/>
                <a:gd name="T13" fmla="*/ 27 h 128"/>
                <a:gd name="T14" fmla="*/ 197 w 202"/>
                <a:gd name="T15" fmla="*/ 34 h 128"/>
                <a:gd name="T16" fmla="*/ 199 w 202"/>
                <a:gd name="T17" fmla="*/ 41 h 128"/>
                <a:gd name="T18" fmla="*/ 196 w 202"/>
                <a:gd name="T19" fmla="*/ 52 h 128"/>
                <a:gd name="T20" fmla="*/ 192 w 202"/>
                <a:gd name="T21" fmla="*/ 63 h 128"/>
                <a:gd name="T22" fmla="*/ 184 w 202"/>
                <a:gd name="T23" fmla="*/ 71 h 128"/>
                <a:gd name="T24" fmla="*/ 174 w 202"/>
                <a:gd name="T25" fmla="*/ 76 h 128"/>
                <a:gd name="T26" fmla="*/ 54 w 202"/>
                <a:gd name="T27" fmla="*/ 123 h 128"/>
                <a:gd name="T28" fmla="*/ 40 w 202"/>
                <a:gd name="T29" fmla="*/ 126 h 128"/>
                <a:gd name="T30" fmla="*/ 35 w 202"/>
                <a:gd name="T31" fmla="*/ 126 h 128"/>
                <a:gd name="T32" fmla="*/ 24 w 202"/>
                <a:gd name="T33" fmla="*/ 123 h 128"/>
                <a:gd name="T34" fmla="*/ 15 w 202"/>
                <a:gd name="T35" fmla="*/ 116 h 128"/>
                <a:gd name="T36" fmla="*/ 8 w 202"/>
                <a:gd name="T37" fmla="*/ 106 h 128"/>
                <a:gd name="T38" fmla="*/ 5 w 202"/>
                <a:gd name="T39" fmla="*/ 102 h 128"/>
                <a:gd name="T40" fmla="*/ 2 w 202"/>
                <a:gd name="T41" fmla="*/ 87 h 128"/>
                <a:gd name="T42" fmla="*/ 2 w 202"/>
                <a:gd name="T43" fmla="*/ 82 h 128"/>
                <a:gd name="T44" fmla="*/ 6 w 202"/>
                <a:gd name="T45" fmla="*/ 71 h 128"/>
                <a:gd name="T46" fmla="*/ 12 w 202"/>
                <a:gd name="T47" fmla="*/ 61 h 128"/>
                <a:gd name="T48" fmla="*/ 21 w 202"/>
                <a:gd name="T49" fmla="*/ 55 h 128"/>
                <a:gd name="T50" fmla="*/ 146 w 202"/>
                <a:gd name="T51" fmla="*/ 5 h 128"/>
                <a:gd name="T52" fmla="*/ 144 w 202"/>
                <a:gd name="T53" fmla="*/ 3 h 128"/>
                <a:gd name="T54" fmla="*/ 25 w 202"/>
                <a:gd name="T55" fmla="*/ 49 h 128"/>
                <a:gd name="T56" fmla="*/ 15 w 202"/>
                <a:gd name="T57" fmla="*/ 56 h 128"/>
                <a:gd name="T58" fmla="*/ 6 w 202"/>
                <a:gd name="T59" fmla="*/ 65 h 128"/>
                <a:gd name="T60" fmla="*/ 1 w 202"/>
                <a:gd name="T61" fmla="*/ 75 h 128"/>
                <a:gd name="T62" fmla="*/ 0 w 202"/>
                <a:gd name="T63" fmla="*/ 87 h 128"/>
                <a:gd name="T64" fmla="*/ 1 w 202"/>
                <a:gd name="T65" fmla="*/ 95 h 128"/>
                <a:gd name="T66" fmla="*/ 2 w 202"/>
                <a:gd name="T67" fmla="*/ 102 h 128"/>
                <a:gd name="T68" fmla="*/ 9 w 202"/>
                <a:gd name="T69" fmla="*/ 113 h 128"/>
                <a:gd name="T70" fmla="*/ 17 w 202"/>
                <a:gd name="T71" fmla="*/ 121 h 128"/>
                <a:gd name="T72" fmla="*/ 28 w 202"/>
                <a:gd name="T73" fmla="*/ 127 h 128"/>
                <a:gd name="T74" fmla="*/ 40 w 202"/>
                <a:gd name="T75" fmla="*/ 128 h 128"/>
                <a:gd name="T76" fmla="*/ 49 w 202"/>
                <a:gd name="T77" fmla="*/ 128 h 128"/>
                <a:gd name="T78" fmla="*/ 174 w 202"/>
                <a:gd name="T79" fmla="*/ 79 h 128"/>
                <a:gd name="T80" fmla="*/ 181 w 202"/>
                <a:gd name="T81" fmla="*/ 76 h 128"/>
                <a:gd name="T82" fmla="*/ 191 w 202"/>
                <a:gd name="T83" fmla="*/ 68 h 128"/>
                <a:gd name="T84" fmla="*/ 197 w 202"/>
                <a:gd name="T85" fmla="*/ 59 h 128"/>
                <a:gd name="T86" fmla="*/ 200 w 202"/>
                <a:gd name="T87" fmla="*/ 46 h 128"/>
                <a:gd name="T88" fmla="*/ 202 w 202"/>
                <a:gd name="T89" fmla="*/ 41 h 128"/>
                <a:gd name="T90" fmla="*/ 197 w 202"/>
                <a:gd name="T91" fmla="*/ 26 h 128"/>
                <a:gd name="T92" fmla="*/ 195 w 202"/>
                <a:gd name="T93" fmla="*/ 20 h 128"/>
                <a:gd name="T94" fmla="*/ 188 w 202"/>
                <a:gd name="T95" fmla="*/ 11 h 128"/>
                <a:gd name="T96" fmla="*/ 177 w 202"/>
                <a:gd name="T97" fmla="*/ 4 h 128"/>
                <a:gd name="T98" fmla="*/ 166 w 202"/>
                <a:gd name="T99" fmla="*/ 0 h 128"/>
                <a:gd name="T100" fmla="*/ 159 w 202"/>
                <a:gd name="T101" fmla="*/ 0 h 128"/>
                <a:gd name="T102" fmla="*/ 144 w 202"/>
                <a:gd name="T103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128">
                  <a:moveTo>
                    <a:pt x="146" y="4"/>
                  </a:moveTo>
                  <a:lnTo>
                    <a:pt x="146" y="5"/>
                  </a:lnTo>
                  <a:lnTo>
                    <a:pt x="146" y="5"/>
                  </a:lnTo>
                  <a:lnTo>
                    <a:pt x="152" y="3"/>
                  </a:lnTo>
                  <a:lnTo>
                    <a:pt x="159" y="3"/>
                  </a:lnTo>
                  <a:lnTo>
                    <a:pt x="159" y="3"/>
                  </a:lnTo>
                  <a:lnTo>
                    <a:pt x="166" y="3"/>
                  </a:lnTo>
                  <a:lnTo>
                    <a:pt x="172" y="4"/>
                  </a:lnTo>
                  <a:lnTo>
                    <a:pt x="176" y="7"/>
                  </a:lnTo>
                  <a:lnTo>
                    <a:pt x="181" y="9"/>
                  </a:lnTo>
                  <a:lnTo>
                    <a:pt x="185" y="12"/>
                  </a:lnTo>
                  <a:lnTo>
                    <a:pt x="189" y="16"/>
                  </a:lnTo>
                  <a:lnTo>
                    <a:pt x="193" y="22"/>
                  </a:lnTo>
                  <a:lnTo>
                    <a:pt x="196" y="27"/>
                  </a:lnTo>
                  <a:lnTo>
                    <a:pt x="196" y="27"/>
                  </a:lnTo>
                  <a:lnTo>
                    <a:pt x="197" y="34"/>
                  </a:lnTo>
                  <a:lnTo>
                    <a:pt x="199" y="41"/>
                  </a:lnTo>
                  <a:lnTo>
                    <a:pt x="199" y="41"/>
                  </a:lnTo>
                  <a:lnTo>
                    <a:pt x="197" y="46"/>
                  </a:lnTo>
                  <a:lnTo>
                    <a:pt x="196" y="52"/>
                  </a:lnTo>
                  <a:lnTo>
                    <a:pt x="195" y="57"/>
                  </a:lnTo>
                  <a:lnTo>
                    <a:pt x="192" y="63"/>
                  </a:lnTo>
                  <a:lnTo>
                    <a:pt x="188" y="67"/>
                  </a:lnTo>
                  <a:lnTo>
                    <a:pt x="184" y="71"/>
                  </a:lnTo>
                  <a:lnTo>
                    <a:pt x="180" y="74"/>
                  </a:lnTo>
                  <a:lnTo>
                    <a:pt x="174" y="76"/>
                  </a:lnTo>
                  <a:lnTo>
                    <a:pt x="54" y="123"/>
                  </a:lnTo>
                  <a:lnTo>
                    <a:pt x="54" y="123"/>
                  </a:lnTo>
                  <a:lnTo>
                    <a:pt x="47" y="126"/>
                  </a:lnTo>
                  <a:lnTo>
                    <a:pt x="40" y="126"/>
                  </a:lnTo>
                  <a:lnTo>
                    <a:pt x="40" y="126"/>
                  </a:lnTo>
                  <a:lnTo>
                    <a:pt x="35" y="126"/>
                  </a:lnTo>
                  <a:lnTo>
                    <a:pt x="30" y="124"/>
                  </a:lnTo>
                  <a:lnTo>
                    <a:pt x="24" y="123"/>
                  </a:lnTo>
                  <a:lnTo>
                    <a:pt x="19" y="120"/>
                  </a:lnTo>
                  <a:lnTo>
                    <a:pt x="15" y="116"/>
                  </a:lnTo>
                  <a:lnTo>
                    <a:pt x="10" y="112"/>
                  </a:lnTo>
                  <a:lnTo>
                    <a:pt x="8" y="106"/>
                  </a:lnTo>
                  <a:lnTo>
                    <a:pt x="5" y="102"/>
                  </a:lnTo>
                  <a:lnTo>
                    <a:pt x="5" y="102"/>
                  </a:lnTo>
                  <a:lnTo>
                    <a:pt x="4" y="94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2" y="82"/>
                  </a:lnTo>
                  <a:lnTo>
                    <a:pt x="4" y="76"/>
                  </a:lnTo>
                  <a:lnTo>
                    <a:pt x="6" y="71"/>
                  </a:lnTo>
                  <a:lnTo>
                    <a:pt x="9" y="67"/>
                  </a:lnTo>
                  <a:lnTo>
                    <a:pt x="12" y="61"/>
                  </a:lnTo>
                  <a:lnTo>
                    <a:pt x="16" y="57"/>
                  </a:lnTo>
                  <a:lnTo>
                    <a:pt x="21" y="55"/>
                  </a:lnTo>
                  <a:lnTo>
                    <a:pt x="27" y="52"/>
                  </a:lnTo>
                  <a:lnTo>
                    <a:pt x="146" y="5"/>
                  </a:lnTo>
                  <a:lnTo>
                    <a:pt x="146" y="4"/>
                  </a:lnTo>
                  <a:lnTo>
                    <a:pt x="144" y="3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0" y="52"/>
                  </a:lnTo>
                  <a:lnTo>
                    <a:pt x="15" y="56"/>
                  </a:lnTo>
                  <a:lnTo>
                    <a:pt x="10" y="60"/>
                  </a:lnTo>
                  <a:lnTo>
                    <a:pt x="6" y="65"/>
                  </a:lnTo>
                  <a:lnTo>
                    <a:pt x="4" y="70"/>
                  </a:lnTo>
                  <a:lnTo>
                    <a:pt x="1" y="75"/>
                  </a:lnTo>
                  <a:lnTo>
                    <a:pt x="0" y="82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95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5" y="109"/>
                  </a:lnTo>
                  <a:lnTo>
                    <a:pt x="9" y="113"/>
                  </a:lnTo>
                  <a:lnTo>
                    <a:pt x="13" y="119"/>
                  </a:lnTo>
                  <a:lnTo>
                    <a:pt x="17" y="121"/>
                  </a:lnTo>
                  <a:lnTo>
                    <a:pt x="23" y="124"/>
                  </a:lnTo>
                  <a:lnTo>
                    <a:pt x="28" y="127"/>
                  </a:lnTo>
                  <a:lnTo>
                    <a:pt x="35" y="128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9" y="128"/>
                  </a:lnTo>
                  <a:lnTo>
                    <a:pt x="56" y="126"/>
                  </a:lnTo>
                  <a:lnTo>
                    <a:pt x="174" y="79"/>
                  </a:lnTo>
                  <a:lnTo>
                    <a:pt x="174" y="79"/>
                  </a:lnTo>
                  <a:lnTo>
                    <a:pt x="181" y="76"/>
                  </a:lnTo>
                  <a:lnTo>
                    <a:pt x="185" y="72"/>
                  </a:lnTo>
                  <a:lnTo>
                    <a:pt x="191" y="68"/>
                  </a:lnTo>
                  <a:lnTo>
                    <a:pt x="193" y="64"/>
                  </a:lnTo>
                  <a:lnTo>
                    <a:pt x="197" y="59"/>
                  </a:lnTo>
                  <a:lnTo>
                    <a:pt x="199" y="53"/>
                  </a:lnTo>
                  <a:lnTo>
                    <a:pt x="200" y="46"/>
                  </a:lnTo>
                  <a:lnTo>
                    <a:pt x="202" y="41"/>
                  </a:lnTo>
                  <a:lnTo>
                    <a:pt x="202" y="41"/>
                  </a:lnTo>
                  <a:lnTo>
                    <a:pt x="200" y="33"/>
                  </a:lnTo>
                  <a:lnTo>
                    <a:pt x="197" y="26"/>
                  </a:lnTo>
                  <a:lnTo>
                    <a:pt x="197" y="26"/>
                  </a:lnTo>
                  <a:lnTo>
                    <a:pt x="195" y="20"/>
                  </a:lnTo>
                  <a:lnTo>
                    <a:pt x="192" y="15"/>
                  </a:lnTo>
                  <a:lnTo>
                    <a:pt x="188" y="11"/>
                  </a:lnTo>
                  <a:lnTo>
                    <a:pt x="182" y="7"/>
                  </a:lnTo>
                  <a:lnTo>
                    <a:pt x="177" y="4"/>
                  </a:lnTo>
                  <a:lnTo>
                    <a:pt x="172" y="1"/>
                  </a:lnTo>
                  <a:lnTo>
                    <a:pt x="166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2" y="0"/>
                  </a:lnTo>
                  <a:lnTo>
                    <a:pt x="144" y="3"/>
                  </a:lnTo>
                  <a:lnTo>
                    <a:pt x="146" y="4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98" name="Picture 197"/>
            <p:cNvPicPr>
              <a:picLocks noChangeAspect="1" noChangeArrowheads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013" y="4332288"/>
              <a:ext cx="241300" cy="8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5060951" y="4340226"/>
              <a:ext cx="228600" cy="74613"/>
            </a:xfrm>
            <a:custGeom>
              <a:avLst/>
              <a:gdLst>
                <a:gd name="T0" fmla="*/ 15 w 144"/>
                <a:gd name="T1" fmla="*/ 11 h 47"/>
                <a:gd name="T2" fmla="*/ 28 w 144"/>
                <a:gd name="T3" fmla="*/ 3 h 47"/>
                <a:gd name="T4" fmla="*/ 30 w 144"/>
                <a:gd name="T5" fmla="*/ 3 h 47"/>
                <a:gd name="T6" fmla="*/ 45 w 144"/>
                <a:gd name="T7" fmla="*/ 10 h 47"/>
                <a:gd name="T8" fmla="*/ 58 w 144"/>
                <a:gd name="T9" fmla="*/ 23 h 47"/>
                <a:gd name="T10" fmla="*/ 66 w 144"/>
                <a:gd name="T11" fmla="*/ 33 h 47"/>
                <a:gd name="T12" fmla="*/ 81 w 144"/>
                <a:gd name="T13" fmla="*/ 8 h 47"/>
                <a:gd name="T14" fmla="*/ 90 w 144"/>
                <a:gd name="T15" fmla="*/ 3 h 47"/>
                <a:gd name="T16" fmla="*/ 94 w 144"/>
                <a:gd name="T17" fmla="*/ 6 h 47"/>
                <a:gd name="T18" fmla="*/ 98 w 144"/>
                <a:gd name="T19" fmla="*/ 18 h 47"/>
                <a:gd name="T20" fmla="*/ 142 w 144"/>
                <a:gd name="T21" fmla="*/ 10 h 47"/>
                <a:gd name="T22" fmla="*/ 95 w 144"/>
                <a:gd name="T23" fmla="*/ 21 h 47"/>
                <a:gd name="T24" fmla="*/ 92 w 144"/>
                <a:gd name="T25" fmla="*/ 8 h 47"/>
                <a:gd name="T26" fmla="*/ 90 w 144"/>
                <a:gd name="T27" fmla="*/ 6 h 47"/>
                <a:gd name="T28" fmla="*/ 87 w 144"/>
                <a:gd name="T29" fmla="*/ 7 h 47"/>
                <a:gd name="T30" fmla="*/ 76 w 144"/>
                <a:gd name="T31" fmla="*/ 21 h 47"/>
                <a:gd name="T32" fmla="*/ 64 w 144"/>
                <a:gd name="T33" fmla="*/ 38 h 47"/>
                <a:gd name="T34" fmla="*/ 50 w 144"/>
                <a:gd name="T35" fmla="*/ 18 h 47"/>
                <a:gd name="T36" fmla="*/ 40 w 144"/>
                <a:gd name="T37" fmla="*/ 10 h 47"/>
                <a:gd name="T38" fmla="*/ 30 w 144"/>
                <a:gd name="T39" fmla="*/ 6 h 47"/>
                <a:gd name="T40" fmla="*/ 24 w 144"/>
                <a:gd name="T41" fmla="*/ 7 h 47"/>
                <a:gd name="T42" fmla="*/ 15 w 144"/>
                <a:gd name="T43" fmla="*/ 15 h 47"/>
                <a:gd name="T44" fmla="*/ 8 w 144"/>
                <a:gd name="T45" fmla="*/ 41 h 47"/>
                <a:gd name="T46" fmla="*/ 2 w 144"/>
                <a:gd name="T47" fmla="*/ 40 h 47"/>
                <a:gd name="T48" fmla="*/ 9 w 144"/>
                <a:gd name="T49" fmla="*/ 23 h 47"/>
                <a:gd name="T50" fmla="*/ 15 w 144"/>
                <a:gd name="T51" fmla="*/ 10 h 47"/>
                <a:gd name="T52" fmla="*/ 9 w 144"/>
                <a:gd name="T53" fmla="*/ 15 h 47"/>
                <a:gd name="T54" fmla="*/ 0 w 144"/>
                <a:gd name="T55" fmla="*/ 41 h 47"/>
                <a:gd name="T56" fmla="*/ 8 w 144"/>
                <a:gd name="T57" fmla="*/ 43 h 47"/>
                <a:gd name="T58" fmla="*/ 17 w 144"/>
                <a:gd name="T59" fmla="*/ 17 h 47"/>
                <a:gd name="T60" fmla="*/ 28 w 144"/>
                <a:gd name="T61" fmla="*/ 8 h 47"/>
                <a:gd name="T62" fmla="*/ 34 w 144"/>
                <a:gd name="T63" fmla="*/ 8 h 47"/>
                <a:gd name="T64" fmla="*/ 49 w 144"/>
                <a:gd name="T65" fmla="*/ 21 h 47"/>
                <a:gd name="T66" fmla="*/ 62 w 144"/>
                <a:gd name="T67" fmla="*/ 40 h 47"/>
                <a:gd name="T68" fmla="*/ 69 w 144"/>
                <a:gd name="T69" fmla="*/ 40 h 47"/>
                <a:gd name="T70" fmla="*/ 84 w 144"/>
                <a:gd name="T71" fmla="*/ 13 h 47"/>
                <a:gd name="T72" fmla="*/ 90 w 144"/>
                <a:gd name="T73" fmla="*/ 8 h 47"/>
                <a:gd name="T74" fmla="*/ 90 w 144"/>
                <a:gd name="T75" fmla="*/ 8 h 47"/>
                <a:gd name="T76" fmla="*/ 90 w 144"/>
                <a:gd name="T77" fmla="*/ 8 h 47"/>
                <a:gd name="T78" fmla="*/ 90 w 144"/>
                <a:gd name="T79" fmla="*/ 8 h 47"/>
                <a:gd name="T80" fmla="*/ 90 w 144"/>
                <a:gd name="T81" fmla="*/ 10 h 47"/>
                <a:gd name="T82" fmla="*/ 92 w 144"/>
                <a:gd name="T83" fmla="*/ 21 h 47"/>
                <a:gd name="T84" fmla="*/ 144 w 144"/>
                <a:gd name="T85" fmla="*/ 13 h 47"/>
                <a:gd name="T86" fmla="*/ 99 w 144"/>
                <a:gd name="T87" fmla="*/ 18 h 47"/>
                <a:gd name="T88" fmla="*/ 99 w 144"/>
                <a:gd name="T89" fmla="*/ 13 h 47"/>
                <a:gd name="T90" fmla="*/ 95 w 144"/>
                <a:gd name="T91" fmla="*/ 3 h 47"/>
                <a:gd name="T92" fmla="*/ 91 w 144"/>
                <a:gd name="T93" fmla="*/ 0 h 47"/>
                <a:gd name="T94" fmla="*/ 84 w 144"/>
                <a:gd name="T95" fmla="*/ 2 h 47"/>
                <a:gd name="T96" fmla="*/ 72 w 144"/>
                <a:gd name="T97" fmla="*/ 15 h 47"/>
                <a:gd name="T98" fmla="*/ 66 w 144"/>
                <a:gd name="T99" fmla="*/ 32 h 47"/>
                <a:gd name="T100" fmla="*/ 51 w 144"/>
                <a:gd name="T101" fmla="*/ 13 h 47"/>
                <a:gd name="T102" fmla="*/ 42 w 144"/>
                <a:gd name="T103" fmla="*/ 3 h 47"/>
                <a:gd name="T104" fmla="*/ 30 w 144"/>
                <a:gd name="T105" fmla="*/ 0 h 47"/>
                <a:gd name="T106" fmla="*/ 23 w 144"/>
                <a:gd name="T107" fmla="*/ 2 h 47"/>
                <a:gd name="T108" fmla="*/ 13 w 144"/>
                <a:gd name="T109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" h="47">
                  <a:moveTo>
                    <a:pt x="15" y="10"/>
                  </a:moveTo>
                  <a:lnTo>
                    <a:pt x="15" y="11"/>
                  </a:lnTo>
                  <a:lnTo>
                    <a:pt x="15" y="11"/>
                  </a:lnTo>
                  <a:lnTo>
                    <a:pt x="21" y="6"/>
                  </a:lnTo>
                  <a:lnTo>
                    <a:pt x="24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5" y="3"/>
                  </a:lnTo>
                  <a:lnTo>
                    <a:pt x="40" y="6"/>
                  </a:lnTo>
                  <a:lnTo>
                    <a:pt x="45" y="10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58" y="23"/>
                  </a:lnTo>
                  <a:lnTo>
                    <a:pt x="64" y="33"/>
                  </a:lnTo>
                  <a:lnTo>
                    <a:pt x="65" y="34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75" y="18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6" y="4"/>
                  </a:lnTo>
                  <a:lnTo>
                    <a:pt x="90" y="3"/>
                  </a:lnTo>
                  <a:lnTo>
                    <a:pt x="91" y="3"/>
                  </a:lnTo>
                  <a:lnTo>
                    <a:pt x="91" y="3"/>
                  </a:lnTo>
                  <a:lnTo>
                    <a:pt x="94" y="6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8" y="18"/>
                  </a:lnTo>
                  <a:lnTo>
                    <a:pt x="98" y="19"/>
                  </a:lnTo>
                  <a:lnTo>
                    <a:pt x="140" y="7"/>
                  </a:lnTo>
                  <a:lnTo>
                    <a:pt x="142" y="10"/>
                  </a:lnTo>
                  <a:lnTo>
                    <a:pt x="95" y="23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1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87" y="7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76" y="21"/>
                  </a:lnTo>
                  <a:lnTo>
                    <a:pt x="66" y="38"/>
                  </a:lnTo>
                  <a:lnTo>
                    <a:pt x="65" y="41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58" y="29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46" y="14"/>
                  </a:lnTo>
                  <a:lnTo>
                    <a:pt x="40" y="10"/>
                  </a:lnTo>
                  <a:lnTo>
                    <a:pt x="35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4" y="7"/>
                  </a:lnTo>
                  <a:lnTo>
                    <a:pt x="21" y="8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0" y="26"/>
                  </a:lnTo>
                  <a:lnTo>
                    <a:pt x="6" y="41"/>
                  </a:lnTo>
                  <a:lnTo>
                    <a:pt x="8" y="41"/>
                  </a:lnTo>
                  <a:lnTo>
                    <a:pt x="8" y="40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9" y="23"/>
                  </a:lnTo>
                  <a:lnTo>
                    <a:pt x="12" y="17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9" y="15"/>
                  </a:lnTo>
                  <a:lnTo>
                    <a:pt x="6" y="22"/>
                  </a:lnTo>
                  <a:lnTo>
                    <a:pt x="1" y="40"/>
                  </a:lnTo>
                  <a:lnTo>
                    <a:pt x="0" y="41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13" y="2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11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9" y="11"/>
                  </a:lnTo>
                  <a:lnTo>
                    <a:pt x="43" y="15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57" y="30"/>
                  </a:lnTo>
                  <a:lnTo>
                    <a:pt x="62" y="40"/>
                  </a:lnTo>
                  <a:lnTo>
                    <a:pt x="65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79" y="22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92" y="15"/>
                  </a:lnTo>
                  <a:lnTo>
                    <a:pt x="92" y="21"/>
                  </a:lnTo>
                  <a:lnTo>
                    <a:pt x="92" y="25"/>
                  </a:lnTo>
                  <a:lnTo>
                    <a:pt x="92" y="26"/>
                  </a:lnTo>
                  <a:lnTo>
                    <a:pt x="144" y="13"/>
                  </a:lnTo>
                  <a:lnTo>
                    <a:pt x="142" y="4"/>
                  </a:lnTo>
                  <a:lnTo>
                    <a:pt x="99" y="17"/>
                  </a:lnTo>
                  <a:lnTo>
                    <a:pt x="99" y="18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99" y="13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5" y="3"/>
                  </a:lnTo>
                  <a:lnTo>
                    <a:pt x="94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4" y="2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2" y="15"/>
                  </a:lnTo>
                  <a:lnTo>
                    <a:pt x="64" y="32"/>
                  </a:lnTo>
                  <a:lnTo>
                    <a:pt x="65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1" y="22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47" y="7"/>
                  </a:lnTo>
                  <a:lnTo>
                    <a:pt x="42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6"/>
                  </a:lnTo>
                  <a:lnTo>
                    <a:pt x="13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0" name="Picture 199"/>
            <p:cNvPicPr>
              <a:picLocks noChangeAspect="1" noChangeArrowheads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1" y="4310063"/>
              <a:ext cx="350838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4754563" y="4322763"/>
              <a:ext cx="333375" cy="153988"/>
            </a:xfrm>
            <a:custGeom>
              <a:avLst/>
              <a:gdLst>
                <a:gd name="T0" fmla="*/ 164 w 210"/>
                <a:gd name="T1" fmla="*/ 3 h 97"/>
                <a:gd name="T2" fmla="*/ 168 w 210"/>
                <a:gd name="T3" fmla="*/ 3 h 97"/>
                <a:gd name="T4" fmla="*/ 176 w 210"/>
                <a:gd name="T5" fmla="*/ 3 h 97"/>
                <a:gd name="T6" fmla="*/ 188 w 210"/>
                <a:gd name="T7" fmla="*/ 8 h 97"/>
                <a:gd name="T8" fmla="*/ 199 w 210"/>
                <a:gd name="T9" fmla="*/ 17 h 97"/>
                <a:gd name="T10" fmla="*/ 205 w 210"/>
                <a:gd name="T11" fmla="*/ 29 h 97"/>
                <a:gd name="T12" fmla="*/ 206 w 210"/>
                <a:gd name="T13" fmla="*/ 36 h 97"/>
                <a:gd name="T14" fmla="*/ 208 w 210"/>
                <a:gd name="T15" fmla="*/ 41 h 97"/>
                <a:gd name="T16" fmla="*/ 205 w 210"/>
                <a:gd name="T17" fmla="*/ 55 h 97"/>
                <a:gd name="T18" fmla="*/ 197 w 210"/>
                <a:gd name="T19" fmla="*/ 66 h 97"/>
                <a:gd name="T20" fmla="*/ 187 w 210"/>
                <a:gd name="T21" fmla="*/ 74 h 97"/>
                <a:gd name="T22" fmla="*/ 173 w 210"/>
                <a:gd name="T23" fmla="*/ 79 h 97"/>
                <a:gd name="T24" fmla="*/ 46 w 210"/>
                <a:gd name="T25" fmla="*/ 93 h 97"/>
                <a:gd name="T26" fmla="*/ 41 w 210"/>
                <a:gd name="T27" fmla="*/ 95 h 97"/>
                <a:gd name="T28" fmla="*/ 27 w 210"/>
                <a:gd name="T29" fmla="*/ 92 h 97"/>
                <a:gd name="T30" fmla="*/ 16 w 210"/>
                <a:gd name="T31" fmla="*/ 85 h 97"/>
                <a:gd name="T32" fmla="*/ 7 w 210"/>
                <a:gd name="T33" fmla="*/ 74 h 97"/>
                <a:gd name="T34" fmla="*/ 3 w 210"/>
                <a:gd name="T35" fmla="*/ 60 h 97"/>
                <a:gd name="T36" fmla="*/ 3 w 210"/>
                <a:gd name="T37" fmla="*/ 56 h 97"/>
                <a:gd name="T38" fmla="*/ 4 w 210"/>
                <a:gd name="T39" fmla="*/ 48 h 97"/>
                <a:gd name="T40" fmla="*/ 8 w 210"/>
                <a:gd name="T41" fmla="*/ 36 h 97"/>
                <a:gd name="T42" fmla="*/ 18 w 210"/>
                <a:gd name="T43" fmla="*/ 25 h 97"/>
                <a:gd name="T44" fmla="*/ 30 w 210"/>
                <a:gd name="T45" fmla="*/ 19 h 97"/>
                <a:gd name="T46" fmla="*/ 164 w 210"/>
                <a:gd name="T47" fmla="*/ 3 h 97"/>
                <a:gd name="T48" fmla="*/ 164 w 210"/>
                <a:gd name="T49" fmla="*/ 0 h 97"/>
                <a:gd name="T50" fmla="*/ 37 w 210"/>
                <a:gd name="T51" fmla="*/ 15 h 97"/>
                <a:gd name="T52" fmla="*/ 22 w 210"/>
                <a:gd name="T53" fmla="*/ 19 h 97"/>
                <a:gd name="T54" fmla="*/ 11 w 210"/>
                <a:gd name="T55" fmla="*/ 29 h 97"/>
                <a:gd name="T56" fmla="*/ 3 w 210"/>
                <a:gd name="T57" fmla="*/ 41 h 97"/>
                <a:gd name="T58" fmla="*/ 0 w 210"/>
                <a:gd name="T59" fmla="*/ 56 h 97"/>
                <a:gd name="T60" fmla="*/ 0 w 210"/>
                <a:gd name="T61" fmla="*/ 60 h 97"/>
                <a:gd name="T62" fmla="*/ 3 w 210"/>
                <a:gd name="T63" fmla="*/ 69 h 97"/>
                <a:gd name="T64" fmla="*/ 10 w 210"/>
                <a:gd name="T65" fmla="*/ 81 h 97"/>
                <a:gd name="T66" fmla="*/ 21 w 210"/>
                <a:gd name="T67" fmla="*/ 90 h 97"/>
                <a:gd name="T68" fmla="*/ 34 w 210"/>
                <a:gd name="T69" fmla="*/ 96 h 97"/>
                <a:gd name="T70" fmla="*/ 41 w 210"/>
                <a:gd name="T71" fmla="*/ 97 h 97"/>
                <a:gd name="T72" fmla="*/ 173 w 210"/>
                <a:gd name="T73" fmla="*/ 82 h 97"/>
                <a:gd name="T74" fmla="*/ 180 w 210"/>
                <a:gd name="T75" fmla="*/ 79 h 97"/>
                <a:gd name="T76" fmla="*/ 194 w 210"/>
                <a:gd name="T77" fmla="*/ 73 h 97"/>
                <a:gd name="T78" fmla="*/ 203 w 210"/>
                <a:gd name="T79" fmla="*/ 62 h 97"/>
                <a:gd name="T80" fmla="*/ 209 w 210"/>
                <a:gd name="T81" fmla="*/ 48 h 97"/>
                <a:gd name="T82" fmla="*/ 210 w 210"/>
                <a:gd name="T83" fmla="*/ 41 h 97"/>
                <a:gd name="T84" fmla="*/ 209 w 210"/>
                <a:gd name="T85" fmla="*/ 36 h 97"/>
                <a:gd name="T86" fmla="*/ 205 w 210"/>
                <a:gd name="T87" fmla="*/ 22 h 97"/>
                <a:gd name="T88" fmla="*/ 195 w 210"/>
                <a:gd name="T89" fmla="*/ 10 h 97"/>
                <a:gd name="T90" fmla="*/ 183 w 210"/>
                <a:gd name="T91" fmla="*/ 3 h 97"/>
                <a:gd name="T92" fmla="*/ 168 w 210"/>
                <a:gd name="T93" fmla="*/ 0 h 97"/>
                <a:gd name="T94" fmla="*/ 164 w 210"/>
                <a:gd name="T9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97">
                  <a:moveTo>
                    <a:pt x="164" y="2"/>
                  </a:moveTo>
                  <a:lnTo>
                    <a:pt x="164" y="3"/>
                  </a:lnTo>
                  <a:lnTo>
                    <a:pt x="164" y="3"/>
                  </a:lnTo>
                  <a:lnTo>
                    <a:pt x="168" y="3"/>
                  </a:lnTo>
                  <a:lnTo>
                    <a:pt x="168" y="3"/>
                  </a:lnTo>
                  <a:lnTo>
                    <a:pt x="176" y="3"/>
                  </a:lnTo>
                  <a:lnTo>
                    <a:pt x="183" y="4"/>
                  </a:lnTo>
                  <a:lnTo>
                    <a:pt x="188" y="8"/>
                  </a:lnTo>
                  <a:lnTo>
                    <a:pt x="194" y="13"/>
                  </a:lnTo>
                  <a:lnTo>
                    <a:pt x="199" y="17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6" y="36"/>
                  </a:lnTo>
                  <a:lnTo>
                    <a:pt x="206" y="36"/>
                  </a:lnTo>
                  <a:lnTo>
                    <a:pt x="208" y="41"/>
                  </a:lnTo>
                  <a:lnTo>
                    <a:pt x="208" y="41"/>
                  </a:lnTo>
                  <a:lnTo>
                    <a:pt x="206" y="48"/>
                  </a:lnTo>
                  <a:lnTo>
                    <a:pt x="205" y="55"/>
                  </a:lnTo>
                  <a:lnTo>
                    <a:pt x="201" y="60"/>
                  </a:lnTo>
                  <a:lnTo>
                    <a:pt x="197" y="66"/>
                  </a:lnTo>
                  <a:lnTo>
                    <a:pt x="193" y="71"/>
                  </a:lnTo>
                  <a:lnTo>
                    <a:pt x="187" y="74"/>
                  </a:lnTo>
                  <a:lnTo>
                    <a:pt x="180" y="77"/>
                  </a:lnTo>
                  <a:lnTo>
                    <a:pt x="173" y="79"/>
                  </a:lnTo>
                  <a:lnTo>
                    <a:pt x="46" y="93"/>
                  </a:lnTo>
                  <a:lnTo>
                    <a:pt x="46" y="93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34" y="93"/>
                  </a:lnTo>
                  <a:lnTo>
                    <a:pt x="27" y="92"/>
                  </a:lnTo>
                  <a:lnTo>
                    <a:pt x="22" y="89"/>
                  </a:lnTo>
                  <a:lnTo>
                    <a:pt x="16" y="85"/>
                  </a:lnTo>
                  <a:lnTo>
                    <a:pt x="11" y="79"/>
                  </a:lnTo>
                  <a:lnTo>
                    <a:pt x="7" y="74"/>
                  </a:lnTo>
                  <a:lnTo>
                    <a:pt x="4" y="67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4" y="48"/>
                  </a:lnTo>
                  <a:lnTo>
                    <a:pt x="6" y="41"/>
                  </a:lnTo>
                  <a:lnTo>
                    <a:pt x="8" y="36"/>
                  </a:lnTo>
                  <a:lnTo>
                    <a:pt x="12" y="30"/>
                  </a:lnTo>
                  <a:lnTo>
                    <a:pt x="18" y="25"/>
                  </a:lnTo>
                  <a:lnTo>
                    <a:pt x="23" y="22"/>
                  </a:lnTo>
                  <a:lnTo>
                    <a:pt x="30" y="19"/>
                  </a:lnTo>
                  <a:lnTo>
                    <a:pt x="37" y="18"/>
                  </a:lnTo>
                  <a:lnTo>
                    <a:pt x="164" y="3"/>
                  </a:lnTo>
                  <a:lnTo>
                    <a:pt x="164" y="2"/>
                  </a:lnTo>
                  <a:lnTo>
                    <a:pt x="164" y="0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29" y="17"/>
                  </a:lnTo>
                  <a:lnTo>
                    <a:pt x="22" y="19"/>
                  </a:lnTo>
                  <a:lnTo>
                    <a:pt x="16" y="24"/>
                  </a:lnTo>
                  <a:lnTo>
                    <a:pt x="11" y="29"/>
                  </a:lnTo>
                  <a:lnTo>
                    <a:pt x="7" y="34"/>
                  </a:lnTo>
                  <a:lnTo>
                    <a:pt x="3" y="41"/>
                  </a:lnTo>
                  <a:lnTo>
                    <a:pt x="1" y="4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3" y="69"/>
                  </a:lnTo>
                  <a:lnTo>
                    <a:pt x="6" y="75"/>
                  </a:lnTo>
                  <a:lnTo>
                    <a:pt x="10" y="81"/>
                  </a:lnTo>
                  <a:lnTo>
                    <a:pt x="14" y="86"/>
                  </a:lnTo>
                  <a:lnTo>
                    <a:pt x="21" y="90"/>
                  </a:lnTo>
                  <a:lnTo>
                    <a:pt x="27" y="95"/>
                  </a:lnTo>
                  <a:lnTo>
                    <a:pt x="34" y="96"/>
                  </a:lnTo>
                  <a:lnTo>
                    <a:pt x="41" y="97"/>
                  </a:lnTo>
                  <a:lnTo>
                    <a:pt x="41" y="97"/>
                  </a:lnTo>
                  <a:lnTo>
                    <a:pt x="46" y="9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80" y="79"/>
                  </a:lnTo>
                  <a:lnTo>
                    <a:pt x="188" y="77"/>
                  </a:lnTo>
                  <a:lnTo>
                    <a:pt x="194" y="73"/>
                  </a:lnTo>
                  <a:lnTo>
                    <a:pt x="199" y="69"/>
                  </a:lnTo>
                  <a:lnTo>
                    <a:pt x="203" y="62"/>
                  </a:lnTo>
                  <a:lnTo>
                    <a:pt x="208" y="55"/>
                  </a:lnTo>
                  <a:lnTo>
                    <a:pt x="209" y="48"/>
                  </a:lnTo>
                  <a:lnTo>
                    <a:pt x="210" y="41"/>
                  </a:lnTo>
                  <a:lnTo>
                    <a:pt x="210" y="41"/>
                  </a:lnTo>
                  <a:lnTo>
                    <a:pt x="209" y="36"/>
                  </a:lnTo>
                  <a:lnTo>
                    <a:pt x="209" y="36"/>
                  </a:lnTo>
                  <a:lnTo>
                    <a:pt x="208" y="29"/>
                  </a:lnTo>
                  <a:lnTo>
                    <a:pt x="205" y="22"/>
                  </a:lnTo>
                  <a:lnTo>
                    <a:pt x="201" y="15"/>
                  </a:lnTo>
                  <a:lnTo>
                    <a:pt x="195" y="10"/>
                  </a:lnTo>
                  <a:lnTo>
                    <a:pt x="190" y="6"/>
                  </a:lnTo>
                  <a:lnTo>
                    <a:pt x="183" y="3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4" y="0"/>
                  </a:lnTo>
                  <a:lnTo>
                    <a:pt x="164" y="2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76" y="4102101"/>
              <a:ext cx="90488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5602288" y="4108451"/>
              <a:ext cx="76200" cy="230188"/>
            </a:xfrm>
            <a:custGeom>
              <a:avLst/>
              <a:gdLst>
                <a:gd name="T0" fmla="*/ 11 w 48"/>
                <a:gd name="T1" fmla="*/ 128 h 145"/>
                <a:gd name="T2" fmla="*/ 3 w 48"/>
                <a:gd name="T3" fmla="*/ 116 h 145"/>
                <a:gd name="T4" fmla="*/ 4 w 48"/>
                <a:gd name="T5" fmla="*/ 109 h 145"/>
                <a:gd name="T6" fmla="*/ 15 w 48"/>
                <a:gd name="T7" fmla="*/ 94 h 145"/>
                <a:gd name="T8" fmla="*/ 34 w 48"/>
                <a:gd name="T9" fmla="*/ 81 h 145"/>
                <a:gd name="T10" fmla="*/ 34 w 48"/>
                <a:gd name="T11" fmla="*/ 78 h 145"/>
                <a:gd name="T12" fmla="*/ 11 w 48"/>
                <a:gd name="T13" fmla="*/ 63 h 145"/>
                <a:gd name="T14" fmla="*/ 5 w 48"/>
                <a:gd name="T15" fmla="*/ 55 h 145"/>
                <a:gd name="T16" fmla="*/ 7 w 48"/>
                <a:gd name="T17" fmla="*/ 49 h 145"/>
                <a:gd name="T18" fmla="*/ 20 w 48"/>
                <a:gd name="T19" fmla="*/ 47 h 145"/>
                <a:gd name="T20" fmla="*/ 13 w 48"/>
                <a:gd name="T21" fmla="*/ 3 h 145"/>
                <a:gd name="T22" fmla="*/ 23 w 48"/>
                <a:gd name="T23" fmla="*/ 49 h 145"/>
                <a:gd name="T24" fmla="*/ 13 w 48"/>
                <a:gd name="T25" fmla="*/ 49 h 145"/>
                <a:gd name="T26" fmla="*/ 9 w 48"/>
                <a:gd name="T27" fmla="*/ 52 h 145"/>
                <a:gd name="T28" fmla="*/ 8 w 48"/>
                <a:gd name="T29" fmla="*/ 53 h 145"/>
                <a:gd name="T30" fmla="*/ 9 w 48"/>
                <a:gd name="T31" fmla="*/ 57 h 145"/>
                <a:gd name="T32" fmla="*/ 23 w 48"/>
                <a:gd name="T33" fmla="*/ 68 h 145"/>
                <a:gd name="T34" fmla="*/ 39 w 48"/>
                <a:gd name="T35" fmla="*/ 81 h 145"/>
                <a:gd name="T36" fmla="*/ 19 w 48"/>
                <a:gd name="T37" fmla="*/ 94 h 145"/>
                <a:gd name="T38" fmla="*/ 9 w 48"/>
                <a:gd name="T39" fmla="*/ 104 h 145"/>
                <a:gd name="T40" fmla="*/ 5 w 48"/>
                <a:gd name="T41" fmla="*/ 115 h 145"/>
                <a:gd name="T42" fmla="*/ 8 w 48"/>
                <a:gd name="T43" fmla="*/ 123 h 145"/>
                <a:gd name="T44" fmla="*/ 26 w 48"/>
                <a:gd name="T45" fmla="*/ 134 h 145"/>
                <a:gd name="T46" fmla="*/ 39 w 48"/>
                <a:gd name="T47" fmla="*/ 137 h 145"/>
                <a:gd name="T48" fmla="*/ 39 w 48"/>
                <a:gd name="T49" fmla="*/ 142 h 145"/>
                <a:gd name="T50" fmla="*/ 16 w 48"/>
                <a:gd name="T51" fmla="*/ 133 h 145"/>
                <a:gd name="T52" fmla="*/ 8 w 48"/>
                <a:gd name="T53" fmla="*/ 131 h 145"/>
                <a:gd name="T54" fmla="*/ 22 w 48"/>
                <a:gd name="T55" fmla="*/ 138 h 145"/>
                <a:gd name="T56" fmla="*/ 42 w 48"/>
                <a:gd name="T57" fmla="*/ 137 h 145"/>
                <a:gd name="T58" fmla="*/ 27 w 48"/>
                <a:gd name="T59" fmla="*/ 131 h 145"/>
                <a:gd name="T60" fmla="*/ 11 w 48"/>
                <a:gd name="T61" fmla="*/ 120 h 145"/>
                <a:gd name="T62" fmla="*/ 8 w 48"/>
                <a:gd name="T63" fmla="*/ 115 h 145"/>
                <a:gd name="T64" fmla="*/ 12 w 48"/>
                <a:gd name="T65" fmla="*/ 105 h 145"/>
                <a:gd name="T66" fmla="*/ 20 w 48"/>
                <a:gd name="T67" fmla="*/ 96 h 145"/>
                <a:gd name="T68" fmla="*/ 45 w 48"/>
                <a:gd name="T69" fmla="*/ 81 h 145"/>
                <a:gd name="T70" fmla="*/ 41 w 48"/>
                <a:gd name="T71" fmla="*/ 75 h 145"/>
                <a:gd name="T72" fmla="*/ 15 w 48"/>
                <a:gd name="T73" fmla="*/ 59 h 145"/>
                <a:gd name="T74" fmla="*/ 11 w 48"/>
                <a:gd name="T75" fmla="*/ 55 h 145"/>
                <a:gd name="T76" fmla="*/ 11 w 48"/>
                <a:gd name="T77" fmla="*/ 55 h 145"/>
                <a:gd name="T78" fmla="*/ 11 w 48"/>
                <a:gd name="T79" fmla="*/ 55 h 145"/>
                <a:gd name="T80" fmla="*/ 11 w 48"/>
                <a:gd name="T81" fmla="*/ 55 h 145"/>
                <a:gd name="T82" fmla="*/ 12 w 48"/>
                <a:gd name="T83" fmla="*/ 53 h 145"/>
                <a:gd name="T84" fmla="*/ 23 w 48"/>
                <a:gd name="T85" fmla="*/ 52 h 145"/>
                <a:gd name="T86" fmla="*/ 28 w 48"/>
                <a:gd name="T87" fmla="*/ 52 h 145"/>
                <a:gd name="T88" fmla="*/ 19 w 48"/>
                <a:gd name="T89" fmla="*/ 45 h 145"/>
                <a:gd name="T90" fmla="*/ 20 w 48"/>
                <a:gd name="T91" fmla="*/ 44 h 145"/>
                <a:gd name="T92" fmla="*/ 9 w 48"/>
                <a:gd name="T93" fmla="*/ 45 h 145"/>
                <a:gd name="T94" fmla="*/ 3 w 48"/>
                <a:gd name="T95" fmla="*/ 52 h 145"/>
                <a:gd name="T96" fmla="*/ 3 w 48"/>
                <a:gd name="T97" fmla="*/ 55 h 145"/>
                <a:gd name="T98" fmla="*/ 8 w 48"/>
                <a:gd name="T99" fmla="*/ 64 h 145"/>
                <a:gd name="T100" fmla="*/ 33 w 48"/>
                <a:gd name="T101" fmla="*/ 79 h 145"/>
                <a:gd name="T102" fmla="*/ 23 w 48"/>
                <a:gd name="T103" fmla="*/ 83 h 145"/>
                <a:gd name="T104" fmla="*/ 8 w 48"/>
                <a:gd name="T105" fmla="*/ 97 h 145"/>
                <a:gd name="T106" fmla="*/ 0 w 48"/>
                <a:gd name="T107" fmla="*/ 115 h 145"/>
                <a:gd name="T108" fmla="*/ 0 w 48"/>
                <a:gd name="T109" fmla="*/ 116 h 145"/>
                <a:gd name="T110" fmla="*/ 5 w 48"/>
                <a:gd name="T111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" h="145">
                  <a:moveTo>
                    <a:pt x="9" y="130"/>
                  </a:moveTo>
                  <a:lnTo>
                    <a:pt x="11" y="128"/>
                  </a:lnTo>
                  <a:lnTo>
                    <a:pt x="11" y="128"/>
                  </a:lnTo>
                  <a:lnTo>
                    <a:pt x="5" y="123"/>
                  </a:lnTo>
                  <a:lnTo>
                    <a:pt x="3" y="119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09"/>
                  </a:lnTo>
                  <a:lnTo>
                    <a:pt x="5" y="104"/>
                  </a:lnTo>
                  <a:lnTo>
                    <a:pt x="9" y="98"/>
                  </a:lnTo>
                  <a:lnTo>
                    <a:pt x="15" y="94"/>
                  </a:lnTo>
                  <a:lnTo>
                    <a:pt x="15" y="94"/>
                  </a:lnTo>
                  <a:lnTo>
                    <a:pt x="24" y="86"/>
                  </a:lnTo>
                  <a:lnTo>
                    <a:pt x="34" y="81"/>
                  </a:lnTo>
                  <a:lnTo>
                    <a:pt x="35" y="79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19" y="70"/>
                  </a:lnTo>
                  <a:lnTo>
                    <a:pt x="11" y="63"/>
                  </a:lnTo>
                  <a:lnTo>
                    <a:pt x="11" y="63"/>
                  </a:lnTo>
                  <a:lnTo>
                    <a:pt x="7" y="57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7" y="49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20" y="47"/>
                  </a:lnTo>
                  <a:lnTo>
                    <a:pt x="22" y="47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9" y="52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8" y="53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9" y="57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23" y="68"/>
                  </a:lnTo>
                  <a:lnTo>
                    <a:pt x="39" y="78"/>
                  </a:lnTo>
                  <a:lnTo>
                    <a:pt x="42" y="79"/>
                  </a:lnTo>
                  <a:lnTo>
                    <a:pt x="39" y="81"/>
                  </a:lnTo>
                  <a:lnTo>
                    <a:pt x="39" y="81"/>
                  </a:lnTo>
                  <a:lnTo>
                    <a:pt x="30" y="86"/>
                  </a:lnTo>
                  <a:lnTo>
                    <a:pt x="19" y="94"/>
                  </a:lnTo>
                  <a:lnTo>
                    <a:pt x="19" y="94"/>
                  </a:lnTo>
                  <a:lnTo>
                    <a:pt x="13" y="98"/>
                  </a:lnTo>
                  <a:lnTo>
                    <a:pt x="9" y="104"/>
                  </a:lnTo>
                  <a:lnTo>
                    <a:pt x="7" y="109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7" y="119"/>
                  </a:lnTo>
                  <a:lnTo>
                    <a:pt x="8" y="123"/>
                  </a:lnTo>
                  <a:lnTo>
                    <a:pt x="15" y="128"/>
                  </a:lnTo>
                  <a:lnTo>
                    <a:pt x="15" y="128"/>
                  </a:lnTo>
                  <a:lnTo>
                    <a:pt x="26" y="134"/>
                  </a:lnTo>
                  <a:lnTo>
                    <a:pt x="41" y="139"/>
                  </a:lnTo>
                  <a:lnTo>
                    <a:pt x="41" y="138"/>
                  </a:lnTo>
                  <a:lnTo>
                    <a:pt x="39" y="137"/>
                  </a:lnTo>
                  <a:lnTo>
                    <a:pt x="38" y="142"/>
                  </a:lnTo>
                  <a:lnTo>
                    <a:pt x="39" y="143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22" y="135"/>
                  </a:lnTo>
                  <a:lnTo>
                    <a:pt x="16" y="133"/>
                  </a:lnTo>
                  <a:lnTo>
                    <a:pt x="11" y="128"/>
                  </a:lnTo>
                  <a:lnTo>
                    <a:pt x="9" y="130"/>
                  </a:lnTo>
                  <a:lnTo>
                    <a:pt x="8" y="131"/>
                  </a:lnTo>
                  <a:lnTo>
                    <a:pt x="8" y="131"/>
                  </a:lnTo>
                  <a:lnTo>
                    <a:pt x="15" y="134"/>
                  </a:lnTo>
                  <a:lnTo>
                    <a:pt x="22" y="138"/>
                  </a:lnTo>
                  <a:lnTo>
                    <a:pt x="39" y="145"/>
                  </a:lnTo>
                  <a:lnTo>
                    <a:pt x="41" y="145"/>
                  </a:lnTo>
                  <a:lnTo>
                    <a:pt x="42" y="137"/>
                  </a:lnTo>
                  <a:lnTo>
                    <a:pt x="41" y="137"/>
                  </a:lnTo>
                  <a:lnTo>
                    <a:pt x="41" y="137"/>
                  </a:lnTo>
                  <a:lnTo>
                    <a:pt x="27" y="131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1" y="120"/>
                  </a:lnTo>
                  <a:lnTo>
                    <a:pt x="8" y="118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09"/>
                  </a:lnTo>
                  <a:lnTo>
                    <a:pt x="12" y="105"/>
                  </a:lnTo>
                  <a:lnTo>
                    <a:pt x="16" y="100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1" y="87"/>
                  </a:lnTo>
                  <a:lnTo>
                    <a:pt x="41" y="83"/>
                  </a:lnTo>
                  <a:lnTo>
                    <a:pt x="45" y="81"/>
                  </a:lnTo>
                  <a:lnTo>
                    <a:pt x="48" y="79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24" y="66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6" y="52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7" y="52"/>
                  </a:lnTo>
                  <a:lnTo>
                    <a:pt x="28" y="52"/>
                  </a:lnTo>
                  <a:lnTo>
                    <a:pt x="16" y="0"/>
                  </a:lnTo>
                  <a:lnTo>
                    <a:pt x="8" y="1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5" y="44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5" y="48"/>
                  </a:lnTo>
                  <a:lnTo>
                    <a:pt x="4" y="49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18" y="71"/>
                  </a:lnTo>
                  <a:lnTo>
                    <a:pt x="33" y="81"/>
                  </a:lnTo>
                  <a:lnTo>
                    <a:pt x="33" y="79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23" y="83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8" y="97"/>
                  </a:lnTo>
                  <a:lnTo>
                    <a:pt x="4" y="103"/>
                  </a:lnTo>
                  <a:lnTo>
                    <a:pt x="1" y="108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20"/>
                  </a:lnTo>
                  <a:lnTo>
                    <a:pt x="3" y="124"/>
                  </a:lnTo>
                  <a:lnTo>
                    <a:pt x="5" y="127"/>
                  </a:lnTo>
                  <a:lnTo>
                    <a:pt x="8" y="131"/>
                  </a:lnTo>
                  <a:lnTo>
                    <a:pt x="9" y="13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6" y="4302126"/>
              <a:ext cx="161925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5580063" y="4310063"/>
              <a:ext cx="147638" cy="333375"/>
            </a:xfrm>
            <a:custGeom>
              <a:avLst/>
              <a:gdLst>
                <a:gd name="T0" fmla="*/ 3 w 93"/>
                <a:gd name="T1" fmla="*/ 45 h 210"/>
                <a:gd name="T2" fmla="*/ 3 w 93"/>
                <a:gd name="T3" fmla="*/ 41 h 210"/>
                <a:gd name="T4" fmla="*/ 4 w 93"/>
                <a:gd name="T5" fmla="*/ 34 h 210"/>
                <a:gd name="T6" fmla="*/ 10 w 93"/>
                <a:gd name="T7" fmla="*/ 22 h 210"/>
                <a:gd name="T8" fmla="*/ 18 w 93"/>
                <a:gd name="T9" fmla="*/ 11 h 210"/>
                <a:gd name="T10" fmla="*/ 32 w 93"/>
                <a:gd name="T11" fmla="*/ 4 h 210"/>
                <a:gd name="T12" fmla="*/ 38 w 93"/>
                <a:gd name="T13" fmla="*/ 3 h 210"/>
                <a:gd name="T14" fmla="*/ 41 w 93"/>
                <a:gd name="T15" fmla="*/ 3 h 210"/>
                <a:gd name="T16" fmla="*/ 56 w 93"/>
                <a:gd name="T17" fmla="*/ 6 h 210"/>
                <a:gd name="T18" fmla="*/ 67 w 93"/>
                <a:gd name="T19" fmla="*/ 14 h 210"/>
                <a:gd name="T20" fmla="*/ 77 w 93"/>
                <a:gd name="T21" fmla="*/ 25 h 210"/>
                <a:gd name="T22" fmla="*/ 79 w 93"/>
                <a:gd name="T23" fmla="*/ 38 h 210"/>
                <a:gd name="T24" fmla="*/ 90 w 93"/>
                <a:gd name="T25" fmla="*/ 167 h 210"/>
                <a:gd name="T26" fmla="*/ 90 w 93"/>
                <a:gd name="T27" fmla="*/ 169 h 210"/>
                <a:gd name="T28" fmla="*/ 88 w 93"/>
                <a:gd name="T29" fmla="*/ 183 h 210"/>
                <a:gd name="T30" fmla="*/ 81 w 93"/>
                <a:gd name="T31" fmla="*/ 195 h 210"/>
                <a:gd name="T32" fmla="*/ 68 w 93"/>
                <a:gd name="T33" fmla="*/ 204 h 210"/>
                <a:gd name="T34" fmla="*/ 55 w 93"/>
                <a:gd name="T35" fmla="*/ 208 h 210"/>
                <a:gd name="T36" fmla="*/ 52 w 93"/>
                <a:gd name="T37" fmla="*/ 208 h 210"/>
                <a:gd name="T38" fmla="*/ 45 w 93"/>
                <a:gd name="T39" fmla="*/ 206 h 210"/>
                <a:gd name="T40" fmla="*/ 32 w 93"/>
                <a:gd name="T41" fmla="*/ 202 h 210"/>
                <a:gd name="T42" fmla="*/ 22 w 93"/>
                <a:gd name="T43" fmla="*/ 193 h 210"/>
                <a:gd name="T44" fmla="*/ 15 w 93"/>
                <a:gd name="T45" fmla="*/ 180 h 210"/>
                <a:gd name="T46" fmla="*/ 3 w 93"/>
                <a:gd name="T47" fmla="*/ 45 h 210"/>
                <a:gd name="T48" fmla="*/ 0 w 93"/>
                <a:gd name="T49" fmla="*/ 45 h 210"/>
                <a:gd name="T50" fmla="*/ 11 w 93"/>
                <a:gd name="T51" fmla="*/ 172 h 210"/>
                <a:gd name="T52" fmla="*/ 15 w 93"/>
                <a:gd name="T53" fmla="*/ 187 h 210"/>
                <a:gd name="T54" fmla="*/ 25 w 93"/>
                <a:gd name="T55" fmla="*/ 199 h 210"/>
                <a:gd name="T56" fmla="*/ 37 w 93"/>
                <a:gd name="T57" fmla="*/ 208 h 210"/>
                <a:gd name="T58" fmla="*/ 52 w 93"/>
                <a:gd name="T59" fmla="*/ 210 h 210"/>
                <a:gd name="T60" fmla="*/ 55 w 93"/>
                <a:gd name="T61" fmla="*/ 210 h 210"/>
                <a:gd name="T62" fmla="*/ 63 w 93"/>
                <a:gd name="T63" fmla="*/ 209 h 210"/>
                <a:gd name="T64" fmla="*/ 77 w 93"/>
                <a:gd name="T65" fmla="*/ 202 h 210"/>
                <a:gd name="T66" fmla="*/ 86 w 93"/>
                <a:gd name="T67" fmla="*/ 191 h 210"/>
                <a:gd name="T68" fmla="*/ 93 w 93"/>
                <a:gd name="T69" fmla="*/ 178 h 210"/>
                <a:gd name="T70" fmla="*/ 93 w 93"/>
                <a:gd name="T71" fmla="*/ 169 h 210"/>
                <a:gd name="T72" fmla="*/ 82 w 93"/>
                <a:gd name="T73" fmla="*/ 38 h 210"/>
                <a:gd name="T74" fmla="*/ 81 w 93"/>
                <a:gd name="T75" fmla="*/ 30 h 210"/>
                <a:gd name="T76" fmla="*/ 74 w 93"/>
                <a:gd name="T77" fmla="*/ 16 h 210"/>
                <a:gd name="T78" fmla="*/ 63 w 93"/>
                <a:gd name="T79" fmla="*/ 7 h 210"/>
                <a:gd name="T80" fmla="*/ 49 w 93"/>
                <a:gd name="T81" fmla="*/ 1 h 210"/>
                <a:gd name="T82" fmla="*/ 41 w 93"/>
                <a:gd name="T83" fmla="*/ 0 h 210"/>
                <a:gd name="T84" fmla="*/ 38 w 93"/>
                <a:gd name="T85" fmla="*/ 0 h 210"/>
                <a:gd name="T86" fmla="*/ 23 w 93"/>
                <a:gd name="T87" fmla="*/ 4 h 210"/>
                <a:gd name="T88" fmla="*/ 11 w 93"/>
                <a:gd name="T89" fmla="*/ 14 h 210"/>
                <a:gd name="T90" fmla="*/ 3 w 93"/>
                <a:gd name="T91" fmla="*/ 26 h 210"/>
                <a:gd name="T92" fmla="*/ 0 w 93"/>
                <a:gd name="T93" fmla="*/ 41 h 210"/>
                <a:gd name="T94" fmla="*/ 0 w 93"/>
                <a:gd name="T95" fmla="*/ 4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3" h="210">
                  <a:moveTo>
                    <a:pt x="2" y="45"/>
                  </a:moveTo>
                  <a:lnTo>
                    <a:pt x="3" y="45"/>
                  </a:lnTo>
                  <a:lnTo>
                    <a:pt x="3" y="45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4" y="34"/>
                  </a:lnTo>
                  <a:lnTo>
                    <a:pt x="6" y="27"/>
                  </a:lnTo>
                  <a:lnTo>
                    <a:pt x="10" y="22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5" y="7"/>
                  </a:lnTo>
                  <a:lnTo>
                    <a:pt x="32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9" y="4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7" y="14"/>
                  </a:lnTo>
                  <a:lnTo>
                    <a:pt x="73" y="19"/>
                  </a:lnTo>
                  <a:lnTo>
                    <a:pt x="77" y="25"/>
                  </a:lnTo>
                  <a:lnTo>
                    <a:pt x="78" y="32"/>
                  </a:lnTo>
                  <a:lnTo>
                    <a:pt x="79" y="38"/>
                  </a:lnTo>
                  <a:lnTo>
                    <a:pt x="90" y="167"/>
                  </a:lnTo>
                  <a:lnTo>
                    <a:pt x="90" y="167"/>
                  </a:lnTo>
                  <a:lnTo>
                    <a:pt x="90" y="169"/>
                  </a:lnTo>
                  <a:lnTo>
                    <a:pt x="90" y="169"/>
                  </a:lnTo>
                  <a:lnTo>
                    <a:pt x="90" y="176"/>
                  </a:lnTo>
                  <a:lnTo>
                    <a:pt x="88" y="183"/>
                  </a:lnTo>
                  <a:lnTo>
                    <a:pt x="85" y="190"/>
                  </a:lnTo>
                  <a:lnTo>
                    <a:pt x="81" y="195"/>
                  </a:lnTo>
                  <a:lnTo>
                    <a:pt x="75" y="199"/>
                  </a:lnTo>
                  <a:lnTo>
                    <a:pt x="68" y="204"/>
                  </a:lnTo>
                  <a:lnTo>
                    <a:pt x="63" y="206"/>
                  </a:lnTo>
                  <a:lnTo>
                    <a:pt x="55" y="208"/>
                  </a:lnTo>
                  <a:lnTo>
                    <a:pt x="55" y="208"/>
                  </a:lnTo>
                  <a:lnTo>
                    <a:pt x="52" y="208"/>
                  </a:lnTo>
                  <a:lnTo>
                    <a:pt x="52" y="208"/>
                  </a:lnTo>
                  <a:lnTo>
                    <a:pt x="45" y="206"/>
                  </a:lnTo>
                  <a:lnTo>
                    <a:pt x="38" y="205"/>
                  </a:lnTo>
                  <a:lnTo>
                    <a:pt x="32" y="202"/>
                  </a:lnTo>
                  <a:lnTo>
                    <a:pt x="26" y="198"/>
                  </a:lnTo>
                  <a:lnTo>
                    <a:pt x="22" y="193"/>
                  </a:lnTo>
                  <a:lnTo>
                    <a:pt x="18" y="186"/>
                  </a:lnTo>
                  <a:lnTo>
                    <a:pt x="15" y="180"/>
                  </a:lnTo>
                  <a:lnTo>
                    <a:pt x="14" y="172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2" y="180"/>
                  </a:lnTo>
                  <a:lnTo>
                    <a:pt x="15" y="187"/>
                  </a:lnTo>
                  <a:lnTo>
                    <a:pt x="19" y="194"/>
                  </a:lnTo>
                  <a:lnTo>
                    <a:pt x="25" y="199"/>
                  </a:lnTo>
                  <a:lnTo>
                    <a:pt x="30" y="204"/>
                  </a:lnTo>
                  <a:lnTo>
                    <a:pt x="37" y="208"/>
                  </a:lnTo>
                  <a:lnTo>
                    <a:pt x="44" y="209"/>
                  </a:lnTo>
                  <a:lnTo>
                    <a:pt x="52" y="210"/>
                  </a:lnTo>
                  <a:lnTo>
                    <a:pt x="52" y="210"/>
                  </a:lnTo>
                  <a:lnTo>
                    <a:pt x="55" y="210"/>
                  </a:lnTo>
                  <a:lnTo>
                    <a:pt x="55" y="210"/>
                  </a:lnTo>
                  <a:lnTo>
                    <a:pt x="63" y="209"/>
                  </a:lnTo>
                  <a:lnTo>
                    <a:pt x="70" y="206"/>
                  </a:lnTo>
                  <a:lnTo>
                    <a:pt x="77" y="202"/>
                  </a:lnTo>
                  <a:lnTo>
                    <a:pt x="82" y="197"/>
                  </a:lnTo>
                  <a:lnTo>
                    <a:pt x="86" y="191"/>
                  </a:lnTo>
                  <a:lnTo>
                    <a:pt x="90" y="184"/>
                  </a:lnTo>
                  <a:lnTo>
                    <a:pt x="93" y="178"/>
                  </a:lnTo>
                  <a:lnTo>
                    <a:pt x="93" y="169"/>
                  </a:lnTo>
                  <a:lnTo>
                    <a:pt x="93" y="169"/>
                  </a:lnTo>
                  <a:lnTo>
                    <a:pt x="93" y="165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1" y="30"/>
                  </a:lnTo>
                  <a:lnTo>
                    <a:pt x="78" y="23"/>
                  </a:lnTo>
                  <a:lnTo>
                    <a:pt x="74" y="16"/>
                  </a:lnTo>
                  <a:lnTo>
                    <a:pt x="70" y="11"/>
                  </a:lnTo>
                  <a:lnTo>
                    <a:pt x="63" y="7"/>
                  </a:lnTo>
                  <a:lnTo>
                    <a:pt x="56" y="3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23" y="4"/>
                  </a:lnTo>
                  <a:lnTo>
                    <a:pt x="17" y="8"/>
                  </a:lnTo>
                  <a:lnTo>
                    <a:pt x="11" y="14"/>
                  </a:lnTo>
                  <a:lnTo>
                    <a:pt x="7" y="19"/>
                  </a:lnTo>
                  <a:lnTo>
                    <a:pt x="3" y="26"/>
                  </a:lnTo>
                  <a:lnTo>
                    <a:pt x="2" y="34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2" y="45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6" name="Picture 205"/>
            <p:cNvPicPr>
              <a:picLocks noChangeAspect="1" noChangeArrowheads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326" y="3989388"/>
              <a:ext cx="9048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" name="Freeform 207"/>
            <p:cNvSpPr>
              <a:spLocks/>
            </p:cNvSpPr>
            <p:nvPr/>
          </p:nvSpPr>
          <p:spPr bwMode="auto">
            <a:xfrm>
              <a:off x="5781676" y="3994150"/>
              <a:ext cx="80963" cy="225425"/>
            </a:xfrm>
            <a:custGeom>
              <a:avLst/>
              <a:gdLst>
                <a:gd name="T0" fmla="*/ 18 w 51"/>
                <a:gd name="T1" fmla="*/ 129 h 142"/>
                <a:gd name="T2" fmla="*/ 8 w 51"/>
                <a:gd name="T3" fmla="*/ 117 h 142"/>
                <a:gd name="T4" fmla="*/ 8 w 51"/>
                <a:gd name="T5" fmla="*/ 113 h 142"/>
                <a:gd name="T6" fmla="*/ 18 w 51"/>
                <a:gd name="T7" fmla="*/ 93 h 142"/>
                <a:gd name="T8" fmla="*/ 34 w 51"/>
                <a:gd name="T9" fmla="*/ 78 h 142"/>
                <a:gd name="T10" fmla="*/ 34 w 51"/>
                <a:gd name="T11" fmla="*/ 76 h 142"/>
                <a:gd name="T12" fmla="*/ 8 w 51"/>
                <a:gd name="T13" fmla="*/ 63 h 142"/>
                <a:gd name="T14" fmla="*/ 4 w 51"/>
                <a:gd name="T15" fmla="*/ 54 h 142"/>
                <a:gd name="T16" fmla="*/ 8 w 51"/>
                <a:gd name="T17" fmla="*/ 49 h 142"/>
                <a:gd name="T18" fmla="*/ 19 w 51"/>
                <a:gd name="T19" fmla="*/ 46 h 142"/>
                <a:gd name="T20" fmla="*/ 22 w 51"/>
                <a:gd name="T21" fmla="*/ 48 h 142"/>
                <a:gd name="T22" fmla="*/ 11 w 51"/>
                <a:gd name="T23" fmla="*/ 50 h 142"/>
                <a:gd name="T24" fmla="*/ 8 w 51"/>
                <a:gd name="T25" fmla="*/ 52 h 142"/>
                <a:gd name="T26" fmla="*/ 7 w 51"/>
                <a:gd name="T27" fmla="*/ 54 h 142"/>
                <a:gd name="T28" fmla="*/ 6 w 51"/>
                <a:gd name="T29" fmla="*/ 54 h 142"/>
                <a:gd name="T30" fmla="*/ 11 w 51"/>
                <a:gd name="T31" fmla="*/ 61 h 142"/>
                <a:gd name="T32" fmla="*/ 42 w 51"/>
                <a:gd name="T33" fmla="*/ 76 h 142"/>
                <a:gd name="T34" fmla="*/ 32 w 51"/>
                <a:gd name="T35" fmla="*/ 83 h 142"/>
                <a:gd name="T36" fmla="*/ 18 w 51"/>
                <a:gd name="T37" fmla="*/ 98 h 142"/>
                <a:gd name="T38" fmla="*/ 11 w 51"/>
                <a:gd name="T39" fmla="*/ 113 h 142"/>
                <a:gd name="T40" fmla="*/ 11 w 51"/>
                <a:gd name="T41" fmla="*/ 116 h 142"/>
                <a:gd name="T42" fmla="*/ 22 w 51"/>
                <a:gd name="T43" fmla="*/ 128 h 142"/>
                <a:gd name="T44" fmla="*/ 48 w 51"/>
                <a:gd name="T45" fmla="*/ 135 h 142"/>
                <a:gd name="T46" fmla="*/ 47 w 51"/>
                <a:gd name="T47" fmla="*/ 139 h 142"/>
                <a:gd name="T48" fmla="*/ 48 w 51"/>
                <a:gd name="T49" fmla="*/ 138 h 142"/>
                <a:gd name="T50" fmla="*/ 18 w 51"/>
                <a:gd name="T51" fmla="*/ 129 h 142"/>
                <a:gd name="T52" fmla="*/ 16 w 51"/>
                <a:gd name="T53" fmla="*/ 131 h 142"/>
                <a:gd name="T54" fmla="*/ 48 w 51"/>
                <a:gd name="T55" fmla="*/ 140 h 142"/>
                <a:gd name="T56" fmla="*/ 49 w 51"/>
                <a:gd name="T57" fmla="*/ 132 h 142"/>
                <a:gd name="T58" fmla="*/ 23 w 51"/>
                <a:gd name="T59" fmla="*/ 125 h 142"/>
                <a:gd name="T60" fmla="*/ 14 w 51"/>
                <a:gd name="T61" fmla="*/ 119 h 142"/>
                <a:gd name="T62" fmla="*/ 14 w 51"/>
                <a:gd name="T63" fmla="*/ 113 h 142"/>
                <a:gd name="T64" fmla="*/ 16 w 51"/>
                <a:gd name="T65" fmla="*/ 105 h 142"/>
                <a:gd name="T66" fmla="*/ 34 w 51"/>
                <a:gd name="T67" fmla="*/ 86 h 142"/>
                <a:gd name="T68" fmla="*/ 41 w 51"/>
                <a:gd name="T69" fmla="*/ 72 h 142"/>
                <a:gd name="T70" fmla="*/ 14 w 51"/>
                <a:gd name="T71" fmla="*/ 60 h 142"/>
                <a:gd name="T72" fmla="*/ 10 w 51"/>
                <a:gd name="T73" fmla="*/ 54 h 142"/>
                <a:gd name="T74" fmla="*/ 8 w 51"/>
                <a:gd name="T75" fmla="*/ 54 h 142"/>
                <a:gd name="T76" fmla="*/ 8 w 51"/>
                <a:gd name="T77" fmla="*/ 54 h 142"/>
                <a:gd name="T78" fmla="*/ 8 w 51"/>
                <a:gd name="T79" fmla="*/ 54 h 142"/>
                <a:gd name="T80" fmla="*/ 8 w 51"/>
                <a:gd name="T81" fmla="*/ 54 h 142"/>
                <a:gd name="T82" fmla="*/ 10 w 51"/>
                <a:gd name="T83" fmla="*/ 54 h 142"/>
                <a:gd name="T84" fmla="*/ 21 w 51"/>
                <a:gd name="T85" fmla="*/ 50 h 142"/>
                <a:gd name="T86" fmla="*/ 7 w 51"/>
                <a:gd name="T87" fmla="*/ 0 h 142"/>
                <a:gd name="T88" fmla="*/ 16 w 51"/>
                <a:gd name="T89" fmla="*/ 45 h 142"/>
                <a:gd name="T90" fmla="*/ 12 w 51"/>
                <a:gd name="T91" fmla="*/ 45 h 142"/>
                <a:gd name="T92" fmla="*/ 3 w 51"/>
                <a:gd name="T93" fmla="*/ 49 h 142"/>
                <a:gd name="T94" fmla="*/ 0 w 51"/>
                <a:gd name="T95" fmla="*/ 54 h 142"/>
                <a:gd name="T96" fmla="*/ 7 w 51"/>
                <a:gd name="T97" fmla="*/ 65 h 142"/>
                <a:gd name="T98" fmla="*/ 33 w 51"/>
                <a:gd name="T99" fmla="*/ 79 h 142"/>
                <a:gd name="T100" fmla="*/ 33 w 51"/>
                <a:gd name="T101" fmla="*/ 76 h 142"/>
                <a:gd name="T102" fmla="*/ 15 w 51"/>
                <a:gd name="T103" fmla="*/ 91 h 142"/>
                <a:gd name="T104" fmla="*/ 6 w 51"/>
                <a:gd name="T105" fmla="*/ 108 h 142"/>
                <a:gd name="T106" fmla="*/ 6 w 51"/>
                <a:gd name="T107" fmla="*/ 117 h 142"/>
                <a:gd name="T108" fmla="*/ 8 w 51"/>
                <a:gd name="T109" fmla="*/ 125 h 142"/>
                <a:gd name="T110" fmla="*/ 16 w 51"/>
                <a:gd name="T111" fmla="*/ 12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" h="142">
                  <a:moveTo>
                    <a:pt x="16" y="129"/>
                  </a:moveTo>
                  <a:lnTo>
                    <a:pt x="18" y="129"/>
                  </a:lnTo>
                  <a:lnTo>
                    <a:pt x="18" y="129"/>
                  </a:lnTo>
                  <a:lnTo>
                    <a:pt x="11" y="124"/>
                  </a:lnTo>
                  <a:lnTo>
                    <a:pt x="10" y="120"/>
                  </a:lnTo>
                  <a:lnTo>
                    <a:pt x="8" y="117"/>
                  </a:lnTo>
                  <a:lnTo>
                    <a:pt x="8" y="117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09"/>
                  </a:lnTo>
                  <a:lnTo>
                    <a:pt x="11" y="104"/>
                  </a:lnTo>
                  <a:lnTo>
                    <a:pt x="18" y="93"/>
                  </a:lnTo>
                  <a:lnTo>
                    <a:pt x="18" y="93"/>
                  </a:lnTo>
                  <a:lnTo>
                    <a:pt x="27" y="84"/>
                  </a:lnTo>
                  <a:lnTo>
                    <a:pt x="34" y="78"/>
                  </a:lnTo>
                  <a:lnTo>
                    <a:pt x="37" y="76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18" y="68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4" y="58"/>
                  </a:lnTo>
                  <a:lnTo>
                    <a:pt x="3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6" y="52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16" y="46"/>
                  </a:lnTo>
                  <a:lnTo>
                    <a:pt x="19" y="46"/>
                  </a:lnTo>
                  <a:lnTo>
                    <a:pt x="3" y="4"/>
                  </a:lnTo>
                  <a:lnTo>
                    <a:pt x="6" y="4"/>
                  </a:lnTo>
                  <a:lnTo>
                    <a:pt x="22" y="48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7" y="53"/>
                  </a:lnTo>
                  <a:lnTo>
                    <a:pt x="6" y="54"/>
                  </a:lnTo>
                  <a:lnTo>
                    <a:pt x="7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7" y="57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22" y="67"/>
                  </a:lnTo>
                  <a:lnTo>
                    <a:pt x="40" y="75"/>
                  </a:lnTo>
                  <a:lnTo>
                    <a:pt x="42" y="76"/>
                  </a:lnTo>
                  <a:lnTo>
                    <a:pt x="41" y="78"/>
                  </a:lnTo>
                  <a:lnTo>
                    <a:pt x="41" y="78"/>
                  </a:lnTo>
                  <a:lnTo>
                    <a:pt x="32" y="83"/>
                  </a:lnTo>
                  <a:lnTo>
                    <a:pt x="22" y="93"/>
                  </a:lnTo>
                  <a:lnTo>
                    <a:pt x="22" y="93"/>
                  </a:lnTo>
                  <a:lnTo>
                    <a:pt x="18" y="98"/>
                  </a:lnTo>
                  <a:lnTo>
                    <a:pt x="14" y="102"/>
                  </a:lnTo>
                  <a:lnTo>
                    <a:pt x="11" y="108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20"/>
                  </a:lnTo>
                  <a:lnTo>
                    <a:pt x="14" y="123"/>
                  </a:lnTo>
                  <a:lnTo>
                    <a:pt x="22" y="128"/>
                  </a:lnTo>
                  <a:lnTo>
                    <a:pt x="22" y="128"/>
                  </a:lnTo>
                  <a:lnTo>
                    <a:pt x="33" y="132"/>
                  </a:lnTo>
                  <a:lnTo>
                    <a:pt x="48" y="135"/>
                  </a:lnTo>
                  <a:lnTo>
                    <a:pt x="48" y="134"/>
                  </a:lnTo>
                  <a:lnTo>
                    <a:pt x="47" y="134"/>
                  </a:lnTo>
                  <a:lnTo>
                    <a:pt x="47" y="139"/>
                  </a:lnTo>
                  <a:lnTo>
                    <a:pt x="48" y="139"/>
                  </a:lnTo>
                  <a:lnTo>
                    <a:pt x="48" y="138"/>
                  </a:lnTo>
                  <a:lnTo>
                    <a:pt x="48" y="138"/>
                  </a:lnTo>
                  <a:lnTo>
                    <a:pt x="30" y="135"/>
                  </a:lnTo>
                  <a:lnTo>
                    <a:pt x="23" y="132"/>
                  </a:lnTo>
                  <a:lnTo>
                    <a:pt x="18" y="129"/>
                  </a:lnTo>
                  <a:lnTo>
                    <a:pt x="16" y="129"/>
                  </a:lnTo>
                  <a:lnTo>
                    <a:pt x="16" y="131"/>
                  </a:lnTo>
                  <a:lnTo>
                    <a:pt x="16" y="131"/>
                  </a:lnTo>
                  <a:lnTo>
                    <a:pt x="22" y="135"/>
                  </a:lnTo>
                  <a:lnTo>
                    <a:pt x="29" y="136"/>
                  </a:lnTo>
                  <a:lnTo>
                    <a:pt x="48" y="140"/>
                  </a:lnTo>
                  <a:lnTo>
                    <a:pt x="49" y="142"/>
                  </a:lnTo>
                  <a:lnTo>
                    <a:pt x="51" y="134"/>
                  </a:lnTo>
                  <a:lnTo>
                    <a:pt x="49" y="132"/>
                  </a:lnTo>
                  <a:lnTo>
                    <a:pt x="49" y="132"/>
                  </a:lnTo>
                  <a:lnTo>
                    <a:pt x="34" y="129"/>
                  </a:lnTo>
                  <a:lnTo>
                    <a:pt x="23" y="125"/>
                  </a:lnTo>
                  <a:lnTo>
                    <a:pt x="23" y="125"/>
                  </a:lnTo>
                  <a:lnTo>
                    <a:pt x="16" y="121"/>
                  </a:lnTo>
                  <a:lnTo>
                    <a:pt x="14" y="119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09"/>
                  </a:lnTo>
                  <a:lnTo>
                    <a:pt x="16" y="105"/>
                  </a:lnTo>
                  <a:lnTo>
                    <a:pt x="25" y="94"/>
                  </a:lnTo>
                  <a:lnTo>
                    <a:pt x="25" y="94"/>
                  </a:lnTo>
                  <a:lnTo>
                    <a:pt x="34" y="86"/>
                  </a:lnTo>
                  <a:lnTo>
                    <a:pt x="42" y="80"/>
                  </a:lnTo>
                  <a:lnTo>
                    <a:pt x="49" y="75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23" y="65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5" y="52"/>
                  </a:lnTo>
                  <a:lnTo>
                    <a:pt x="21" y="50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7" y="0"/>
                  </a:lnTo>
                  <a:lnTo>
                    <a:pt x="0" y="2"/>
                  </a:lnTo>
                  <a:lnTo>
                    <a:pt x="15" y="45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2" y="45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3" y="49"/>
                  </a:lnTo>
                  <a:lnTo>
                    <a:pt x="1" y="52"/>
                  </a:lnTo>
                  <a:lnTo>
                    <a:pt x="1" y="5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" y="60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16" y="71"/>
                  </a:lnTo>
                  <a:lnTo>
                    <a:pt x="33" y="79"/>
                  </a:lnTo>
                  <a:lnTo>
                    <a:pt x="34" y="78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25" y="83"/>
                  </a:lnTo>
                  <a:lnTo>
                    <a:pt x="15" y="91"/>
                  </a:lnTo>
                  <a:lnTo>
                    <a:pt x="15" y="91"/>
                  </a:lnTo>
                  <a:lnTo>
                    <a:pt x="11" y="97"/>
                  </a:lnTo>
                  <a:lnTo>
                    <a:pt x="8" y="102"/>
                  </a:lnTo>
                  <a:lnTo>
                    <a:pt x="6" y="108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7"/>
                  </a:lnTo>
                  <a:lnTo>
                    <a:pt x="6" y="117"/>
                  </a:lnTo>
                  <a:lnTo>
                    <a:pt x="7" y="121"/>
                  </a:lnTo>
                  <a:lnTo>
                    <a:pt x="8" y="125"/>
                  </a:lnTo>
                  <a:lnTo>
                    <a:pt x="12" y="128"/>
                  </a:lnTo>
                  <a:lnTo>
                    <a:pt x="16" y="131"/>
                  </a:lnTo>
                  <a:lnTo>
                    <a:pt x="16" y="129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213" y="4183063"/>
              <a:ext cx="195263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" name="Freeform 209"/>
            <p:cNvSpPr>
              <a:spLocks/>
            </p:cNvSpPr>
            <p:nvPr/>
          </p:nvSpPr>
          <p:spPr bwMode="auto">
            <a:xfrm>
              <a:off x="5780088" y="4192588"/>
              <a:ext cx="168275" cy="330200"/>
            </a:xfrm>
            <a:custGeom>
              <a:avLst/>
              <a:gdLst>
                <a:gd name="T0" fmla="*/ 2 w 106"/>
                <a:gd name="T1" fmla="*/ 50 h 208"/>
                <a:gd name="T2" fmla="*/ 2 w 106"/>
                <a:gd name="T3" fmla="*/ 41 h 208"/>
                <a:gd name="T4" fmla="*/ 2 w 106"/>
                <a:gd name="T5" fmla="*/ 34 h 208"/>
                <a:gd name="T6" fmla="*/ 7 w 106"/>
                <a:gd name="T7" fmla="*/ 22 h 208"/>
                <a:gd name="T8" fmla="*/ 15 w 106"/>
                <a:gd name="T9" fmla="*/ 13 h 208"/>
                <a:gd name="T10" fmla="*/ 26 w 106"/>
                <a:gd name="T11" fmla="*/ 6 h 208"/>
                <a:gd name="T12" fmla="*/ 33 w 106"/>
                <a:gd name="T13" fmla="*/ 4 h 208"/>
                <a:gd name="T14" fmla="*/ 41 w 106"/>
                <a:gd name="T15" fmla="*/ 3 h 208"/>
                <a:gd name="T16" fmla="*/ 53 w 106"/>
                <a:gd name="T17" fmla="*/ 6 h 208"/>
                <a:gd name="T18" fmla="*/ 64 w 106"/>
                <a:gd name="T19" fmla="*/ 11 h 208"/>
                <a:gd name="T20" fmla="*/ 73 w 106"/>
                <a:gd name="T21" fmla="*/ 21 h 208"/>
                <a:gd name="T22" fmla="*/ 78 w 106"/>
                <a:gd name="T23" fmla="*/ 34 h 208"/>
                <a:gd name="T24" fmla="*/ 103 w 106"/>
                <a:gd name="T25" fmla="*/ 160 h 208"/>
                <a:gd name="T26" fmla="*/ 103 w 106"/>
                <a:gd name="T27" fmla="*/ 167 h 208"/>
                <a:gd name="T28" fmla="*/ 102 w 106"/>
                <a:gd name="T29" fmla="*/ 181 h 208"/>
                <a:gd name="T30" fmla="*/ 95 w 106"/>
                <a:gd name="T31" fmla="*/ 192 h 208"/>
                <a:gd name="T32" fmla="*/ 86 w 106"/>
                <a:gd name="T33" fmla="*/ 200 h 208"/>
                <a:gd name="T34" fmla="*/ 73 w 106"/>
                <a:gd name="T35" fmla="*/ 205 h 208"/>
                <a:gd name="T36" fmla="*/ 65 w 106"/>
                <a:gd name="T37" fmla="*/ 205 h 208"/>
                <a:gd name="T38" fmla="*/ 58 w 106"/>
                <a:gd name="T39" fmla="*/ 205 h 208"/>
                <a:gd name="T40" fmla="*/ 46 w 106"/>
                <a:gd name="T41" fmla="*/ 201 h 208"/>
                <a:gd name="T42" fmla="*/ 37 w 106"/>
                <a:gd name="T43" fmla="*/ 193 h 208"/>
                <a:gd name="T44" fmla="*/ 30 w 106"/>
                <a:gd name="T45" fmla="*/ 181 h 208"/>
                <a:gd name="T46" fmla="*/ 2 w 106"/>
                <a:gd name="T47" fmla="*/ 50 h 208"/>
                <a:gd name="T48" fmla="*/ 0 w 106"/>
                <a:gd name="T49" fmla="*/ 50 h 208"/>
                <a:gd name="T50" fmla="*/ 26 w 106"/>
                <a:gd name="T51" fmla="*/ 175 h 208"/>
                <a:gd name="T52" fmla="*/ 30 w 106"/>
                <a:gd name="T53" fmla="*/ 189 h 208"/>
                <a:gd name="T54" fmla="*/ 39 w 106"/>
                <a:gd name="T55" fmla="*/ 198 h 208"/>
                <a:gd name="T56" fmla="*/ 52 w 106"/>
                <a:gd name="T57" fmla="*/ 205 h 208"/>
                <a:gd name="T58" fmla="*/ 65 w 106"/>
                <a:gd name="T59" fmla="*/ 208 h 208"/>
                <a:gd name="T60" fmla="*/ 73 w 106"/>
                <a:gd name="T61" fmla="*/ 208 h 208"/>
                <a:gd name="T62" fmla="*/ 80 w 106"/>
                <a:gd name="T63" fmla="*/ 205 h 208"/>
                <a:gd name="T64" fmla="*/ 93 w 106"/>
                <a:gd name="T65" fmla="*/ 198 h 208"/>
                <a:gd name="T66" fmla="*/ 101 w 106"/>
                <a:gd name="T67" fmla="*/ 187 h 208"/>
                <a:gd name="T68" fmla="*/ 106 w 106"/>
                <a:gd name="T69" fmla="*/ 174 h 208"/>
                <a:gd name="T70" fmla="*/ 106 w 106"/>
                <a:gd name="T71" fmla="*/ 167 h 208"/>
                <a:gd name="T72" fmla="*/ 80 w 106"/>
                <a:gd name="T73" fmla="*/ 33 h 208"/>
                <a:gd name="T74" fmla="*/ 79 w 106"/>
                <a:gd name="T75" fmla="*/ 26 h 208"/>
                <a:gd name="T76" fmla="*/ 71 w 106"/>
                <a:gd name="T77" fmla="*/ 14 h 208"/>
                <a:gd name="T78" fmla="*/ 60 w 106"/>
                <a:gd name="T79" fmla="*/ 6 h 208"/>
                <a:gd name="T80" fmla="*/ 48 w 106"/>
                <a:gd name="T81" fmla="*/ 2 h 208"/>
                <a:gd name="T82" fmla="*/ 41 w 106"/>
                <a:gd name="T83" fmla="*/ 0 h 208"/>
                <a:gd name="T84" fmla="*/ 33 w 106"/>
                <a:gd name="T85" fmla="*/ 2 h 208"/>
                <a:gd name="T86" fmla="*/ 19 w 106"/>
                <a:gd name="T87" fmla="*/ 7 h 208"/>
                <a:gd name="T88" fmla="*/ 8 w 106"/>
                <a:gd name="T89" fmla="*/ 15 h 208"/>
                <a:gd name="T90" fmla="*/ 1 w 106"/>
                <a:gd name="T91" fmla="*/ 28 h 208"/>
                <a:gd name="T92" fmla="*/ 0 w 106"/>
                <a:gd name="T93" fmla="*/ 41 h 208"/>
                <a:gd name="T94" fmla="*/ 0 w 106"/>
                <a:gd name="T95" fmla="*/ 5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6" h="208">
                  <a:moveTo>
                    <a:pt x="1" y="50"/>
                  </a:moveTo>
                  <a:lnTo>
                    <a:pt x="2" y="50"/>
                  </a:lnTo>
                  <a:lnTo>
                    <a:pt x="2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34"/>
                  </a:lnTo>
                  <a:lnTo>
                    <a:pt x="4" y="29"/>
                  </a:lnTo>
                  <a:lnTo>
                    <a:pt x="7" y="22"/>
                  </a:lnTo>
                  <a:lnTo>
                    <a:pt x="11" y="17"/>
                  </a:lnTo>
                  <a:lnTo>
                    <a:pt x="15" y="13"/>
                  </a:lnTo>
                  <a:lnTo>
                    <a:pt x="20" y="9"/>
                  </a:lnTo>
                  <a:lnTo>
                    <a:pt x="26" y="6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6" y="4"/>
                  </a:lnTo>
                  <a:lnTo>
                    <a:pt x="53" y="6"/>
                  </a:lnTo>
                  <a:lnTo>
                    <a:pt x="58" y="9"/>
                  </a:lnTo>
                  <a:lnTo>
                    <a:pt x="64" y="11"/>
                  </a:lnTo>
                  <a:lnTo>
                    <a:pt x="69" y="17"/>
                  </a:lnTo>
                  <a:lnTo>
                    <a:pt x="73" y="21"/>
                  </a:lnTo>
                  <a:lnTo>
                    <a:pt x="76" y="28"/>
                  </a:lnTo>
                  <a:lnTo>
                    <a:pt x="78" y="34"/>
                  </a:lnTo>
                  <a:lnTo>
                    <a:pt x="103" y="160"/>
                  </a:lnTo>
                  <a:lnTo>
                    <a:pt x="103" y="160"/>
                  </a:lnTo>
                  <a:lnTo>
                    <a:pt x="103" y="167"/>
                  </a:lnTo>
                  <a:lnTo>
                    <a:pt x="103" y="167"/>
                  </a:lnTo>
                  <a:lnTo>
                    <a:pt x="103" y="174"/>
                  </a:lnTo>
                  <a:lnTo>
                    <a:pt x="102" y="181"/>
                  </a:lnTo>
                  <a:lnTo>
                    <a:pt x="99" y="186"/>
                  </a:lnTo>
                  <a:lnTo>
                    <a:pt x="95" y="192"/>
                  </a:lnTo>
                  <a:lnTo>
                    <a:pt x="91" y="196"/>
                  </a:lnTo>
                  <a:lnTo>
                    <a:pt x="86" y="200"/>
                  </a:lnTo>
                  <a:lnTo>
                    <a:pt x="80" y="202"/>
                  </a:lnTo>
                  <a:lnTo>
                    <a:pt x="73" y="205"/>
                  </a:lnTo>
                  <a:lnTo>
                    <a:pt x="73" y="205"/>
                  </a:lnTo>
                  <a:lnTo>
                    <a:pt x="65" y="205"/>
                  </a:lnTo>
                  <a:lnTo>
                    <a:pt x="65" y="205"/>
                  </a:lnTo>
                  <a:lnTo>
                    <a:pt x="58" y="205"/>
                  </a:lnTo>
                  <a:lnTo>
                    <a:pt x="53" y="204"/>
                  </a:lnTo>
                  <a:lnTo>
                    <a:pt x="46" y="201"/>
                  </a:lnTo>
                  <a:lnTo>
                    <a:pt x="41" y="197"/>
                  </a:lnTo>
                  <a:lnTo>
                    <a:pt x="37" y="193"/>
                  </a:lnTo>
                  <a:lnTo>
                    <a:pt x="33" y="187"/>
                  </a:lnTo>
                  <a:lnTo>
                    <a:pt x="30" y="181"/>
                  </a:lnTo>
                  <a:lnTo>
                    <a:pt x="28" y="175"/>
                  </a:lnTo>
                  <a:lnTo>
                    <a:pt x="2" y="50"/>
                  </a:lnTo>
                  <a:lnTo>
                    <a:pt x="1" y="50"/>
                  </a:lnTo>
                  <a:lnTo>
                    <a:pt x="0" y="50"/>
                  </a:lnTo>
                  <a:lnTo>
                    <a:pt x="26" y="175"/>
                  </a:lnTo>
                  <a:lnTo>
                    <a:pt x="26" y="175"/>
                  </a:lnTo>
                  <a:lnTo>
                    <a:pt x="27" y="182"/>
                  </a:lnTo>
                  <a:lnTo>
                    <a:pt x="30" y="189"/>
                  </a:lnTo>
                  <a:lnTo>
                    <a:pt x="35" y="194"/>
                  </a:lnTo>
                  <a:lnTo>
                    <a:pt x="39" y="198"/>
                  </a:lnTo>
                  <a:lnTo>
                    <a:pt x="45" y="202"/>
                  </a:lnTo>
                  <a:lnTo>
                    <a:pt x="52" y="205"/>
                  </a:lnTo>
                  <a:lnTo>
                    <a:pt x="58" y="208"/>
                  </a:lnTo>
                  <a:lnTo>
                    <a:pt x="65" y="208"/>
                  </a:lnTo>
                  <a:lnTo>
                    <a:pt x="65" y="208"/>
                  </a:lnTo>
                  <a:lnTo>
                    <a:pt x="73" y="208"/>
                  </a:lnTo>
                  <a:lnTo>
                    <a:pt x="73" y="208"/>
                  </a:lnTo>
                  <a:lnTo>
                    <a:pt x="80" y="205"/>
                  </a:lnTo>
                  <a:lnTo>
                    <a:pt x="87" y="202"/>
                  </a:lnTo>
                  <a:lnTo>
                    <a:pt x="93" y="198"/>
                  </a:lnTo>
                  <a:lnTo>
                    <a:pt x="98" y="193"/>
                  </a:lnTo>
                  <a:lnTo>
                    <a:pt x="101" y="187"/>
                  </a:lnTo>
                  <a:lnTo>
                    <a:pt x="103" y="181"/>
                  </a:lnTo>
                  <a:lnTo>
                    <a:pt x="106" y="174"/>
                  </a:lnTo>
                  <a:lnTo>
                    <a:pt x="106" y="167"/>
                  </a:lnTo>
                  <a:lnTo>
                    <a:pt x="106" y="167"/>
                  </a:lnTo>
                  <a:lnTo>
                    <a:pt x="106" y="159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79" y="26"/>
                  </a:lnTo>
                  <a:lnTo>
                    <a:pt x="75" y="19"/>
                  </a:lnTo>
                  <a:lnTo>
                    <a:pt x="71" y="14"/>
                  </a:lnTo>
                  <a:lnTo>
                    <a:pt x="67" y="10"/>
                  </a:lnTo>
                  <a:lnTo>
                    <a:pt x="60" y="6"/>
                  </a:lnTo>
                  <a:lnTo>
                    <a:pt x="54" y="3"/>
                  </a:lnTo>
                  <a:lnTo>
                    <a:pt x="48" y="2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26" y="3"/>
                  </a:lnTo>
                  <a:lnTo>
                    <a:pt x="19" y="7"/>
                  </a:lnTo>
                  <a:lnTo>
                    <a:pt x="13" y="11"/>
                  </a:lnTo>
                  <a:lnTo>
                    <a:pt x="8" y="15"/>
                  </a:lnTo>
                  <a:lnTo>
                    <a:pt x="4" y="21"/>
                  </a:lnTo>
                  <a:lnTo>
                    <a:pt x="1" y="28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1" y="5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363" y="4006850"/>
              <a:ext cx="92075" cy="23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" name="Freeform 211"/>
            <p:cNvSpPr>
              <a:spLocks/>
            </p:cNvSpPr>
            <p:nvPr/>
          </p:nvSpPr>
          <p:spPr bwMode="auto">
            <a:xfrm>
              <a:off x="5959476" y="4011613"/>
              <a:ext cx="76200" cy="228600"/>
            </a:xfrm>
            <a:custGeom>
              <a:avLst/>
              <a:gdLst>
                <a:gd name="T0" fmla="*/ 11 w 48"/>
                <a:gd name="T1" fmla="*/ 129 h 144"/>
                <a:gd name="T2" fmla="*/ 3 w 48"/>
                <a:gd name="T3" fmla="*/ 117 h 144"/>
                <a:gd name="T4" fmla="*/ 3 w 48"/>
                <a:gd name="T5" fmla="*/ 114 h 144"/>
                <a:gd name="T6" fmla="*/ 10 w 48"/>
                <a:gd name="T7" fmla="*/ 99 h 144"/>
                <a:gd name="T8" fmla="*/ 25 w 48"/>
                <a:gd name="T9" fmla="*/ 87 h 144"/>
                <a:gd name="T10" fmla="*/ 34 w 48"/>
                <a:gd name="T11" fmla="*/ 79 h 144"/>
                <a:gd name="T12" fmla="*/ 10 w 48"/>
                <a:gd name="T13" fmla="*/ 64 h 144"/>
                <a:gd name="T14" fmla="*/ 6 w 48"/>
                <a:gd name="T15" fmla="*/ 56 h 144"/>
                <a:gd name="T16" fmla="*/ 7 w 48"/>
                <a:gd name="T17" fmla="*/ 50 h 144"/>
                <a:gd name="T18" fmla="*/ 19 w 48"/>
                <a:gd name="T19" fmla="*/ 46 h 144"/>
                <a:gd name="T20" fmla="*/ 12 w 48"/>
                <a:gd name="T21" fmla="*/ 4 h 144"/>
                <a:gd name="T22" fmla="*/ 23 w 48"/>
                <a:gd name="T23" fmla="*/ 49 h 144"/>
                <a:gd name="T24" fmla="*/ 10 w 48"/>
                <a:gd name="T25" fmla="*/ 52 h 144"/>
                <a:gd name="T26" fmla="*/ 8 w 48"/>
                <a:gd name="T27" fmla="*/ 54 h 144"/>
                <a:gd name="T28" fmla="*/ 8 w 48"/>
                <a:gd name="T29" fmla="*/ 54 h 144"/>
                <a:gd name="T30" fmla="*/ 12 w 48"/>
                <a:gd name="T31" fmla="*/ 62 h 144"/>
                <a:gd name="T32" fmla="*/ 40 w 48"/>
                <a:gd name="T33" fmla="*/ 79 h 144"/>
                <a:gd name="T34" fmla="*/ 40 w 48"/>
                <a:gd name="T35" fmla="*/ 80 h 144"/>
                <a:gd name="T36" fmla="*/ 19 w 48"/>
                <a:gd name="T37" fmla="*/ 94 h 144"/>
                <a:gd name="T38" fmla="*/ 7 w 48"/>
                <a:gd name="T39" fmla="*/ 109 h 144"/>
                <a:gd name="T40" fmla="*/ 6 w 48"/>
                <a:gd name="T41" fmla="*/ 116 h 144"/>
                <a:gd name="T42" fmla="*/ 16 w 48"/>
                <a:gd name="T43" fmla="*/ 129 h 144"/>
                <a:gd name="T44" fmla="*/ 41 w 48"/>
                <a:gd name="T45" fmla="*/ 139 h 144"/>
                <a:gd name="T46" fmla="*/ 38 w 48"/>
                <a:gd name="T47" fmla="*/ 143 h 144"/>
                <a:gd name="T48" fmla="*/ 41 w 48"/>
                <a:gd name="T49" fmla="*/ 142 h 144"/>
                <a:gd name="T50" fmla="*/ 11 w 48"/>
                <a:gd name="T51" fmla="*/ 129 h 144"/>
                <a:gd name="T52" fmla="*/ 10 w 48"/>
                <a:gd name="T53" fmla="*/ 132 h 144"/>
                <a:gd name="T54" fmla="*/ 40 w 48"/>
                <a:gd name="T55" fmla="*/ 144 h 144"/>
                <a:gd name="T56" fmla="*/ 42 w 48"/>
                <a:gd name="T57" fmla="*/ 136 h 144"/>
                <a:gd name="T58" fmla="*/ 18 w 48"/>
                <a:gd name="T59" fmla="*/ 127 h 144"/>
                <a:gd name="T60" fmla="*/ 10 w 48"/>
                <a:gd name="T61" fmla="*/ 118 h 144"/>
                <a:gd name="T62" fmla="*/ 8 w 48"/>
                <a:gd name="T63" fmla="*/ 114 h 144"/>
                <a:gd name="T64" fmla="*/ 16 w 48"/>
                <a:gd name="T65" fmla="*/ 101 h 144"/>
                <a:gd name="T66" fmla="*/ 31 w 48"/>
                <a:gd name="T67" fmla="*/ 88 h 144"/>
                <a:gd name="T68" fmla="*/ 41 w 48"/>
                <a:gd name="T69" fmla="*/ 76 h 144"/>
                <a:gd name="T70" fmla="*/ 15 w 48"/>
                <a:gd name="T71" fmla="*/ 60 h 144"/>
                <a:gd name="T72" fmla="*/ 11 w 48"/>
                <a:gd name="T73" fmla="*/ 56 h 144"/>
                <a:gd name="T74" fmla="*/ 11 w 48"/>
                <a:gd name="T75" fmla="*/ 54 h 144"/>
                <a:gd name="T76" fmla="*/ 11 w 48"/>
                <a:gd name="T77" fmla="*/ 54 h 144"/>
                <a:gd name="T78" fmla="*/ 11 w 48"/>
                <a:gd name="T79" fmla="*/ 54 h 144"/>
                <a:gd name="T80" fmla="*/ 11 w 48"/>
                <a:gd name="T81" fmla="*/ 54 h 144"/>
                <a:gd name="T82" fmla="*/ 11 w 48"/>
                <a:gd name="T83" fmla="*/ 54 h 144"/>
                <a:gd name="T84" fmla="*/ 23 w 48"/>
                <a:gd name="T85" fmla="*/ 52 h 144"/>
                <a:gd name="T86" fmla="*/ 15 w 48"/>
                <a:gd name="T87" fmla="*/ 0 h 144"/>
                <a:gd name="T88" fmla="*/ 19 w 48"/>
                <a:gd name="T89" fmla="*/ 45 h 144"/>
                <a:gd name="T90" fmla="*/ 15 w 48"/>
                <a:gd name="T91" fmla="*/ 45 h 144"/>
                <a:gd name="T92" fmla="*/ 6 w 48"/>
                <a:gd name="T93" fmla="*/ 49 h 144"/>
                <a:gd name="T94" fmla="*/ 3 w 48"/>
                <a:gd name="T95" fmla="*/ 53 h 144"/>
                <a:gd name="T96" fmla="*/ 3 w 48"/>
                <a:gd name="T97" fmla="*/ 60 h 144"/>
                <a:gd name="T98" fmla="*/ 18 w 48"/>
                <a:gd name="T99" fmla="*/ 72 h 144"/>
                <a:gd name="T100" fmla="*/ 33 w 48"/>
                <a:gd name="T101" fmla="*/ 79 h 144"/>
                <a:gd name="T102" fmla="*/ 12 w 48"/>
                <a:gd name="T103" fmla="*/ 93 h 144"/>
                <a:gd name="T104" fmla="*/ 4 w 48"/>
                <a:gd name="T105" fmla="*/ 103 h 144"/>
                <a:gd name="T106" fmla="*/ 0 w 48"/>
                <a:gd name="T107" fmla="*/ 114 h 144"/>
                <a:gd name="T108" fmla="*/ 1 w 48"/>
                <a:gd name="T109" fmla="*/ 121 h 144"/>
                <a:gd name="T110" fmla="*/ 10 w 48"/>
                <a:gd name="T111" fmla="*/ 13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" h="144">
                  <a:moveTo>
                    <a:pt x="11" y="131"/>
                  </a:moveTo>
                  <a:lnTo>
                    <a:pt x="11" y="129"/>
                  </a:lnTo>
                  <a:lnTo>
                    <a:pt x="11" y="129"/>
                  </a:lnTo>
                  <a:lnTo>
                    <a:pt x="6" y="123"/>
                  </a:lnTo>
                  <a:lnTo>
                    <a:pt x="4" y="120"/>
                  </a:lnTo>
                  <a:lnTo>
                    <a:pt x="3" y="117"/>
                  </a:lnTo>
                  <a:lnTo>
                    <a:pt x="3" y="117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0"/>
                  </a:lnTo>
                  <a:lnTo>
                    <a:pt x="7" y="105"/>
                  </a:lnTo>
                  <a:lnTo>
                    <a:pt x="10" y="99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25" y="87"/>
                  </a:lnTo>
                  <a:lnTo>
                    <a:pt x="34" y="80"/>
                  </a:lnTo>
                  <a:lnTo>
                    <a:pt x="36" y="79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19" y="69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6" y="58"/>
                  </a:lnTo>
                  <a:lnTo>
                    <a:pt x="6" y="56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7" y="50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9" y="46"/>
                  </a:lnTo>
                  <a:lnTo>
                    <a:pt x="21" y="46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25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8" y="53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7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22" y="69"/>
                  </a:lnTo>
                  <a:lnTo>
                    <a:pt x="40" y="79"/>
                  </a:lnTo>
                  <a:lnTo>
                    <a:pt x="42" y="79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30" y="86"/>
                  </a:lnTo>
                  <a:lnTo>
                    <a:pt x="19" y="94"/>
                  </a:lnTo>
                  <a:lnTo>
                    <a:pt x="19" y="94"/>
                  </a:lnTo>
                  <a:lnTo>
                    <a:pt x="14" y="99"/>
                  </a:lnTo>
                  <a:lnTo>
                    <a:pt x="10" y="103"/>
                  </a:lnTo>
                  <a:lnTo>
                    <a:pt x="7" y="109"/>
                  </a:lnTo>
                  <a:lnTo>
                    <a:pt x="6" y="114"/>
                  </a:lnTo>
                  <a:lnTo>
                    <a:pt x="6" y="116"/>
                  </a:lnTo>
                  <a:lnTo>
                    <a:pt x="6" y="116"/>
                  </a:lnTo>
                  <a:lnTo>
                    <a:pt x="7" y="120"/>
                  </a:lnTo>
                  <a:lnTo>
                    <a:pt x="8" y="123"/>
                  </a:lnTo>
                  <a:lnTo>
                    <a:pt x="16" y="129"/>
                  </a:lnTo>
                  <a:lnTo>
                    <a:pt x="16" y="129"/>
                  </a:lnTo>
                  <a:lnTo>
                    <a:pt x="27" y="135"/>
                  </a:lnTo>
                  <a:lnTo>
                    <a:pt x="41" y="139"/>
                  </a:lnTo>
                  <a:lnTo>
                    <a:pt x="41" y="138"/>
                  </a:lnTo>
                  <a:lnTo>
                    <a:pt x="40" y="138"/>
                  </a:lnTo>
                  <a:lnTo>
                    <a:pt x="38" y="143"/>
                  </a:lnTo>
                  <a:lnTo>
                    <a:pt x="40" y="143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23" y="136"/>
                  </a:lnTo>
                  <a:lnTo>
                    <a:pt x="16" y="132"/>
                  </a:lnTo>
                  <a:lnTo>
                    <a:pt x="11" y="129"/>
                  </a:lnTo>
                  <a:lnTo>
                    <a:pt x="11" y="131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40" y="144"/>
                  </a:lnTo>
                  <a:lnTo>
                    <a:pt x="41" y="144"/>
                  </a:lnTo>
                  <a:lnTo>
                    <a:pt x="44" y="136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27" y="132"/>
                  </a:lnTo>
                  <a:lnTo>
                    <a:pt x="18" y="127"/>
                  </a:lnTo>
                  <a:lnTo>
                    <a:pt x="18" y="127"/>
                  </a:lnTo>
                  <a:lnTo>
                    <a:pt x="11" y="121"/>
                  </a:lnTo>
                  <a:lnTo>
                    <a:pt x="10" y="118"/>
                  </a:lnTo>
                  <a:lnTo>
                    <a:pt x="8" y="116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10" y="110"/>
                  </a:lnTo>
                  <a:lnTo>
                    <a:pt x="12" y="106"/>
                  </a:lnTo>
                  <a:lnTo>
                    <a:pt x="16" y="101"/>
                  </a:lnTo>
                  <a:lnTo>
                    <a:pt x="21" y="97"/>
                  </a:lnTo>
                  <a:lnTo>
                    <a:pt x="21" y="97"/>
                  </a:lnTo>
                  <a:lnTo>
                    <a:pt x="31" y="88"/>
                  </a:lnTo>
                  <a:lnTo>
                    <a:pt x="41" y="83"/>
                  </a:lnTo>
                  <a:lnTo>
                    <a:pt x="48" y="79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23" y="67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4"/>
                  </a:lnTo>
                  <a:lnTo>
                    <a:pt x="10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0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6" y="53"/>
                  </a:lnTo>
                  <a:lnTo>
                    <a:pt x="23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15" y="0"/>
                  </a:lnTo>
                  <a:lnTo>
                    <a:pt x="7" y="2"/>
                  </a:lnTo>
                  <a:lnTo>
                    <a:pt x="18" y="46"/>
                  </a:lnTo>
                  <a:lnTo>
                    <a:pt x="19" y="45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5" y="45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6" y="49"/>
                  </a:lnTo>
                  <a:lnTo>
                    <a:pt x="3" y="50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60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18" y="72"/>
                  </a:lnTo>
                  <a:lnTo>
                    <a:pt x="33" y="80"/>
                  </a:lnTo>
                  <a:lnTo>
                    <a:pt x="33" y="80"/>
                  </a:lnTo>
                  <a:lnTo>
                    <a:pt x="33" y="79"/>
                  </a:lnTo>
                  <a:lnTo>
                    <a:pt x="33" y="79"/>
                  </a:lnTo>
                  <a:lnTo>
                    <a:pt x="23" y="84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8" y="98"/>
                  </a:lnTo>
                  <a:lnTo>
                    <a:pt x="4" y="103"/>
                  </a:lnTo>
                  <a:lnTo>
                    <a:pt x="1" y="109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1" y="121"/>
                  </a:lnTo>
                  <a:lnTo>
                    <a:pt x="3" y="125"/>
                  </a:lnTo>
                  <a:lnTo>
                    <a:pt x="6" y="128"/>
                  </a:lnTo>
                  <a:lnTo>
                    <a:pt x="10" y="132"/>
                  </a:lnTo>
                  <a:lnTo>
                    <a:pt x="11" y="131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313" y="4203700"/>
              <a:ext cx="168275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5940426" y="4214813"/>
              <a:ext cx="149225" cy="331788"/>
            </a:xfrm>
            <a:custGeom>
              <a:avLst/>
              <a:gdLst>
                <a:gd name="T0" fmla="*/ 2 w 94"/>
                <a:gd name="T1" fmla="*/ 45 h 209"/>
                <a:gd name="T2" fmla="*/ 2 w 94"/>
                <a:gd name="T3" fmla="*/ 41 h 209"/>
                <a:gd name="T4" fmla="*/ 4 w 94"/>
                <a:gd name="T5" fmla="*/ 34 h 209"/>
                <a:gd name="T6" fmla="*/ 8 w 94"/>
                <a:gd name="T7" fmla="*/ 20 h 209"/>
                <a:gd name="T8" fmla="*/ 18 w 94"/>
                <a:gd name="T9" fmla="*/ 11 h 209"/>
                <a:gd name="T10" fmla="*/ 30 w 94"/>
                <a:gd name="T11" fmla="*/ 4 h 209"/>
                <a:gd name="T12" fmla="*/ 38 w 94"/>
                <a:gd name="T13" fmla="*/ 3 h 209"/>
                <a:gd name="T14" fmla="*/ 41 w 94"/>
                <a:gd name="T15" fmla="*/ 3 h 209"/>
                <a:gd name="T16" fmla="*/ 54 w 94"/>
                <a:gd name="T17" fmla="*/ 5 h 209"/>
                <a:gd name="T18" fmla="*/ 67 w 94"/>
                <a:gd name="T19" fmla="*/ 12 h 209"/>
                <a:gd name="T20" fmla="*/ 75 w 94"/>
                <a:gd name="T21" fmla="*/ 23 h 209"/>
                <a:gd name="T22" fmla="*/ 79 w 94"/>
                <a:gd name="T23" fmla="*/ 37 h 209"/>
                <a:gd name="T24" fmla="*/ 91 w 94"/>
                <a:gd name="T25" fmla="*/ 165 h 209"/>
                <a:gd name="T26" fmla="*/ 91 w 94"/>
                <a:gd name="T27" fmla="*/ 168 h 209"/>
                <a:gd name="T28" fmla="*/ 90 w 94"/>
                <a:gd name="T29" fmla="*/ 183 h 209"/>
                <a:gd name="T30" fmla="*/ 82 w 94"/>
                <a:gd name="T31" fmla="*/ 194 h 209"/>
                <a:gd name="T32" fmla="*/ 71 w 94"/>
                <a:gd name="T33" fmla="*/ 202 h 209"/>
                <a:gd name="T34" fmla="*/ 57 w 94"/>
                <a:gd name="T35" fmla="*/ 206 h 209"/>
                <a:gd name="T36" fmla="*/ 53 w 94"/>
                <a:gd name="T37" fmla="*/ 206 h 209"/>
                <a:gd name="T38" fmla="*/ 46 w 94"/>
                <a:gd name="T39" fmla="*/ 206 h 209"/>
                <a:gd name="T40" fmla="*/ 34 w 94"/>
                <a:gd name="T41" fmla="*/ 201 h 209"/>
                <a:gd name="T42" fmla="*/ 23 w 94"/>
                <a:gd name="T43" fmla="*/ 193 h 209"/>
                <a:gd name="T44" fmla="*/ 16 w 94"/>
                <a:gd name="T45" fmla="*/ 179 h 209"/>
                <a:gd name="T46" fmla="*/ 2 w 94"/>
                <a:gd name="T47" fmla="*/ 45 h 209"/>
                <a:gd name="T48" fmla="*/ 0 w 94"/>
                <a:gd name="T49" fmla="*/ 45 h 209"/>
                <a:gd name="T50" fmla="*/ 12 w 94"/>
                <a:gd name="T51" fmla="*/ 172 h 209"/>
                <a:gd name="T52" fmla="*/ 18 w 94"/>
                <a:gd name="T53" fmla="*/ 187 h 209"/>
                <a:gd name="T54" fmla="*/ 26 w 94"/>
                <a:gd name="T55" fmla="*/ 199 h 209"/>
                <a:gd name="T56" fmla="*/ 38 w 94"/>
                <a:gd name="T57" fmla="*/ 206 h 209"/>
                <a:gd name="T58" fmla="*/ 53 w 94"/>
                <a:gd name="T59" fmla="*/ 209 h 209"/>
                <a:gd name="T60" fmla="*/ 57 w 94"/>
                <a:gd name="T61" fmla="*/ 209 h 209"/>
                <a:gd name="T62" fmla="*/ 65 w 94"/>
                <a:gd name="T63" fmla="*/ 208 h 209"/>
                <a:gd name="T64" fmla="*/ 79 w 94"/>
                <a:gd name="T65" fmla="*/ 201 h 209"/>
                <a:gd name="T66" fmla="*/ 89 w 94"/>
                <a:gd name="T67" fmla="*/ 190 h 209"/>
                <a:gd name="T68" fmla="*/ 94 w 94"/>
                <a:gd name="T69" fmla="*/ 176 h 209"/>
                <a:gd name="T70" fmla="*/ 94 w 94"/>
                <a:gd name="T71" fmla="*/ 168 h 209"/>
                <a:gd name="T72" fmla="*/ 82 w 94"/>
                <a:gd name="T73" fmla="*/ 37 h 209"/>
                <a:gd name="T74" fmla="*/ 80 w 94"/>
                <a:gd name="T75" fmla="*/ 30 h 209"/>
                <a:gd name="T76" fmla="*/ 73 w 94"/>
                <a:gd name="T77" fmla="*/ 16 h 209"/>
                <a:gd name="T78" fmla="*/ 63 w 94"/>
                <a:gd name="T79" fmla="*/ 5 h 209"/>
                <a:gd name="T80" fmla="*/ 49 w 94"/>
                <a:gd name="T81" fmla="*/ 1 h 209"/>
                <a:gd name="T82" fmla="*/ 41 w 94"/>
                <a:gd name="T83" fmla="*/ 0 h 209"/>
                <a:gd name="T84" fmla="*/ 37 w 94"/>
                <a:gd name="T85" fmla="*/ 0 h 209"/>
                <a:gd name="T86" fmla="*/ 23 w 94"/>
                <a:gd name="T87" fmla="*/ 4 h 209"/>
                <a:gd name="T88" fmla="*/ 11 w 94"/>
                <a:gd name="T89" fmla="*/ 14 h 209"/>
                <a:gd name="T90" fmla="*/ 2 w 94"/>
                <a:gd name="T91" fmla="*/ 26 h 209"/>
                <a:gd name="T92" fmla="*/ 0 w 94"/>
                <a:gd name="T93" fmla="*/ 41 h 209"/>
                <a:gd name="T94" fmla="*/ 0 w 94"/>
                <a:gd name="T95" fmla="*/ 4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4" h="209">
                  <a:moveTo>
                    <a:pt x="1" y="45"/>
                  </a:moveTo>
                  <a:lnTo>
                    <a:pt x="2" y="45"/>
                  </a:lnTo>
                  <a:lnTo>
                    <a:pt x="2" y="45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4" y="34"/>
                  </a:lnTo>
                  <a:lnTo>
                    <a:pt x="5" y="27"/>
                  </a:lnTo>
                  <a:lnTo>
                    <a:pt x="8" y="20"/>
                  </a:lnTo>
                  <a:lnTo>
                    <a:pt x="12" y="15"/>
                  </a:lnTo>
                  <a:lnTo>
                    <a:pt x="18" y="11"/>
                  </a:lnTo>
                  <a:lnTo>
                    <a:pt x="23" y="7"/>
                  </a:lnTo>
                  <a:lnTo>
                    <a:pt x="30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9" y="3"/>
                  </a:lnTo>
                  <a:lnTo>
                    <a:pt x="54" y="5"/>
                  </a:lnTo>
                  <a:lnTo>
                    <a:pt x="61" y="8"/>
                  </a:lnTo>
                  <a:lnTo>
                    <a:pt x="67" y="12"/>
                  </a:lnTo>
                  <a:lnTo>
                    <a:pt x="72" y="18"/>
                  </a:lnTo>
                  <a:lnTo>
                    <a:pt x="75" y="23"/>
                  </a:lnTo>
                  <a:lnTo>
                    <a:pt x="78" y="30"/>
                  </a:lnTo>
                  <a:lnTo>
                    <a:pt x="79" y="37"/>
                  </a:lnTo>
                  <a:lnTo>
                    <a:pt x="91" y="165"/>
                  </a:lnTo>
                  <a:lnTo>
                    <a:pt x="91" y="165"/>
                  </a:lnTo>
                  <a:lnTo>
                    <a:pt x="91" y="168"/>
                  </a:lnTo>
                  <a:lnTo>
                    <a:pt x="91" y="168"/>
                  </a:lnTo>
                  <a:lnTo>
                    <a:pt x="91" y="176"/>
                  </a:lnTo>
                  <a:lnTo>
                    <a:pt x="90" y="183"/>
                  </a:lnTo>
                  <a:lnTo>
                    <a:pt x="86" y="188"/>
                  </a:lnTo>
                  <a:lnTo>
                    <a:pt x="82" y="194"/>
                  </a:lnTo>
                  <a:lnTo>
                    <a:pt x="76" y="199"/>
                  </a:lnTo>
                  <a:lnTo>
                    <a:pt x="71" y="202"/>
                  </a:lnTo>
                  <a:lnTo>
                    <a:pt x="64" y="205"/>
                  </a:lnTo>
                  <a:lnTo>
                    <a:pt x="57" y="206"/>
                  </a:lnTo>
                  <a:lnTo>
                    <a:pt x="57" y="206"/>
                  </a:lnTo>
                  <a:lnTo>
                    <a:pt x="53" y="206"/>
                  </a:lnTo>
                  <a:lnTo>
                    <a:pt x="53" y="206"/>
                  </a:lnTo>
                  <a:lnTo>
                    <a:pt x="46" y="206"/>
                  </a:lnTo>
                  <a:lnTo>
                    <a:pt x="39" y="205"/>
                  </a:lnTo>
                  <a:lnTo>
                    <a:pt x="34" y="201"/>
                  </a:lnTo>
                  <a:lnTo>
                    <a:pt x="28" y="197"/>
                  </a:lnTo>
                  <a:lnTo>
                    <a:pt x="23" y="193"/>
                  </a:lnTo>
                  <a:lnTo>
                    <a:pt x="19" y="186"/>
                  </a:lnTo>
                  <a:lnTo>
                    <a:pt x="16" y="179"/>
                  </a:lnTo>
                  <a:lnTo>
                    <a:pt x="15" y="172"/>
                  </a:lnTo>
                  <a:lnTo>
                    <a:pt x="2" y="45"/>
                  </a:lnTo>
                  <a:lnTo>
                    <a:pt x="1" y="45"/>
                  </a:lnTo>
                  <a:lnTo>
                    <a:pt x="0" y="45"/>
                  </a:lnTo>
                  <a:lnTo>
                    <a:pt x="12" y="172"/>
                  </a:lnTo>
                  <a:lnTo>
                    <a:pt x="12" y="172"/>
                  </a:lnTo>
                  <a:lnTo>
                    <a:pt x="13" y="180"/>
                  </a:lnTo>
                  <a:lnTo>
                    <a:pt x="18" y="187"/>
                  </a:lnTo>
                  <a:lnTo>
                    <a:pt x="20" y="194"/>
                  </a:lnTo>
                  <a:lnTo>
                    <a:pt x="26" y="199"/>
                  </a:lnTo>
                  <a:lnTo>
                    <a:pt x="33" y="203"/>
                  </a:lnTo>
                  <a:lnTo>
                    <a:pt x="38" y="206"/>
                  </a:lnTo>
                  <a:lnTo>
                    <a:pt x="46" y="209"/>
                  </a:lnTo>
                  <a:lnTo>
                    <a:pt x="53" y="209"/>
                  </a:lnTo>
                  <a:lnTo>
                    <a:pt x="53" y="209"/>
                  </a:lnTo>
                  <a:lnTo>
                    <a:pt x="57" y="209"/>
                  </a:lnTo>
                  <a:lnTo>
                    <a:pt x="57" y="209"/>
                  </a:lnTo>
                  <a:lnTo>
                    <a:pt x="65" y="208"/>
                  </a:lnTo>
                  <a:lnTo>
                    <a:pt x="72" y="205"/>
                  </a:lnTo>
                  <a:lnTo>
                    <a:pt x="79" y="201"/>
                  </a:lnTo>
                  <a:lnTo>
                    <a:pt x="84" y="197"/>
                  </a:lnTo>
                  <a:lnTo>
                    <a:pt x="89" y="190"/>
                  </a:lnTo>
                  <a:lnTo>
                    <a:pt x="91" y="183"/>
                  </a:lnTo>
                  <a:lnTo>
                    <a:pt x="94" y="176"/>
                  </a:lnTo>
                  <a:lnTo>
                    <a:pt x="94" y="168"/>
                  </a:lnTo>
                  <a:lnTo>
                    <a:pt x="94" y="168"/>
                  </a:lnTo>
                  <a:lnTo>
                    <a:pt x="94" y="164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80" y="30"/>
                  </a:lnTo>
                  <a:lnTo>
                    <a:pt x="78" y="22"/>
                  </a:lnTo>
                  <a:lnTo>
                    <a:pt x="73" y="16"/>
                  </a:lnTo>
                  <a:lnTo>
                    <a:pt x="68" y="11"/>
                  </a:lnTo>
                  <a:lnTo>
                    <a:pt x="63" y="5"/>
                  </a:lnTo>
                  <a:lnTo>
                    <a:pt x="56" y="3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4"/>
                  </a:lnTo>
                  <a:lnTo>
                    <a:pt x="16" y="8"/>
                  </a:lnTo>
                  <a:lnTo>
                    <a:pt x="11" y="14"/>
                  </a:lnTo>
                  <a:lnTo>
                    <a:pt x="7" y="19"/>
                  </a:lnTo>
                  <a:lnTo>
                    <a:pt x="2" y="26"/>
                  </a:lnTo>
                  <a:lnTo>
                    <a:pt x="1" y="33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1" y="45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4" name="Picture 214"/>
            <p:cNvPicPr>
              <a:picLocks noChangeAspect="1" noChangeArrowheads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2513" y="3863975"/>
              <a:ext cx="9207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" name="Freeform 215"/>
            <p:cNvSpPr>
              <a:spLocks/>
            </p:cNvSpPr>
            <p:nvPr/>
          </p:nvSpPr>
          <p:spPr bwMode="auto">
            <a:xfrm>
              <a:off x="6142038" y="3875088"/>
              <a:ext cx="79375" cy="231775"/>
            </a:xfrm>
            <a:custGeom>
              <a:avLst/>
              <a:gdLst>
                <a:gd name="T0" fmla="*/ 8 w 50"/>
                <a:gd name="T1" fmla="*/ 127 h 146"/>
                <a:gd name="T2" fmla="*/ 2 w 50"/>
                <a:gd name="T3" fmla="*/ 113 h 146"/>
                <a:gd name="T4" fmla="*/ 2 w 50"/>
                <a:gd name="T5" fmla="*/ 113 h 146"/>
                <a:gd name="T6" fmla="*/ 9 w 50"/>
                <a:gd name="T7" fmla="*/ 98 h 146"/>
                <a:gd name="T8" fmla="*/ 26 w 50"/>
                <a:gd name="T9" fmla="*/ 86 h 146"/>
                <a:gd name="T10" fmla="*/ 37 w 50"/>
                <a:gd name="T11" fmla="*/ 79 h 146"/>
                <a:gd name="T12" fmla="*/ 15 w 50"/>
                <a:gd name="T13" fmla="*/ 62 h 146"/>
                <a:gd name="T14" fmla="*/ 11 w 50"/>
                <a:gd name="T15" fmla="*/ 53 h 146"/>
                <a:gd name="T16" fmla="*/ 11 w 50"/>
                <a:gd name="T17" fmla="*/ 52 h 146"/>
                <a:gd name="T18" fmla="*/ 16 w 50"/>
                <a:gd name="T19" fmla="*/ 47 h 146"/>
                <a:gd name="T20" fmla="*/ 27 w 50"/>
                <a:gd name="T21" fmla="*/ 46 h 146"/>
                <a:gd name="T22" fmla="*/ 31 w 50"/>
                <a:gd name="T23" fmla="*/ 49 h 146"/>
                <a:gd name="T24" fmla="*/ 24 w 50"/>
                <a:gd name="T25" fmla="*/ 49 h 146"/>
                <a:gd name="T26" fmla="*/ 17 w 50"/>
                <a:gd name="T27" fmla="*/ 49 h 146"/>
                <a:gd name="T28" fmla="*/ 13 w 50"/>
                <a:gd name="T29" fmla="*/ 52 h 146"/>
                <a:gd name="T30" fmla="*/ 15 w 50"/>
                <a:gd name="T31" fmla="*/ 56 h 146"/>
                <a:gd name="T32" fmla="*/ 27 w 50"/>
                <a:gd name="T33" fmla="*/ 69 h 146"/>
                <a:gd name="T34" fmla="*/ 42 w 50"/>
                <a:gd name="T35" fmla="*/ 82 h 146"/>
                <a:gd name="T36" fmla="*/ 20 w 50"/>
                <a:gd name="T37" fmla="*/ 94 h 146"/>
                <a:gd name="T38" fmla="*/ 9 w 50"/>
                <a:gd name="T39" fmla="*/ 102 h 146"/>
                <a:gd name="T40" fmla="*/ 5 w 50"/>
                <a:gd name="T41" fmla="*/ 113 h 146"/>
                <a:gd name="T42" fmla="*/ 5 w 50"/>
                <a:gd name="T43" fmla="*/ 113 h 146"/>
                <a:gd name="T44" fmla="*/ 7 w 50"/>
                <a:gd name="T45" fmla="*/ 121 h 146"/>
                <a:gd name="T46" fmla="*/ 23 w 50"/>
                <a:gd name="T47" fmla="*/ 133 h 146"/>
                <a:gd name="T48" fmla="*/ 37 w 50"/>
                <a:gd name="T49" fmla="*/ 139 h 146"/>
                <a:gd name="T50" fmla="*/ 37 w 50"/>
                <a:gd name="T51" fmla="*/ 143 h 146"/>
                <a:gd name="T52" fmla="*/ 13 w 50"/>
                <a:gd name="T53" fmla="*/ 131 h 146"/>
                <a:gd name="T54" fmla="*/ 7 w 50"/>
                <a:gd name="T55" fmla="*/ 129 h 146"/>
                <a:gd name="T56" fmla="*/ 19 w 50"/>
                <a:gd name="T57" fmla="*/ 138 h 146"/>
                <a:gd name="T58" fmla="*/ 39 w 50"/>
                <a:gd name="T59" fmla="*/ 138 h 146"/>
                <a:gd name="T60" fmla="*/ 24 w 50"/>
                <a:gd name="T61" fmla="*/ 132 h 146"/>
                <a:gd name="T62" fmla="*/ 9 w 50"/>
                <a:gd name="T63" fmla="*/ 120 h 146"/>
                <a:gd name="T64" fmla="*/ 8 w 50"/>
                <a:gd name="T65" fmla="*/ 113 h 146"/>
                <a:gd name="T66" fmla="*/ 8 w 50"/>
                <a:gd name="T67" fmla="*/ 109 h 146"/>
                <a:gd name="T68" fmla="*/ 19 w 50"/>
                <a:gd name="T69" fmla="*/ 98 h 146"/>
                <a:gd name="T70" fmla="*/ 48 w 50"/>
                <a:gd name="T71" fmla="*/ 83 h 146"/>
                <a:gd name="T72" fmla="*/ 43 w 50"/>
                <a:gd name="T73" fmla="*/ 77 h 146"/>
                <a:gd name="T74" fmla="*/ 20 w 50"/>
                <a:gd name="T75" fmla="*/ 60 h 146"/>
                <a:gd name="T76" fmla="*/ 16 w 50"/>
                <a:gd name="T77" fmla="*/ 53 h 146"/>
                <a:gd name="T78" fmla="*/ 16 w 50"/>
                <a:gd name="T79" fmla="*/ 53 h 146"/>
                <a:gd name="T80" fmla="*/ 16 w 50"/>
                <a:gd name="T81" fmla="*/ 53 h 146"/>
                <a:gd name="T82" fmla="*/ 16 w 50"/>
                <a:gd name="T83" fmla="*/ 53 h 146"/>
                <a:gd name="T84" fmla="*/ 19 w 50"/>
                <a:gd name="T85" fmla="*/ 52 h 146"/>
                <a:gd name="T86" fmla="*/ 24 w 50"/>
                <a:gd name="T87" fmla="*/ 52 h 146"/>
                <a:gd name="T88" fmla="*/ 34 w 50"/>
                <a:gd name="T89" fmla="*/ 52 h 146"/>
                <a:gd name="T90" fmla="*/ 24 w 50"/>
                <a:gd name="T91" fmla="*/ 45 h 146"/>
                <a:gd name="T92" fmla="*/ 24 w 50"/>
                <a:gd name="T93" fmla="*/ 43 h 146"/>
                <a:gd name="T94" fmla="*/ 15 w 50"/>
                <a:gd name="T95" fmla="*/ 45 h 146"/>
                <a:gd name="T96" fmla="*/ 8 w 50"/>
                <a:gd name="T97" fmla="*/ 50 h 146"/>
                <a:gd name="T98" fmla="*/ 8 w 50"/>
                <a:gd name="T99" fmla="*/ 53 h 146"/>
                <a:gd name="T100" fmla="*/ 13 w 50"/>
                <a:gd name="T101" fmla="*/ 64 h 146"/>
                <a:gd name="T102" fmla="*/ 35 w 50"/>
                <a:gd name="T103" fmla="*/ 80 h 146"/>
                <a:gd name="T104" fmla="*/ 24 w 50"/>
                <a:gd name="T105" fmla="*/ 84 h 146"/>
                <a:gd name="T106" fmla="*/ 8 w 50"/>
                <a:gd name="T107" fmla="*/ 97 h 146"/>
                <a:gd name="T108" fmla="*/ 0 w 50"/>
                <a:gd name="T109" fmla="*/ 113 h 146"/>
                <a:gd name="T110" fmla="*/ 0 w 50"/>
                <a:gd name="T111" fmla="*/ 113 h 146"/>
                <a:gd name="T112" fmla="*/ 1 w 50"/>
                <a:gd name="T113" fmla="*/ 12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" h="146">
                  <a:moveTo>
                    <a:pt x="8" y="128"/>
                  </a:moveTo>
                  <a:lnTo>
                    <a:pt x="8" y="127"/>
                  </a:lnTo>
                  <a:lnTo>
                    <a:pt x="8" y="127"/>
                  </a:lnTo>
                  <a:lnTo>
                    <a:pt x="4" y="120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07"/>
                  </a:lnTo>
                  <a:lnTo>
                    <a:pt x="5" y="103"/>
                  </a:lnTo>
                  <a:lnTo>
                    <a:pt x="9" y="98"/>
                  </a:lnTo>
                  <a:lnTo>
                    <a:pt x="15" y="94"/>
                  </a:lnTo>
                  <a:lnTo>
                    <a:pt x="15" y="94"/>
                  </a:lnTo>
                  <a:lnTo>
                    <a:pt x="26" y="86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23" y="69"/>
                  </a:lnTo>
                  <a:lnTo>
                    <a:pt x="15" y="62"/>
                  </a:lnTo>
                  <a:lnTo>
                    <a:pt x="15" y="62"/>
                  </a:lnTo>
                  <a:lnTo>
                    <a:pt x="12" y="57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3" y="49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24" y="46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3" y="52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5" y="56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27" y="69"/>
                  </a:lnTo>
                  <a:lnTo>
                    <a:pt x="42" y="80"/>
                  </a:lnTo>
                  <a:lnTo>
                    <a:pt x="45" y="82"/>
                  </a:lnTo>
                  <a:lnTo>
                    <a:pt x="42" y="82"/>
                  </a:lnTo>
                  <a:lnTo>
                    <a:pt x="42" y="82"/>
                  </a:lnTo>
                  <a:lnTo>
                    <a:pt x="31" y="87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13" y="98"/>
                  </a:lnTo>
                  <a:lnTo>
                    <a:pt x="9" y="102"/>
                  </a:lnTo>
                  <a:lnTo>
                    <a:pt x="9" y="102"/>
                  </a:lnTo>
                  <a:lnTo>
                    <a:pt x="5" y="107"/>
                  </a:lnTo>
                  <a:lnTo>
                    <a:pt x="5" y="113"/>
                  </a:lnTo>
                  <a:lnTo>
                    <a:pt x="7" y="113"/>
                  </a:lnTo>
                  <a:lnTo>
                    <a:pt x="5" y="113"/>
                  </a:lnTo>
                  <a:lnTo>
                    <a:pt x="5" y="113"/>
                  </a:lnTo>
                  <a:lnTo>
                    <a:pt x="5" y="113"/>
                  </a:lnTo>
                  <a:lnTo>
                    <a:pt x="5" y="117"/>
                  </a:lnTo>
                  <a:lnTo>
                    <a:pt x="7" y="121"/>
                  </a:lnTo>
                  <a:lnTo>
                    <a:pt x="13" y="128"/>
                  </a:lnTo>
                  <a:lnTo>
                    <a:pt x="13" y="128"/>
                  </a:lnTo>
                  <a:lnTo>
                    <a:pt x="23" y="133"/>
                  </a:lnTo>
                  <a:lnTo>
                    <a:pt x="37" y="140"/>
                  </a:lnTo>
                  <a:lnTo>
                    <a:pt x="38" y="139"/>
                  </a:lnTo>
                  <a:lnTo>
                    <a:pt x="37" y="139"/>
                  </a:lnTo>
                  <a:lnTo>
                    <a:pt x="34" y="143"/>
                  </a:lnTo>
                  <a:lnTo>
                    <a:pt x="35" y="144"/>
                  </a:lnTo>
                  <a:lnTo>
                    <a:pt x="37" y="143"/>
                  </a:lnTo>
                  <a:lnTo>
                    <a:pt x="37" y="143"/>
                  </a:lnTo>
                  <a:lnTo>
                    <a:pt x="19" y="135"/>
                  </a:lnTo>
                  <a:lnTo>
                    <a:pt x="13" y="131"/>
                  </a:lnTo>
                  <a:lnTo>
                    <a:pt x="8" y="127"/>
                  </a:lnTo>
                  <a:lnTo>
                    <a:pt x="8" y="128"/>
                  </a:lnTo>
                  <a:lnTo>
                    <a:pt x="7" y="129"/>
                  </a:lnTo>
                  <a:lnTo>
                    <a:pt x="7" y="129"/>
                  </a:lnTo>
                  <a:lnTo>
                    <a:pt x="12" y="133"/>
                  </a:lnTo>
                  <a:lnTo>
                    <a:pt x="19" y="138"/>
                  </a:lnTo>
                  <a:lnTo>
                    <a:pt x="35" y="146"/>
                  </a:lnTo>
                  <a:lnTo>
                    <a:pt x="37" y="146"/>
                  </a:lnTo>
                  <a:lnTo>
                    <a:pt x="39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24" y="132"/>
                  </a:lnTo>
                  <a:lnTo>
                    <a:pt x="15" y="125"/>
                  </a:lnTo>
                  <a:lnTo>
                    <a:pt x="15" y="125"/>
                  </a:lnTo>
                  <a:lnTo>
                    <a:pt x="9" y="120"/>
                  </a:lnTo>
                  <a:lnTo>
                    <a:pt x="8" y="117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09"/>
                  </a:lnTo>
                  <a:lnTo>
                    <a:pt x="11" y="105"/>
                  </a:lnTo>
                  <a:lnTo>
                    <a:pt x="11" y="105"/>
                  </a:lnTo>
                  <a:lnTo>
                    <a:pt x="19" y="98"/>
                  </a:lnTo>
                  <a:lnTo>
                    <a:pt x="27" y="92"/>
                  </a:lnTo>
                  <a:lnTo>
                    <a:pt x="43" y="84"/>
                  </a:lnTo>
                  <a:lnTo>
                    <a:pt x="48" y="83"/>
                  </a:lnTo>
                  <a:lnTo>
                    <a:pt x="50" y="82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28" y="67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6" y="54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8" y="52"/>
                  </a:lnTo>
                  <a:lnTo>
                    <a:pt x="32" y="52"/>
                  </a:lnTo>
                  <a:lnTo>
                    <a:pt x="34" y="52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24" y="45"/>
                  </a:lnTo>
                  <a:lnTo>
                    <a:pt x="26" y="45"/>
                  </a:lnTo>
                  <a:lnTo>
                    <a:pt x="26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0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1" y="46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9" y="58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22" y="72"/>
                  </a:lnTo>
                  <a:lnTo>
                    <a:pt x="35" y="82"/>
                  </a:lnTo>
                  <a:lnTo>
                    <a:pt x="35" y="80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24" y="84"/>
                  </a:lnTo>
                  <a:lnTo>
                    <a:pt x="13" y="91"/>
                  </a:lnTo>
                  <a:lnTo>
                    <a:pt x="13" y="91"/>
                  </a:lnTo>
                  <a:lnTo>
                    <a:pt x="8" y="97"/>
                  </a:lnTo>
                  <a:lnTo>
                    <a:pt x="4" y="102"/>
                  </a:lnTo>
                  <a:lnTo>
                    <a:pt x="0" y="107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7"/>
                  </a:lnTo>
                  <a:lnTo>
                    <a:pt x="1" y="121"/>
                  </a:lnTo>
                  <a:lnTo>
                    <a:pt x="7" y="129"/>
                  </a:lnTo>
                  <a:lnTo>
                    <a:pt x="8" y="12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6" name="Picture 216"/>
            <p:cNvPicPr>
              <a:picLocks noChangeAspect="1" noChangeArrowheads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0763" y="4071938"/>
              <a:ext cx="149225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6108701" y="4078288"/>
              <a:ext cx="133350" cy="333375"/>
            </a:xfrm>
            <a:custGeom>
              <a:avLst/>
              <a:gdLst>
                <a:gd name="T0" fmla="*/ 4 w 84"/>
                <a:gd name="T1" fmla="*/ 40 h 210"/>
                <a:gd name="T2" fmla="*/ 6 w 84"/>
                <a:gd name="T3" fmla="*/ 33 h 210"/>
                <a:gd name="T4" fmla="*/ 11 w 84"/>
                <a:gd name="T5" fmla="*/ 19 h 210"/>
                <a:gd name="T6" fmla="*/ 22 w 84"/>
                <a:gd name="T7" fmla="*/ 8 h 210"/>
                <a:gd name="T8" fmla="*/ 36 w 84"/>
                <a:gd name="T9" fmla="*/ 3 h 210"/>
                <a:gd name="T10" fmla="*/ 44 w 84"/>
                <a:gd name="T11" fmla="*/ 3 h 210"/>
                <a:gd name="T12" fmla="*/ 51 w 84"/>
                <a:gd name="T13" fmla="*/ 3 h 210"/>
                <a:gd name="T14" fmla="*/ 64 w 84"/>
                <a:gd name="T15" fmla="*/ 10 h 210"/>
                <a:gd name="T16" fmla="*/ 74 w 84"/>
                <a:gd name="T17" fmla="*/ 19 h 210"/>
                <a:gd name="T18" fmla="*/ 81 w 84"/>
                <a:gd name="T19" fmla="*/ 33 h 210"/>
                <a:gd name="T20" fmla="*/ 81 w 84"/>
                <a:gd name="T21" fmla="*/ 41 h 210"/>
                <a:gd name="T22" fmla="*/ 79 w 84"/>
                <a:gd name="T23" fmla="*/ 169 h 210"/>
                <a:gd name="T24" fmla="*/ 75 w 84"/>
                <a:gd name="T25" fmla="*/ 184 h 210"/>
                <a:gd name="T26" fmla="*/ 67 w 84"/>
                <a:gd name="T27" fmla="*/ 197 h 210"/>
                <a:gd name="T28" fmla="*/ 55 w 84"/>
                <a:gd name="T29" fmla="*/ 203 h 210"/>
                <a:gd name="T30" fmla="*/ 41 w 84"/>
                <a:gd name="T31" fmla="*/ 208 h 210"/>
                <a:gd name="T32" fmla="*/ 40 w 84"/>
                <a:gd name="T33" fmla="*/ 208 h 210"/>
                <a:gd name="T34" fmla="*/ 25 w 84"/>
                <a:gd name="T35" fmla="*/ 203 h 210"/>
                <a:gd name="T36" fmla="*/ 14 w 84"/>
                <a:gd name="T37" fmla="*/ 195 h 210"/>
                <a:gd name="T38" fmla="*/ 6 w 84"/>
                <a:gd name="T39" fmla="*/ 183 h 210"/>
                <a:gd name="T40" fmla="*/ 3 w 84"/>
                <a:gd name="T41" fmla="*/ 169 h 210"/>
                <a:gd name="T42" fmla="*/ 4 w 84"/>
                <a:gd name="T43" fmla="*/ 40 h 210"/>
                <a:gd name="T44" fmla="*/ 2 w 84"/>
                <a:gd name="T45" fmla="*/ 40 h 210"/>
                <a:gd name="T46" fmla="*/ 0 w 84"/>
                <a:gd name="T47" fmla="*/ 169 h 210"/>
                <a:gd name="T48" fmla="*/ 0 w 84"/>
                <a:gd name="T49" fmla="*/ 178 h 210"/>
                <a:gd name="T50" fmla="*/ 7 w 84"/>
                <a:gd name="T51" fmla="*/ 191 h 210"/>
                <a:gd name="T52" fmla="*/ 18 w 84"/>
                <a:gd name="T53" fmla="*/ 202 h 210"/>
                <a:gd name="T54" fmla="*/ 32 w 84"/>
                <a:gd name="T55" fmla="*/ 209 h 210"/>
                <a:gd name="T56" fmla="*/ 41 w 84"/>
                <a:gd name="T57" fmla="*/ 210 h 210"/>
                <a:gd name="T58" fmla="*/ 49 w 84"/>
                <a:gd name="T59" fmla="*/ 209 h 210"/>
                <a:gd name="T60" fmla="*/ 63 w 84"/>
                <a:gd name="T61" fmla="*/ 203 h 210"/>
                <a:gd name="T62" fmla="*/ 74 w 84"/>
                <a:gd name="T63" fmla="*/ 193 h 210"/>
                <a:gd name="T64" fmla="*/ 81 w 84"/>
                <a:gd name="T65" fmla="*/ 178 h 210"/>
                <a:gd name="T66" fmla="*/ 84 w 84"/>
                <a:gd name="T67" fmla="*/ 41 h 210"/>
                <a:gd name="T68" fmla="*/ 84 w 84"/>
                <a:gd name="T69" fmla="*/ 41 h 210"/>
                <a:gd name="T70" fmla="*/ 81 w 84"/>
                <a:gd name="T71" fmla="*/ 25 h 210"/>
                <a:gd name="T72" fmla="*/ 73 w 84"/>
                <a:gd name="T73" fmla="*/ 12 h 210"/>
                <a:gd name="T74" fmla="*/ 59 w 84"/>
                <a:gd name="T75" fmla="*/ 3 h 210"/>
                <a:gd name="T76" fmla="*/ 44 w 84"/>
                <a:gd name="T77" fmla="*/ 0 h 210"/>
                <a:gd name="T78" fmla="*/ 43 w 84"/>
                <a:gd name="T79" fmla="*/ 0 h 210"/>
                <a:gd name="T80" fmla="*/ 28 w 84"/>
                <a:gd name="T81" fmla="*/ 3 h 210"/>
                <a:gd name="T82" fmla="*/ 14 w 84"/>
                <a:gd name="T83" fmla="*/ 11 h 210"/>
                <a:gd name="T84" fmla="*/ 6 w 84"/>
                <a:gd name="T85" fmla="*/ 25 h 210"/>
                <a:gd name="T86" fmla="*/ 2 w 84"/>
                <a:gd name="T87" fmla="*/ 4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4" h="210">
                  <a:moveTo>
                    <a:pt x="3" y="40"/>
                  </a:moveTo>
                  <a:lnTo>
                    <a:pt x="4" y="40"/>
                  </a:lnTo>
                  <a:lnTo>
                    <a:pt x="4" y="40"/>
                  </a:lnTo>
                  <a:lnTo>
                    <a:pt x="6" y="33"/>
                  </a:lnTo>
                  <a:lnTo>
                    <a:pt x="7" y="26"/>
                  </a:lnTo>
                  <a:lnTo>
                    <a:pt x="11" y="19"/>
                  </a:lnTo>
                  <a:lnTo>
                    <a:pt x="15" y="14"/>
                  </a:lnTo>
                  <a:lnTo>
                    <a:pt x="22" y="8"/>
                  </a:lnTo>
                  <a:lnTo>
                    <a:pt x="28" y="5"/>
                  </a:lnTo>
                  <a:lnTo>
                    <a:pt x="36" y="3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51" y="3"/>
                  </a:lnTo>
                  <a:lnTo>
                    <a:pt x="58" y="5"/>
                  </a:lnTo>
                  <a:lnTo>
                    <a:pt x="64" y="10"/>
                  </a:lnTo>
                  <a:lnTo>
                    <a:pt x="70" y="14"/>
                  </a:lnTo>
                  <a:lnTo>
                    <a:pt x="74" y="19"/>
                  </a:lnTo>
                  <a:lnTo>
                    <a:pt x="78" y="26"/>
                  </a:lnTo>
                  <a:lnTo>
                    <a:pt x="81" y="33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79" y="169"/>
                  </a:lnTo>
                  <a:lnTo>
                    <a:pt x="79" y="169"/>
                  </a:lnTo>
                  <a:lnTo>
                    <a:pt x="78" y="178"/>
                  </a:lnTo>
                  <a:lnTo>
                    <a:pt x="75" y="184"/>
                  </a:lnTo>
                  <a:lnTo>
                    <a:pt x="73" y="190"/>
                  </a:lnTo>
                  <a:lnTo>
                    <a:pt x="67" y="197"/>
                  </a:lnTo>
                  <a:lnTo>
                    <a:pt x="62" y="201"/>
                  </a:lnTo>
                  <a:lnTo>
                    <a:pt x="55" y="203"/>
                  </a:lnTo>
                  <a:lnTo>
                    <a:pt x="48" y="206"/>
                  </a:lnTo>
                  <a:lnTo>
                    <a:pt x="41" y="208"/>
                  </a:lnTo>
                  <a:lnTo>
                    <a:pt x="40" y="208"/>
                  </a:lnTo>
                  <a:lnTo>
                    <a:pt x="40" y="208"/>
                  </a:lnTo>
                  <a:lnTo>
                    <a:pt x="33" y="206"/>
                  </a:lnTo>
                  <a:lnTo>
                    <a:pt x="25" y="203"/>
                  </a:lnTo>
                  <a:lnTo>
                    <a:pt x="19" y="201"/>
                  </a:lnTo>
                  <a:lnTo>
                    <a:pt x="14" y="195"/>
                  </a:lnTo>
                  <a:lnTo>
                    <a:pt x="8" y="190"/>
                  </a:lnTo>
                  <a:lnTo>
                    <a:pt x="6" y="183"/>
                  </a:lnTo>
                  <a:lnTo>
                    <a:pt x="3" y="176"/>
                  </a:lnTo>
                  <a:lnTo>
                    <a:pt x="3" y="169"/>
                  </a:lnTo>
                  <a:lnTo>
                    <a:pt x="3" y="168"/>
                  </a:lnTo>
                  <a:lnTo>
                    <a:pt x="4" y="40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0" y="168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0" y="178"/>
                  </a:lnTo>
                  <a:lnTo>
                    <a:pt x="3" y="184"/>
                  </a:lnTo>
                  <a:lnTo>
                    <a:pt x="7" y="191"/>
                  </a:lnTo>
                  <a:lnTo>
                    <a:pt x="11" y="198"/>
                  </a:lnTo>
                  <a:lnTo>
                    <a:pt x="18" y="202"/>
                  </a:lnTo>
                  <a:lnTo>
                    <a:pt x="25" y="206"/>
                  </a:lnTo>
                  <a:lnTo>
                    <a:pt x="32" y="209"/>
                  </a:lnTo>
                  <a:lnTo>
                    <a:pt x="40" y="210"/>
                  </a:lnTo>
                  <a:lnTo>
                    <a:pt x="41" y="210"/>
                  </a:lnTo>
                  <a:lnTo>
                    <a:pt x="41" y="210"/>
                  </a:lnTo>
                  <a:lnTo>
                    <a:pt x="49" y="209"/>
                  </a:lnTo>
                  <a:lnTo>
                    <a:pt x="56" y="206"/>
                  </a:lnTo>
                  <a:lnTo>
                    <a:pt x="63" y="203"/>
                  </a:lnTo>
                  <a:lnTo>
                    <a:pt x="70" y="198"/>
                  </a:lnTo>
                  <a:lnTo>
                    <a:pt x="74" y="193"/>
                  </a:lnTo>
                  <a:lnTo>
                    <a:pt x="78" y="186"/>
                  </a:lnTo>
                  <a:lnTo>
                    <a:pt x="81" y="178"/>
                  </a:lnTo>
                  <a:lnTo>
                    <a:pt x="82" y="169"/>
                  </a:lnTo>
                  <a:lnTo>
                    <a:pt x="84" y="41"/>
                  </a:lnTo>
                  <a:lnTo>
                    <a:pt x="84" y="41"/>
                  </a:lnTo>
                  <a:lnTo>
                    <a:pt x="84" y="41"/>
                  </a:lnTo>
                  <a:lnTo>
                    <a:pt x="84" y="33"/>
                  </a:lnTo>
                  <a:lnTo>
                    <a:pt x="81" y="25"/>
                  </a:lnTo>
                  <a:lnTo>
                    <a:pt x="77" y="18"/>
                  </a:lnTo>
                  <a:lnTo>
                    <a:pt x="73" y="12"/>
                  </a:lnTo>
                  <a:lnTo>
                    <a:pt x="66" y="7"/>
                  </a:lnTo>
                  <a:lnTo>
                    <a:pt x="59" y="3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4" y="0"/>
                  </a:lnTo>
                  <a:lnTo>
                    <a:pt x="28" y="3"/>
                  </a:lnTo>
                  <a:lnTo>
                    <a:pt x="19" y="7"/>
                  </a:lnTo>
                  <a:lnTo>
                    <a:pt x="14" y="11"/>
                  </a:lnTo>
                  <a:lnTo>
                    <a:pt x="8" y="18"/>
                  </a:lnTo>
                  <a:lnTo>
                    <a:pt x="6" y="25"/>
                  </a:lnTo>
                  <a:lnTo>
                    <a:pt x="3" y="31"/>
                  </a:lnTo>
                  <a:lnTo>
                    <a:pt x="2" y="40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576" y="4103688"/>
              <a:ext cx="180975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9" name="Freeform 219"/>
            <p:cNvSpPr>
              <a:spLocks/>
            </p:cNvSpPr>
            <p:nvPr/>
          </p:nvSpPr>
          <p:spPr bwMode="auto">
            <a:xfrm>
              <a:off x="6384926" y="4110038"/>
              <a:ext cx="168275" cy="182563"/>
            </a:xfrm>
            <a:custGeom>
              <a:avLst/>
              <a:gdLst>
                <a:gd name="T0" fmla="*/ 72 w 106"/>
                <a:gd name="T1" fmla="*/ 112 h 115"/>
                <a:gd name="T2" fmla="*/ 58 w 106"/>
                <a:gd name="T3" fmla="*/ 106 h 115"/>
                <a:gd name="T4" fmla="*/ 56 w 106"/>
                <a:gd name="T5" fmla="*/ 92 h 115"/>
                <a:gd name="T6" fmla="*/ 58 w 106"/>
                <a:gd name="T7" fmla="*/ 74 h 115"/>
                <a:gd name="T8" fmla="*/ 64 w 106"/>
                <a:gd name="T9" fmla="*/ 56 h 115"/>
                <a:gd name="T10" fmla="*/ 47 w 106"/>
                <a:gd name="T11" fmla="*/ 58 h 115"/>
                <a:gd name="T12" fmla="*/ 31 w 106"/>
                <a:gd name="T13" fmla="*/ 55 h 115"/>
                <a:gd name="T14" fmla="*/ 27 w 106"/>
                <a:gd name="T15" fmla="*/ 51 h 115"/>
                <a:gd name="T16" fmla="*/ 27 w 106"/>
                <a:gd name="T17" fmla="*/ 47 h 115"/>
                <a:gd name="T18" fmla="*/ 35 w 106"/>
                <a:gd name="T19" fmla="*/ 37 h 115"/>
                <a:gd name="T20" fmla="*/ 6 w 106"/>
                <a:gd name="T21" fmla="*/ 5 h 115"/>
                <a:gd name="T22" fmla="*/ 39 w 106"/>
                <a:gd name="T23" fmla="*/ 39 h 115"/>
                <a:gd name="T24" fmla="*/ 30 w 106"/>
                <a:gd name="T25" fmla="*/ 47 h 115"/>
                <a:gd name="T26" fmla="*/ 30 w 106"/>
                <a:gd name="T27" fmla="*/ 51 h 115"/>
                <a:gd name="T28" fmla="*/ 30 w 106"/>
                <a:gd name="T29" fmla="*/ 51 h 115"/>
                <a:gd name="T30" fmla="*/ 32 w 106"/>
                <a:gd name="T31" fmla="*/ 54 h 115"/>
                <a:gd name="T32" fmla="*/ 47 w 106"/>
                <a:gd name="T33" fmla="*/ 55 h 115"/>
                <a:gd name="T34" fmla="*/ 71 w 106"/>
                <a:gd name="T35" fmla="*/ 55 h 115"/>
                <a:gd name="T36" fmla="*/ 62 w 106"/>
                <a:gd name="T37" fmla="*/ 71 h 115"/>
                <a:gd name="T38" fmla="*/ 58 w 106"/>
                <a:gd name="T39" fmla="*/ 92 h 115"/>
                <a:gd name="T40" fmla="*/ 61 w 106"/>
                <a:gd name="T41" fmla="*/ 104 h 115"/>
                <a:gd name="T42" fmla="*/ 76 w 106"/>
                <a:gd name="T43" fmla="*/ 110 h 115"/>
                <a:gd name="T44" fmla="*/ 103 w 106"/>
                <a:gd name="T45" fmla="*/ 104 h 115"/>
                <a:gd name="T46" fmla="*/ 103 w 106"/>
                <a:gd name="T47" fmla="*/ 108 h 115"/>
                <a:gd name="T48" fmla="*/ 105 w 106"/>
                <a:gd name="T49" fmla="*/ 107 h 115"/>
                <a:gd name="T50" fmla="*/ 76 w 106"/>
                <a:gd name="T51" fmla="*/ 112 h 115"/>
                <a:gd name="T52" fmla="*/ 72 w 106"/>
                <a:gd name="T53" fmla="*/ 115 h 115"/>
                <a:gd name="T54" fmla="*/ 76 w 106"/>
                <a:gd name="T55" fmla="*/ 115 h 115"/>
                <a:gd name="T56" fmla="*/ 106 w 106"/>
                <a:gd name="T57" fmla="*/ 108 h 115"/>
                <a:gd name="T58" fmla="*/ 102 w 106"/>
                <a:gd name="T59" fmla="*/ 102 h 115"/>
                <a:gd name="T60" fmla="*/ 76 w 106"/>
                <a:gd name="T61" fmla="*/ 107 h 115"/>
                <a:gd name="T62" fmla="*/ 64 w 106"/>
                <a:gd name="T63" fmla="*/ 102 h 115"/>
                <a:gd name="T64" fmla="*/ 61 w 106"/>
                <a:gd name="T65" fmla="*/ 92 h 115"/>
                <a:gd name="T66" fmla="*/ 65 w 106"/>
                <a:gd name="T67" fmla="*/ 73 h 115"/>
                <a:gd name="T68" fmla="*/ 76 w 106"/>
                <a:gd name="T69" fmla="*/ 50 h 115"/>
                <a:gd name="T70" fmla="*/ 47 w 106"/>
                <a:gd name="T71" fmla="*/ 52 h 115"/>
                <a:gd name="T72" fmla="*/ 34 w 106"/>
                <a:gd name="T73" fmla="*/ 51 h 115"/>
                <a:gd name="T74" fmla="*/ 32 w 106"/>
                <a:gd name="T75" fmla="*/ 50 h 115"/>
                <a:gd name="T76" fmla="*/ 32 w 106"/>
                <a:gd name="T77" fmla="*/ 50 h 115"/>
                <a:gd name="T78" fmla="*/ 32 w 106"/>
                <a:gd name="T79" fmla="*/ 50 h 115"/>
                <a:gd name="T80" fmla="*/ 31 w 106"/>
                <a:gd name="T81" fmla="*/ 50 h 115"/>
                <a:gd name="T82" fmla="*/ 31 w 106"/>
                <a:gd name="T83" fmla="*/ 50 h 115"/>
                <a:gd name="T84" fmla="*/ 32 w 106"/>
                <a:gd name="T85" fmla="*/ 50 h 115"/>
                <a:gd name="T86" fmla="*/ 36 w 106"/>
                <a:gd name="T87" fmla="*/ 44 h 115"/>
                <a:gd name="T88" fmla="*/ 45 w 106"/>
                <a:gd name="T89" fmla="*/ 37 h 115"/>
                <a:gd name="T90" fmla="*/ 34 w 106"/>
                <a:gd name="T91" fmla="*/ 37 h 115"/>
                <a:gd name="T92" fmla="*/ 34 w 106"/>
                <a:gd name="T93" fmla="*/ 36 h 115"/>
                <a:gd name="T94" fmla="*/ 24 w 106"/>
                <a:gd name="T95" fmla="*/ 46 h 115"/>
                <a:gd name="T96" fmla="*/ 24 w 106"/>
                <a:gd name="T97" fmla="*/ 52 h 115"/>
                <a:gd name="T98" fmla="*/ 30 w 106"/>
                <a:gd name="T99" fmla="*/ 58 h 115"/>
                <a:gd name="T100" fmla="*/ 47 w 106"/>
                <a:gd name="T101" fmla="*/ 61 h 115"/>
                <a:gd name="T102" fmla="*/ 64 w 106"/>
                <a:gd name="T103" fmla="*/ 58 h 115"/>
                <a:gd name="T104" fmla="*/ 56 w 106"/>
                <a:gd name="T105" fmla="*/ 73 h 115"/>
                <a:gd name="T106" fmla="*/ 53 w 106"/>
                <a:gd name="T107" fmla="*/ 92 h 115"/>
                <a:gd name="T108" fmla="*/ 57 w 106"/>
                <a:gd name="T109" fmla="*/ 107 h 115"/>
                <a:gd name="T110" fmla="*/ 68 w 106"/>
                <a:gd name="T111" fmla="*/ 11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6" h="115">
                  <a:moveTo>
                    <a:pt x="72" y="114"/>
                  </a:moveTo>
                  <a:lnTo>
                    <a:pt x="72" y="112"/>
                  </a:lnTo>
                  <a:lnTo>
                    <a:pt x="72" y="112"/>
                  </a:lnTo>
                  <a:lnTo>
                    <a:pt x="65" y="110"/>
                  </a:lnTo>
                  <a:lnTo>
                    <a:pt x="61" y="108"/>
                  </a:lnTo>
                  <a:lnTo>
                    <a:pt x="58" y="106"/>
                  </a:lnTo>
                  <a:lnTo>
                    <a:pt x="58" y="106"/>
                  </a:lnTo>
                  <a:lnTo>
                    <a:pt x="56" y="100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84"/>
                  </a:lnTo>
                  <a:lnTo>
                    <a:pt x="58" y="74"/>
                  </a:lnTo>
                  <a:lnTo>
                    <a:pt x="65" y="59"/>
                  </a:lnTo>
                  <a:lnTo>
                    <a:pt x="67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38" y="56"/>
                  </a:lnTo>
                  <a:lnTo>
                    <a:pt x="31" y="55"/>
                  </a:lnTo>
                  <a:lnTo>
                    <a:pt x="31" y="55"/>
                  </a:lnTo>
                  <a:lnTo>
                    <a:pt x="28" y="54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7" y="47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35" y="37"/>
                  </a:lnTo>
                  <a:lnTo>
                    <a:pt x="36" y="37"/>
                  </a:lnTo>
                  <a:lnTo>
                    <a:pt x="4" y="7"/>
                  </a:lnTo>
                  <a:lnTo>
                    <a:pt x="6" y="5"/>
                  </a:lnTo>
                  <a:lnTo>
                    <a:pt x="41" y="37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8" y="54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69" y="54"/>
                  </a:lnTo>
                  <a:lnTo>
                    <a:pt x="72" y="54"/>
                  </a:lnTo>
                  <a:lnTo>
                    <a:pt x="71" y="55"/>
                  </a:lnTo>
                  <a:lnTo>
                    <a:pt x="71" y="55"/>
                  </a:lnTo>
                  <a:lnTo>
                    <a:pt x="67" y="63"/>
                  </a:lnTo>
                  <a:lnTo>
                    <a:pt x="62" y="71"/>
                  </a:lnTo>
                  <a:lnTo>
                    <a:pt x="60" y="82"/>
                  </a:lnTo>
                  <a:lnTo>
                    <a:pt x="58" y="92"/>
                  </a:lnTo>
                  <a:lnTo>
                    <a:pt x="58" y="92"/>
                  </a:lnTo>
                  <a:lnTo>
                    <a:pt x="58" y="99"/>
                  </a:lnTo>
                  <a:lnTo>
                    <a:pt x="61" y="104"/>
                  </a:lnTo>
                  <a:lnTo>
                    <a:pt x="61" y="104"/>
                  </a:lnTo>
                  <a:lnTo>
                    <a:pt x="64" y="106"/>
                  </a:lnTo>
                  <a:lnTo>
                    <a:pt x="68" y="108"/>
                  </a:lnTo>
                  <a:lnTo>
                    <a:pt x="76" y="110"/>
                  </a:lnTo>
                  <a:lnTo>
                    <a:pt x="76" y="110"/>
                  </a:lnTo>
                  <a:lnTo>
                    <a:pt x="88" y="108"/>
                  </a:lnTo>
                  <a:lnTo>
                    <a:pt x="103" y="104"/>
                  </a:lnTo>
                  <a:lnTo>
                    <a:pt x="103" y="103"/>
                  </a:lnTo>
                  <a:lnTo>
                    <a:pt x="102" y="103"/>
                  </a:lnTo>
                  <a:lnTo>
                    <a:pt x="103" y="108"/>
                  </a:lnTo>
                  <a:lnTo>
                    <a:pt x="105" y="108"/>
                  </a:lnTo>
                  <a:lnTo>
                    <a:pt x="105" y="107"/>
                  </a:lnTo>
                  <a:lnTo>
                    <a:pt x="105" y="107"/>
                  </a:lnTo>
                  <a:lnTo>
                    <a:pt x="88" y="111"/>
                  </a:lnTo>
                  <a:lnTo>
                    <a:pt x="76" y="112"/>
                  </a:lnTo>
                  <a:lnTo>
                    <a:pt x="76" y="112"/>
                  </a:lnTo>
                  <a:lnTo>
                    <a:pt x="72" y="112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2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90" y="114"/>
                  </a:lnTo>
                  <a:lnTo>
                    <a:pt x="105" y="110"/>
                  </a:lnTo>
                  <a:lnTo>
                    <a:pt x="106" y="108"/>
                  </a:lnTo>
                  <a:lnTo>
                    <a:pt x="103" y="100"/>
                  </a:lnTo>
                  <a:lnTo>
                    <a:pt x="102" y="102"/>
                  </a:lnTo>
                  <a:lnTo>
                    <a:pt x="102" y="102"/>
                  </a:lnTo>
                  <a:lnTo>
                    <a:pt x="88" y="106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68" y="106"/>
                  </a:lnTo>
                  <a:lnTo>
                    <a:pt x="65" y="104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1" y="97"/>
                  </a:lnTo>
                  <a:lnTo>
                    <a:pt x="61" y="92"/>
                  </a:lnTo>
                  <a:lnTo>
                    <a:pt x="61" y="92"/>
                  </a:lnTo>
                  <a:lnTo>
                    <a:pt x="62" y="82"/>
                  </a:lnTo>
                  <a:lnTo>
                    <a:pt x="65" y="73"/>
                  </a:lnTo>
                  <a:lnTo>
                    <a:pt x="69" y="63"/>
                  </a:lnTo>
                  <a:lnTo>
                    <a:pt x="72" y="56"/>
                  </a:lnTo>
                  <a:lnTo>
                    <a:pt x="76" y="50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39" y="51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1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1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1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1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6" y="44"/>
                  </a:lnTo>
                  <a:lnTo>
                    <a:pt x="41" y="40"/>
                  </a:lnTo>
                  <a:lnTo>
                    <a:pt x="43" y="39"/>
                  </a:lnTo>
                  <a:lnTo>
                    <a:pt x="45" y="37"/>
                  </a:lnTo>
                  <a:lnTo>
                    <a:pt x="6" y="0"/>
                  </a:lnTo>
                  <a:lnTo>
                    <a:pt x="0" y="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4" y="46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6" y="55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6" y="59"/>
                  </a:lnTo>
                  <a:lnTo>
                    <a:pt x="47" y="61"/>
                  </a:lnTo>
                  <a:lnTo>
                    <a:pt x="47" y="61"/>
                  </a:lnTo>
                  <a:lnTo>
                    <a:pt x="64" y="59"/>
                  </a:lnTo>
                  <a:lnTo>
                    <a:pt x="64" y="58"/>
                  </a:lnTo>
                  <a:lnTo>
                    <a:pt x="62" y="58"/>
                  </a:lnTo>
                  <a:lnTo>
                    <a:pt x="62" y="58"/>
                  </a:lnTo>
                  <a:lnTo>
                    <a:pt x="56" y="73"/>
                  </a:lnTo>
                  <a:lnTo>
                    <a:pt x="53" y="82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100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4" y="112"/>
                  </a:lnTo>
                  <a:lnTo>
                    <a:pt x="68" y="114"/>
                  </a:lnTo>
                  <a:lnTo>
                    <a:pt x="72" y="115"/>
                  </a:lnTo>
                  <a:lnTo>
                    <a:pt x="72" y="114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1" y="4244975"/>
              <a:ext cx="287338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" name="Freeform 221"/>
            <p:cNvSpPr>
              <a:spLocks/>
            </p:cNvSpPr>
            <p:nvPr/>
          </p:nvSpPr>
          <p:spPr bwMode="auto">
            <a:xfrm>
              <a:off x="6492876" y="4260850"/>
              <a:ext cx="255588" cy="290513"/>
            </a:xfrm>
            <a:custGeom>
              <a:avLst/>
              <a:gdLst>
                <a:gd name="T0" fmla="*/ 11 w 161"/>
                <a:gd name="T1" fmla="*/ 64 h 183"/>
                <a:gd name="T2" fmla="*/ 7 w 161"/>
                <a:gd name="T3" fmla="*/ 58 h 183"/>
                <a:gd name="T4" fmla="*/ 3 w 161"/>
                <a:gd name="T5" fmla="*/ 47 h 183"/>
                <a:gd name="T6" fmla="*/ 3 w 161"/>
                <a:gd name="T7" fmla="*/ 41 h 183"/>
                <a:gd name="T8" fmla="*/ 7 w 161"/>
                <a:gd name="T9" fmla="*/ 24 h 183"/>
                <a:gd name="T10" fmla="*/ 18 w 161"/>
                <a:gd name="T11" fmla="*/ 11 h 183"/>
                <a:gd name="T12" fmla="*/ 23 w 161"/>
                <a:gd name="T13" fmla="*/ 7 h 183"/>
                <a:gd name="T14" fmla="*/ 35 w 161"/>
                <a:gd name="T15" fmla="*/ 2 h 183"/>
                <a:gd name="T16" fmla="*/ 41 w 161"/>
                <a:gd name="T17" fmla="*/ 2 h 183"/>
                <a:gd name="T18" fmla="*/ 57 w 161"/>
                <a:gd name="T19" fmla="*/ 7 h 183"/>
                <a:gd name="T20" fmla="*/ 71 w 161"/>
                <a:gd name="T21" fmla="*/ 17 h 183"/>
                <a:gd name="T22" fmla="*/ 150 w 161"/>
                <a:gd name="T23" fmla="*/ 117 h 183"/>
                <a:gd name="T24" fmla="*/ 157 w 161"/>
                <a:gd name="T25" fmla="*/ 129 h 183"/>
                <a:gd name="T26" fmla="*/ 158 w 161"/>
                <a:gd name="T27" fmla="*/ 142 h 183"/>
                <a:gd name="T28" fmla="*/ 158 w 161"/>
                <a:gd name="T29" fmla="*/ 150 h 183"/>
                <a:gd name="T30" fmla="*/ 150 w 161"/>
                <a:gd name="T31" fmla="*/ 165 h 183"/>
                <a:gd name="T32" fmla="*/ 145 w 161"/>
                <a:gd name="T33" fmla="*/ 172 h 183"/>
                <a:gd name="T34" fmla="*/ 132 w 161"/>
                <a:gd name="T35" fmla="*/ 177 h 183"/>
                <a:gd name="T36" fmla="*/ 120 w 161"/>
                <a:gd name="T37" fmla="*/ 180 h 183"/>
                <a:gd name="T38" fmla="*/ 112 w 161"/>
                <a:gd name="T39" fmla="*/ 179 h 183"/>
                <a:gd name="T40" fmla="*/ 97 w 161"/>
                <a:gd name="T41" fmla="*/ 172 h 183"/>
                <a:gd name="T42" fmla="*/ 11 w 161"/>
                <a:gd name="T43" fmla="*/ 64 h 183"/>
                <a:gd name="T44" fmla="*/ 9 w 161"/>
                <a:gd name="T45" fmla="*/ 67 h 183"/>
                <a:gd name="T46" fmla="*/ 89 w 161"/>
                <a:gd name="T47" fmla="*/ 166 h 183"/>
                <a:gd name="T48" fmla="*/ 102 w 161"/>
                <a:gd name="T49" fmla="*/ 179 h 183"/>
                <a:gd name="T50" fmla="*/ 120 w 161"/>
                <a:gd name="T51" fmla="*/ 183 h 183"/>
                <a:gd name="T52" fmla="*/ 127 w 161"/>
                <a:gd name="T53" fmla="*/ 181 h 183"/>
                <a:gd name="T54" fmla="*/ 139 w 161"/>
                <a:gd name="T55" fmla="*/ 177 h 183"/>
                <a:gd name="T56" fmla="*/ 146 w 161"/>
                <a:gd name="T57" fmla="*/ 173 h 183"/>
                <a:gd name="T58" fmla="*/ 157 w 161"/>
                <a:gd name="T59" fmla="*/ 159 h 183"/>
                <a:gd name="T60" fmla="*/ 161 w 161"/>
                <a:gd name="T61" fmla="*/ 142 h 183"/>
                <a:gd name="T62" fmla="*/ 161 w 161"/>
                <a:gd name="T63" fmla="*/ 135 h 183"/>
                <a:gd name="T64" fmla="*/ 157 w 161"/>
                <a:gd name="T65" fmla="*/ 121 h 183"/>
                <a:gd name="T66" fmla="*/ 74 w 161"/>
                <a:gd name="T67" fmla="*/ 15 h 183"/>
                <a:gd name="T68" fmla="*/ 67 w 161"/>
                <a:gd name="T69" fmla="*/ 8 h 183"/>
                <a:gd name="T70" fmla="*/ 50 w 161"/>
                <a:gd name="T71" fmla="*/ 1 h 183"/>
                <a:gd name="T72" fmla="*/ 41 w 161"/>
                <a:gd name="T73" fmla="*/ 0 h 183"/>
                <a:gd name="T74" fmla="*/ 29 w 161"/>
                <a:gd name="T75" fmla="*/ 1 h 183"/>
                <a:gd name="T76" fmla="*/ 16 w 161"/>
                <a:gd name="T77" fmla="*/ 8 h 183"/>
                <a:gd name="T78" fmla="*/ 9 w 161"/>
                <a:gd name="T79" fmla="*/ 15 h 183"/>
                <a:gd name="T80" fmla="*/ 1 w 161"/>
                <a:gd name="T81" fmla="*/ 31 h 183"/>
                <a:gd name="T82" fmla="*/ 0 w 161"/>
                <a:gd name="T83" fmla="*/ 41 h 183"/>
                <a:gd name="T84" fmla="*/ 3 w 161"/>
                <a:gd name="T85" fmla="*/ 54 h 183"/>
                <a:gd name="T86" fmla="*/ 9 w 161"/>
                <a:gd name="T87" fmla="*/ 6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1" h="183">
                  <a:moveTo>
                    <a:pt x="9" y="65"/>
                  </a:moveTo>
                  <a:lnTo>
                    <a:pt x="11" y="64"/>
                  </a:lnTo>
                  <a:lnTo>
                    <a:pt x="11" y="64"/>
                  </a:lnTo>
                  <a:lnTo>
                    <a:pt x="7" y="58"/>
                  </a:lnTo>
                  <a:lnTo>
                    <a:pt x="5" y="53"/>
                  </a:lnTo>
                  <a:lnTo>
                    <a:pt x="3" y="47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4" y="32"/>
                  </a:lnTo>
                  <a:lnTo>
                    <a:pt x="7" y="24"/>
                  </a:lnTo>
                  <a:lnTo>
                    <a:pt x="11" y="17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23" y="7"/>
                  </a:lnTo>
                  <a:lnTo>
                    <a:pt x="29" y="4"/>
                  </a:lnTo>
                  <a:lnTo>
                    <a:pt x="35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7" y="7"/>
                  </a:lnTo>
                  <a:lnTo>
                    <a:pt x="65" y="11"/>
                  </a:lnTo>
                  <a:lnTo>
                    <a:pt x="71" y="17"/>
                  </a:lnTo>
                  <a:lnTo>
                    <a:pt x="150" y="117"/>
                  </a:lnTo>
                  <a:lnTo>
                    <a:pt x="150" y="117"/>
                  </a:lnTo>
                  <a:lnTo>
                    <a:pt x="154" y="123"/>
                  </a:lnTo>
                  <a:lnTo>
                    <a:pt x="157" y="129"/>
                  </a:lnTo>
                  <a:lnTo>
                    <a:pt x="158" y="135"/>
                  </a:lnTo>
                  <a:lnTo>
                    <a:pt x="158" y="142"/>
                  </a:lnTo>
                  <a:lnTo>
                    <a:pt x="158" y="142"/>
                  </a:lnTo>
                  <a:lnTo>
                    <a:pt x="158" y="150"/>
                  </a:lnTo>
                  <a:lnTo>
                    <a:pt x="155" y="158"/>
                  </a:lnTo>
                  <a:lnTo>
                    <a:pt x="150" y="165"/>
                  </a:lnTo>
                  <a:lnTo>
                    <a:pt x="145" y="172"/>
                  </a:lnTo>
                  <a:lnTo>
                    <a:pt x="145" y="172"/>
                  </a:lnTo>
                  <a:lnTo>
                    <a:pt x="139" y="174"/>
                  </a:lnTo>
                  <a:lnTo>
                    <a:pt x="132" y="177"/>
                  </a:lnTo>
                  <a:lnTo>
                    <a:pt x="127" y="179"/>
                  </a:lnTo>
                  <a:lnTo>
                    <a:pt x="120" y="180"/>
                  </a:lnTo>
                  <a:lnTo>
                    <a:pt x="120" y="180"/>
                  </a:lnTo>
                  <a:lnTo>
                    <a:pt x="112" y="179"/>
                  </a:lnTo>
                  <a:lnTo>
                    <a:pt x="104" y="176"/>
                  </a:lnTo>
                  <a:lnTo>
                    <a:pt x="97" y="172"/>
                  </a:lnTo>
                  <a:lnTo>
                    <a:pt x="90" y="165"/>
                  </a:lnTo>
                  <a:lnTo>
                    <a:pt x="11" y="64"/>
                  </a:lnTo>
                  <a:lnTo>
                    <a:pt x="9" y="65"/>
                  </a:lnTo>
                  <a:lnTo>
                    <a:pt x="9" y="67"/>
                  </a:lnTo>
                  <a:lnTo>
                    <a:pt x="89" y="166"/>
                  </a:lnTo>
                  <a:lnTo>
                    <a:pt x="89" y="166"/>
                  </a:lnTo>
                  <a:lnTo>
                    <a:pt x="94" y="173"/>
                  </a:lnTo>
                  <a:lnTo>
                    <a:pt x="102" y="179"/>
                  </a:lnTo>
                  <a:lnTo>
                    <a:pt x="112" y="181"/>
                  </a:lnTo>
                  <a:lnTo>
                    <a:pt x="120" y="183"/>
                  </a:lnTo>
                  <a:lnTo>
                    <a:pt x="120" y="183"/>
                  </a:lnTo>
                  <a:lnTo>
                    <a:pt x="127" y="181"/>
                  </a:lnTo>
                  <a:lnTo>
                    <a:pt x="134" y="180"/>
                  </a:lnTo>
                  <a:lnTo>
                    <a:pt x="139" y="177"/>
                  </a:lnTo>
                  <a:lnTo>
                    <a:pt x="146" y="173"/>
                  </a:lnTo>
                  <a:lnTo>
                    <a:pt x="146" y="173"/>
                  </a:lnTo>
                  <a:lnTo>
                    <a:pt x="153" y="166"/>
                  </a:lnTo>
                  <a:lnTo>
                    <a:pt x="157" y="159"/>
                  </a:lnTo>
                  <a:lnTo>
                    <a:pt x="161" y="150"/>
                  </a:lnTo>
                  <a:lnTo>
                    <a:pt x="161" y="142"/>
                  </a:lnTo>
                  <a:lnTo>
                    <a:pt x="161" y="142"/>
                  </a:lnTo>
                  <a:lnTo>
                    <a:pt x="161" y="135"/>
                  </a:lnTo>
                  <a:lnTo>
                    <a:pt x="160" y="128"/>
                  </a:lnTo>
                  <a:lnTo>
                    <a:pt x="157" y="121"/>
                  </a:lnTo>
                  <a:lnTo>
                    <a:pt x="153" y="116"/>
                  </a:lnTo>
                  <a:lnTo>
                    <a:pt x="74" y="15"/>
                  </a:lnTo>
                  <a:lnTo>
                    <a:pt x="74" y="15"/>
                  </a:lnTo>
                  <a:lnTo>
                    <a:pt x="67" y="8"/>
                  </a:lnTo>
                  <a:lnTo>
                    <a:pt x="59" y="4"/>
                  </a:lnTo>
                  <a:lnTo>
                    <a:pt x="50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9" y="1"/>
                  </a:lnTo>
                  <a:lnTo>
                    <a:pt x="22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9" y="15"/>
                  </a:lnTo>
                  <a:lnTo>
                    <a:pt x="4" y="23"/>
                  </a:lnTo>
                  <a:lnTo>
                    <a:pt x="1" y="3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" y="47"/>
                  </a:lnTo>
                  <a:lnTo>
                    <a:pt x="3" y="54"/>
                  </a:lnTo>
                  <a:lnTo>
                    <a:pt x="5" y="60"/>
                  </a:lnTo>
                  <a:lnTo>
                    <a:pt x="9" y="67"/>
                  </a:lnTo>
                  <a:lnTo>
                    <a:pt x="9" y="65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2" name="Picture 222"/>
            <p:cNvPicPr>
              <a:picLocks noChangeAspect="1" noChangeArrowheads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9913" y="3937000"/>
              <a:ext cx="96838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6927851" y="3948113"/>
              <a:ext cx="82550" cy="231775"/>
            </a:xfrm>
            <a:custGeom>
              <a:avLst/>
              <a:gdLst>
                <a:gd name="T0" fmla="*/ 8 w 52"/>
                <a:gd name="T1" fmla="*/ 127 h 146"/>
                <a:gd name="T2" fmla="*/ 3 w 52"/>
                <a:gd name="T3" fmla="*/ 112 h 146"/>
                <a:gd name="T4" fmla="*/ 7 w 52"/>
                <a:gd name="T5" fmla="*/ 102 h 146"/>
                <a:gd name="T6" fmla="*/ 17 w 52"/>
                <a:gd name="T7" fmla="*/ 93 h 146"/>
                <a:gd name="T8" fmla="*/ 41 w 52"/>
                <a:gd name="T9" fmla="*/ 81 h 146"/>
                <a:gd name="T10" fmla="*/ 26 w 52"/>
                <a:gd name="T11" fmla="*/ 70 h 146"/>
                <a:gd name="T12" fmla="*/ 15 w 52"/>
                <a:gd name="T13" fmla="*/ 56 h 146"/>
                <a:gd name="T14" fmla="*/ 14 w 52"/>
                <a:gd name="T15" fmla="*/ 51 h 146"/>
                <a:gd name="T16" fmla="*/ 19 w 52"/>
                <a:gd name="T17" fmla="*/ 46 h 146"/>
                <a:gd name="T18" fmla="*/ 26 w 52"/>
                <a:gd name="T19" fmla="*/ 46 h 146"/>
                <a:gd name="T20" fmla="*/ 28 w 52"/>
                <a:gd name="T21" fmla="*/ 3 h 146"/>
                <a:gd name="T22" fmla="*/ 33 w 52"/>
                <a:gd name="T23" fmla="*/ 49 h 146"/>
                <a:gd name="T24" fmla="*/ 28 w 52"/>
                <a:gd name="T25" fmla="*/ 49 h 146"/>
                <a:gd name="T26" fmla="*/ 18 w 52"/>
                <a:gd name="T27" fmla="*/ 51 h 146"/>
                <a:gd name="T28" fmla="*/ 17 w 52"/>
                <a:gd name="T29" fmla="*/ 53 h 146"/>
                <a:gd name="T30" fmla="*/ 22 w 52"/>
                <a:gd name="T31" fmla="*/ 61 h 146"/>
                <a:gd name="T32" fmla="*/ 44 w 52"/>
                <a:gd name="T33" fmla="*/ 81 h 146"/>
                <a:gd name="T34" fmla="*/ 44 w 52"/>
                <a:gd name="T35" fmla="*/ 83 h 146"/>
                <a:gd name="T36" fmla="*/ 22 w 52"/>
                <a:gd name="T37" fmla="*/ 93 h 146"/>
                <a:gd name="T38" fmla="*/ 11 w 52"/>
                <a:gd name="T39" fmla="*/ 102 h 146"/>
                <a:gd name="T40" fmla="*/ 6 w 52"/>
                <a:gd name="T41" fmla="*/ 113 h 146"/>
                <a:gd name="T42" fmla="*/ 7 w 52"/>
                <a:gd name="T43" fmla="*/ 120 h 146"/>
                <a:gd name="T44" fmla="*/ 23 w 52"/>
                <a:gd name="T45" fmla="*/ 134 h 146"/>
                <a:gd name="T46" fmla="*/ 36 w 52"/>
                <a:gd name="T47" fmla="*/ 139 h 146"/>
                <a:gd name="T48" fmla="*/ 36 w 52"/>
                <a:gd name="T49" fmla="*/ 143 h 146"/>
                <a:gd name="T50" fmla="*/ 14 w 52"/>
                <a:gd name="T51" fmla="*/ 131 h 146"/>
                <a:gd name="T52" fmla="*/ 7 w 52"/>
                <a:gd name="T53" fmla="*/ 128 h 146"/>
                <a:gd name="T54" fmla="*/ 18 w 52"/>
                <a:gd name="T55" fmla="*/ 138 h 146"/>
                <a:gd name="T56" fmla="*/ 40 w 52"/>
                <a:gd name="T57" fmla="*/ 139 h 146"/>
                <a:gd name="T58" fmla="*/ 25 w 52"/>
                <a:gd name="T59" fmla="*/ 133 h 146"/>
                <a:gd name="T60" fmla="*/ 10 w 52"/>
                <a:gd name="T61" fmla="*/ 119 h 146"/>
                <a:gd name="T62" fmla="*/ 8 w 52"/>
                <a:gd name="T63" fmla="*/ 113 h 146"/>
                <a:gd name="T64" fmla="*/ 13 w 52"/>
                <a:gd name="T65" fmla="*/ 104 h 146"/>
                <a:gd name="T66" fmla="*/ 29 w 52"/>
                <a:gd name="T67" fmla="*/ 93 h 146"/>
                <a:gd name="T68" fmla="*/ 52 w 52"/>
                <a:gd name="T69" fmla="*/ 83 h 146"/>
                <a:gd name="T70" fmla="*/ 32 w 52"/>
                <a:gd name="T71" fmla="*/ 67 h 146"/>
                <a:gd name="T72" fmla="*/ 21 w 52"/>
                <a:gd name="T73" fmla="*/ 55 h 146"/>
                <a:gd name="T74" fmla="*/ 19 w 52"/>
                <a:gd name="T75" fmla="*/ 53 h 146"/>
                <a:gd name="T76" fmla="*/ 19 w 52"/>
                <a:gd name="T77" fmla="*/ 53 h 146"/>
                <a:gd name="T78" fmla="*/ 19 w 52"/>
                <a:gd name="T79" fmla="*/ 53 h 146"/>
                <a:gd name="T80" fmla="*/ 19 w 52"/>
                <a:gd name="T81" fmla="*/ 53 h 146"/>
                <a:gd name="T82" fmla="*/ 22 w 52"/>
                <a:gd name="T83" fmla="*/ 52 h 146"/>
                <a:gd name="T84" fmla="*/ 32 w 52"/>
                <a:gd name="T85" fmla="*/ 52 h 146"/>
                <a:gd name="T86" fmla="*/ 32 w 52"/>
                <a:gd name="T87" fmla="*/ 0 h 146"/>
                <a:gd name="T88" fmla="*/ 30 w 52"/>
                <a:gd name="T89" fmla="*/ 45 h 146"/>
                <a:gd name="T90" fmla="*/ 26 w 52"/>
                <a:gd name="T91" fmla="*/ 44 h 146"/>
                <a:gd name="T92" fmla="*/ 18 w 52"/>
                <a:gd name="T93" fmla="*/ 45 h 146"/>
                <a:gd name="T94" fmla="*/ 13 w 52"/>
                <a:gd name="T95" fmla="*/ 49 h 146"/>
                <a:gd name="T96" fmla="*/ 13 w 52"/>
                <a:gd name="T97" fmla="*/ 57 h 146"/>
                <a:gd name="T98" fmla="*/ 25 w 52"/>
                <a:gd name="T99" fmla="*/ 71 h 146"/>
                <a:gd name="T100" fmla="*/ 37 w 52"/>
                <a:gd name="T101" fmla="*/ 79 h 146"/>
                <a:gd name="T102" fmla="*/ 15 w 52"/>
                <a:gd name="T103" fmla="*/ 92 h 146"/>
                <a:gd name="T104" fmla="*/ 4 w 52"/>
                <a:gd name="T105" fmla="*/ 101 h 146"/>
                <a:gd name="T106" fmla="*/ 0 w 52"/>
                <a:gd name="T107" fmla="*/ 113 h 146"/>
                <a:gd name="T108" fmla="*/ 2 w 52"/>
                <a:gd name="T109" fmla="*/ 12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2" h="146">
                  <a:moveTo>
                    <a:pt x="8" y="127"/>
                  </a:moveTo>
                  <a:lnTo>
                    <a:pt x="8" y="127"/>
                  </a:lnTo>
                  <a:lnTo>
                    <a:pt x="8" y="127"/>
                  </a:lnTo>
                  <a:lnTo>
                    <a:pt x="4" y="120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4" y="108"/>
                  </a:lnTo>
                  <a:lnTo>
                    <a:pt x="7" y="102"/>
                  </a:lnTo>
                  <a:lnTo>
                    <a:pt x="11" y="97"/>
                  </a:lnTo>
                  <a:lnTo>
                    <a:pt x="17" y="93"/>
                  </a:lnTo>
                  <a:lnTo>
                    <a:pt x="17" y="93"/>
                  </a:lnTo>
                  <a:lnTo>
                    <a:pt x="29" y="86"/>
                  </a:lnTo>
                  <a:lnTo>
                    <a:pt x="38" y="82"/>
                  </a:lnTo>
                  <a:lnTo>
                    <a:pt x="41" y="81"/>
                  </a:lnTo>
                  <a:lnTo>
                    <a:pt x="38" y="79"/>
                  </a:lnTo>
                  <a:lnTo>
                    <a:pt x="38" y="79"/>
                  </a:lnTo>
                  <a:lnTo>
                    <a:pt x="26" y="70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5" y="56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7" y="49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30" y="46"/>
                  </a:lnTo>
                  <a:lnTo>
                    <a:pt x="32" y="46"/>
                  </a:lnTo>
                  <a:lnTo>
                    <a:pt x="28" y="3"/>
                  </a:lnTo>
                  <a:lnTo>
                    <a:pt x="30" y="3"/>
                  </a:lnTo>
                  <a:lnTo>
                    <a:pt x="34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8" y="56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30" y="70"/>
                  </a:lnTo>
                  <a:lnTo>
                    <a:pt x="44" y="81"/>
                  </a:lnTo>
                  <a:lnTo>
                    <a:pt x="47" y="82"/>
                  </a:lnTo>
                  <a:lnTo>
                    <a:pt x="44" y="83"/>
                  </a:lnTo>
                  <a:lnTo>
                    <a:pt x="44" y="83"/>
                  </a:lnTo>
                  <a:lnTo>
                    <a:pt x="34" y="87"/>
                  </a:lnTo>
                  <a:lnTo>
                    <a:pt x="22" y="93"/>
                  </a:lnTo>
                  <a:lnTo>
                    <a:pt x="22" y="93"/>
                  </a:lnTo>
                  <a:lnTo>
                    <a:pt x="15" y="97"/>
                  </a:lnTo>
                  <a:lnTo>
                    <a:pt x="11" y="102"/>
                  </a:lnTo>
                  <a:lnTo>
                    <a:pt x="11" y="102"/>
                  </a:lnTo>
                  <a:lnTo>
                    <a:pt x="7" y="108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7"/>
                  </a:lnTo>
                  <a:lnTo>
                    <a:pt x="7" y="120"/>
                  </a:lnTo>
                  <a:lnTo>
                    <a:pt x="14" y="127"/>
                  </a:lnTo>
                  <a:lnTo>
                    <a:pt x="14" y="127"/>
                  </a:lnTo>
                  <a:lnTo>
                    <a:pt x="23" y="134"/>
                  </a:lnTo>
                  <a:lnTo>
                    <a:pt x="37" y="141"/>
                  </a:lnTo>
                  <a:lnTo>
                    <a:pt x="37" y="139"/>
                  </a:lnTo>
                  <a:lnTo>
                    <a:pt x="36" y="139"/>
                  </a:lnTo>
                  <a:lnTo>
                    <a:pt x="34" y="145"/>
                  </a:lnTo>
                  <a:lnTo>
                    <a:pt x="36" y="145"/>
                  </a:lnTo>
                  <a:lnTo>
                    <a:pt x="36" y="143"/>
                  </a:lnTo>
                  <a:lnTo>
                    <a:pt x="36" y="143"/>
                  </a:lnTo>
                  <a:lnTo>
                    <a:pt x="19" y="135"/>
                  </a:lnTo>
                  <a:lnTo>
                    <a:pt x="14" y="131"/>
                  </a:lnTo>
                  <a:lnTo>
                    <a:pt x="8" y="127"/>
                  </a:lnTo>
                  <a:lnTo>
                    <a:pt x="8" y="127"/>
                  </a:lnTo>
                  <a:lnTo>
                    <a:pt x="7" y="128"/>
                  </a:lnTo>
                  <a:lnTo>
                    <a:pt x="7" y="128"/>
                  </a:lnTo>
                  <a:lnTo>
                    <a:pt x="11" y="133"/>
                  </a:lnTo>
                  <a:lnTo>
                    <a:pt x="18" y="138"/>
                  </a:lnTo>
                  <a:lnTo>
                    <a:pt x="34" y="146"/>
                  </a:lnTo>
                  <a:lnTo>
                    <a:pt x="36" y="146"/>
                  </a:lnTo>
                  <a:lnTo>
                    <a:pt x="40" y="139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25" y="133"/>
                  </a:lnTo>
                  <a:lnTo>
                    <a:pt x="15" y="126"/>
                  </a:lnTo>
                  <a:lnTo>
                    <a:pt x="15" y="126"/>
                  </a:lnTo>
                  <a:lnTo>
                    <a:pt x="10" y="119"/>
                  </a:lnTo>
                  <a:lnTo>
                    <a:pt x="8" y="116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10" y="108"/>
                  </a:lnTo>
                  <a:lnTo>
                    <a:pt x="13" y="104"/>
                  </a:lnTo>
                  <a:lnTo>
                    <a:pt x="13" y="104"/>
                  </a:lnTo>
                  <a:lnTo>
                    <a:pt x="19" y="98"/>
                  </a:lnTo>
                  <a:lnTo>
                    <a:pt x="29" y="93"/>
                  </a:lnTo>
                  <a:lnTo>
                    <a:pt x="45" y="86"/>
                  </a:lnTo>
                  <a:lnTo>
                    <a:pt x="51" y="83"/>
                  </a:lnTo>
                  <a:lnTo>
                    <a:pt x="52" y="83"/>
                  </a:lnTo>
                  <a:lnTo>
                    <a:pt x="47" y="78"/>
                  </a:lnTo>
                  <a:lnTo>
                    <a:pt x="47" y="78"/>
                  </a:lnTo>
                  <a:lnTo>
                    <a:pt x="32" y="67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1" y="55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32" y="52"/>
                  </a:lnTo>
                  <a:lnTo>
                    <a:pt x="36" y="52"/>
                  </a:lnTo>
                  <a:lnTo>
                    <a:pt x="37" y="53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29" y="45"/>
                  </a:lnTo>
                  <a:lnTo>
                    <a:pt x="30" y="45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5" y="46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3" y="5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25" y="71"/>
                  </a:lnTo>
                  <a:lnTo>
                    <a:pt x="37" y="82"/>
                  </a:lnTo>
                  <a:lnTo>
                    <a:pt x="38" y="81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28" y="85"/>
                  </a:lnTo>
                  <a:lnTo>
                    <a:pt x="15" y="92"/>
                  </a:lnTo>
                  <a:lnTo>
                    <a:pt x="15" y="92"/>
                  </a:lnTo>
                  <a:lnTo>
                    <a:pt x="10" y="96"/>
                  </a:lnTo>
                  <a:lnTo>
                    <a:pt x="4" y="101"/>
                  </a:lnTo>
                  <a:lnTo>
                    <a:pt x="2" y="107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7"/>
                  </a:lnTo>
                  <a:lnTo>
                    <a:pt x="2" y="122"/>
                  </a:lnTo>
                  <a:lnTo>
                    <a:pt x="7" y="128"/>
                  </a:lnTo>
                  <a:lnTo>
                    <a:pt x="8" y="127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4" name="Picture 224"/>
            <p:cNvPicPr>
              <a:picLocks noChangeAspect="1" noChangeArrowheads="1"/>
            </p:cNvPicPr>
            <p:nvPr/>
          </p:nvPicPr>
          <p:blipFill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3876" y="4141788"/>
              <a:ext cx="163513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6883401" y="4149725"/>
              <a:ext cx="142875" cy="333375"/>
            </a:xfrm>
            <a:custGeom>
              <a:avLst/>
              <a:gdLst>
                <a:gd name="T0" fmla="*/ 11 w 90"/>
                <a:gd name="T1" fmla="*/ 40 h 210"/>
                <a:gd name="T2" fmla="*/ 11 w 90"/>
                <a:gd name="T3" fmla="*/ 31 h 210"/>
                <a:gd name="T4" fmla="*/ 17 w 90"/>
                <a:gd name="T5" fmla="*/ 19 h 210"/>
                <a:gd name="T6" fmla="*/ 28 w 90"/>
                <a:gd name="T7" fmla="*/ 10 h 210"/>
                <a:gd name="T8" fmla="*/ 41 w 90"/>
                <a:gd name="T9" fmla="*/ 4 h 210"/>
                <a:gd name="T10" fmla="*/ 49 w 90"/>
                <a:gd name="T11" fmla="*/ 3 h 210"/>
                <a:gd name="T12" fmla="*/ 50 w 90"/>
                <a:gd name="T13" fmla="*/ 3 h 210"/>
                <a:gd name="T14" fmla="*/ 65 w 90"/>
                <a:gd name="T15" fmla="*/ 7 h 210"/>
                <a:gd name="T16" fmla="*/ 76 w 90"/>
                <a:gd name="T17" fmla="*/ 15 h 210"/>
                <a:gd name="T18" fmla="*/ 84 w 90"/>
                <a:gd name="T19" fmla="*/ 27 h 210"/>
                <a:gd name="T20" fmla="*/ 87 w 90"/>
                <a:gd name="T21" fmla="*/ 41 h 210"/>
                <a:gd name="T22" fmla="*/ 87 w 90"/>
                <a:gd name="T23" fmla="*/ 44 h 210"/>
                <a:gd name="T24" fmla="*/ 79 w 90"/>
                <a:gd name="T25" fmla="*/ 172 h 210"/>
                <a:gd name="T26" fmla="*/ 75 w 90"/>
                <a:gd name="T27" fmla="*/ 186 h 210"/>
                <a:gd name="T28" fmla="*/ 66 w 90"/>
                <a:gd name="T29" fmla="*/ 198 h 210"/>
                <a:gd name="T30" fmla="*/ 56 w 90"/>
                <a:gd name="T31" fmla="*/ 205 h 210"/>
                <a:gd name="T32" fmla="*/ 41 w 90"/>
                <a:gd name="T33" fmla="*/ 208 h 210"/>
                <a:gd name="T34" fmla="*/ 38 w 90"/>
                <a:gd name="T35" fmla="*/ 208 h 210"/>
                <a:gd name="T36" fmla="*/ 31 w 90"/>
                <a:gd name="T37" fmla="*/ 206 h 210"/>
                <a:gd name="T38" fmla="*/ 17 w 90"/>
                <a:gd name="T39" fmla="*/ 201 h 210"/>
                <a:gd name="T40" fmla="*/ 8 w 90"/>
                <a:gd name="T41" fmla="*/ 190 h 210"/>
                <a:gd name="T42" fmla="*/ 4 w 90"/>
                <a:gd name="T43" fmla="*/ 178 h 210"/>
                <a:gd name="T44" fmla="*/ 2 w 90"/>
                <a:gd name="T45" fmla="*/ 169 h 210"/>
                <a:gd name="T46" fmla="*/ 11 w 90"/>
                <a:gd name="T47" fmla="*/ 40 h 210"/>
                <a:gd name="T48" fmla="*/ 8 w 90"/>
                <a:gd name="T49" fmla="*/ 40 h 210"/>
                <a:gd name="T50" fmla="*/ 0 w 90"/>
                <a:gd name="T51" fmla="*/ 167 h 210"/>
                <a:gd name="T52" fmla="*/ 0 w 90"/>
                <a:gd name="T53" fmla="*/ 169 h 210"/>
                <a:gd name="T54" fmla="*/ 2 w 90"/>
                <a:gd name="T55" fmla="*/ 184 h 210"/>
                <a:gd name="T56" fmla="*/ 11 w 90"/>
                <a:gd name="T57" fmla="*/ 198 h 210"/>
                <a:gd name="T58" fmla="*/ 23 w 90"/>
                <a:gd name="T59" fmla="*/ 206 h 210"/>
                <a:gd name="T60" fmla="*/ 38 w 90"/>
                <a:gd name="T61" fmla="*/ 210 h 210"/>
                <a:gd name="T62" fmla="*/ 41 w 90"/>
                <a:gd name="T63" fmla="*/ 210 h 210"/>
                <a:gd name="T64" fmla="*/ 49 w 90"/>
                <a:gd name="T65" fmla="*/ 210 h 210"/>
                <a:gd name="T66" fmla="*/ 62 w 90"/>
                <a:gd name="T67" fmla="*/ 204 h 210"/>
                <a:gd name="T68" fmla="*/ 73 w 90"/>
                <a:gd name="T69" fmla="*/ 194 h 210"/>
                <a:gd name="T70" fmla="*/ 80 w 90"/>
                <a:gd name="T71" fmla="*/ 180 h 210"/>
                <a:gd name="T72" fmla="*/ 90 w 90"/>
                <a:gd name="T73" fmla="*/ 44 h 210"/>
                <a:gd name="T74" fmla="*/ 90 w 90"/>
                <a:gd name="T75" fmla="*/ 41 h 210"/>
                <a:gd name="T76" fmla="*/ 88 w 90"/>
                <a:gd name="T77" fmla="*/ 34 h 210"/>
                <a:gd name="T78" fmla="*/ 83 w 90"/>
                <a:gd name="T79" fmla="*/ 19 h 210"/>
                <a:gd name="T80" fmla="*/ 72 w 90"/>
                <a:gd name="T81" fmla="*/ 8 h 210"/>
                <a:gd name="T82" fmla="*/ 58 w 90"/>
                <a:gd name="T83" fmla="*/ 1 h 210"/>
                <a:gd name="T84" fmla="*/ 50 w 90"/>
                <a:gd name="T85" fmla="*/ 0 h 210"/>
                <a:gd name="T86" fmla="*/ 49 w 90"/>
                <a:gd name="T87" fmla="*/ 0 h 210"/>
                <a:gd name="T88" fmla="*/ 32 w 90"/>
                <a:gd name="T89" fmla="*/ 4 h 210"/>
                <a:gd name="T90" fmla="*/ 20 w 90"/>
                <a:gd name="T91" fmla="*/ 12 h 210"/>
                <a:gd name="T92" fmla="*/ 11 w 90"/>
                <a:gd name="T93" fmla="*/ 25 h 210"/>
                <a:gd name="T94" fmla="*/ 8 w 90"/>
                <a:gd name="T95" fmla="*/ 4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0" h="210">
                  <a:moveTo>
                    <a:pt x="9" y="40"/>
                  </a:moveTo>
                  <a:lnTo>
                    <a:pt x="11" y="40"/>
                  </a:lnTo>
                  <a:lnTo>
                    <a:pt x="11" y="40"/>
                  </a:lnTo>
                  <a:lnTo>
                    <a:pt x="11" y="31"/>
                  </a:lnTo>
                  <a:lnTo>
                    <a:pt x="13" y="25"/>
                  </a:lnTo>
                  <a:lnTo>
                    <a:pt x="17" y="19"/>
                  </a:lnTo>
                  <a:lnTo>
                    <a:pt x="21" y="14"/>
                  </a:lnTo>
                  <a:lnTo>
                    <a:pt x="28" y="10"/>
                  </a:lnTo>
                  <a:lnTo>
                    <a:pt x="34" y="6"/>
                  </a:lnTo>
                  <a:lnTo>
                    <a:pt x="41" y="4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8" y="4"/>
                  </a:lnTo>
                  <a:lnTo>
                    <a:pt x="65" y="7"/>
                  </a:lnTo>
                  <a:lnTo>
                    <a:pt x="71" y="11"/>
                  </a:lnTo>
                  <a:lnTo>
                    <a:pt x="76" y="15"/>
                  </a:lnTo>
                  <a:lnTo>
                    <a:pt x="80" y="21"/>
                  </a:lnTo>
                  <a:lnTo>
                    <a:pt x="84" y="27"/>
                  </a:lnTo>
                  <a:lnTo>
                    <a:pt x="86" y="34"/>
                  </a:lnTo>
                  <a:lnTo>
                    <a:pt x="87" y="41"/>
                  </a:lnTo>
                  <a:lnTo>
                    <a:pt x="87" y="41"/>
                  </a:lnTo>
                  <a:lnTo>
                    <a:pt x="87" y="44"/>
                  </a:lnTo>
                  <a:lnTo>
                    <a:pt x="79" y="172"/>
                  </a:lnTo>
                  <a:lnTo>
                    <a:pt x="79" y="172"/>
                  </a:lnTo>
                  <a:lnTo>
                    <a:pt x="77" y="179"/>
                  </a:lnTo>
                  <a:lnTo>
                    <a:pt x="75" y="186"/>
                  </a:lnTo>
                  <a:lnTo>
                    <a:pt x="72" y="193"/>
                  </a:lnTo>
                  <a:lnTo>
                    <a:pt x="66" y="198"/>
                  </a:lnTo>
                  <a:lnTo>
                    <a:pt x="61" y="202"/>
                  </a:lnTo>
                  <a:lnTo>
                    <a:pt x="56" y="205"/>
                  </a:lnTo>
                  <a:lnTo>
                    <a:pt x="49" y="208"/>
                  </a:lnTo>
                  <a:lnTo>
                    <a:pt x="41" y="208"/>
                  </a:lnTo>
                  <a:lnTo>
                    <a:pt x="41" y="208"/>
                  </a:lnTo>
                  <a:lnTo>
                    <a:pt x="38" y="208"/>
                  </a:lnTo>
                  <a:lnTo>
                    <a:pt x="38" y="208"/>
                  </a:lnTo>
                  <a:lnTo>
                    <a:pt x="31" y="206"/>
                  </a:lnTo>
                  <a:lnTo>
                    <a:pt x="24" y="204"/>
                  </a:lnTo>
                  <a:lnTo>
                    <a:pt x="17" y="201"/>
                  </a:lnTo>
                  <a:lnTo>
                    <a:pt x="13" y="195"/>
                  </a:lnTo>
                  <a:lnTo>
                    <a:pt x="8" y="190"/>
                  </a:lnTo>
                  <a:lnTo>
                    <a:pt x="5" y="184"/>
                  </a:lnTo>
                  <a:lnTo>
                    <a:pt x="4" y="178"/>
                  </a:lnTo>
                  <a:lnTo>
                    <a:pt x="2" y="169"/>
                  </a:lnTo>
                  <a:lnTo>
                    <a:pt x="2" y="169"/>
                  </a:lnTo>
                  <a:lnTo>
                    <a:pt x="2" y="167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1" y="178"/>
                  </a:lnTo>
                  <a:lnTo>
                    <a:pt x="2" y="184"/>
                  </a:lnTo>
                  <a:lnTo>
                    <a:pt x="6" y="191"/>
                  </a:lnTo>
                  <a:lnTo>
                    <a:pt x="11" y="198"/>
                  </a:lnTo>
                  <a:lnTo>
                    <a:pt x="16" y="202"/>
                  </a:lnTo>
                  <a:lnTo>
                    <a:pt x="23" y="206"/>
                  </a:lnTo>
                  <a:lnTo>
                    <a:pt x="30" y="209"/>
                  </a:lnTo>
                  <a:lnTo>
                    <a:pt x="38" y="210"/>
                  </a:lnTo>
                  <a:lnTo>
                    <a:pt x="38" y="210"/>
                  </a:lnTo>
                  <a:lnTo>
                    <a:pt x="41" y="210"/>
                  </a:lnTo>
                  <a:lnTo>
                    <a:pt x="41" y="210"/>
                  </a:lnTo>
                  <a:lnTo>
                    <a:pt x="49" y="210"/>
                  </a:lnTo>
                  <a:lnTo>
                    <a:pt x="56" y="208"/>
                  </a:lnTo>
                  <a:lnTo>
                    <a:pt x="62" y="204"/>
                  </a:lnTo>
                  <a:lnTo>
                    <a:pt x="69" y="199"/>
                  </a:lnTo>
                  <a:lnTo>
                    <a:pt x="73" y="194"/>
                  </a:lnTo>
                  <a:lnTo>
                    <a:pt x="77" y="187"/>
                  </a:lnTo>
                  <a:lnTo>
                    <a:pt x="80" y="180"/>
                  </a:lnTo>
                  <a:lnTo>
                    <a:pt x="82" y="172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88" y="34"/>
                  </a:lnTo>
                  <a:lnTo>
                    <a:pt x="87" y="26"/>
                  </a:lnTo>
                  <a:lnTo>
                    <a:pt x="83" y="19"/>
                  </a:lnTo>
                  <a:lnTo>
                    <a:pt x="79" y="14"/>
                  </a:lnTo>
                  <a:lnTo>
                    <a:pt x="72" y="8"/>
                  </a:lnTo>
                  <a:lnTo>
                    <a:pt x="66" y="4"/>
                  </a:lnTo>
                  <a:lnTo>
                    <a:pt x="58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1" y="1"/>
                  </a:lnTo>
                  <a:lnTo>
                    <a:pt x="32" y="4"/>
                  </a:lnTo>
                  <a:lnTo>
                    <a:pt x="26" y="7"/>
                  </a:lnTo>
                  <a:lnTo>
                    <a:pt x="20" y="12"/>
                  </a:lnTo>
                  <a:lnTo>
                    <a:pt x="15" y="18"/>
                  </a:lnTo>
                  <a:lnTo>
                    <a:pt x="11" y="25"/>
                  </a:lnTo>
                  <a:lnTo>
                    <a:pt x="9" y="31"/>
                  </a:lnTo>
                  <a:lnTo>
                    <a:pt x="8" y="40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6" name="Picture 226"/>
            <p:cNvPicPr>
              <a:picLocks noChangeAspect="1" noChangeArrowheads="1"/>
            </p:cNvPicPr>
            <p:nvPr/>
          </p:nvPicPr>
          <p:blipFill>
            <a:blip r:embed="rId1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3188" y="4171950"/>
              <a:ext cx="130175" cy="22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7729538" y="4178300"/>
              <a:ext cx="117475" cy="207963"/>
            </a:xfrm>
            <a:custGeom>
              <a:avLst/>
              <a:gdLst>
                <a:gd name="T0" fmla="*/ 40 w 74"/>
                <a:gd name="T1" fmla="*/ 124 h 131"/>
                <a:gd name="T2" fmla="*/ 29 w 74"/>
                <a:gd name="T3" fmla="*/ 115 h 131"/>
                <a:gd name="T4" fmla="*/ 28 w 74"/>
                <a:gd name="T5" fmla="*/ 108 h 131"/>
                <a:gd name="T6" fmla="*/ 36 w 74"/>
                <a:gd name="T7" fmla="*/ 87 h 131"/>
                <a:gd name="T8" fmla="*/ 48 w 74"/>
                <a:gd name="T9" fmla="*/ 71 h 131"/>
                <a:gd name="T10" fmla="*/ 48 w 74"/>
                <a:gd name="T11" fmla="*/ 69 h 131"/>
                <a:gd name="T12" fmla="*/ 19 w 74"/>
                <a:gd name="T13" fmla="*/ 60 h 131"/>
                <a:gd name="T14" fmla="*/ 13 w 74"/>
                <a:gd name="T15" fmla="*/ 53 h 131"/>
                <a:gd name="T16" fmla="*/ 14 w 74"/>
                <a:gd name="T17" fmla="*/ 50 h 131"/>
                <a:gd name="T18" fmla="*/ 25 w 74"/>
                <a:gd name="T19" fmla="*/ 42 h 131"/>
                <a:gd name="T20" fmla="*/ 6 w 74"/>
                <a:gd name="T21" fmla="*/ 3 h 131"/>
                <a:gd name="T22" fmla="*/ 29 w 74"/>
                <a:gd name="T23" fmla="*/ 43 h 131"/>
                <a:gd name="T24" fmla="*/ 18 w 74"/>
                <a:gd name="T25" fmla="*/ 50 h 131"/>
                <a:gd name="T26" fmla="*/ 15 w 74"/>
                <a:gd name="T27" fmla="*/ 53 h 131"/>
                <a:gd name="T28" fmla="*/ 15 w 74"/>
                <a:gd name="T29" fmla="*/ 53 h 131"/>
                <a:gd name="T30" fmla="*/ 22 w 74"/>
                <a:gd name="T31" fmla="*/ 59 h 131"/>
                <a:gd name="T32" fmla="*/ 56 w 74"/>
                <a:gd name="T33" fmla="*/ 68 h 131"/>
                <a:gd name="T34" fmla="*/ 47 w 74"/>
                <a:gd name="T35" fmla="*/ 76 h 131"/>
                <a:gd name="T36" fmla="*/ 33 w 74"/>
                <a:gd name="T37" fmla="*/ 97 h 131"/>
                <a:gd name="T38" fmla="*/ 30 w 74"/>
                <a:gd name="T39" fmla="*/ 108 h 131"/>
                <a:gd name="T40" fmla="*/ 33 w 74"/>
                <a:gd name="T41" fmla="*/ 116 h 131"/>
                <a:gd name="T42" fmla="*/ 44 w 74"/>
                <a:gd name="T43" fmla="*/ 123 h 131"/>
                <a:gd name="T44" fmla="*/ 67 w 74"/>
                <a:gd name="T45" fmla="*/ 125 h 131"/>
                <a:gd name="T46" fmla="*/ 71 w 74"/>
                <a:gd name="T47" fmla="*/ 124 h 131"/>
                <a:gd name="T48" fmla="*/ 73 w 74"/>
                <a:gd name="T49" fmla="*/ 128 h 131"/>
                <a:gd name="T50" fmla="*/ 67 w 74"/>
                <a:gd name="T51" fmla="*/ 128 h 131"/>
                <a:gd name="T52" fmla="*/ 40 w 74"/>
                <a:gd name="T53" fmla="*/ 125 h 131"/>
                <a:gd name="T54" fmla="*/ 51 w 74"/>
                <a:gd name="T55" fmla="*/ 130 h 131"/>
                <a:gd name="T56" fmla="*/ 73 w 74"/>
                <a:gd name="T57" fmla="*/ 131 h 131"/>
                <a:gd name="T58" fmla="*/ 74 w 74"/>
                <a:gd name="T59" fmla="*/ 123 h 131"/>
                <a:gd name="T60" fmla="*/ 67 w 74"/>
                <a:gd name="T61" fmla="*/ 123 h 131"/>
                <a:gd name="T62" fmla="*/ 44 w 74"/>
                <a:gd name="T63" fmla="*/ 120 h 131"/>
                <a:gd name="T64" fmla="*/ 34 w 74"/>
                <a:gd name="T65" fmla="*/ 112 h 131"/>
                <a:gd name="T66" fmla="*/ 33 w 74"/>
                <a:gd name="T67" fmla="*/ 108 h 131"/>
                <a:gd name="T68" fmla="*/ 41 w 74"/>
                <a:gd name="T69" fmla="*/ 87 h 131"/>
                <a:gd name="T70" fmla="*/ 56 w 74"/>
                <a:gd name="T71" fmla="*/ 72 h 131"/>
                <a:gd name="T72" fmla="*/ 54 w 74"/>
                <a:gd name="T73" fmla="*/ 64 h 131"/>
                <a:gd name="T74" fmla="*/ 24 w 74"/>
                <a:gd name="T75" fmla="*/ 56 h 131"/>
                <a:gd name="T76" fmla="*/ 18 w 74"/>
                <a:gd name="T77" fmla="*/ 53 h 131"/>
                <a:gd name="T78" fmla="*/ 18 w 74"/>
                <a:gd name="T79" fmla="*/ 53 h 131"/>
                <a:gd name="T80" fmla="*/ 18 w 74"/>
                <a:gd name="T81" fmla="*/ 53 h 131"/>
                <a:gd name="T82" fmla="*/ 18 w 74"/>
                <a:gd name="T83" fmla="*/ 53 h 131"/>
                <a:gd name="T84" fmla="*/ 18 w 74"/>
                <a:gd name="T85" fmla="*/ 53 h 131"/>
                <a:gd name="T86" fmla="*/ 19 w 74"/>
                <a:gd name="T87" fmla="*/ 52 h 131"/>
                <a:gd name="T88" fmla="*/ 30 w 74"/>
                <a:gd name="T89" fmla="*/ 46 h 131"/>
                <a:gd name="T90" fmla="*/ 7 w 74"/>
                <a:gd name="T91" fmla="*/ 0 h 131"/>
                <a:gd name="T92" fmla="*/ 25 w 74"/>
                <a:gd name="T93" fmla="*/ 41 h 131"/>
                <a:gd name="T94" fmla="*/ 15 w 74"/>
                <a:gd name="T95" fmla="*/ 45 h 131"/>
                <a:gd name="T96" fmla="*/ 10 w 74"/>
                <a:gd name="T97" fmla="*/ 53 h 131"/>
                <a:gd name="T98" fmla="*/ 13 w 74"/>
                <a:gd name="T99" fmla="*/ 59 h 131"/>
                <a:gd name="T100" fmla="*/ 22 w 74"/>
                <a:gd name="T101" fmla="*/ 65 h 131"/>
                <a:gd name="T102" fmla="*/ 47 w 74"/>
                <a:gd name="T103" fmla="*/ 71 h 131"/>
                <a:gd name="T104" fmla="*/ 40 w 74"/>
                <a:gd name="T105" fmla="*/ 76 h 131"/>
                <a:gd name="T106" fmla="*/ 28 w 74"/>
                <a:gd name="T107" fmla="*/ 97 h 131"/>
                <a:gd name="T108" fmla="*/ 25 w 74"/>
                <a:gd name="T109" fmla="*/ 108 h 131"/>
                <a:gd name="T110" fmla="*/ 29 w 74"/>
                <a:gd name="T111" fmla="*/ 119 h 131"/>
                <a:gd name="T112" fmla="*/ 40 w 74"/>
                <a:gd name="T113" fmla="*/ 12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4" h="131">
                  <a:moveTo>
                    <a:pt x="40" y="125"/>
                  </a:moveTo>
                  <a:lnTo>
                    <a:pt x="40" y="124"/>
                  </a:lnTo>
                  <a:lnTo>
                    <a:pt x="40" y="124"/>
                  </a:lnTo>
                  <a:lnTo>
                    <a:pt x="33" y="120"/>
                  </a:lnTo>
                  <a:lnTo>
                    <a:pt x="30" y="117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9" y="104"/>
                  </a:lnTo>
                  <a:lnTo>
                    <a:pt x="30" y="98"/>
                  </a:lnTo>
                  <a:lnTo>
                    <a:pt x="36" y="87"/>
                  </a:lnTo>
                  <a:lnTo>
                    <a:pt x="36" y="87"/>
                  </a:lnTo>
                  <a:lnTo>
                    <a:pt x="43" y="78"/>
                  </a:lnTo>
                  <a:lnTo>
                    <a:pt x="48" y="71"/>
                  </a:lnTo>
                  <a:lnTo>
                    <a:pt x="50" y="69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29" y="64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4" y="50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25" y="42"/>
                  </a:lnTo>
                  <a:lnTo>
                    <a:pt x="26" y="42"/>
                  </a:lnTo>
                  <a:lnTo>
                    <a:pt x="4" y="4"/>
                  </a:lnTo>
                  <a:lnTo>
                    <a:pt x="6" y="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7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7" y="56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33" y="63"/>
                  </a:lnTo>
                  <a:lnTo>
                    <a:pt x="54" y="67"/>
                  </a:lnTo>
                  <a:lnTo>
                    <a:pt x="56" y="68"/>
                  </a:lnTo>
                  <a:lnTo>
                    <a:pt x="54" y="69"/>
                  </a:lnTo>
                  <a:lnTo>
                    <a:pt x="54" y="69"/>
                  </a:lnTo>
                  <a:lnTo>
                    <a:pt x="47" y="76"/>
                  </a:lnTo>
                  <a:lnTo>
                    <a:pt x="40" y="86"/>
                  </a:lnTo>
                  <a:lnTo>
                    <a:pt x="40" y="86"/>
                  </a:lnTo>
                  <a:lnTo>
                    <a:pt x="33" y="97"/>
                  </a:lnTo>
                  <a:lnTo>
                    <a:pt x="32" y="102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6"/>
                  </a:lnTo>
                  <a:lnTo>
                    <a:pt x="36" y="119"/>
                  </a:lnTo>
                  <a:lnTo>
                    <a:pt x="44" y="123"/>
                  </a:lnTo>
                  <a:lnTo>
                    <a:pt x="44" y="123"/>
                  </a:lnTo>
                  <a:lnTo>
                    <a:pt x="54" y="124"/>
                  </a:lnTo>
                  <a:lnTo>
                    <a:pt x="67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1" y="124"/>
                  </a:lnTo>
                  <a:lnTo>
                    <a:pt x="71" y="130"/>
                  </a:lnTo>
                  <a:lnTo>
                    <a:pt x="73" y="130"/>
                  </a:lnTo>
                  <a:lnTo>
                    <a:pt x="73" y="128"/>
                  </a:lnTo>
                  <a:lnTo>
                    <a:pt x="73" y="128"/>
                  </a:lnTo>
                  <a:lnTo>
                    <a:pt x="67" y="128"/>
                  </a:lnTo>
                  <a:lnTo>
                    <a:pt x="67" y="128"/>
                  </a:lnTo>
                  <a:lnTo>
                    <a:pt x="52" y="127"/>
                  </a:lnTo>
                  <a:lnTo>
                    <a:pt x="40" y="124"/>
                  </a:lnTo>
                  <a:lnTo>
                    <a:pt x="40" y="125"/>
                  </a:lnTo>
                  <a:lnTo>
                    <a:pt x="40" y="127"/>
                  </a:lnTo>
                  <a:lnTo>
                    <a:pt x="40" y="127"/>
                  </a:lnTo>
                  <a:lnTo>
                    <a:pt x="51" y="130"/>
                  </a:lnTo>
                  <a:lnTo>
                    <a:pt x="67" y="131"/>
                  </a:lnTo>
                  <a:lnTo>
                    <a:pt x="67" y="131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4" y="124"/>
                  </a:lnTo>
                  <a:lnTo>
                    <a:pt x="74" y="123"/>
                  </a:lnTo>
                  <a:lnTo>
                    <a:pt x="73" y="123"/>
                  </a:lnTo>
                  <a:lnTo>
                    <a:pt x="73" y="123"/>
                  </a:lnTo>
                  <a:lnTo>
                    <a:pt x="67" y="123"/>
                  </a:lnTo>
                  <a:lnTo>
                    <a:pt x="67" y="123"/>
                  </a:lnTo>
                  <a:lnTo>
                    <a:pt x="54" y="121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37" y="116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4" y="104"/>
                  </a:lnTo>
                  <a:lnTo>
                    <a:pt x="36" y="98"/>
                  </a:lnTo>
                  <a:lnTo>
                    <a:pt x="41" y="87"/>
                  </a:lnTo>
                  <a:lnTo>
                    <a:pt x="41" y="87"/>
                  </a:lnTo>
                  <a:lnTo>
                    <a:pt x="50" y="78"/>
                  </a:lnTo>
                  <a:lnTo>
                    <a:pt x="56" y="72"/>
                  </a:lnTo>
                  <a:lnTo>
                    <a:pt x="62" y="65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33" y="60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19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4" y="49"/>
                  </a:lnTo>
                  <a:lnTo>
                    <a:pt x="30" y="46"/>
                  </a:lnTo>
                  <a:lnTo>
                    <a:pt x="33" y="46"/>
                  </a:lnTo>
                  <a:lnTo>
                    <a:pt x="34" y="45"/>
                  </a:lnTo>
                  <a:lnTo>
                    <a:pt x="7" y="0"/>
                  </a:lnTo>
                  <a:lnTo>
                    <a:pt x="0" y="4"/>
                  </a:lnTo>
                  <a:lnTo>
                    <a:pt x="24" y="42"/>
                  </a:lnTo>
                  <a:lnTo>
                    <a:pt x="25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3" y="49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5" y="61"/>
                  </a:lnTo>
                  <a:lnTo>
                    <a:pt x="22" y="65"/>
                  </a:lnTo>
                  <a:lnTo>
                    <a:pt x="32" y="68"/>
                  </a:lnTo>
                  <a:lnTo>
                    <a:pt x="47" y="72"/>
                  </a:lnTo>
                  <a:lnTo>
                    <a:pt x="47" y="71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0" y="76"/>
                  </a:lnTo>
                  <a:lnTo>
                    <a:pt x="33" y="86"/>
                  </a:lnTo>
                  <a:lnTo>
                    <a:pt x="33" y="86"/>
                  </a:lnTo>
                  <a:lnTo>
                    <a:pt x="28" y="97"/>
                  </a:lnTo>
                  <a:lnTo>
                    <a:pt x="26" y="102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9" y="119"/>
                  </a:lnTo>
                  <a:lnTo>
                    <a:pt x="32" y="121"/>
                  </a:lnTo>
                  <a:lnTo>
                    <a:pt x="34" y="124"/>
                  </a:lnTo>
                  <a:lnTo>
                    <a:pt x="40" y="127"/>
                  </a:lnTo>
                  <a:lnTo>
                    <a:pt x="40" y="125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28"/>
            <p:cNvPicPr>
              <a:picLocks noChangeAspect="1" noChangeArrowheads="1"/>
            </p:cNvPicPr>
            <p:nvPr/>
          </p:nvPicPr>
          <p:blipFill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8113" y="4344988"/>
              <a:ext cx="234950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7773988" y="4362450"/>
              <a:ext cx="207963" cy="319088"/>
            </a:xfrm>
            <a:custGeom>
              <a:avLst/>
              <a:gdLst>
                <a:gd name="T0" fmla="*/ 5 w 131"/>
                <a:gd name="T1" fmla="*/ 56 h 201"/>
                <a:gd name="T2" fmla="*/ 4 w 131"/>
                <a:gd name="T3" fmla="*/ 49 h 201"/>
                <a:gd name="T4" fmla="*/ 2 w 131"/>
                <a:gd name="T5" fmla="*/ 41 h 201"/>
                <a:gd name="T6" fmla="*/ 4 w 131"/>
                <a:gd name="T7" fmla="*/ 30 h 201"/>
                <a:gd name="T8" fmla="*/ 12 w 131"/>
                <a:gd name="T9" fmla="*/ 16 h 201"/>
                <a:gd name="T10" fmla="*/ 22 w 131"/>
                <a:gd name="T11" fmla="*/ 8 h 201"/>
                <a:gd name="T12" fmla="*/ 27 w 131"/>
                <a:gd name="T13" fmla="*/ 5 h 201"/>
                <a:gd name="T14" fmla="*/ 41 w 131"/>
                <a:gd name="T15" fmla="*/ 3 h 201"/>
                <a:gd name="T16" fmla="*/ 46 w 131"/>
                <a:gd name="T17" fmla="*/ 4 h 201"/>
                <a:gd name="T18" fmla="*/ 62 w 131"/>
                <a:gd name="T19" fmla="*/ 9 h 201"/>
                <a:gd name="T20" fmla="*/ 71 w 131"/>
                <a:gd name="T21" fmla="*/ 16 h 201"/>
                <a:gd name="T22" fmla="*/ 76 w 131"/>
                <a:gd name="T23" fmla="*/ 27 h 201"/>
                <a:gd name="T24" fmla="*/ 124 w 131"/>
                <a:gd name="T25" fmla="*/ 146 h 201"/>
                <a:gd name="T26" fmla="*/ 128 w 131"/>
                <a:gd name="T27" fmla="*/ 160 h 201"/>
                <a:gd name="T28" fmla="*/ 127 w 131"/>
                <a:gd name="T29" fmla="*/ 165 h 201"/>
                <a:gd name="T30" fmla="*/ 121 w 131"/>
                <a:gd name="T31" fmla="*/ 181 h 201"/>
                <a:gd name="T32" fmla="*/ 113 w 131"/>
                <a:gd name="T33" fmla="*/ 190 h 201"/>
                <a:gd name="T34" fmla="*/ 103 w 131"/>
                <a:gd name="T35" fmla="*/ 195 h 201"/>
                <a:gd name="T36" fmla="*/ 97 w 131"/>
                <a:gd name="T37" fmla="*/ 198 h 201"/>
                <a:gd name="T38" fmla="*/ 88 w 131"/>
                <a:gd name="T39" fmla="*/ 198 h 201"/>
                <a:gd name="T40" fmla="*/ 77 w 131"/>
                <a:gd name="T41" fmla="*/ 197 h 201"/>
                <a:gd name="T42" fmla="*/ 64 w 131"/>
                <a:gd name="T43" fmla="*/ 188 h 201"/>
                <a:gd name="T44" fmla="*/ 56 w 131"/>
                <a:gd name="T45" fmla="*/ 180 h 201"/>
                <a:gd name="T46" fmla="*/ 5 w 131"/>
                <a:gd name="T47" fmla="*/ 56 h 201"/>
                <a:gd name="T48" fmla="*/ 2 w 131"/>
                <a:gd name="T49" fmla="*/ 57 h 201"/>
                <a:gd name="T50" fmla="*/ 52 w 131"/>
                <a:gd name="T51" fmla="*/ 176 h 201"/>
                <a:gd name="T52" fmla="*/ 57 w 131"/>
                <a:gd name="T53" fmla="*/ 186 h 201"/>
                <a:gd name="T54" fmla="*/ 67 w 131"/>
                <a:gd name="T55" fmla="*/ 194 h 201"/>
                <a:gd name="T56" fmla="*/ 77 w 131"/>
                <a:gd name="T57" fmla="*/ 199 h 201"/>
                <a:gd name="T58" fmla="*/ 88 w 131"/>
                <a:gd name="T59" fmla="*/ 201 h 201"/>
                <a:gd name="T60" fmla="*/ 97 w 131"/>
                <a:gd name="T61" fmla="*/ 201 h 201"/>
                <a:gd name="T62" fmla="*/ 105 w 131"/>
                <a:gd name="T63" fmla="*/ 198 h 201"/>
                <a:gd name="T64" fmla="*/ 116 w 131"/>
                <a:gd name="T65" fmla="*/ 191 h 201"/>
                <a:gd name="T66" fmla="*/ 124 w 131"/>
                <a:gd name="T67" fmla="*/ 183 h 201"/>
                <a:gd name="T68" fmla="*/ 128 w 131"/>
                <a:gd name="T69" fmla="*/ 172 h 201"/>
                <a:gd name="T70" fmla="*/ 131 w 131"/>
                <a:gd name="T71" fmla="*/ 160 h 201"/>
                <a:gd name="T72" fmla="*/ 129 w 131"/>
                <a:gd name="T73" fmla="*/ 153 h 201"/>
                <a:gd name="T74" fmla="*/ 79 w 131"/>
                <a:gd name="T75" fmla="*/ 26 h 201"/>
                <a:gd name="T76" fmla="*/ 76 w 131"/>
                <a:gd name="T77" fmla="*/ 20 h 201"/>
                <a:gd name="T78" fmla="*/ 68 w 131"/>
                <a:gd name="T79" fmla="*/ 11 h 201"/>
                <a:gd name="T80" fmla="*/ 58 w 131"/>
                <a:gd name="T81" fmla="*/ 4 h 201"/>
                <a:gd name="T82" fmla="*/ 47 w 131"/>
                <a:gd name="T83" fmla="*/ 1 h 201"/>
                <a:gd name="T84" fmla="*/ 41 w 131"/>
                <a:gd name="T85" fmla="*/ 0 h 201"/>
                <a:gd name="T86" fmla="*/ 26 w 131"/>
                <a:gd name="T87" fmla="*/ 3 h 201"/>
                <a:gd name="T88" fmla="*/ 20 w 131"/>
                <a:gd name="T89" fmla="*/ 5 h 201"/>
                <a:gd name="T90" fmla="*/ 11 w 131"/>
                <a:gd name="T91" fmla="*/ 14 h 201"/>
                <a:gd name="T92" fmla="*/ 4 w 131"/>
                <a:gd name="T93" fmla="*/ 24 h 201"/>
                <a:gd name="T94" fmla="*/ 0 w 131"/>
                <a:gd name="T95" fmla="*/ 35 h 201"/>
                <a:gd name="T96" fmla="*/ 0 w 131"/>
                <a:gd name="T97" fmla="*/ 41 h 201"/>
                <a:gd name="T98" fmla="*/ 2 w 131"/>
                <a:gd name="T9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1" h="201">
                  <a:moveTo>
                    <a:pt x="4" y="56"/>
                  </a:moveTo>
                  <a:lnTo>
                    <a:pt x="5" y="56"/>
                  </a:lnTo>
                  <a:lnTo>
                    <a:pt x="5" y="56"/>
                  </a:lnTo>
                  <a:lnTo>
                    <a:pt x="4" y="49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35"/>
                  </a:lnTo>
                  <a:lnTo>
                    <a:pt x="4" y="30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6" y="12"/>
                  </a:lnTo>
                  <a:lnTo>
                    <a:pt x="22" y="8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34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6" y="4"/>
                  </a:lnTo>
                  <a:lnTo>
                    <a:pt x="52" y="4"/>
                  </a:lnTo>
                  <a:lnTo>
                    <a:pt x="62" y="9"/>
                  </a:lnTo>
                  <a:lnTo>
                    <a:pt x="67" y="12"/>
                  </a:lnTo>
                  <a:lnTo>
                    <a:pt x="71" y="16"/>
                  </a:lnTo>
                  <a:lnTo>
                    <a:pt x="73" y="22"/>
                  </a:lnTo>
                  <a:lnTo>
                    <a:pt x="76" y="27"/>
                  </a:lnTo>
                  <a:lnTo>
                    <a:pt x="124" y="146"/>
                  </a:lnTo>
                  <a:lnTo>
                    <a:pt x="124" y="146"/>
                  </a:lnTo>
                  <a:lnTo>
                    <a:pt x="127" y="153"/>
                  </a:lnTo>
                  <a:lnTo>
                    <a:pt x="128" y="160"/>
                  </a:lnTo>
                  <a:lnTo>
                    <a:pt x="128" y="160"/>
                  </a:lnTo>
                  <a:lnTo>
                    <a:pt x="127" y="165"/>
                  </a:lnTo>
                  <a:lnTo>
                    <a:pt x="125" y="171"/>
                  </a:lnTo>
                  <a:lnTo>
                    <a:pt x="121" y="181"/>
                  </a:lnTo>
                  <a:lnTo>
                    <a:pt x="117" y="186"/>
                  </a:lnTo>
                  <a:lnTo>
                    <a:pt x="113" y="190"/>
                  </a:lnTo>
                  <a:lnTo>
                    <a:pt x="109" y="192"/>
                  </a:lnTo>
                  <a:lnTo>
                    <a:pt x="103" y="195"/>
                  </a:lnTo>
                  <a:lnTo>
                    <a:pt x="103" y="195"/>
                  </a:lnTo>
                  <a:lnTo>
                    <a:pt x="97" y="198"/>
                  </a:lnTo>
                  <a:lnTo>
                    <a:pt x="88" y="198"/>
                  </a:lnTo>
                  <a:lnTo>
                    <a:pt x="88" y="198"/>
                  </a:lnTo>
                  <a:lnTo>
                    <a:pt x="83" y="198"/>
                  </a:lnTo>
                  <a:lnTo>
                    <a:pt x="77" y="197"/>
                  </a:lnTo>
                  <a:lnTo>
                    <a:pt x="68" y="192"/>
                  </a:lnTo>
                  <a:lnTo>
                    <a:pt x="64" y="188"/>
                  </a:lnTo>
                  <a:lnTo>
                    <a:pt x="60" y="184"/>
                  </a:lnTo>
                  <a:lnTo>
                    <a:pt x="56" y="180"/>
                  </a:lnTo>
                  <a:lnTo>
                    <a:pt x="53" y="175"/>
                  </a:lnTo>
                  <a:lnTo>
                    <a:pt x="5" y="56"/>
                  </a:lnTo>
                  <a:lnTo>
                    <a:pt x="4" y="56"/>
                  </a:lnTo>
                  <a:lnTo>
                    <a:pt x="2" y="57"/>
                  </a:lnTo>
                  <a:lnTo>
                    <a:pt x="52" y="176"/>
                  </a:lnTo>
                  <a:lnTo>
                    <a:pt x="52" y="176"/>
                  </a:lnTo>
                  <a:lnTo>
                    <a:pt x="54" y="181"/>
                  </a:lnTo>
                  <a:lnTo>
                    <a:pt x="57" y="186"/>
                  </a:lnTo>
                  <a:lnTo>
                    <a:pt x="61" y="191"/>
                  </a:lnTo>
                  <a:lnTo>
                    <a:pt x="67" y="194"/>
                  </a:lnTo>
                  <a:lnTo>
                    <a:pt x="72" y="197"/>
                  </a:lnTo>
                  <a:lnTo>
                    <a:pt x="77" y="199"/>
                  </a:lnTo>
                  <a:lnTo>
                    <a:pt x="83" y="201"/>
                  </a:lnTo>
                  <a:lnTo>
                    <a:pt x="88" y="201"/>
                  </a:lnTo>
                  <a:lnTo>
                    <a:pt x="88" y="201"/>
                  </a:lnTo>
                  <a:lnTo>
                    <a:pt x="97" y="201"/>
                  </a:lnTo>
                  <a:lnTo>
                    <a:pt x="105" y="198"/>
                  </a:lnTo>
                  <a:lnTo>
                    <a:pt x="105" y="198"/>
                  </a:lnTo>
                  <a:lnTo>
                    <a:pt x="110" y="195"/>
                  </a:lnTo>
                  <a:lnTo>
                    <a:pt x="116" y="191"/>
                  </a:lnTo>
                  <a:lnTo>
                    <a:pt x="120" y="187"/>
                  </a:lnTo>
                  <a:lnTo>
                    <a:pt x="124" y="183"/>
                  </a:lnTo>
                  <a:lnTo>
                    <a:pt x="127" y="177"/>
                  </a:lnTo>
                  <a:lnTo>
                    <a:pt x="128" y="172"/>
                  </a:lnTo>
                  <a:lnTo>
                    <a:pt x="129" y="166"/>
                  </a:lnTo>
                  <a:lnTo>
                    <a:pt x="131" y="160"/>
                  </a:lnTo>
                  <a:lnTo>
                    <a:pt x="131" y="160"/>
                  </a:lnTo>
                  <a:lnTo>
                    <a:pt x="129" y="153"/>
                  </a:lnTo>
                  <a:lnTo>
                    <a:pt x="127" y="145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6" y="20"/>
                  </a:lnTo>
                  <a:lnTo>
                    <a:pt x="72" y="15"/>
                  </a:lnTo>
                  <a:lnTo>
                    <a:pt x="68" y="11"/>
                  </a:lnTo>
                  <a:lnTo>
                    <a:pt x="64" y="7"/>
                  </a:lnTo>
                  <a:lnTo>
                    <a:pt x="58" y="4"/>
                  </a:lnTo>
                  <a:lnTo>
                    <a:pt x="53" y="3"/>
                  </a:lnTo>
                  <a:lnTo>
                    <a:pt x="47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0" y="5"/>
                  </a:lnTo>
                  <a:lnTo>
                    <a:pt x="15" y="9"/>
                  </a:lnTo>
                  <a:lnTo>
                    <a:pt x="11" y="14"/>
                  </a:lnTo>
                  <a:lnTo>
                    <a:pt x="6" y="19"/>
                  </a:lnTo>
                  <a:lnTo>
                    <a:pt x="4" y="24"/>
                  </a:lnTo>
                  <a:lnTo>
                    <a:pt x="1" y="30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" y="49"/>
                  </a:lnTo>
                  <a:lnTo>
                    <a:pt x="2" y="57"/>
                  </a:lnTo>
                  <a:lnTo>
                    <a:pt x="4" y="56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30" name="Picture 230"/>
            <p:cNvPicPr>
              <a:picLocks noChangeAspect="1" noChangeArrowheads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4326" y="4097338"/>
              <a:ext cx="239713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1" name="Freeform 231"/>
            <p:cNvSpPr>
              <a:spLocks/>
            </p:cNvSpPr>
            <p:nvPr/>
          </p:nvSpPr>
          <p:spPr bwMode="auto">
            <a:xfrm>
              <a:off x="7940676" y="4110038"/>
              <a:ext cx="225425" cy="106363"/>
            </a:xfrm>
            <a:custGeom>
              <a:avLst/>
              <a:gdLst>
                <a:gd name="T0" fmla="*/ 27 w 142"/>
                <a:gd name="T1" fmla="*/ 5 h 67"/>
                <a:gd name="T2" fmla="*/ 37 w 142"/>
                <a:gd name="T3" fmla="*/ 3 h 67"/>
                <a:gd name="T4" fmla="*/ 46 w 142"/>
                <a:gd name="T5" fmla="*/ 6 h 67"/>
                <a:gd name="T6" fmla="*/ 56 w 142"/>
                <a:gd name="T7" fmla="*/ 22 h 67"/>
                <a:gd name="T8" fmla="*/ 60 w 142"/>
                <a:gd name="T9" fmla="*/ 47 h 67"/>
                <a:gd name="T10" fmla="*/ 61 w 142"/>
                <a:gd name="T11" fmla="*/ 48 h 67"/>
                <a:gd name="T12" fmla="*/ 89 w 142"/>
                <a:gd name="T13" fmla="*/ 33 h 67"/>
                <a:gd name="T14" fmla="*/ 95 w 142"/>
                <a:gd name="T15" fmla="*/ 33 h 67"/>
                <a:gd name="T16" fmla="*/ 98 w 142"/>
                <a:gd name="T17" fmla="*/ 37 h 67"/>
                <a:gd name="T18" fmla="*/ 98 w 142"/>
                <a:gd name="T19" fmla="*/ 46 h 67"/>
                <a:gd name="T20" fmla="*/ 139 w 142"/>
                <a:gd name="T21" fmla="*/ 62 h 67"/>
                <a:gd name="T22" fmla="*/ 93 w 142"/>
                <a:gd name="T23" fmla="*/ 52 h 67"/>
                <a:gd name="T24" fmla="*/ 97 w 142"/>
                <a:gd name="T25" fmla="*/ 40 h 67"/>
                <a:gd name="T26" fmla="*/ 95 w 142"/>
                <a:gd name="T27" fmla="*/ 36 h 67"/>
                <a:gd name="T28" fmla="*/ 95 w 142"/>
                <a:gd name="T29" fmla="*/ 36 h 67"/>
                <a:gd name="T30" fmla="*/ 89 w 142"/>
                <a:gd name="T31" fmla="*/ 36 h 67"/>
                <a:gd name="T32" fmla="*/ 58 w 142"/>
                <a:gd name="T33" fmla="*/ 54 h 67"/>
                <a:gd name="T34" fmla="*/ 57 w 142"/>
                <a:gd name="T35" fmla="*/ 51 h 67"/>
                <a:gd name="T36" fmla="*/ 54 w 142"/>
                <a:gd name="T37" fmla="*/ 26 h 67"/>
                <a:gd name="T38" fmla="*/ 49 w 142"/>
                <a:gd name="T39" fmla="*/ 14 h 67"/>
                <a:gd name="T40" fmla="*/ 41 w 142"/>
                <a:gd name="T41" fmla="*/ 6 h 67"/>
                <a:gd name="T42" fmla="*/ 37 w 142"/>
                <a:gd name="T43" fmla="*/ 6 h 67"/>
                <a:gd name="T44" fmla="*/ 13 w 142"/>
                <a:gd name="T45" fmla="*/ 18 h 67"/>
                <a:gd name="T46" fmla="*/ 7 w 142"/>
                <a:gd name="T47" fmla="*/ 26 h 67"/>
                <a:gd name="T48" fmla="*/ 3 w 142"/>
                <a:gd name="T49" fmla="*/ 25 h 67"/>
                <a:gd name="T50" fmla="*/ 22 w 142"/>
                <a:gd name="T51" fmla="*/ 7 h 67"/>
                <a:gd name="T52" fmla="*/ 26 w 142"/>
                <a:gd name="T53" fmla="*/ 2 h 67"/>
                <a:gd name="T54" fmla="*/ 13 w 142"/>
                <a:gd name="T55" fmla="*/ 10 h 67"/>
                <a:gd name="T56" fmla="*/ 5 w 142"/>
                <a:gd name="T57" fmla="*/ 29 h 67"/>
                <a:gd name="T58" fmla="*/ 15 w 142"/>
                <a:gd name="T59" fmla="*/ 20 h 67"/>
                <a:gd name="T60" fmla="*/ 37 w 142"/>
                <a:gd name="T61" fmla="*/ 9 h 67"/>
                <a:gd name="T62" fmla="*/ 39 w 142"/>
                <a:gd name="T63" fmla="*/ 9 h 67"/>
                <a:gd name="T64" fmla="*/ 46 w 142"/>
                <a:gd name="T65" fmla="*/ 15 h 67"/>
                <a:gd name="T66" fmla="*/ 54 w 142"/>
                <a:gd name="T67" fmla="*/ 51 h 67"/>
                <a:gd name="T68" fmla="*/ 54 w 142"/>
                <a:gd name="T69" fmla="*/ 61 h 67"/>
                <a:gd name="T70" fmla="*/ 73 w 142"/>
                <a:gd name="T71" fmla="*/ 47 h 67"/>
                <a:gd name="T72" fmla="*/ 93 w 142"/>
                <a:gd name="T73" fmla="*/ 39 h 67"/>
                <a:gd name="T74" fmla="*/ 94 w 142"/>
                <a:gd name="T75" fmla="*/ 39 h 67"/>
                <a:gd name="T76" fmla="*/ 94 w 142"/>
                <a:gd name="T77" fmla="*/ 39 h 67"/>
                <a:gd name="T78" fmla="*/ 93 w 142"/>
                <a:gd name="T79" fmla="*/ 39 h 67"/>
                <a:gd name="T80" fmla="*/ 94 w 142"/>
                <a:gd name="T81" fmla="*/ 40 h 67"/>
                <a:gd name="T82" fmla="*/ 89 w 142"/>
                <a:gd name="T83" fmla="*/ 54 h 67"/>
                <a:gd name="T84" fmla="*/ 142 w 142"/>
                <a:gd name="T85" fmla="*/ 59 h 67"/>
                <a:gd name="T86" fmla="*/ 99 w 142"/>
                <a:gd name="T87" fmla="*/ 51 h 67"/>
                <a:gd name="T88" fmla="*/ 102 w 142"/>
                <a:gd name="T89" fmla="*/ 40 h 67"/>
                <a:gd name="T90" fmla="*/ 98 w 142"/>
                <a:gd name="T91" fmla="*/ 32 h 67"/>
                <a:gd name="T92" fmla="*/ 93 w 142"/>
                <a:gd name="T93" fmla="*/ 31 h 67"/>
                <a:gd name="T94" fmla="*/ 80 w 142"/>
                <a:gd name="T95" fmla="*/ 33 h 67"/>
                <a:gd name="T96" fmla="*/ 61 w 142"/>
                <a:gd name="T97" fmla="*/ 47 h 67"/>
                <a:gd name="T98" fmla="*/ 61 w 142"/>
                <a:gd name="T99" fmla="*/ 36 h 67"/>
                <a:gd name="T100" fmla="*/ 56 w 142"/>
                <a:gd name="T101" fmla="*/ 15 h 67"/>
                <a:gd name="T102" fmla="*/ 43 w 142"/>
                <a:gd name="T103" fmla="*/ 0 h 67"/>
                <a:gd name="T104" fmla="*/ 37 w 142"/>
                <a:gd name="T105" fmla="*/ 0 h 67"/>
                <a:gd name="T106" fmla="*/ 26 w 142"/>
                <a:gd name="T107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2" h="67">
                  <a:moveTo>
                    <a:pt x="26" y="3"/>
                  </a:moveTo>
                  <a:lnTo>
                    <a:pt x="27" y="5"/>
                  </a:lnTo>
                  <a:lnTo>
                    <a:pt x="27" y="5"/>
                  </a:lnTo>
                  <a:lnTo>
                    <a:pt x="31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6" y="6"/>
                  </a:lnTo>
                  <a:lnTo>
                    <a:pt x="50" y="11"/>
                  </a:lnTo>
                  <a:lnTo>
                    <a:pt x="53" y="17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8" y="36"/>
                  </a:lnTo>
                  <a:lnTo>
                    <a:pt x="60" y="47"/>
                  </a:lnTo>
                  <a:lnTo>
                    <a:pt x="60" y="50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73" y="40"/>
                  </a:lnTo>
                  <a:lnTo>
                    <a:pt x="82" y="36"/>
                  </a:lnTo>
                  <a:lnTo>
                    <a:pt x="89" y="33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5" y="33"/>
                  </a:lnTo>
                  <a:lnTo>
                    <a:pt x="97" y="35"/>
                  </a:lnTo>
                  <a:lnTo>
                    <a:pt x="97" y="35"/>
                  </a:lnTo>
                  <a:lnTo>
                    <a:pt x="98" y="37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8" y="46"/>
                  </a:lnTo>
                  <a:lnTo>
                    <a:pt x="97" y="50"/>
                  </a:lnTo>
                  <a:lnTo>
                    <a:pt x="95" y="52"/>
                  </a:lnTo>
                  <a:lnTo>
                    <a:pt x="139" y="62"/>
                  </a:lnTo>
                  <a:lnTo>
                    <a:pt x="138" y="65"/>
                  </a:lnTo>
                  <a:lnTo>
                    <a:pt x="91" y="54"/>
                  </a:lnTo>
                  <a:lnTo>
                    <a:pt x="93" y="52"/>
                  </a:lnTo>
                  <a:lnTo>
                    <a:pt x="93" y="52"/>
                  </a:lnTo>
                  <a:lnTo>
                    <a:pt x="95" y="46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95" y="37"/>
                  </a:lnTo>
                  <a:lnTo>
                    <a:pt x="95" y="36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89" y="36"/>
                  </a:lnTo>
                  <a:lnTo>
                    <a:pt x="82" y="39"/>
                  </a:lnTo>
                  <a:lnTo>
                    <a:pt x="72" y="44"/>
                  </a:lnTo>
                  <a:lnTo>
                    <a:pt x="58" y="54"/>
                  </a:lnTo>
                  <a:lnTo>
                    <a:pt x="57" y="55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56" y="40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2" y="20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6" y="9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0" y="7"/>
                  </a:lnTo>
                  <a:lnTo>
                    <a:pt x="22" y="11"/>
                  </a:lnTo>
                  <a:lnTo>
                    <a:pt x="13" y="18"/>
                  </a:lnTo>
                  <a:lnTo>
                    <a:pt x="4" y="26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3" y="24"/>
                  </a:lnTo>
                  <a:lnTo>
                    <a:pt x="1" y="24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15" y="13"/>
                  </a:lnTo>
                  <a:lnTo>
                    <a:pt x="22" y="7"/>
                  </a:lnTo>
                  <a:lnTo>
                    <a:pt x="27" y="5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0" y="6"/>
                  </a:lnTo>
                  <a:lnTo>
                    <a:pt x="13" y="1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5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15" y="20"/>
                  </a:lnTo>
                  <a:lnTo>
                    <a:pt x="23" y="13"/>
                  </a:lnTo>
                  <a:lnTo>
                    <a:pt x="30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43" y="11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50" y="24"/>
                  </a:lnTo>
                  <a:lnTo>
                    <a:pt x="53" y="35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8"/>
                  </a:lnTo>
                  <a:lnTo>
                    <a:pt x="54" y="61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73" y="47"/>
                  </a:lnTo>
                  <a:lnTo>
                    <a:pt x="83" y="41"/>
                  </a:lnTo>
                  <a:lnTo>
                    <a:pt x="90" y="39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4" y="39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4" y="39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3" y="44"/>
                  </a:lnTo>
                  <a:lnTo>
                    <a:pt x="90" y="51"/>
                  </a:lnTo>
                  <a:lnTo>
                    <a:pt x="89" y="54"/>
                  </a:lnTo>
                  <a:lnTo>
                    <a:pt x="87" y="55"/>
                  </a:lnTo>
                  <a:lnTo>
                    <a:pt x="140" y="67"/>
                  </a:lnTo>
                  <a:lnTo>
                    <a:pt x="142" y="59"/>
                  </a:lnTo>
                  <a:lnTo>
                    <a:pt x="98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99" y="51"/>
                  </a:lnTo>
                  <a:lnTo>
                    <a:pt x="101" y="46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101" y="36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5" y="31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87" y="31"/>
                  </a:lnTo>
                  <a:lnTo>
                    <a:pt x="80" y="33"/>
                  </a:lnTo>
                  <a:lnTo>
                    <a:pt x="72" y="39"/>
                  </a:lnTo>
                  <a:lnTo>
                    <a:pt x="60" y="46"/>
                  </a:lnTo>
                  <a:lnTo>
                    <a:pt x="61" y="47"/>
                  </a:lnTo>
                  <a:lnTo>
                    <a:pt x="63" y="47"/>
                  </a:lnTo>
                  <a:lnTo>
                    <a:pt x="63" y="47"/>
                  </a:lnTo>
                  <a:lnTo>
                    <a:pt x="61" y="36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6" y="15"/>
                  </a:lnTo>
                  <a:lnTo>
                    <a:pt x="53" y="10"/>
                  </a:lnTo>
                  <a:lnTo>
                    <a:pt x="49" y="5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6" y="2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32" name="Picture 232"/>
            <p:cNvPicPr>
              <a:picLocks noChangeAspect="1" noChangeArrowheads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813" y="3959225"/>
              <a:ext cx="35083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7661276" y="3971925"/>
              <a:ext cx="317500" cy="206375"/>
            </a:xfrm>
            <a:custGeom>
              <a:avLst/>
              <a:gdLst>
                <a:gd name="T0" fmla="*/ 173 w 200"/>
                <a:gd name="T1" fmla="*/ 53 h 130"/>
                <a:gd name="T2" fmla="*/ 179 w 200"/>
                <a:gd name="T3" fmla="*/ 56 h 130"/>
                <a:gd name="T4" fmla="*/ 188 w 200"/>
                <a:gd name="T5" fmla="*/ 64 h 130"/>
                <a:gd name="T6" fmla="*/ 196 w 200"/>
                <a:gd name="T7" fmla="*/ 78 h 130"/>
                <a:gd name="T8" fmla="*/ 198 w 200"/>
                <a:gd name="T9" fmla="*/ 89 h 130"/>
                <a:gd name="T10" fmla="*/ 198 w 200"/>
                <a:gd name="T11" fmla="*/ 97 h 130"/>
                <a:gd name="T12" fmla="*/ 195 w 200"/>
                <a:gd name="T13" fmla="*/ 104 h 130"/>
                <a:gd name="T14" fmla="*/ 189 w 200"/>
                <a:gd name="T15" fmla="*/ 113 h 130"/>
                <a:gd name="T16" fmla="*/ 180 w 200"/>
                <a:gd name="T17" fmla="*/ 122 h 130"/>
                <a:gd name="T18" fmla="*/ 165 w 200"/>
                <a:gd name="T19" fmla="*/ 127 h 130"/>
                <a:gd name="T20" fmla="*/ 159 w 200"/>
                <a:gd name="T21" fmla="*/ 127 h 130"/>
                <a:gd name="T22" fmla="*/ 144 w 200"/>
                <a:gd name="T23" fmla="*/ 124 h 130"/>
                <a:gd name="T24" fmla="*/ 26 w 200"/>
                <a:gd name="T25" fmla="*/ 77 h 130"/>
                <a:gd name="T26" fmla="*/ 16 w 200"/>
                <a:gd name="T27" fmla="*/ 71 h 130"/>
                <a:gd name="T28" fmla="*/ 9 w 200"/>
                <a:gd name="T29" fmla="*/ 63 h 130"/>
                <a:gd name="T30" fmla="*/ 2 w 200"/>
                <a:gd name="T31" fmla="*/ 46 h 130"/>
                <a:gd name="T32" fmla="*/ 2 w 200"/>
                <a:gd name="T33" fmla="*/ 41 h 130"/>
                <a:gd name="T34" fmla="*/ 5 w 200"/>
                <a:gd name="T35" fmla="*/ 27 h 130"/>
                <a:gd name="T36" fmla="*/ 8 w 200"/>
                <a:gd name="T37" fmla="*/ 22 h 130"/>
                <a:gd name="T38" fmla="*/ 15 w 200"/>
                <a:gd name="T39" fmla="*/ 12 h 130"/>
                <a:gd name="T40" fmla="*/ 30 w 200"/>
                <a:gd name="T41" fmla="*/ 4 h 130"/>
                <a:gd name="T42" fmla="*/ 41 w 200"/>
                <a:gd name="T43" fmla="*/ 3 h 130"/>
                <a:gd name="T44" fmla="*/ 47 w 200"/>
                <a:gd name="T45" fmla="*/ 4 h 130"/>
                <a:gd name="T46" fmla="*/ 173 w 200"/>
                <a:gd name="T47" fmla="*/ 53 h 130"/>
                <a:gd name="T48" fmla="*/ 174 w 200"/>
                <a:gd name="T49" fmla="*/ 51 h 130"/>
                <a:gd name="T50" fmla="*/ 56 w 200"/>
                <a:gd name="T51" fmla="*/ 3 h 130"/>
                <a:gd name="T52" fmla="*/ 41 w 200"/>
                <a:gd name="T53" fmla="*/ 0 h 130"/>
                <a:gd name="T54" fmla="*/ 35 w 200"/>
                <a:gd name="T55" fmla="*/ 0 h 130"/>
                <a:gd name="T56" fmla="*/ 23 w 200"/>
                <a:gd name="T57" fmla="*/ 4 h 130"/>
                <a:gd name="T58" fmla="*/ 13 w 200"/>
                <a:gd name="T59" fmla="*/ 11 h 130"/>
                <a:gd name="T60" fmla="*/ 5 w 200"/>
                <a:gd name="T61" fmla="*/ 21 h 130"/>
                <a:gd name="T62" fmla="*/ 2 w 200"/>
                <a:gd name="T63" fmla="*/ 26 h 130"/>
                <a:gd name="T64" fmla="*/ 0 w 200"/>
                <a:gd name="T65" fmla="*/ 41 h 130"/>
                <a:gd name="T66" fmla="*/ 0 w 200"/>
                <a:gd name="T67" fmla="*/ 48 h 130"/>
                <a:gd name="T68" fmla="*/ 4 w 200"/>
                <a:gd name="T69" fmla="*/ 59 h 130"/>
                <a:gd name="T70" fmla="*/ 11 w 200"/>
                <a:gd name="T71" fmla="*/ 68 h 130"/>
                <a:gd name="T72" fmla="*/ 20 w 200"/>
                <a:gd name="T73" fmla="*/ 77 h 130"/>
                <a:gd name="T74" fmla="*/ 144 w 200"/>
                <a:gd name="T75" fmla="*/ 127 h 130"/>
                <a:gd name="T76" fmla="*/ 151 w 200"/>
                <a:gd name="T77" fmla="*/ 130 h 130"/>
                <a:gd name="T78" fmla="*/ 159 w 200"/>
                <a:gd name="T79" fmla="*/ 130 h 130"/>
                <a:gd name="T80" fmla="*/ 172 w 200"/>
                <a:gd name="T81" fmla="*/ 128 h 130"/>
                <a:gd name="T82" fmla="*/ 183 w 200"/>
                <a:gd name="T83" fmla="*/ 123 h 130"/>
                <a:gd name="T84" fmla="*/ 191 w 200"/>
                <a:gd name="T85" fmla="*/ 115 h 130"/>
                <a:gd name="T86" fmla="*/ 198 w 200"/>
                <a:gd name="T87" fmla="*/ 105 h 130"/>
                <a:gd name="T88" fmla="*/ 199 w 200"/>
                <a:gd name="T89" fmla="*/ 97 h 130"/>
                <a:gd name="T90" fmla="*/ 200 w 200"/>
                <a:gd name="T91" fmla="*/ 89 h 130"/>
                <a:gd name="T92" fmla="*/ 199 w 200"/>
                <a:gd name="T93" fmla="*/ 78 h 130"/>
                <a:gd name="T94" fmla="*/ 194 w 200"/>
                <a:gd name="T95" fmla="*/ 67 h 130"/>
                <a:gd name="T96" fmla="*/ 185 w 200"/>
                <a:gd name="T97" fmla="*/ 57 h 130"/>
                <a:gd name="T98" fmla="*/ 174 w 200"/>
                <a:gd name="T99" fmla="*/ 5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130">
                  <a:moveTo>
                    <a:pt x="174" y="52"/>
                  </a:moveTo>
                  <a:lnTo>
                    <a:pt x="173" y="53"/>
                  </a:lnTo>
                  <a:lnTo>
                    <a:pt x="173" y="53"/>
                  </a:lnTo>
                  <a:lnTo>
                    <a:pt x="179" y="56"/>
                  </a:lnTo>
                  <a:lnTo>
                    <a:pt x="184" y="60"/>
                  </a:lnTo>
                  <a:lnTo>
                    <a:pt x="188" y="64"/>
                  </a:lnTo>
                  <a:lnTo>
                    <a:pt x="191" y="68"/>
                  </a:lnTo>
                  <a:lnTo>
                    <a:pt x="196" y="78"/>
                  </a:lnTo>
                  <a:lnTo>
                    <a:pt x="198" y="83"/>
                  </a:lnTo>
                  <a:lnTo>
                    <a:pt x="198" y="89"/>
                  </a:lnTo>
                  <a:lnTo>
                    <a:pt x="198" y="89"/>
                  </a:lnTo>
                  <a:lnTo>
                    <a:pt x="198" y="97"/>
                  </a:lnTo>
                  <a:lnTo>
                    <a:pt x="195" y="104"/>
                  </a:lnTo>
                  <a:lnTo>
                    <a:pt x="195" y="104"/>
                  </a:lnTo>
                  <a:lnTo>
                    <a:pt x="192" y="109"/>
                  </a:lnTo>
                  <a:lnTo>
                    <a:pt x="189" y="113"/>
                  </a:lnTo>
                  <a:lnTo>
                    <a:pt x="185" y="118"/>
                  </a:lnTo>
                  <a:lnTo>
                    <a:pt x="180" y="122"/>
                  </a:lnTo>
                  <a:lnTo>
                    <a:pt x="170" y="126"/>
                  </a:lnTo>
                  <a:lnTo>
                    <a:pt x="165" y="127"/>
                  </a:lnTo>
                  <a:lnTo>
                    <a:pt x="159" y="127"/>
                  </a:lnTo>
                  <a:lnTo>
                    <a:pt x="159" y="127"/>
                  </a:lnTo>
                  <a:lnTo>
                    <a:pt x="153" y="127"/>
                  </a:lnTo>
                  <a:lnTo>
                    <a:pt x="144" y="124"/>
                  </a:lnTo>
                  <a:lnTo>
                    <a:pt x="26" y="77"/>
                  </a:lnTo>
                  <a:lnTo>
                    <a:pt x="26" y="77"/>
                  </a:lnTo>
                  <a:lnTo>
                    <a:pt x="22" y="74"/>
                  </a:lnTo>
                  <a:lnTo>
                    <a:pt x="16" y="71"/>
                  </a:lnTo>
                  <a:lnTo>
                    <a:pt x="12" y="67"/>
                  </a:lnTo>
                  <a:lnTo>
                    <a:pt x="9" y="63"/>
                  </a:lnTo>
                  <a:lnTo>
                    <a:pt x="4" y="52"/>
                  </a:lnTo>
                  <a:lnTo>
                    <a:pt x="2" y="46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34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8" y="22"/>
                  </a:lnTo>
                  <a:lnTo>
                    <a:pt x="11" y="16"/>
                  </a:lnTo>
                  <a:lnTo>
                    <a:pt x="15" y="12"/>
                  </a:lnTo>
                  <a:lnTo>
                    <a:pt x="19" y="10"/>
                  </a:lnTo>
                  <a:lnTo>
                    <a:pt x="30" y="4"/>
                  </a:lnTo>
                  <a:lnTo>
                    <a:pt x="35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7" y="4"/>
                  </a:lnTo>
                  <a:lnTo>
                    <a:pt x="54" y="6"/>
                  </a:lnTo>
                  <a:lnTo>
                    <a:pt x="173" y="53"/>
                  </a:lnTo>
                  <a:lnTo>
                    <a:pt x="174" y="52"/>
                  </a:lnTo>
                  <a:lnTo>
                    <a:pt x="174" y="51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28" y="1"/>
                  </a:lnTo>
                  <a:lnTo>
                    <a:pt x="23" y="4"/>
                  </a:lnTo>
                  <a:lnTo>
                    <a:pt x="17" y="7"/>
                  </a:lnTo>
                  <a:lnTo>
                    <a:pt x="13" y="11"/>
                  </a:lnTo>
                  <a:lnTo>
                    <a:pt x="9" y="15"/>
                  </a:lnTo>
                  <a:lnTo>
                    <a:pt x="5" y="21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1" y="53"/>
                  </a:lnTo>
                  <a:lnTo>
                    <a:pt x="4" y="59"/>
                  </a:lnTo>
                  <a:lnTo>
                    <a:pt x="7" y="64"/>
                  </a:lnTo>
                  <a:lnTo>
                    <a:pt x="11" y="68"/>
                  </a:lnTo>
                  <a:lnTo>
                    <a:pt x="15" y="74"/>
                  </a:lnTo>
                  <a:lnTo>
                    <a:pt x="20" y="77"/>
                  </a:lnTo>
                  <a:lnTo>
                    <a:pt x="26" y="79"/>
                  </a:lnTo>
                  <a:lnTo>
                    <a:pt x="144" y="127"/>
                  </a:lnTo>
                  <a:lnTo>
                    <a:pt x="144" y="127"/>
                  </a:lnTo>
                  <a:lnTo>
                    <a:pt x="151" y="130"/>
                  </a:lnTo>
                  <a:lnTo>
                    <a:pt x="159" y="130"/>
                  </a:lnTo>
                  <a:lnTo>
                    <a:pt x="159" y="130"/>
                  </a:lnTo>
                  <a:lnTo>
                    <a:pt x="165" y="130"/>
                  </a:lnTo>
                  <a:lnTo>
                    <a:pt x="172" y="128"/>
                  </a:lnTo>
                  <a:lnTo>
                    <a:pt x="177" y="127"/>
                  </a:lnTo>
                  <a:lnTo>
                    <a:pt x="183" y="123"/>
                  </a:lnTo>
                  <a:lnTo>
                    <a:pt x="187" y="120"/>
                  </a:lnTo>
                  <a:lnTo>
                    <a:pt x="191" y="115"/>
                  </a:lnTo>
                  <a:lnTo>
                    <a:pt x="195" y="111"/>
                  </a:lnTo>
                  <a:lnTo>
                    <a:pt x="198" y="105"/>
                  </a:lnTo>
                  <a:lnTo>
                    <a:pt x="198" y="105"/>
                  </a:lnTo>
                  <a:lnTo>
                    <a:pt x="199" y="97"/>
                  </a:lnTo>
                  <a:lnTo>
                    <a:pt x="200" y="89"/>
                  </a:lnTo>
                  <a:lnTo>
                    <a:pt x="200" y="89"/>
                  </a:lnTo>
                  <a:lnTo>
                    <a:pt x="200" y="83"/>
                  </a:lnTo>
                  <a:lnTo>
                    <a:pt x="199" y="78"/>
                  </a:lnTo>
                  <a:lnTo>
                    <a:pt x="196" y="72"/>
                  </a:lnTo>
                  <a:lnTo>
                    <a:pt x="194" y="67"/>
                  </a:lnTo>
                  <a:lnTo>
                    <a:pt x="189" y="62"/>
                  </a:lnTo>
                  <a:lnTo>
                    <a:pt x="185" y="57"/>
                  </a:lnTo>
                  <a:lnTo>
                    <a:pt x="180" y="53"/>
                  </a:lnTo>
                  <a:lnTo>
                    <a:pt x="174" y="51"/>
                  </a:lnTo>
                  <a:lnTo>
                    <a:pt x="174" y="52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34" name="Picture 234"/>
            <p:cNvPicPr>
              <a:picLocks noChangeAspect="1" noChangeArrowheads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213" y="3040063"/>
              <a:ext cx="90488" cy="23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" name="Freeform 235"/>
            <p:cNvSpPr>
              <a:spLocks/>
            </p:cNvSpPr>
            <p:nvPr/>
          </p:nvSpPr>
          <p:spPr bwMode="auto">
            <a:xfrm>
              <a:off x="7678738" y="3044825"/>
              <a:ext cx="74613" cy="228600"/>
            </a:xfrm>
            <a:custGeom>
              <a:avLst/>
              <a:gdLst>
                <a:gd name="T0" fmla="*/ 11 w 47"/>
                <a:gd name="T1" fmla="*/ 129 h 144"/>
                <a:gd name="T2" fmla="*/ 2 w 47"/>
                <a:gd name="T3" fmla="*/ 114 h 144"/>
                <a:gd name="T4" fmla="*/ 6 w 47"/>
                <a:gd name="T5" fmla="*/ 105 h 144"/>
                <a:gd name="T6" fmla="*/ 15 w 47"/>
                <a:gd name="T7" fmla="*/ 95 h 144"/>
                <a:gd name="T8" fmla="*/ 36 w 47"/>
                <a:gd name="T9" fmla="*/ 80 h 144"/>
                <a:gd name="T10" fmla="*/ 19 w 47"/>
                <a:gd name="T11" fmla="*/ 69 h 144"/>
                <a:gd name="T12" fmla="*/ 6 w 47"/>
                <a:gd name="T13" fmla="*/ 58 h 144"/>
                <a:gd name="T14" fmla="*/ 5 w 47"/>
                <a:gd name="T15" fmla="*/ 54 h 144"/>
                <a:gd name="T16" fmla="*/ 11 w 47"/>
                <a:gd name="T17" fmla="*/ 49 h 144"/>
                <a:gd name="T18" fmla="*/ 11 w 47"/>
                <a:gd name="T19" fmla="*/ 4 h 144"/>
                <a:gd name="T20" fmla="*/ 23 w 47"/>
                <a:gd name="T21" fmla="*/ 49 h 144"/>
                <a:gd name="T22" fmla="*/ 13 w 47"/>
                <a:gd name="T23" fmla="*/ 50 h 144"/>
                <a:gd name="T24" fmla="*/ 9 w 47"/>
                <a:gd name="T25" fmla="*/ 53 h 144"/>
                <a:gd name="T26" fmla="*/ 8 w 47"/>
                <a:gd name="T27" fmla="*/ 54 h 144"/>
                <a:gd name="T28" fmla="*/ 9 w 47"/>
                <a:gd name="T29" fmla="*/ 57 h 144"/>
                <a:gd name="T30" fmla="*/ 23 w 47"/>
                <a:gd name="T31" fmla="*/ 69 h 144"/>
                <a:gd name="T32" fmla="*/ 39 w 47"/>
                <a:gd name="T33" fmla="*/ 82 h 144"/>
                <a:gd name="T34" fmla="*/ 19 w 47"/>
                <a:gd name="T35" fmla="*/ 94 h 144"/>
                <a:gd name="T36" fmla="*/ 9 w 47"/>
                <a:gd name="T37" fmla="*/ 103 h 144"/>
                <a:gd name="T38" fmla="*/ 5 w 47"/>
                <a:gd name="T39" fmla="*/ 116 h 144"/>
                <a:gd name="T40" fmla="*/ 9 w 47"/>
                <a:gd name="T41" fmla="*/ 123 h 144"/>
                <a:gd name="T42" fmla="*/ 27 w 47"/>
                <a:gd name="T43" fmla="*/ 135 h 144"/>
                <a:gd name="T44" fmla="*/ 41 w 47"/>
                <a:gd name="T45" fmla="*/ 138 h 144"/>
                <a:gd name="T46" fmla="*/ 41 w 47"/>
                <a:gd name="T47" fmla="*/ 142 h 144"/>
                <a:gd name="T48" fmla="*/ 16 w 47"/>
                <a:gd name="T49" fmla="*/ 133 h 144"/>
                <a:gd name="T50" fmla="*/ 9 w 47"/>
                <a:gd name="T51" fmla="*/ 132 h 144"/>
                <a:gd name="T52" fmla="*/ 21 w 47"/>
                <a:gd name="T53" fmla="*/ 139 h 144"/>
                <a:gd name="T54" fmla="*/ 43 w 47"/>
                <a:gd name="T55" fmla="*/ 138 h 144"/>
                <a:gd name="T56" fmla="*/ 27 w 47"/>
                <a:gd name="T57" fmla="*/ 132 h 144"/>
                <a:gd name="T58" fmla="*/ 11 w 47"/>
                <a:gd name="T59" fmla="*/ 121 h 144"/>
                <a:gd name="T60" fmla="*/ 8 w 47"/>
                <a:gd name="T61" fmla="*/ 114 h 144"/>
                <a:gd name="T62" fmla="*/ 12 w 47"/>
                <a:gd name="T63" fmla="*/ 106 h 144"/>
                <a:gd name="T64" fmla="*/ 21 w 47"/>
                <a:gd name="T65" fmla="*/ 97 h 144"/>
                <a:gd name="T66" fmla="*/ 46 w 47"/>
                <a:gd name="T67" fmla="*/ 82 h 144"/>
                <a:gd name="T68" fmla="*/ 41 w 47"/>
                <a:gd name="T69" fmla="*/ 76 h 144"/>
                <a:gd name="T70" fmla="*/ 15 w 47"/>
                <a:gd name="T71" fmla="*/ 60 h 144"/>
                <a:gd name="T72" fmla="*/ 11 w 47"/>
                <a:gd name="T73" fmla="*/ 54 h 144"/>
                <a:gd name="T74" fmla="*/ 11 w 47"/>
                <a:gd name="T75" fmla="*/ 54 h 144"/>
                <a:gd name="T76" fmla="*/ 11 w 47"/>
                <a:gd name="T77" fmla="*/ 54 h 144"/>
                <a:gd name="T78" fmla="*/ 11 w 47"/>
                <a:gd name="T79" fmla="*/ 54 h 144"/>
                <a:gd name="T80" fmla="*/ 11 w 47"/>
                <a:gd name="T81" fmla="*/ 54 h 144"/>
                <a:gd name="T82" fmla="*/ 17 w 47"/>
                <a:gd name="T83" fmla="*/ 53 h 144"/>
                <a:gd name="T84" fmla="*/ 28 w 47"/>
                <a:gd name="T85" fmla="*/ 52 h 144"/>
                <a:gd name="T86" fmla="*/ 19 w 47"/>
                <a:gd name="T87" fmla="*/ 46 h 144"/>
                <a:gd name="T88" fmla="*/ 20 w 47"/>
                <a:gd name="T89" fmla="*/ 45 h 144"/>
                <a:gd name="T90" fmla="*/ 11 w 47"/>
                <a:gd name="T91" fmla="*/ 46 h 144"/>
                <a:gd name="T92" fmla="*/ 2 w 47"/>
                <a:gd name="T93" fmla="*/ 53 h 144"/>
                <a:gd name="T94" fmla="*/ 2 w 47"/>
                <a:gd name="T95" fmla="*/ 56 h 144"/>
                <a:gd name="T96" fmla="*/ 8 w 47"/>
                <a:gd name="T97" fmla="*/ 65 h 144"/>
                <a:gd name="T98" fmla="*/ 32 w 47"/>
                <a:gd name="T99" fmla="*/ 80 h 144"/>
                <a:gd name="T100" fmla="*/ 23 w 47"/>
                <a:gd name="T101" fmla="*/ 84 h 144"/>
                <a:gd name="T102" fmla="*/ 8 w 47"/>
                <a:gd name="T103" fmla="*/ 98 h 144"/>
                <a:gd name="T104" fmla="*/ 0 w 47"/>
                <a:gd name="T105" fmla="*/ 114 h 144"/>
                <a:gd name="T106" fmla="*/ 0 w 47"/>
                <a:gd name="T107" fmla="*/ 117 h 144"/>
                <a:gd name="T108" fmla="*/ 5 w 47"/>
                <a:gd name="T109" fmla="*/ 1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" h="144">
                  <a:moveTo>
                    <a:pt x="11" y="131"/>
                  </a:moveTo>
                  <a:lnTo>
                    <a:pt x="11" y="129"/>
                  </a:lnTo>
                  <a:lnTo>
                    <a:pt x="11" y="129"/>
                  </a:lnTo>
                  <a:lnTo>
                    <a:pt x="5" y="123"/>
                  </a:lnTo>
                  <a:lnTo>
                    <a:pt x="2" y="117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4" y="110"/>
                  </a:lnTo>
                  <a:lnTo>
                    <a:pt x="6" y="105"/>
                  </a:lnTo>
                  <a:lnTo>
                    <a:pt x="11" y="99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24" y="87"/>
                  </a:lnTo>
                  <a:lnTo>
                    <a:pt x="34" y="82"/>
                  </a:lnTo>
                  <a:lnTo>
                    <a:pt x="36" y="80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19" y="69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8" y="50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9" y="53"/>
                  </a:lnTo>
                  <a:lnTo>
                    <a:pt x="8" y="54"/>
                  </a:lnTo>
                  <a:lnTo>
                    <a:pt x="9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9" y="57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23" y="69"/>
                  </a:lnTo>
                  <a:lnTo>
                    <a:pt x="39" y="79"/>
                  </a:lnTo>
                  <a:lnTo>
                    <a:pt x="42" y="80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0" y="86"/>
                  </a:lnTo>
                  <a:lnTo>
                    <a:pt x="19" y="94"/>
                  </a:lnTo>
                  <a:lnTo>
                    <a:pt x="19" y="94"/>
                  </a:lnTo>
                  <a:lnTo>
                    <a:pt x="15" y="99"/>
                  </a:lnTo>
                  <a:lnTo>
                    <a:pt x="9" y="103"/>
                  </a:lnTo>
                  <a:lnTo>
                    <a:pt x="6" y="109"/>
                  </a:lnTo>
                  <a:lnTo>
                    <a:pt x="5" y="114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6" y="120"/>
                  </a:lnTo>
                  <a:lnTo>
                    <a:pt x="9" y="123"/>
                  </a:lnTo>
                  <a:lnTo>
                    <a:pt x="16" y="129"/>
                  </a:lnTo>
                  <a:lnTo>
                    <a:pt x="16" y="129"/>
                  </a:lnTo>
                  <a:lnTo>
                    <a:pt x="27" y="135"/>
                  </a:lnTo>
                  <a:lnTo>
                    <a:pt x="41" y="139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23" y="136"/>
                  </a:lnTo>
                  <a:lnTo>
                    <a:pt x="16" y="133"/>
                  </a:lnTo>
                  <a:lnTo>
                    <a:pt x="11" y="129"/>
                  </a:lnTo>
                  <a:lnTo>
                    <a:pt x="11" y="131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15" y="135"/>
                  </a:lnTo>
                  <a:lnTo>
                    <a:pt x="21" y="139"/>
                  </a:lnTo>
                  <a:lnTo>
                    <a:pt x="39" y="144"/>
                  </a:lnTo>
                  <a:lnTo>
                    <a:pt x="41" y="144"/>
                  </a:lnTo>
                  <a:lnTo>
                    <a:pt x="43" y="138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27" y="132"/>
                  </a:lnTo>
                  <a:lnTo>
                    <a:pt x="17" y="127"/>
                  </a:lnTo>
                  <a:lnTo>
                    <a:pt x="17" y="127"/>
                  </a:lnTo>
                  <a:lnTo>
                    <a:pt x="11" y="121"/>
                  </a:lnTo>
                  <a:lnTo>
                    <a:pt x="9" y="118"/>
                  </a:lnTo>
                  <a:lnTo>
                    <a:pt x="8" y="116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9" y="110"/>
                  </a:lnTo>
                  <a:lnTo>
                    <a:pt x="12" y="106"/>
                  </a:lnTo>
                  <a:lnTo>
                    <a:pt x="16" y="101"/>
                  </a:lnTo>
                  <a:lnTo>
                    <a:pt x="21" y="97"/>
                  </a:lnTo>
                  <a:lnTo>
                    <a:pt x="21" y="97"/>
                  </a:lnTo>
                  <a:lnTo>
                    <a:pt x="31" y="88"/>
                  </a:lnTo>
                  <a:lnTo>
                    <a:pt x="41" y="83"/>
                  </a:lnTo>
                  <a:lnTo>
                    <a:pt x="46" y="82"/>
                  </a:lnTo>
                  <a:lnTo>
                    <a:pt x="47" y="80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24" y="67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2" y="56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7" y="53"/>
                  </a:lnTo>
                  <a:lnTo>
                    <a:pt x="23" y="52"/>
                  </a:lnTo>
                  <a:lnTo>
                    <a:pt x="27" y="52"/>
                  </a:lnTo>
                  <a:lnTo>
                    <a:pt x="28" y="5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19" y="46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15" y="45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5" y="49"/>
                  </a:lnTo>
                  <a:lnTo>
                    <a:pt x="4" y="50"/>
                  </a:lnTo>
                  <a:lnTo>
                    <a:pt x="2" y="53"/>
                  </a:lnTo>
                  <a:lnTo>
                    <a:pt x="2" y="53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17" y="72"/>
                  </a:lnTo>
                  <a:lnTo>
                    <a:pt x="32" y="82"/>
                  </a:lnTo>
                  <a:lnTo>
                    <a:pt x="32" y="80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23" y="84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8" y="98"/>
                  </a:lnTo>
                  <a:lnTo>
                    <a:pt x="4" y="103"/>
                  </a:lnTo>
                  <a:lnTo>
                    <a:pt x="1" y="109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1" y="121"/>
                  </a:lnTo>
                  <a:lnTo>
                    <a:pt x="2" y="124"/>
                  </a:lnTo>
                  <a:lnTo>
                    <a:pt x="5" y="128"/>
                  </a:lnTo>
                  <a:lnTo>
                    <a:pt x="9" y="132"/>
                  </a:lnTo>
                  <a:lnTo>
                    <a:pt x="11" y="131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36" name="Picture 236"/>
            <p:cNvPicPr>
              <a:picLocks noChangeAspect="1" noChangeArrowheads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6988" y="3236913"/>
              <a:ext cx="169863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Freeform 237"/>
            <p:cNvSpPr>
              <a:spLocks/>
            </p:cNvSpPr>
            <p:nvPr/>
          </p:nvSpPr>
          <p:spPr bwMode="auto">
            <a:xfrm>
              <a:off x="7658101" y="3248025"/>
              <a:ext cx="147638" cy="333375"/>
            </a:xfrm>
            <a:custGeom>
              <a:avLst/>
              <a:gdLst>
                <a:gd name="T0" fmla="*/ 3 w 93"/>
                <a:gd name="T1" fmla="*/ 45 h 210"/>
                <a:gd name="T2" fmla="*/ 3 w 93"/>
                <a:gd name="T3" fmla="*/ 41 h 210"/>
                <a:gd name="T4" fmla="*/ 3 w 93"/>
                <a:gd name="T5" fmla="*/ 34 h 210"/>
                <a:gd name="T6" fmla="*/ 9 w 93"/>
                <a:gd name="T7" fmla="*/ 20 h 210"/>
                <a:gd name="T8" fmla="*/ 18 w 93"/>
                <a:gd name="T9" fmla="*/ 11 h 210"/>
                <a:gd name="T10" fmla="*/ 30 w 93"/>
                <a:gd name="T11" fmla="*/ 4 h 210"/>
                <a:gd name="T12" fmla="*/ 39 w 93"/>
                <a:gd name="T13" fmla="*/ 3 h 210"/>
                <a:gd name="T14" fmla="*/ 41 w 93"/>
                <a:gd name="T15" fmla="*/ 3 h 210"/>
                <a:gd name="T16" fmla="*/ 55 w 93"/>
                <a:gd name="T17" fmla="*/ 5 h 210"/>
                <a:gd name="T18" fmla="*/ 67 w 93"/>
                <a:gd name="T19" fmla="*/ 12 h 210"/>
                <a:gd name="T20" fmla="*/ 75 w 93"/>
                <a:gd name="T21" fmla="*/ 25 h 210"/>
                <a:gd name="T22" fmla="*/ 79 w 93"/>
                <a:gd name="T23" fmla="*/ 38 h 210"/>
                <a:gd name="T24" fmla="*/ 90 w 93"/>
                <a:gd name="T25" fmla="*/ 165 h 210"/>
                <a:gd name="T26" fmla="*/ 90 w 93"/>
                <a:gd name="T27" fmla="*/ 169 h 210"/>
                <a:gd name="T28" fmla="*/ 89 w 93"/>
                <a:gd name="T29" fmla="*/ 183 h 210"/>
                <a:gd name="T30" fmla="*/ 81 w 93"/>
                <a:gd name="T31" fmla="*/ 195 h 210"/>
                <a:gd name="T32" fmla="*/ 70 w 93"/>
                <a:gd name="T33" fmla="*/ 203 h 210"/>
                <a:gd name="T34" fmla="*/ 56 w 93"/>
                <a:gd name="T35" fmla="*/ 208 h 210"/>
                <a:gd name="T36" fmla="*/ 52 w 93"/>
                <a:gd name="T37" fmla="*/ 208 h 210"/>
                <a:gd name="T38" fmla="*/ 45 w 93"/>
                <a:gd name="T39" fmla="*/ 206 h 210"/>
                <a:gd name="T40" fmla="*/ 33 w 93"/>
                <a:gd name="T41" fmla="*/ 201 h 210"/>
                <a:gd name="T42" fmla="*/ 22 w 93"/>
                <a:gd name="T43" fmla="*/ 193 h 210"/>
                <a:gd name="T44" fmla="*/ 15 w 93"/>
                <a:gd name="T45" fmla="*/ 179 h 210"/>
                <a:gd name="T46" fmla="*/ 3 w 93"/>
                <a:gd name="T47" fmla="*/ 45 h 210"/>
                <a:gd name="T48" fmla="*/ 0 w 93"/>
                <a:gd name="T49" fmla="*/ 45 h 210"/>
                <a:gd name="T50" fmla="*/ 11 w 93"/>
                <a:gd name="T51" fmla="*/ 172 h 210"/>
                <a:gd name="T52" fmla="*/ 15 w 93"/>
                <a:gd name="T53" fmla="*/ 187 h 210"/>
                <a:gd name="T54" fmla="*/ 25 w 93"/>
                <a:gd name="T55" fmla="*/ 199 h 210"/>
                <a:gd name="T56" fmla="*/ 37 w 93"/>
                <a:gd name="T57" fmla="*/ 208 h 210"/>
                <a:gd name="T58" fmla="*/ 52 w 93"/>
                <a:gd name="T59" fmla="*/ 210 h 210"/>
                <a:gd name="T60" fmla="*/ 56 w 93"/>
                <a:gd name="T61" fmla="*/ 210 h 210"/>
                <a:gd name="T62" fmla="*/ 64 w 93"/>
                <a:gd name="T63" fmla="*/ 209 h 210"/>
                <a:gd name="T64" fmla="*/ 78 w 93"/>
                <a:gd name="T65" fmla="*/ 202 h 210"/>
                <a:gd name="T66" fmla="*/ 88 w 93"/>
                <a:gd name="T67" fmla="*/ 191 h 210"/>
                <a:gd name="T68" fmla="*/ 93 w 93"/>
                <a:gd name="T69" fmla="*/ 176 h 210"/>
                <a:gd name="T70" fmla="*/ 93 w 93"/>
                <a:gd name="T71" fmla="*/ 169 h 210"/>
                <a:gd name="T72" fmla="*/ 82 w 93"/>
                <a:gd name="T73" fmla="*/ 38 h 210"/>
                <a:gd name="T74" fmla="*/ 81 w 93"/>
                <a:gd name="T75" fmla="*/ 30 h 210"/>
                <a:gd name="T76" fmla="*/ 74 w 93"/>
                <a:gd name="T77" fmla="*/ 16 h 210"/>
                <a:gd name="T78" fmla="*/ 63 w 93"/>
                <a:gd name="T79" fmla="*/ 7 h 210"/>
                <a:gd name="T80" fmla="*/ 49 w 93"/>
                <a:gd name="T81" fmla="*/ 1 h 210"/>
                <a:gd name="T82" fmla="*/ 41 w 93"/>
                <a:gd name="T83" fmla="*/ 0 h 210"/>
                <a:gd name="T84" fmla="*/ 37 w 93"/>
                <a:gd name="T85" fmla="*/ 0 h 210"/>
                <a:gd name="T86" fmla="*/ 24 w 93"/>
                <a:gd name="T87" fmla="*/ 4 h 210"/>
                <a:gd name="T88" fmla="*/ 11 w 93"/>
                <a:gd name="T89" fmla="*/ 14 h 210"/>
                <a:gd name="T90" fmla="*/ 3 w 93"/>
                <a:gd name="T91" fmla="*/ 26 h 210"/>
                <a:gd name="T92" fmla="*/ 0 w 93"/>
                <a:gd name="T93" fmla="*/ 41 h 210"/>
                <a:gd name="T94" fmla="*/ 0 w 93"/>
                <a:gd name="T95" fmla="*/ 4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3" h="210">
                  <a:moveTo>
                    <a:pt x="2" y="45"/>
                  </a:moveTo>
                  <a:lnTo>
                    <a:pt x="3" y="45"/>
                  </a:lnTo>
                  <a:lnTo>
                    <a:pt x="3" y="45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4"/>
                  </a:lnTo>
                  <a:lnTo>
                    <a:pt x="6" y="27"/>
                  </a:lnTo>
                  <a:lnTo>
                    <a:pt x="9" y="20"/>
                  </a:lnTo>
                  <a:lnTo>
                    <a:pt x="13" y="15"/>
                  </a:lnTo>
                  <a:lnTo>
                    <a:pt x="18" y="11"/>
                  </a:lnTo>
                  <a:lnTo>
                    <a:pt x="24" y="7"/>
                  </a:lnTo>
                  <a:lnTo>
                    <a:pt x="30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8" y="4"/>
                  </a:lnTo>
                  <a:lnTo>
                    <a:pt x="55" y="5"/>
                  </a:lnTo>
                  <a:lnTo>
                    <a:pt x="62" y="8"/>
                  </a:lnTo>
                  <a:lnTo>
                    <a:pt x="67" y="12"/>
                  </a:lnTo>
                  <a:lnTo>
                    <a:pt x="71" y="18"/>
                  </a:lnTo>
                  <a:lnTo>
                    <a:pt x="75" y="25"/>
                  </a:lnTo>
                  <a:lnTo>
                    <a:pt x="78" y="30"/>
                  </a:lnTo>
                  <a:lnTo>
                    <a:pt x="79" y="38"/>
                  </a:lnTo>
                  <a:lnTo>
                    <a:pt x="90" y="165"/>
                  </a:lnTo>
                  <a:lnTo>
                    <a:pt x="90" y="165"/>
                  </a:lnTo>
                  <a:lnTo>
                    <a:pt x="90" y="169"/>
                  </a:lnTo>
                  <a:lnTo>
                    <a:pt x="90" y="169"/>
                  </a:lnTo>
                  <a:lnTo>
                    <a:pt x="90" y="176"/>
                  </a:lnTo>
                  <a:lnTo>
                    <a:pt x="89" y="183"/>
                  </a:lnTo>
                  <a:lnTo>
                    <a:pt x="85" y="188"/>
                  </a:lnTo>
                  <a:lnTo>
                    <a:pt x="81" y="195"/>
                  </a:lnTo>
                  <a:lnTo>
                    <a:pt x="75" y="199"/>
                  </a:lnTo>
                  <a:lnTo>
                    <a:pt x="70" y="203"/>
                  </a:lnTo>
                  <a:lnTo>
                    <a:pt x="63" y="206"/>
                  </a:lnTo>
                  <a:lnTo>
                    <a:pt x="56" y="208"/>
                  </a:lnTo>
                  <a:lnTo>
                    <a:pt x="56" y="208"/>
                  </a:lnTo>
                  <a:lnTo>
                    <a:pt x="52" y="208"/>
                  </a:lnTo>
                  <a:lnTo>
                    <a:pt x="52" y="208"/>
                  </a:lnTo>
                  <a:lnTo>
                    <a:pt x="45" y="206"/>
                  </a:lnTo>
                  <a:lnTo>
                    <a:pt x="39" y="205"/>
                  </a:lnTo>
                  <a:lnTo>
                    <a:pt x="33" y="201"/>
                  </a:lnTo>
                  <a:lnTo>
                    <a:pt x="26" y="197"/>
                  </a:lnTo>
                  <a:lnTo>
                    <a:pt x="22" y="193"/>
                  </a:lnTo>
                  <a:lnTo>
                    <a:pt x="18" y="186"/>
                  </a:lnTo>
                  <a:lnTo>
                    <a:pt x="15" y="179"/>
                  </a:lnTo>
                  <a:lnTo>
                    <a:pt x="14" y="172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3" y="180"/>
                  </a:lnTo>
                  <a:lnTo>
                    <a:pt x="15" y="187"/>
                  </a:lnTo>
                  <a:lnTo>
                    <a:pt x="19" y="194"/>
                  </a:lnTo>
                  <a:lnTo>
                    <a:pt x="25" y="199"/>
                  </a:lnTo>
                  <a:lnTo>
                    <a:pt x="30" y="203"/>
                  </a:lnTo>
                  <a:lnTo>
                    <a:pt x="37" y="208"/>
                  </a:lnTo>
                  <a:lnTo>
                    <a:pt x="45" y="209"/>
                  </a:lnTo>
                  <a:lnTo>
                    <a:pt x="52" y="210"/>
                  </a:lnTo>
                  <a:lnTo>
                    <a:pt x="52" y="210"/>
                  </a:lnTo>
                  <a:lnTo>
                    <a:pt x="56" y="210"/>
                  </a:lnTo>
                  <a:lnTo>
                    <a:pt x="56" y="210"/>
                  </a:lnTo>
                  <a:lnTo>
                    <a:pt x="64" y="209"/>
                  </a:lnTo>
                  <a:lnTo>
                    <a:pt x="71" y="205"/>
                  </a:lnTo>
                  <a:lnTo>
                    <a:pt x="78" y="202"/>
                  </a:lnTo>
                  <a:lnTo>
                    <a:pt x="84" y="197"/>
                  </a:lnTo>
                  <a:lnTo>
                    <a:pt x="88" y="191"/>
                  </a:lnTo>
                  <a:lnTo>
                    <a:pt x="90" y="184"/>
                  </a:lnTo>
                  <a:lnTo>
                    <a:pt x="93" y="176"/>
                  </a:lnTo>
                  <a:lnTo>
                    <a:pt x="93" y="169"/>
                  </a:lnTo>
                  <a:lnTo>
                    <a:pt x="93" y="169"/>
                  </a:lnTo>
                  <a:lnTo>
                    <a:pt x="93" y="165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1" y="30"/>
                  </a:lnTo>
                  <a:lnTo>
                    <a:pt x="78" y="23"/>
                  </a:lnTo>
                  <a:lnTo>
                    <a:pt x="74" y="16"/>
                  </a:lnTo>
                  <a:lnTo>
                    <a:pt x="69" y="11"/>
                  </a:lnTo>
                  <a:lnTo>
                    <a:pt x="63" y="7"/>
                  </a:lnTo>
                  <a:lnTo>
                    <a:pt x="56" y="3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4" y="4"/>
                  </a:lnTo>
                  <a:lnTo>
                    <a:pt x="17" y="8"/>
                  </a:lnTo>
                  <a:lnTo>
                    <a:pt x="11" y="14"/>
                  </a:lnTo>
                  <a:lnTo>
                    <a:pt x="7" y="19"/>
                  </a:lnTo>
                  <a:lnTo>
                    <a:pt x="3" y="26"/>
                  </a:lnTo>
                  <a:lnTo>
                    <a:pt x="2" y="33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2" y="45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38" name="Picture 238"/>
            <p:cNvPicPr>
              <a:picLocks noChangeAspect="1" noChangeArrowheads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401" y="2857500"/>
              <a:ext cx="207963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9" name="Freeform 239"/>
            <p:cNvSpPr>
              <a:spLocks/>
            </p:cNvSpPr>
            <p:nvPr/>
          </p:nvSpPr>
          <p:spPr bwMode="auto">
            <a:xfrm>
              <a:off x="7905751" y="2867025"/>
              <a:ext cx="200025" cy="153988"/>
            </a:xfrm>
            <a:custGeom>
              <a:avLst/>
              <a:gdLst>
                <a:gd name="T0" fmla="*/ 93 w 126"/>
                <a:gd name="T1" fmla="*/ 94 h 97"/>
                <a:gd name="T2" fmla="*/ 83 w 126"/>
                <a:gd name="T3" fmla="*/ 92 h 97"/>
                <a:gd name="T4" fmla="*/ 75 w 126"/>
                <a:gd name="T5" fmla="*/ 87 h 97"/>
                <a:gd name="T6" fmla="*/ 71 w 126"/>
                <a:gd name="T7" fmla="*/ 69 h 97"/>
                <a:gd name="T8" fmla="*/ 75 w 126"/>
                <a:gd name="T9" fmla="*/ 43 h 97"/>
                <a:gd name="T10" fmla="*/ 74 w 126"/>
                <a:gd name="T11" fmla="*/ 42 h 97"/>
                <a:gd name="T12" fmla="*/ 45 w 126"/>
                <a:gd name="T13" fmla="*/ 47 h 97"/>
                <a:gd name="T14" fmla="*/ 35 w 126"/>
                <a:gd name="T15" fmla="*/ 45 h 97"/>
                <a:gd name="T16" fmla="*/ 34 w 126"/>
                <a:gd name="T17" fmla="*/ 41 h 97"/>
                <a:gd name="T18" fmla="*/ 41 w 126"/>
                <a:gd name="T19" fmla="*/ 30 h 97"/>
                <a:gd name="T20" fmla="*/ 5 w 126"/>
                <a:gd name="T21" fmla="*/ 4 h 97"/>
                <a:gd name="T22" fmla="*/ 45 w 126"/>
                <a:gd name="T23" fmla="*/ 28 h 97"/>
                <a:gd name="T24" fmla="*/ 40 w 126"/>
                <a:gd name="T25" fmla="*/ 35 h 97"/>
                <a:gd name="T26" fmla="*/ 37 w 126"/>
                <a:gd name="T27" fmla="*/ 41 h 97"/>
                <a:gd name="T28" fmla="*/ 40 w 126"/>
                <a:gd name="T29" fmla="*/ 45 h 97"/>
                <a:gd name="T30" fmla="*/ 56 w 126"/>
                <a:gd name="T31" fmla="*/ 43 h 97"/>
                <a:gd name="T32" fmla="*/ 79 w 126"/>
                <a:gd name="T33" fmla="*/ 39 h 97"/>
                <a:gd name="T34" fmla="*/ 74 w 126"/>
                <a:gd name="T35" fmla="*/ 61 h 97"/>
                <a:gd name="T36" fmla="*/ 74 w 126"/>
                <a:gd name="T37" fmla="*/ 75 h 97"/>
                <a:gd name="T38" fmla="*/ 80 w 126"/>
                <a:gd name="T39" fmla="*/ 88 h 97"/>
                <a:gd name="T40" fmla="*/ 90 w 126"/>
                <a:gd name="T41" fmla="*/ 91 h 97"/>
                <a:gd name="T42" fmla="*/ 104 w 126"/>
                <a:gd name="T43" fmla="*/ 88 h 97"/>
                <a:gd name="T44" fmla="*/ 120 w 126"/>
                <a:gd name="T45" fmla="*/ 79 h 97"/>
                <a:gd name="T46" fmla="*/ 123 w 126"/>
                <a:gd name="T47" fmla="*/ 83 h 97"/>
                <a:gd name="T48" fmla="*/ 106 w 126"/>
                <a:gd name="T49" fmla="*/ 90 h 97"/>
                <a:gd name="T50" fmla="*/ 93 w 126"/>
                <a:gd name="T51" fmla="*/ 95 h 97"/>
                <a:gd name="T52" fmla="*/ 100 w 126"/>
                <a:gd name="T53" fmla="*/ 95 h 97"/>
                <a:gd name="T54" fmla="*/ 126 w 126"/>
                <a:gd name="T55" fmla="*/ 84 h 97"/>
                <a:gd name="T56" fmla="*/ 120 w 126"/>
                <a:gd name="T57" fmla="*/ 77 h 97"/>
                <a:gd name="T58" fmla="*/ 95 w 126"/>
                <a:gd name="T59" fmla="*/ 88 h 97"/>
                <a:gd name="T60" fmla="*/ 85 w 126"/>
                <a:gd name="T61" fmla="*/ 88 h 97"/>
                <a:gd name="T62" fmla="*/ 79 w 126"/>
                <a:gd name="T63" fmla="*/ 83 h 97"/>
                <a:gd name="T64" fmla="*/ 76 w 126"/>
                <a:gd name="T65" fmla="*/ 69 h 97"/>
                <a:gd name="T66" fmla="*/ 82 w 126"/>
                <a:gd name="T67" fmla="*/ 41 h 97"/>
                <a:gd name="T68" fmla="*/ 76 w 126"/>
                <a:gd name="T69" fmla="*/ 35 h 97"/>
                <a:gd name="T70" fmla="*/ 45 w 126"/>
                <a:gd name="T71" fmla="*/ 42 h 97"/>
                <a:gd name="T72" fmla="*/ 40 w 126"/>
                <a:gd name="T73" fmla="*/ 42 h 97"/>
                <a:gd name="T74" fmla="*/ 40 w 126"/>
                <a:gd name="T75" fmla="*/ 42 h 97"/>
                <a:gd name="T76" fmla="*/ 40 w 126"/>
                <a:gd name="T77" fmla="*/ 42 h 97"/>
                <a:gd name="T78" fmla="*/ 40 w 126"/>
                <a:gd name="T79" fmla="*/ 42 h 97"/>
                <a:gd name="T80" fmla="*/ 40 w 126"/>
                <a:gd name="T81" fmla="*/ 41 h 97"/>
                <a:gd name="T82" fmla="*/ 42 w 126"/>
                <a:gd name="T83" fmla="*/ 37 h 97"/>
                <a:gd name="T84" fmla="*/ 50 w 126"/>
                <a:gd name="T85" fmla="*/ 27 h 97"/>
                <a:gd name="T86" fmla="*/ 40 w 126"/>
                <a:gd name="T87" fmla="*/ 30 h 97"/>
                <a:gd name="T88" fmla="*/ 38 w 126"/>
                <a:gd name="T89" fmla="*/ 27 h 97"/>
                <a:gd name="T90" fmla="*/ 31 w 126"/>
                <a:gd name="T91" fmla="*/ 41 h 97"/>
                <a:gd name="T92" fmla="*/ 33 w 126"/>
                <a:gd name="T93" fmla="*/ 46 h 97"/>
                <a:gd name="T94" fmla="*/ 37 w 126"/>
                <a:gd name="T95" fmla="*/ 49 h 97"/>
                <a:gd name="T96" fmla="*/ 45 w 126"/>
                <a:gd name="T97" fmla="*/ 50 h 97"/>
                <a:gd name="T98" fmla="*/ 74 w 126"/>
                <a:gd name="T99" fmla="*/ 43 h 97"/>
                <a:gd name="T100" fmla="*/ 70 w 126"/>
                <a:gd name="T101" fmla="*/ 54 h 97"/>
                <a:gd name="T102" fmla="*/ 68 w 126"/>
                <a:gd name="T103" fmla="*/ 76 h 97"/>
                <a:gd name="T104" fmla="*/ 76 w 126"/>
                <a:gd name="T105" fmla="*/ 92 h 97"/>
                <a:gd name="T106" fmla="*/ 90 w 126"/>
                <a:gd name="T107" fmla="*/ 97 h 97"/>
                <a:gd name="T108" fmla="*/ 93 w 126"/>
                <a:gd name="T109" fmla="*/ 9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6" h="97">
                  <a:moveTo>
                    <a:pt x="93" y="95"/>
                  </a:moveTo>
                  <a:lnTo>
                    <a:pt x="93" y="94"/>
                  </a:lnTo>
                  <a:lnTo>
                    <a:pt x="93" y="94"/>
                  </a:lnTo>
                  <a:lnTo>
                    <a:pt x="90" y="94"/>
                  </a:lnTo>
                  <a:lnTo>
                    <a:pt x="90" y="94"/>
                  </a:lnTo>
                  <a:lnTo>
                    <a:pt x="83" y="92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75" y="87"/>
                  </a:lnTo>
                  <a:lnTo>
                    <a:pt x="72" y="82"/>
                  </a:lnTo>
                  <a:lnTo>
                    <a:pt x="71" y="76"/>
                  </a:lnTo>
                  <a:lnTo>
                    <a:pt x="71" y="69"/>
                  </a:lnTo>
                  <a:lnTo>
                    <a:pt x="71" y="69"/>
                  </a:lnTo>
                  <a:lnTo>
                    <a:pt x="72" y="54"/>
                  </a:lnTo>
                  <a:lnTo>
                    <a:pt x="75" y="43"/>
                  </a:lnTo>
                  <a:lnTo>
                    <a:pt x="75" y="41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56" y="46"/>
                  </a:lnTo>
                  <a:lnTo>
                    <a:pt x="45" y="47"/>
                  </a:lnTo>
                  <a:lnTo>
                    <a:pt x="45" y="47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38"/>
                  </a:lnTo>
                  <a:lnTo>
                    <a:pt x="37" y="35"/>
                  </a:lnTo>
                  <a:lnTo>
                    <a:pt x="41" y="30"/>
                  </a:lnTo>
                  <a:lnTo>
                    <a:pt x="42" y="28"/>
                  </a:lnTo>
                  <a:lnTo>
                    <a:pt x="4" y="5"/>
                  </a:lnTo>
                  <a:lnTo>
                    <a:pt x="5" y="4"/>
                  </a:lnTo>
                  <a:lnTo>
                    <a:pt x="46" y="27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38" y="38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40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56" y="43"/>
                  </a:lnTo>
                  <a:lnTo>
                    <a:pt x="78" y="38"/>
                  </a:lnTo>
                  <a:lnTo>
                    <a:pt x="79" y="37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5" y="53"/>
                  </a:lnTo>
                  <a:lnTo>
                    <a:pt x="74" y="61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4" y="75"/>
                  </a:lnTo>
                  <a:lnTo>
                    <a:pt x="75" y="80"/>
                  </a:lnTo>
                  <a:lnTo>
                    <a:pt x="76" y="84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5" y="90"/>
                  </a:lnTo>
                  <a:lnTo>
                    <a:pt x="90" y="91"/>
                  </a:lnTo>
                  <a:lnTo>
                    <a:pt x="90" y="91"/>
                  </a:lnTo>
                  <a:lnTo>
                    <a:pt x="95" y="90"/>
                  </a:lnTo>
                  <a:lnTo>
                    <a:pt x="104" y="88"/>
                  </a:lnTo>
                  <a:lnTo>
                    <a:pt x="112" y="84"/>
                  </a:lnTo>
                  <a:lnTo>
                    <a:pt x="121" y="80"/>
                  </a:lnTo>
                  <a:lnTo>
                    <a:pt x="120" y="79"/>
                  </a:lnTo>
                  <a:lnTo>
                    <a:pt x="119" y="79"/>
                  </a:lnTo>
                  <a:lnTo>
                    <a:pt x="121" y="84"/>
                  </a:lnTo>
                  <a:lnTo>
                    <a:pt x="123" y="83"/>
                  </a:lnTo>
                  <a:lnTo>
                    <a:pt x="123" y="82"/>
                  </a:lnTo>
                  <a:lnTo>
                    <a:pt x="123" y="82"/>
                  </a:lnTo>
                  <a:lnTo>
                    <a:pt x="106" y="90"/>
                  </a:lnTo>
                  <a:lnTo>
                    <a:pt x="100" y="92"/>
                  </a:lnTo>
                  <a:lnTo>
                    <a:pt x="93" y="94"/>
                  </a:lnTo>
                  <a:lnTo>
                    <a:pt x="93" y="95"/>
                  </a:lnTo>
                  <a:lnTo>
                    <a:pt x="93" y="97"/>
                  </a:lnTo>
                  <a:lnTo>
                    <a:pt x="93" y="97"/>
                  </a:lnTo>
                  <a:lnTo>
                    <a:pt x="100" y="95"/>
                  </a:lnTo>
                  <a:lnTo>
                    <a:pt x="108" y="92"/>
                  </a:lnTo>
                  <a:lnTo>
                    <a:pt x="124" y="84"/>
                  </a:lnTo>
                  <a:lnTo>
                    <a:pt x="126" y="84"/>
                  </a:lnTo>
                  <a:lnTo>
                    <a:pt x="121" y="76"/>
                  </a:lnTo>
                  <a:lnTo>
                    <a:pt x="120" y="77"/>
                  </a:lnTo>
                  <a:lnTo>
                    <a:pt x="120" y="77"/>
                  </a:lnTo>
                  <a:lnTo>
                    <a:pt x="111" y="82"/>
                  </a:lnTo>
                  <a:lnTo>
                    <a:pt x="102" y="86"/>
                  </a:lnTo>
                  <a:lnTo>
                    <a:pt x="95" y="88"/>
                  </a:lnTo>
                  <a:lnTo>
                    <a:pt x="90" y="88"/>
                  </a:lnTo>
                  <a:lnTo>
                    <a:pt x="90" y="88"/>
                  </a:lnTo>
                  <a:lnTo>
                    <a:pt x="85" y="88"/>
                  </a:lnTo>
                  <a:lnTo>
                    <a:pt x="82" y="86"/>
                  </a:lnTo>
                  <a:lnTo>
                    <a:pt x="82" y="86"/>
                  </a:lnTo>
                  <a:lnTo>
                    <a:pt x="79" y="83"/>
                  </a:lnTo>
                  <a:lnTo>
                    <a:pt x="78" y="79"/>
                  </a:lnTo>
                  <a:lnTo>
                    <a:pt x="76" y="69"/>
                  </a:lnTo>
                  <a:lnTo>
                    <a:pt x="76" y="69"/>
                  </a:lnTo>
                  <a:lnTo>
                    <a:pt x="76" y="61"/>
                  </a:lnTo>
                  <a:lnTo>
                    <a:pt x="78" y="53"/>
                  </a:lnTo>
                  <a:lnTo>
                    <a:pt x="82" y="41"/>
                  </a:lnTo>
                  <a:lnTo>
                    <a:pt x="83" y="35"/>
                  </a:lnTo>
                  <a:lnTo>
                    <a:pt x="85" y="32"/>
                  </a:lnTo>
                  <a:lnTo>
                    <a:pt x="76" y="35"/>
                  </a:lnTo>
                  <a:lnTo>
                    <a:pt x="76" y="35"/>
                  </a:lnTo>
                  <a:lnTo>
                    <a:pt x="56" y="41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41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6" y="31"/>
                  </a:lnTo>
                  <a:lnTo>
                    <a:pt x="49" y="28"/>
                  </a:lnTo>
                  <a:lnTo>
                    <a:pt x="50" y="27"/>
                  </a:lnTo>
                  <a:lnTo>
                    <a:pt x="4" y="0"/>
                  </a:lnTo>
                  <a:lnTo>
                    <a:pt x="0" y="6"/>
                  </a:lnTo>
                  <a:lnTo>
                    <a:pt x="40" y="30"/>
                  </a:lnTo>
                  <a:lnTo>
                    <a:pt x="40" y="28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4" y="47"/>
                  </a:lnTo>
                  <a:lnTo>
                    <a:pt x="37" y="49"/>
                  </a:lnTo>
                  <a:lnTo>
                    <a:pt x="37" y="49"/>
                  </a:lnTo>
                  <a:lnTo>
                    <a:pt x="40" y="50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56" y="49"/>
                  </a:lnTo>
                  <a:lnTo>
                    <a:pt x="74" y="45"/>
                  </a:lnTo>
                  <a:lnTo>
                    <a:pt x="74" y="43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0" y="54"/>
                  </a:lnTo>
                  <a:lnTo>
                    <a:pt x="68" y="69"/>
                  </a:lnTo>
                  <a:lnTo>
                    <a:pt x="68" y="69"/>
                  </a:lnTo>
                  <a:lnTo>
                    <a:pt x="68" y="76"/>
                  </a:lnTo>
                  <a:lnTo>
                    <a:pt x="70" y="82"/>
                  </a:lnTo>
                  <a:lnTo>
                    <a:pt x="72" y="88"/>
                  </a:lnTo>
                  <a:lnTo>
                    <a:pt x="76" y="92"/>
                  </a:lnTo>
                  <a:lnTo>
                    <a:pt x="76" y="92"/>
                  </a:lnTo>
                  <a:lnTo>
                    <a:pt x="82" y="95"/>
                  </a:lnTo>
                  <a:lnTo>
                    <a:pt x="90" y="97"/>
                  </a:lnTo>
                  <a:lnTo>
                    <a:pt x="90" y="97"/>
                  </a:lnTo>
                  <a:lnTo>
                    <a:pt x="93" y="97"/>
                  </a:lnTo>
                  <a:lnTo>
                    <a:pt x="93" y="95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40" name="Picture 240"/>
            <p:cNvPicPr>
              <a:picLocks noChangeAspect="1" noChangeArrowheads="1"/>
            </p:cNvPicPr>
            <p:nvPr/>
          </p:nvPicPr>
          <p:blipFill>
            <a:blip r:embed="rId1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513" y="2963863"/>
              <a:ext cx="312738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8053388" y="2974975"/>
              <a:ext cx="285750" cy="261938"/>
            </a:xfrm>
            <a:custGeom>
              <a:avLst/>
              <a:gdLst>
                <a:gd name="T0" fmla="*/ 16 w 180"/>
                <a:gd name="T1" fmla="*/ 71 h 165"/>
                <a:gd name="T2" fmla="*/ 9 w 180"/>
                <a:gd name="T3" fmla="*/ 64 h 165"/>
                <a:gd name="T4" fmla="*/ 2 w 180"/>
                <a:gd name="T5" fmla="*/ 49 h 165"/>
                <a:gd name="T6" fmla="*/ 2 w 180"/>
                <a:gd name="T7" fmla="*/ 41 h 165"/>
                <a:gd name="T8" fmla="*/ 4 w 180"/>
                <a:gd name="T9" fmla="*/ 29 h 165"/>
                <a:gd name="T10" fmla="*/ 11 w 180"/>
                <a:gd name="T11" fmla="*/ 16 h 165"/>
                <a:gd name="T12" fmla="*/ 18 w 180"/>
                <a:gd name="T13" fmla="*/ 11 h 165"/>
                <a:gd name="T14" fmla="*/ 33 w 180"/>
                <a:gd name="T15" fmla="*/ 4 h 165"/>
                <a:gd name="T16" fmla="*/ 41 w 180"/>
                <a:gd name="T17" fmla="*/ 3 h 165"/>
                <a:gd name="T18" fmla="*/ 53 w 180"/>
                <a:gd name="T19" fmla="*/ 5 h 165"/>
                <a:gd name="T20" fmla="*/ 65 w 180"/>
                <a:gd name="T21" fmla="*/ 12 h 165"/>
                <a:gd name="T22" fmla="*/ 164 w 180"/>
                <a:gd name="T23" fmla="*/ 94 h 165"/>
                <a:gd name="T24" fmla="*/ 173 w 180"/>
                <a:gd name="T25" fmla="*/ 108 h 165"/>
                <a:gd name="T26" fmla="*/ 177 w 180"/>
                <a:gd name="T27" fmla="*/ 124 h 165"/>
                <a:gd name="T28" fmla="*/ 177 w 180"/>
                <a:gd name="T29" fmla="*/ 130 h 165"/>
                <a:gd name="T30" fmla="*/ 172 w 180"/>
                <a:gd name="T31" fmla="*/ 142 h 165"/>
                <a:gd name="T32" fmla="*/ 168 w 180"/>
                <a:gd name="T33" fmla="*/ 149 h 165"/>
                <a:gd name="T34" fmla="*/ 155 w 180"/>
                <a:gd name="T35" fmla="*/ 158 h 165"/>
                <a:gd name="T36" fmla="*/ 139 w 180"/>
                <a:gd name="T37" fmla="*/ 162 h 165"/>
                <a:gd name="T38" fmla="*/ 132 w 180"/>
                <a:gd name="T39" fmla="*/ 161 h 165"/>
                <a:gd name="T40" fmla="*/ 120 w 180"/>
                <a:gd name="T41" fmla="*/ 157 h 165"/>
                <a:gd name="T42" fmla="*/ 16 w 180"/>
                <a:gd name="T43" fmla="*/ 71 h 165"/>
                <a:gd name="T44" fmla="*/ 15 w 180"/>
                <a:gd name="T45" fmla="*/ 74 h 165"/>
                <a:gd name="T46" fmla="*/ 113 w 180"/>
                <a:gd name="T47" fmla="*/ 156 h 165"/>
                <a:gd name="T48" fmla="*/ 125 w 180"/>
                <a:gd name="T49" fmla="*/ 162 h 165"/>
                <a:gd name="T50" fmla="*/ 139 w 180"/>
                <a:gd name="T51" fmla="*/ 165 h 165"/>
                <a:gd name="T52" fmla="*/ 147 w 180"/>
                <a:gd name="T53" fmla="*/ 164 h 165"/>
                <a:gd name="T54" fmla="*/ 164 w 180"/>
                <a:gd name="T55" fmla="*/ 157 h 165"/>
                <a:gd name="T56" fmla="*/ 170 w 180"/>
                <a:gd name="T57" fmla="*/ 150 h 165"/>
                <a:gd name="T58" fmla="*/ 177 w 180"/>
                <a:gd name="T59" fmla="*/ 138 h 165"/>
                <a:gd name="T60" fmla="*/ 180 w 180"/>
                <a:gd name="T61" fmla="*/ 124 h 165"/>
                <a:gd name="T62" fmla="*/ 179 w 180"/>
                <a:gd name="T63" fmla="*/ 115 h 165"/>
                <a:gd name="T64" fmla="*/ 172 w 180"/>
                <a:gd name="T65" fmla="*/ 98 h 165"/>
                <a:gd name="T66" fmla="*/ 67 w 180"/>
                <a:gd name="T67" fmla="*/ 9 h 165"/>
                <a:gd name="T68" fmla="*/ 61 w 180"/>
                <a:gd name="T69" fmla="*/ 5 h 165"/>
                <a:gd name="T70" fmla="*/ 48 w 180"/>
                <a:gd name="T71" fmla="*/ 1 h 165"/>
                <a:gd name="T72" fmla="*/ 41 w 180"/>
                <a:gd name="T73" fmla="*/ 0 h 165"/>
                <a:gd name="T74" fmla="*/ 23 w 180"/>
                <a:gd name="T75" fmla="*/ 4 h 165"/>
                <a:gd name="T76" fmla="*/ 9 w 180"/>
                <a:gd name="T77" fmla="*/ 15 h 165"/>
                <a:gd name="T78" fmla="*/ 5 w 180"/>
                <a:gd name="T79" fmla="*/ 22 h 165"/>
                <a:gd name="T80" fmla="*/ 0 w 180"/>
                <a:gd name="T81" fmla="*/ 34 h 165"/>
                <a:gd name="T82" fmla="*/ 0 w 180"/>
                <a:gd name="T83" fmla="*/ 41 h 165"/>
                <a:gd name="T84" fmla="*/ 4 w 180"/>
                <a:gd name="T85" fmla="*/ 59 h 165"/>
                <a:gd name="T86" fmla="*/ 15 w 180"/>
                <a:gd name="T87" fmla="*/ 7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0" h="165">
                  <a:moveTo>
                    <a:pt x="15" y="72"/>
                  </a:moveTo>
                  <a:lnTo>
                    <a:pt x="16" y="71"/>
                  </a:lnTo>
                  <a:lnTo>
                    <a:pt x="16" y="71"/>
                  </a:lnTo>
                  <a:lnTo>
                    <a:pt x="9" y="64"/>
                  </a:lnTo>
                  <a:lnTo>
                    <a:pt x="5" y="57"/>
                  </a:lnTo>
                  <a:lnTo>
                    <a:pt x="2" y="49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35"/>
                  </a:lnTo>
                  <a:lnTo>
                    <a:pt x="4" y="29"/>
                  </a:lnTo>
                  <a:lnTo>
                    <a:pt x="7" y="23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8" y="11"/>
                  </a:lnTo>
                  <a:lnTo>
                    <a:pt x="24" y="7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8" y="4"/>
                  </a:lnTo>
                  <a:lnTo>
                    <a:pt x="53" y="5"/>
                  </a:lnTo>
                  <a:lnTo>
                    <a:pt x="60" y="8"/>
                  </a:lnTo>
                  <a:lnTo>
                    <a:pt x="65" y="12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69" y="101"/>
                  </a:lnTo>
                  <a:lnTo>
                    <a:pt x="173" y="108"/>
                  </a:lnTo>
                  <a:lnTo>
                    <a:pt x="176" y="116"/>
                  </a:lnTo>
                  <a:lnTo>
                    <a:pt x="177" y="124"/>
                  </a:lnTo>
                  <a:lnTo>
                    <a:pt x="177" y="124"/>
                  </a:lnTo>
                  <a:lnTo>
                    <a:pt x="177" y="130"/>
                  </a:lnTo>
                  <a:lnTo>
                    <a:pt x="175" y="136"/>
                  </a:lnTo>
                  <a:lnTo>
                    <a:pt x="172" y="142"/>
                  </a:lnTo>
                  <a:lnTo>
                    <a:pt x="168" y="149"/>
                  </a:lnTo>
                  <a:lnTo>
                    <a:pt x="168" y="149"/>
                  </a:lnTo>
                  <a:lnTo>
                    <a:pt x="162" y="154"/>
                  </a:lnTo>
                  <a:lnTo>
                    <a:pt x="155" y="158"/>
                  </a:lnTo>
                  <a:lnTo>
                    <a:pt x="147" y="161"/>
                  </a:lnTo>
                  <a:lnTo>
                    <a:pt x="139" y="162"/>
                  </a:lnTo>
                  <a:lnTo>
                    <a:pt x="139" y="162"/>
                  </a:lnTo>
                  <a:lnTo>
                    <a:pt x="132" y="161"/>
                  </a:lnTo>
                  <a:lnTo>
                    <a:pt x="125" y="160"/>
                  </a:lnTo>
                  <a:lnTo>
                    <a:pt x="120" y="157"/>
                  </a:lnTo>
                  <a:lnTo>
                    <a:pt x="114" y="153"/>
                  </a:lnTo>
                  <a:lnTo>
                    <a:pt x="16" y="71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13" y="156"/>
                  </a:lnTo>
                  <a:lnTo>
                    <a:pt x="113" y="156"/>
                  </a:lnTo>
                  <a:lnTo>
                    <a:pt x="119" y="160"/>
                  </a:lnTo>
                  <a:lnTo>
                    <a:pt x="125" y="162"/>
                  </a:lnTo>
                  <a:lnTo>
                    <a:pt x="132" y="164"/>
                  </a:lnTo>
                  <a:lnTo>
                    <a:pt x="139" y="165"/>
                  </a:lnTo>
                  <a:lnTo>
                    <a:pt x="139" y="165"/>
                  </a:lnTo>
                  <a:lnTo>
                    <a:pt x="147" y="164"/>
                  </a:lnTo>
                  <a:lnTo>
                    <a:pt x="155" y="161"/>
                  </a:lnTo>
                  <a:lnTo>
                    <a:pt x="164" y="157"/>
                  </a:lnTo>
                  <a:lnTo>
                    <a:pt x="170" y="150"/>
                  </a:lnTo>
                  <a:lnTo>
                    <a:pt x="170" y="150"/>
                  </a:lnTo>
                  <a:lnTo>
                    <a:pt x="175" y="143"/>
                  </a:lnTo>
                  <a:lnTo>
                    <a:pt x="177" y="138"/>
                  </a:lnTo>
                  <a:lnTo>
                    <a:pt x="180" y="131"/>
                  </a:lnTo>
                  <a:lnTo>
                    <a:pt x="180" y="124"/>
                  </a:lnTo>
                  <a:lnTo>
                    <a:pt x="180" y="124"/>
                  </a:lnTo>
                  <a:lnTo>
                    <a:pt x="179" y="115"/>
                  </a:lnTo>
                  <a:lnTo>
                    <a:pt x="176" y="106"/>
                  </a:lnTo>
                  <a:lnTo>
                    <a:pt x="172" y="98"/>
                  </a:lnTo>
                  <a:lnTo>
                    <a:pt x="165" y="91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1" y="5"/>
                  </a:lnTo>
                  <a:lnTo>
                    <a:pt x="54" y="3"/>
                  </a:lnTo>
                  <a:lnTo>
                    <a:pt x="48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1" y="1"/>
                  </a:lnTo>
                  <a:lnTo>
                    <a:pt x="23" y="4"/>
                  </a:lnTo>
                  <a:lnTo>
                    <a:pt x="16" y="8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5" y="22"/>
                  </a:lnTo>
                  <a:lnTo>
                    <a:pt x="2" y="27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4" y="59"/>
                  </a:lnTo>
                  <a:lnTo>
                    <a:pt x="8" y="67"/>
                  </a:lnTo>
                  <a:lnTo>
                    <a:pt x="15" y="74"/>
                  </a:lnTo>
                  <a:lnTo>
                    <a:pt x="15" y="72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42" name="Picture 242"/>
            <p:cNvPicPr>
              <a:picLocks noChangeAspect="1" noChangeArrowheads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376" y="1355725"/>
              <a:ext cx="163513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6434138" y="1362075"/>
              <a:ext cx="196850" cy="153988"/>
            </a:xfrm>
            <a:custGeom>
              <a:avLst/>
              <a:gdLst>
                <a:gd name="T0" fmla="*/ 91 w 124"/>
                <a:gd name="T1" fmla="*/ 94 h 97"/>
                <a:gd name="T2" fmla="*/ 82 w 124"/>
                <a:gd name="T3" fmla="*/ 93 h 97"/>
                <a:gd name="T4" fmla="*/ 78 w 124"/>
                <a:gd name="T5" fmla="*/ 90 h 97"/>
                <a:gd name="T6" fmla="*/ 71 w 124"/>
                <a:gd name="T7" fmla="*/ 75 h 97"/>
                <a:gd name="T8" fmla="*/ 71 w 124"/>
                <a:gd name="T9" fmla="*/ 55 h 97"/>
                <a:gd name="T10" fmla="*/ 72 w 124"/>
                <a:gd name="T11" fmla="*/ 42 h 97"/>
                <a:gd name="T12" fmla="*/ 44 w 124"/>
                <a:gd name="T13" fmla="*/ 48 h 97"/>
                <a:gd name="T14" fmla="*/ 37 w 124"/>
                <a:gd name="T15" fmla="*/ 46 h 97"/>
                <a:gd name="T16" fmla="*/ 34 w 124"/>
                <a:gd name="T17" fmla="*/ 44 h 97"/>
                <a:gd name="T18" fmla="*/ 34 w 124"/>
                <a:gd name="T19" fmla="*/ 38 h 97"/>
                <a:gd name="T20" fmla="*/ 41 w 124"/>
                <a:gd name="T21" fmla="*/ 27 h 97"/>
                <a:gd name="T22" fmla="*/ 45 w 124"/>
                <a:gd name="T23" fmla="*/ 27 h 97"/>
                <a:gd name="T24" fmla="*/ 44 w 124"/>
                <a:gd name="T25" fmla="*/ 29 h 97"/>
                <a:gd name="T26" fmla="*/ 37 w 124"/>
                <a:gd name="T27" fmla="*/ 38 h 97"/>
                <a:gd name="T28" fmla="*/ 37 w 124"/>
                <a:gd name="T29" fmla="*/ 42 h 97"/>
                <a:gd name="T30" fmla="*/ 37 w 124"/>
                <a:gd name="T31" fmla="*/ 42 h 97"/>
                <a:gd name="T32" fmla="*/ 44 w 124"/>
                <a:gd name="T33" fmla="*/ 45 h 97"/>
                <a:gd name="T34" fmla="*/ 79 w 124"/>
                <a:gd name="T35" fmla="*/ 37 h 97"/>
                <a:gd name="T36" fmla="*/ 78 w 124"/>
                <a:gd name="T37" fmla="*/ 40 h 97"/>
                <a:gd name="T38" fmla="*/ 72 w 124"/>
                <a:gd name="T39" fmla="*/ 70 h 97"/>
                <a:gd name="T40" fmla="*/ 74 w 124"/>
                <a:gd name="T41" fmla="*/ 81 h 97"/>
                <a:gd name="T42" fmla="*/ 79 w 124"/>
                <a:gd name="T43" fmla="*/ 89 h 97"/>
                <a:gd name="T44" fmla="*/ 89 w 124"/>
                <a:gd name="T45" fmla="*/ 91 h 97"/>
                <a:gd name="T46" fmla="*/ 111 w 124"/>
                <a:gd name="T47" fmla="*/ 85 h 97"/>
                <a:gd name="T48" fmla="*/ 119 w 124"/>
                <a:gd name="T49" fmla="*/ 79 h 97"/>
                <a:gd name="T50" fmla="*/ 122 w 124"/>
                <a:gd name="T51" fmla="*/ 82 h 97"/>
                <a:gd name="T52" fmla="*/ 98 w 124"/>
                <a:gd name="T53" fmla="*/ 93 h 97"/>
                <a:gd name="T54" fmla="*/ 93 w 124"/>
                <a:gd name="T55" fmla="*/ 97 h 97"/>
                <a:gd name="T56" fmla="*/ 106 w 124"/>
                <a:gd name="T57" fmla="*/ 93 h 97"/>
                <a:gd name="T58" fmla="*/ 120 w 124"/>
                <a:gd name="T59" fmla="*/ 76 h 97"/>
                <a:gd name="T60" fmla="*/ 109 w 124"/>
                <a:gd name="T61" fmla="*/ 82 h 97"/>
                <a:gd name="T62" fmla="*/ 89 w 124"/>
                <a:gd name="T63" fmla="*/ 89 h 97"/>
                <a:gd name="T64" fmla="*/ 81 w 124"/>
                <a:gd name="T65" fmla="*/ 86 h 97"/>
                <a:gd name="T66" fmla="*/ 76 w 124"/>
                <a:gd name="T67" fmla="*/ 79 h 97"/>
                <a:gd name="T68" fmla="*/ 76 w 124"/>
                <a:gd name="T69" fmla="*/ 61 h 97"/>
                <a:gd name="T70" fmla="*/ 81 w 124"/>
                <a:gd name="T71" fmla="*/ 40 h 97"/>
                <a:gd name="T72" fmla="*/ 75 w 124"/>
                <a:gd name="T73" fmla="*/ 35 h 97"/>
                <a:gd name="T74" fmla="*/ 44 w 124"/>
                <a:gd name="T75" fmla="*/ 42 h 97"/>
                <a:gd name="T76" fmla="*/ 40 w 124"/>
                <a:gd name="T77" fmla="*/ 41 h 97"/>
                <a:gd name="T78" fmla="*/ 40 w 124"/>
                <a:gd name="T79" fmla="*/ 41 h 97"/>
                <a:gd name="T80" fmla="*/ 40 w 124"/>
                <a:gd name="T81" fmla="*/ 41 h 97"/>
                <a:gd name="T82" fmla="*/ 40 w 124"/>
                <a:gd name="T83" fmla="*/ 41 h 97"/>
                <a:gd name="T84" fmla="*/ 40 w 124"/>
                <a:gd name="T85" fmla="*/ 41 h 97"/>
                <a:gd name="T86" fmla="*/ 40 w 124"/>
                <a:gd name="T87" fmla="*/ 41 h 97"/>
                <a:gd name="T88" fmla="*/ 46 w 124"/>
                <a:gd name="T89" fmla="*/ 30 h 97"/>
                <a:gd name="T90" fmla="*/ 4 w 124"/>
                <a:gd name="T91" fmla="*/ 0 h 97"/>
                <a:gd name="T92" fmla="*/ 40 w 124"/>
                <a:gd name="T93" fmla="*/ 29 h 97"/>
                <a:gd name="T94" fmla="*/ 34 w 124"/>
                <a:gd name="T95" fmla="*/ 34 h 97"/>
                <a:gd name="T96" fmla="*/ 31 w 124"/>
                <a:gd name="T97" fmla="*/ 41 h 97"/>
                <a:gd name="T98" fmla="*/ 33 w 124"/>
                <a:gd name="T99" fmla="*/ 45 h 97"/>
                <a:gd name="T100" fmla="*/ 36 w 124"/>
                <a:gd name="T101" fmla="*/ 49 h 97"/>
                <a:gd name="T102" fmla="*/ 44 w 124"/>
                <a:gd name="T103" fmla="*/ 50 h 97"/>
                <a:gd name="T104" fmla="*/ 72 w 124"/>
                <a:gd name="T105" fmla="*/ 44 h 97"/>
                <a:gd name="T106" fmla="*/ 68 w 124"/>
                <a:gd name="T107" fmla="*/ 55 h 97"/>
                <a:gd name="T108" fmla="*/ 68 w 124"/>
                <a:gd name="T109" fmla="*/ 76 h 97"/>
                <a:gd name="T110" fmla="*/ 75 w 124"/>
                <a:gd name="T111" fmla="*/ 93 h 97"/>
                <a:gd name="T112" fmla="*/ 82 w 124"/>
                <a:gd name="T113" fmla="*/ 96 h 97"/>
                <a:gd name="T114" fmla="*/ 93 w 124"/>
                <a:gd name="T1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4" h="97">
                  <a:moveTo>
                    <a:pt x="93" y="96"/>
                  </a:moveTo>
                  <a:lnTo>
                    <a:pt x="91" y="94"/>
                  </a:lnTo>
                  <a:lnTo>
                    <a:pt x="91" y="94"/>
                  </a:lnTo>
                  <a:lnTo>
                    <a:pt x="89" y="94"/>
                  </a:lnTo>
                  <a:lnTo>
                    <a:pt x="89" y="94"/>
                  </a:lnTo>
                  <a:lnTo>
                    <a:pt x="82" y="93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74" y="86"/>
                  </a:lnTo>
                  <a:lnTo>
                    <a:pt x="72" y="82"/>
                  </a:lnTo>
                  <a:lnTo>
                    <a:pt x="71" y="75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1" y="55"/>
                  </a:lnTo>
                  <a:lnTo>
                    <a:pt x="74" y="44"/>
                  </a:lnTo>
                  <a:lnTo>
                    <a:pt x="75" y="41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55" y="46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38"/>
                  </a:lnTo>
                  <a:lnTo>
                    <a:pt x="36" y="35"/>
                  </a:lnTo>
                  <a:lnTo>
                    <a:pt x="40" y="29"/>
                  </a:lnTo>
                  <a:lnTo>
                    <a:pt x="41" y="27"/>
                  </a:lnTo>
                  <a:lnTo>
                    <a:pt x="3" y="5"/>
                  </a:lnTo>
                  <a:lnTo>
                    <a:pt x="4" y="3"/>
                  </a:lnTo>
                  <a:lnTo>
                    <a:pt x="45" y="27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37" y="38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7" y="42"/>
                  </a:lnTo>
                  <a:lnTo>
                    <a:pt x="38" y="42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8" y="44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56" y="44"/>
                  </a:lnTo>
                  <a:lnTo>
                    <a:pt x="76" y="38"/>
                  </a:lnTo>
                  <a:lnTo>
                    <a:pt x="79" y="37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5" y="52"/>
                  </a:lnTo>
                  <a:lnTo>
                    <a:pt x="74" y="61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4" y="75"/>
                  </a:lnTo>
                  <a:lnTo>
                    <a:pt x="74" y="81"/>
                  </a:lnTo>
                  <a:lnTo>
                    <a:pt x="76" y="85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83" y="90"/>
                  </a:lnTo>
                  <a:lnTo>
                    <a:pt x="89" y="91"/>
                  </a:lnTo>
                  <a:lnTo>
                    <a:pt x="89" y="91"/>
                  </a:lnTo>
                  <a:lnTo>
                    <a:pt x="96" y="90"/>
                  </a:lnTo>
                  <a:lnTo>
                    <a:pt x="102" y="89"/>
                  </a:lnTo>
                  <a:lnTo>
                    <a:pt x="111" y="85"/>
                  </a:lnTo>
                  <a:lnTo>
                    <a:pt x="120" y="79"/>
                  </a:lnTo>
                  <a:lnTo>
                    <a:pt x="120" y="78"/>
                  </a:lnTo>
                  <a:lnTo>
                    <a:pt x="119" y="79"/>
                  </a:lnTo>
                  <a:lnTo>
                    <a:pt x="122" y="83"/>
                  </a:lnTo>
                  <a:lnTo>
                    <a:pt x="123" y="83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05" y="90"/>
                  </a:lnTo>
                  <a:lnTo>
                    <a:pt x="98" y="93"/>
                  </a:lnTo>
                  <a:lnTo>
                    <a:pt x="91" y="94"/>
                  </a:lnTo>
                  <a:lnTo>
                    <a:pt x="93" y="96"/>
                  </a:lnTo>
                  <a:lnTo>
                    <a:pt x="93" y="97"/>
                  </a:lnTo>
                  <a:lnTo>
                    <a:pt x="93" y="97"/>
                  </a:lnTo>
                  <a:lnTo>
                    <a:pt x="100" y="96"/>
                  </a:lnTo>
                  <a:lnTo>
                    <a:pt x="106" y="93"/>
                  </a:lnTo>
                  <a:lnTo>
                    <a:pt x="123" y="85"/>
                  </a:lnTo>
                  <a:lnTo>
                    <a:pt x="124" y="83"/>
                  </a:lnTo>
                  <a:lnTo>
                    <a:pt x="120" y="76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09" y="82"/>
                  </a:lnTo>
                  <a:lnTo>
                    <a:pt x="102" y="86"/>
                  </a:lnTo>
                  <a:lnTo>
                    <a:pt x="94" y="87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85" y="87"/>
                  </a:lnTo>
                  <a:lnTo>
                    <a:pt x="81" y="86"/>
                  </a:lnTo>
                  <a:lnTo>
                    <a:pt x="81" y="86"/>
                  </a:lnTo>
                  <a:lnTo>
                    <a:pt x="78" y="83"/>
                  </a:lnTo>
                  <a:lnTo>
                    <a:pt x="76" y="79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6" y="61"/>
                  </a:lnTo>
                  <a:lnTo>
                    <a:pt x="78" y="53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82" y="35"/>
                  </a:lnTo>
                  <a:lnTo>
                    <a:pt x="83" y="33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55" y="41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6" y="30"/>
                  </a:lnTo>
                  <a:lnTo>
                    <a:pt x="49" y="29"/>
                  </a:lnTo>
                  <a:lnTo>
                    <a:pt x="49" y="27"/>
                  </a:lnTo>
                  <a:lnTo>
                    <a:pt x="4" y="0"/>
                  </a:lnTo>
                  <a:lnTo>
                    <a:pt x="0" y="7"/>
                  </a:lnTo>
                  <a:lnTo>
                    <a:pt x="38" y="30"/>
                  </a:lnTo>
                  <a:lnTo>
                    <a:pt x="40" y="29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4" y="34"/>
                  </a:lnTo>
                  <a:lnTo>
                    <a:pt x="31" y="37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4" y="48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40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56" y="49"/>
                  </a:lnTo>
                  <a:lnTo>
                    <a:pt x="74" y="45"/>
                  </a:lnTo>
                  <a:lnTo>
                    <a:pt x="72" y="44"/>
                  </a:lnTo>
                  <a:lnTo>
                    <a:pt x="71" y="42"/>
                  </a:lnTo>
                  <a:lnTo>
                    <a:pt x="71" y="42"/>
                  </a:lnTo>
                  <a:lnTo>
                    <a:pt x="68" y="55"/>
                  </a:lnTo>
                  <a:lnTo>
                    <a:pt x="67" y="70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0" y="82"/>
                  </a:lnTo>
                  <a:lnTo>
                    <a:pt x="71" y="87"/>
                  </a:lnTo>
                  <a:lnTo>
                    <a:pt x="75" y="93"/>
                  </a:lnTo>
                  <a:lnTo>
                    <a:pt x="75" y="93"/>
                  </a:lnTo>
                  <a:lnTo>
                    <a:pt x="75" y="93"/>
                  </a:lnTo>
                  <a:lnTo>
                    <a:pt x="82" y="96"/>
                  </a:lnTo>
                  <a:lnTo>
                    <a:pt x="89" y="97"/>
                  </a:lnTo>
                  <a:lnTo>
                    <a:pt x="89" y="97"/>
                  </a:lnTo>
                  <a:lnTo>
                    <a:pt x="93" y="97"/>
                  </a:lnTo>
                  <a:lnTo>
                    <a:pt x="93" y="96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6434138" y="1362075"/>
              <a:ext cx="196850" cy="153988"/>
            </a:xfrm>
            <a:custGeom>
              <a:avLst/>
              <a:gdLst>
                <a:gd name="T0" fmla="*/ 91 w 124"/>
                <a:gd name="T1" fmla="*/ 94 h 97"/>
                <a:gd name="T2" fmla="*/ 82 w 124"/>
                <a:gd name="T3" fmla="*/ 93 h 97"/>
                <a:gd name="T4" fmla="*/ 78 w 124"/>
                <a:gd name="T5" fmla="*/ 90 h 97"/>
                <a:gd name="T6" fmla="*/ 71 w 124"/>
                <a:gd name="T7" fmla="*/ 75 h 97"/>
                <a:gd name="T8" fmla="*/ 71 w 124"/>
                <a:gd name="T9" fmla="*/ 55 h 97"/>
                <a:gd name="T10" fmla="*/ 72 w 124"/>
                <a:gd name="T11" fmla="*/ 42 h 97"/>
                <a:gd name="T12" fmla="*/ 44 w 124"/>
                <a:gd name="T13" fmla="*/ 48 h 97"/>
                <a:gd name="T14" fmla="*/ 37 w 124"/>
                <a:gd name="T15" fmla="*/ 46 h 97"/>
                <a:gd name="T16" fmla="*/ 34 w 124"/>
                <a:gd name="T17" fmla="*/ 44 h 97"/>
                <a:gd name="T18" fmla="*/ 34 w 124"/>
                <a:gd name="T19" fmla="*/ 38 h 97"/>
                <a:gd name="T20" fmla="*/ 41 w 124"/>
                <a:gd name="T21" fmla="*/ 27 h 97"/>
                <a:gd name="T22" fmla="*/ 45 w 124"/>
                <a:gd name="T23" fmla="*/ 27 h 97"/>
                <a:gd name="T24" fmla="*/ 44 w 124"/>
                <a:gd name="T25" fmla="*/ 29 h 97"/>
                <a:gd name="T26" fmla="*/ 37 w 124"/>
                <a:gd name="T27" fmla="*/ 38 h 97"/>
                <a:gd name="T28" fmla="*/ 37 w 124"/>
                <a:gd name="T29" fmla="*/ 42 h 97"/>
                <a:gd name="T30" fmla="*/ 37 w 124"/>
                <a:gd name="T31" fmla="*/ 42 h 97"/>
                <a:gd name="T32" fmla="*/ 44 w 124"/>
                <a:gd name="T33" fmla="*/ 45 h 97"/>
                <a:gd name="T34" fmla="*/ 79 w 124"/>
                <a:gd name="T35" fmla="*/ 37 h 97"/>
                <a:gd name="T36" fmla="*/ 78 w 124"/>
                <a:gd name="T37" fmla="*/ 40 h 97"/>
                <a:gd name="T38" fmla="*/ 72 w 124"/>
                <a:gd name="T39" fmla="*/ 70 h 97"/>
                <a:gd name="T40" fmla="*/ 74 w 124"/>
                <a:gd name="T41" fmla="*/ 81 h 97"/>
                <a:gd name="T42" fmla="*/ 79 w 124"/>
                <a:gd name="T43" fmla="*/ 89 h 97"/>
                <a:gd name="T44" fmla="*/ 89 w 124"/>
                <a:gd name="T45" fmla="*/ 91 h 97"/>
                <a:gd name="T46" fmla="*/ 111 w 124"/>
                <a:gd name="T47" fmla="*/ 85 h 97"/>
                <a:gd name="T48" fmla="*/ 119 w 124"/>
                <a:gd name="T49" fmla="*/ 79 h 97"/>
                <a:gd name="T50" fmla="*/ 122 w 124"/>
                <a:gd name="T51" fmla="*/ 82 h 97"/>
                <a:gd name="T52" fmla="*/ 98 w 124"/>
                <a:gd name="T53" fmla="*/ 93 h 97"/>
                <a:gd name="T54" fmla="*/ 93 w 124"/>
                <a:gd name="T55" fmla="*/ 97 h 97"/>
                <a:gd name="T56" fmla="*/ 106 w 124"/>
                <a:gd name="T57" fmla="*/ 93 h 97"/>
                <a:gd name="T58" fmla="*/ 120 w 124"/>
                <a:gd name="T59" fmla="*/ 76 h 97"/>
                <a:gd name="T60" fmla="*/ 109 w 124"/>
                <a:gd name="T61" fmla="*/ 82 h 97"/>
                <a:gd name="T62" fmla="*/ 89 w 124"/>
                <a:gd name="T63" fmla="*/ 89 h 97"/>
                <a:gd name="T64" fmla="*/ 81 w 124"/>
                <a:gd name="T65" fmla="*/ 86 h 97"/>
                <a:gd name="T66" fmla="*/ 76 w 124"/>
                <a:gd name="T67" fmla="*/ 79 h 97"/>
                <a:gd name="T68" fmla="*/ 76 w 124"/>
                <a:gd name="T69" fmla="*/ 61 h 97"/>
                <a:gd name="T70" fmla="*/ 81 w 124"/>
                <a:gd name="T71" fmla="*/ 40 h 97"/>
                <a:gd name="T72" fmla="*/ 75 w 124"/>
                <a:gd name="T73" fmla="*/ 35 h 97"/>
                <a:gd name="T74" fmla="*/ 44 w 124"/>
                <a:gd name="T75" fmla="*/ 42 h 97"/>
                <a:gd name="T76" fmla="*/ 40 w 124"/>
                <a:gd name="T77" fmla="*/ 41 h 97"/>
                <a:gd name="T78" fmla="*/ 40 w 124"/>
                <a:gd name="T79" fmla="*/ 41 h 97"/>
                <a:gd name="T80" fmla="*/ 40 w 124"/>
                <a:gd name="T81" fmla="*/ 41 h 97"/>
                <a:gd name="T82" fmla="*/ 40 w 124"/>
                <a:gd name="T83" fmla="*/ 41 h 97"/>
                <a:gd name="T84" fmla="*/ 40 w 124"/>
                <a:gd name="T85" fmla="*/ 41 h 97"/>
                <a:gd name="T86" fmla="*/ 40 w 124"/>
                <a:gd name="T87" fmla="*/ 41 h 97"/>
                <a:gd name="T88" fmla="*/ 46 w 124"/>
                <a:gd name="T89" fmla="*/ 30 h 97"/>
                <a:gd name="T90" fmla="*/ 4 w 124"/>
                <a:gd name="T91" fmla="*/ 0 h 97"/>
                <a:gd name="T92" fmla="*/ 40 w 124"/>
                <a:gd name="T93" fmla="*/ 29 h 97"/>
                <a:gd name="T94" fmla="*/ 34 w 124"/>
                <a:gd name="T95" fmla="*/ 34 h 97"/>
                <a:gd name="T96" fmla="*/ 31 w 124"/>
                <a:gd name="T97" fmla="*/ 41 h 97"/>
                <a:gd name="T98" fmla="*/ 33 w 124"/>
                <a:gd name="T99" fmla="*/ 45 h 97"/>
                <a:gd name="T100" fmla="*/ 36 w 124"/>
                <a:gd name="T101" fmla="*/ 49 h 97"/>
                <a:gd name="T102" fmla="*/ 44 w 124"/>
                <a:gd name="T103" fmla="*/ 50 h 97"/>
                <a:gd name="T104" fmla="*/ 72 w 124"/>
                <a:gd name="T105" fmla="*/ 44 h 97"/>
                <a:gd name="T106" fmla="*/ 68 w 124"/>
                <a:gd name="T107" fmla="*/ 55 h 97"/>
                <a:gd name="T108" fmla="*/ 68 w 124"/>
                <a:gd name="T109" fmla="*/ 76 h 97"/>
                <a:gd name="T110" fmla="*/ 75 w 124"/>
                <a:gd name="T111" fmla="*/ 93 h 97"/>
                <a:gd name="T112" fmla="*/ 82 w 124"/>
                <a:gd name="T113" fmla="*/ 96 h 97"/>
                <a:gd name="T114" fmla="*/ 93 w 124"/>
                <a:gd name="T1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4" h="97">
                  <a:moveTo>
                    <a:pt x="93" y="96"/>
                  </a:moveTo>
                  <a:lnTo>
                    <a:pt x="91" y="94"/>
                  </a:lnTo>
                  <a:lnTo>
                    <a:pt x="91" y="94"/>
                  </a:lnTo>
                  <a:lnTo>
                    <a:pt x="89" y="94"/>
                  </a:lnTo>
                  <a:lnTo>
                    <a:pt x="89" y="94"/>
                  </a:lnTo>
                  <a:lnTo>
                    <a:pt x="82" y="93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74" y="86"/>
                  </a:lnTo>
                  <a:lnTo>
                    <a:pt x="72" y="82"/>
                  </a:lnTo>
                  <a:lnTo>
                    <a:pt x="71" y="75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1" y="55"/>
                  </a:lnTo>
                  <a:lnTo>
                    <a:pt x="74" y="44"/>
                  </a:lnTo>
                  <a:lnTo>
                    <a:pt x="75" y="41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55" y="46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38"/>
                  </a:lnTo>
                  <a:lnTo>
                    <a:pt x="36" y="35"/>
                  </a:lnTo>
                  <a:lnTo>
                    <a:pt x="40" y="29"/>
                  </a:lnTo>
                  <a:lnTo>
                    <a:pt x="41" y="27"/>
                  </a:lnTo>
                  <a:lnTo>
                    <a:pt x="3" y="5"/>
                  </a:lnTo>
                  <a:lnTo>
                    <a:pt x="4" y="3"/>
                  </a:lnTo>
                  <a:lnTo>
                    <a:pt x="45" y="27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37" y="38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7" y="42"/>
                  </a:lnTo>
                  <a:lnTo>
                    <a:pt x="38" y="42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8" y="44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56" y="44"/>
                  </a:lnTo>
                  <a:lnTo>
                    <a:pt x="76" y="38"/>
                  </a:lnTo>
                  <a:lnTo>
                    <a:pt x="79" y="37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5" y="52"/>
                  </a:lnTo>
                  <a:lnTo>
                    <a:pt x="74" y="61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4" y="75"/>
                  </a:lnTo>
                  <a:lnTo>
                    <a:pt x="74" y="81"/>
                  </a:lnTo>
                  <a:lnTo>
                    <a:pt x="76" y="85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83" y="90"/>
                  </a:lnTo>
                  <a:lnTo>
                    <a:pt x="89" y="91"/>
                  </a:lnTo>
                  <a:lnTo>
                    <a:pt x="89" y="91"/>
                  </a:lnTo>
                  <a:lnTo>
                    <a:pt x="96" y="90"/>
                  </a:lnTo>
                  <a:lnTo>
                    <a:pt x="102" y="89"/>
                  </a:lnTo>
                  <a:lnTo>
                    <a:pt x="111" y="85"/>
                  </a:lnTo>
                  <a:lnTo>
                    <a:pt x="120" y="79"/>
                  </a:lnTo>
                  <a:lnTo>
                    <a:pt x="120" y="78"/>
                  </a:lnTo>
                  <a:lnTo>
                    <a:pt x="119" y="79"/>
                  </a:lnTo>
                  <a:lnTo>
                    <a:pt x="122" y="83"/>
                  </a:lnTo>
                  <a:lnTo>
                    <a:pt x="123" y="83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05" y="90"/>
                  </a:lnTo>
                  <a:lnTo>
                    <a:pt x="98" y="93"/>
                  </a:lnTo>
                  <a:lnTo>
                    <a:pt x="91" y="94"/>
                  </a:lnTo>
                  <a:lnTo>
                    <a:pt x="93" y="96"/>
                  </a:lnTo>
                  <a:lnTo>
                    <a:pt x="93" y="97"/>
                  </a:lnTo>
                  <a:lnTo>
                    <a:pt x="93" y="97"/>
                  </a:lnTo>
                  <a:lnTo>
                    <a:pt x="100" y="96"/>
                  </a:lnTo>
                  <a:lnTo>
                    <a:pt x="106" y="93"/>
                  </a:lnTo>
                  <a:lnTo>
                    <a:pt x="123" y="85"/>
                  </a:lnTo>
                  <a:lnTo>
                    <a:pt x="124" y="83"/>
                  </a:lnTo>
                  <a:lnTo>
                    <a:pt x="120" y="76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09" y="82"/>
                  </a:lnTo>
                  <a:lnTo>
                    <a:pt x="102" y="86"/>
                  </a:lnTo>
                  <a:lnTo>
                    <a:pt x="94" y="87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85" y="87"/>
                  </a:lnTo>
                  <a:lnTo>
                    <a:pt x="81" y="86"/>
                  </a:lnTo>
                  <a:lnTo>
                    <a:pt x="81" y="86"/>
                  </a:lnTo>
                  <a:lnTo>
                    <a:pt x="78" y="83"/>
                  </a:lnTo>
                  <a:lnTo>
                    <a:pt x="76" y="79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6" y="61"/>
                  </a:lnTo>
                  <a:lnTo>
                    <a:pt x="78" y="53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82" y="35"/>
                  </a:lnTo>
                  <a:lnTo>
                    <a:pt x="83" y="33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55" y="41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6" y="30"/>
                  </a:lnTo>
                  <a:lnTo>
                    <a:pt x="49" y="29"/>
                  </a:lnTo>
                  <a:lnTo>
                    <a:pt x="49" y="27"/>
                  </a:lnTo>
                  <a:lnTo>
                    <a:pt x="4" y="0"/>
                  </a:lnTo>
                  <a:lnTo>
                    <a:pt x="0" y="7"/>
                  </a:lnTo>
                  <a:lnTo>
                    <a:pt x="38" y="30"/>
                  </a:lnTo>
                  <a:lnTo>
                    <a:pt x="40" y="29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4" y="34"/>
                  </a:lnTo>
                  <a:lnTo>
                    <a:pt x="31" y="37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4" y="48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40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56" y="49"/>
                  </a:lnTo>
                  <a:lnTo>
                    <a:pt x="74" y="45"/>
                  </a:lnTo>
                  <a:lnTo>
                    <a:pt x="72" y="44"/>
                  </a:lnTo>
                  <a:lnTo>
                    <a:pt x="71" y="42"/>
                  </a:lnTo>
                  <a:lnTo>
                    <a:pt x="71" y="42"/>
                  </a:lnTo>
                  <a:lnTo>
                    <a:pt x="68" y="55"/>
                  </a:lnTo>
                  <a:lnTo>
                    <a:pt x="67" y="70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0" y="82"/>
                  </a:lnTo>
                  <a:lnTo>
                    <a:pt x="71" y="87"/>
                  </a:lnTo>
                  <a:lnTo>
                    <a:pt x="75" y="93"/>
                  </a:lnTo>
                  <a:lnTo>
                    <a:pt x="75" y="93"/>
                  </a:lnTo>
                  <a:lnTo>
                    <a:pt x="75" y="93"/>
                  </a:lnTo>
                  <a:lnTo>
                    <a:pt x="82" y="96"/>
                  </a:lnTo>
                  <a:lnTo>
                    <a:pt x="89" y="97"/>
                  </a:lnTo>
                  <a:lnTo>
                    <a:pt x="89" y="97"/>
                  </a:lnTo>
                  <a:lnTo>
                    <a:pt x="93" y="97"/>
                  </a:lnTo>
                  <a:lnTo>
                    <a:pt x="93" y="9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45" name="Picture 245"/>
            <p:cNvPicPr>
              <a:picLocks noChangeAspect="1" noChangeArrowheads="1"/>
            </p:cNvPicPr>
            <p:nvPr/>
          </p:nvPicPr>
          <p:blipFill>
            <a:blip r:embed="rId1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363" y="1465263"/>
              <a:ext cx="2857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6578601" y="1470025"/>
              <a:ext cx="287338" cy="260350"/>
            </a:xfrm>
            <a:custGeom>
              <a:avLst/>
              <a:gdLst>
                <a:gd name="T0" fmla="*/ 17 w 181"/>
                <a:gd name="T1" fmla="*/ 71 h 164"/>
                <a:gd name="T2" fmla="*/ 11 w 181"/>
                <a:gd name="T3" fmla="*/ 64 h 164"/>
                <a:gd name="T4" fmla="*/ 5 w 181"/>
                <a:gd name="T5" fmla="*/ 49 h 164"/>
                <a:gd name="T6" fmla="*/ 3 w 181"/>
                <a:gd name="T7" fmla="*/ 41 h 164"/>
                <a:gd name="T8" fmla="*/ 6 w 181"/>
                <a:gd name="T9" fmla="*/ 29 h 164"/>
                <a:gd name="T10" fmla="*/ 13 w 181"/>
                <a:gd name="T11" fmla="*/ 17 h 164"/>
                <a:gd name="T12" fmla="*/ 18 w 181"/>
                <a:gd name="T13" fmla="*/ 11 h 164"/>
                <a:gd name="T14" fmla="*/ 33 w 181"/>
                <a:gd name="T15" fmla="*/ 4 h 164"/>
                <a:gd name="T16" fmla="*/ 41 w 181"/>
                <a:gd name="T17" fmla="*/ 3 h 164"/>
                <a:gd name="T18" fmla="*/ 55 w 181"/>
                <a:gd name="T19" fmla="*/ 6 h 164"/>
                <a:gd name="T20" fmla="*/ 66 w 181"/>
                <a:gd name="T21" fmla="*/ 13 h 164"/>
                <a:gd name="T22" fmla="*/ 164 w 181"/>
                <a:gd name="T23" fmla="*/ 94 h 164"/>
                <a:gd name="T24" fmla="*/ 175 w 181"/>
                <a:gd name="T25" fmla="*/ 108 h 164"/>
                <a:gd name="T26" fmla="*/ 178 w 181"/>
                <a:gd name="T27" fmla="*/ 123 h 164"/>
                <a:gd name="T28" fmla="*/ 178 w 181"/>
                <a:gd name="T29" fmla="*/ 130 h 164"/>
                <a:gd name="T30" fmla="*/ 174 w 181"/>
                <a:gd name="T31" fmla="*/ 142 h 164"/>
                <a:gd name="T32" fmla="*/ 170 w 181"/>
                <a:gd name="T33" fmla="*/ 148 h 164"/>
                <a:gd name="T34" fmla="*/ 156 w 181"/>
                <a:gd name="T35" fmla="*/ 159 h 164"/>
                <a:gd name="T36" fmla="*/ 140 w 181"/>
                <a:gd name="T37" fmla="*/ 161 h 164"/>
                <a:gd name="T38" fmla="*/ 133 w 181"/>
                <a:gd name="T39" fmla="*/ 161 h 164"/>
                <a:gd name="T40" fmla="*/ 121 w 181"/>
                <a:gd name="T41" fmla="*/ 157 h 164"/>
                <a:gd name="T42" fmla="*/ 17 w 181"/>
                <a:gd name="T43" fmla="*/ 71 h 164"/>
                <a:gd name="T44" fmla="*/ 15 w 181"/>
                <a:gd name="T45" fmla="*/ 73 h 164"/>
                <a:gd name="T46" fmla="*/ 114 w 181"/>
                <a:gd name="T47" fmla="*/ 155 h 164"/>
                <a:gd name="T48" fmla="*/ 126 w 181"/>
                <a:gd name="T49" fmla="*/ 163 h 164"/>
                <a:gd name="T50" fmla="*/ 140 w 181"/>
                <a:gd name="T51" fmla="*/ 164 h 164"/>
                <a:gd name="T52" fmla="*/ 149 w 181"/>
                <a:gd name="T53" fmla="*/ 164 h 164"/>
                <a:gd name="T54" fmla="*/ 164 w 181"/>
                <a:gd name="T55" fmla="*/ 156 h 164"/>
                <a:gd name="T56" fmla="*/ 171 w 181"/>
                <a:gd name="T57" fmla="*/ 150 h 164"/>
                <a:gd name="T58" fmla="*/ 179 w 181"/>
                <a:gd name="T59" fmla="*/ 137 h 164"/>
                <a:gd name="T60" fmla="*/ 181 w 181"/>
                <a:gd name="T61" fmla="*/ 123 h 164"/>
                <a:gd name="T62" fmla="*/ 181 w 181"/>
                <a:gd name="T63" fmla="*/ 115 h 164"/>
                <a:gd name="T64" fmla="*/ 172 w 181"/>
                <a:gd name="T65" fmla="*/ 99 h 164"/>
                <a:gd name="T66" fmla="*/ 69 w 181"/>
                <a:gd name="T67" fmla="*/ 10 h 164"/>
                <a:gd name="T68" fmla="*/ 62 w 181"/>
                <a:gd name="T69" fmla="*/ 6 h 164"/>
                <a:gd name="T70" fmla="*/ 48 w 181"/>
                <a:gd name="T71" fmla="*/ 2 h 164"/>
                <a:gd name="T72" fmla="*/ 41 w 181"/>
                <a:gd name="T73" fmla="*/ 0 h 164"/>
                <a:gd name="T74" fmla="*/ 25 w 181"/>
                <a:gd name="T75" fmla="*/ 4 h 164"/>
                <a:gd name="T76" fmla="*/ 10 w 181"/>
                <a:gd name="T77" fmla="*/ 15 h 164"/>
                <a:gd name="T78" fmla="*/ 6 w 181"/>
                <a:gd name="T79" fmla="*/ 21 h 164"/>
                <a:gd name="T80" fmla="*/ 2 w 181"/>
                <a:gd name="T81" fmla="*/ 34 h 164"/>
                <a:gd name="T82" fmla="*/ 0 w 181"/>
                <a:gd name="T83" fmla="*/ 41 h 164"/>
                <a:gd name="T84" fmla="*/ 5 w 181"/>
                <a:gd name="T85" fmla="*/ 59 h 164"/>
                <a:gd name="T86" fmla="*/ 15 w 181"/>
                <a:gd name="T87" fmla="*/ 7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1" h="164">
                  <a:moveTo>
                    <a:pt x="17" y="73"/>
                  </a:moveTo>
                  <a:lnTo>
                    <a:pt x="17" y="71"/>
                  </a:lnTo>
                  <a:lnTo>
                    <a:pt x="17" y="71"/>
                  </a:lnTo>
                  <a:lnTo>
                    <a:pt x="11" y="64"/>
                  </a:lnTo>
                  <a:lnTo>
                    <a:pt x="7" y="58"/>
                  </a:lnTo>
                  <a:lnTo>
                    <a:pt x="5" y="49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4"/>
                  </a:lnTo>
                  <a:lnTo>
                    <a:pt x="6" y="29"/>
                  </a:lnTo>
                  <a:lnTo>
                    <a:pt x="9" y="22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8" y="11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8" y="4"/>
                  </a:lnTo>
                  <a:lnTo>
                    <a:pt x="55" y="6"/>
                  </a:lnTo>
                  <a:lnTo>
                    <a:pt x="61" y="8"/>
                  </a:lnTo>
                  <a:lnTo>
                    <a:pt x="66" y="13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71" y="100"/>
                  </a:lnTo>
                  <a:lnTo>
                    <a:pt x="175" y="108"/>
                  </a:lnTo>
                  <a:lnTo>
                    <a:pt x="178" y="115"/>
                  </a:lnTo>
                  <a:lnTo>
                    <a:pt x="178" y="123"/>
                  </a:lnTo>
                  <a:lnTo>
                    <a:pt x="178" y="123"/>
                  </a:lnTo>
                  <a:lnTo>
                    <a:pt x="178" y="130"/>
                  </a:lnTo>
                  <a:lnTo>
                    <a:pt x="177" y="137"/>
                  </a:lnTo>
                  <a:lnTo>
                    <a:pt x="174" y="142"/>
                  </a:lnTo>
                  <a:lnTo>
                    <a:pt x="170" y="148"/>
                  </a:lnTo>
                  <a:lnTo>
                    <a:pt x="170" y="148"/>
                  </a:lnTo>
                  <a:lnTo>
                    <a:pt x="163" y="155"/>
                  </a:lnTo>
                  <a:lnTo>
                    <a:pt x="156" y="159"/>
                  </a:lnTo>
                  <a:lnTo>
                    <a:pt x="148" y="161"/>
                  </a:lnTo>
                  <a:lnTo>
                    <a:pt x="140" y="161"/>
                  </a:lnTo>
                  <a:lnTo>
                    <a:pt x="140" y="161"/>
                  </a:lnTo>
                  <a:lnTo>
                    <a:pt x="133" y="161"/>
                  </a:lnTo>
                  <a:lnTo>
                    <a:pt x="127" y="160"/>
                  </a:lnTo>
                  <a:lnTo>
                    <a:pt x="121" y="157"/>
                  </a:lnTo>
                  <a:lnTo>
                    <a:pt x="115" y="15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73"/>
                  </a:lnTo>
                  <a:lnTo>
                    <a:pt x="114" y="155"/>
                  </a:lnTo>
                  <a:lnTo>
                    <a:pt x="114" y="155"/>
                  </a:lnTo>
                  <a:lnTo>
                    <a:pt x="119" y="159"/>
                  </a:lnTo>
                  <a:lnTo>
                    <a:pt x="126" y="163"/>
                  </a:lnTo>
                  <a:lnTo>
                    <a:pt x="133" y="164"/>
                  </a:lnTo>
                  <a:lnTo>
                    <a:pt x="140" y="164"/>
                  </a:lnTo>
                  <a:lnTo>
                    <a:pt x="140" y="164"/>
                  </a:lnTo>
                  <a:lnTo>
                    <a:pt x="149" y="164"/>
                  </a:lnTo>
                  <a:lnTo>
                    <a:pt x="157" y="161"/>
                  </a:lnTo>
                  <a:lnTo>
                    <a:pt x="164" y="156"/>
                  </a:lnTo>
                  <a:lnTo>
                    <a:pt x="171" y="150"/>
                  </a:lnTo>
                  <a:lnTo>
                    <a:pt x="171" y="150"/>
                  </a:lnTo>
                  <a:lnTo>
                    <a:pt x="175" y="144"/>
                  </a:lnTo>
                  <a:lnTo>
                    <a:pt x="179" y="137"/>
                  </a:lnTo>
                  <a:lnTo>
                    <a:pt x="181" y="130"/>
                  </a:lnTo>
                  <a:lnTo>
                    <a:pt x="181" y="123"/>
                  </a:lnTo>
                  <a:lnTo>
                    <a:pt x="181" y="123"/>
                  </a:lnTo>
                  <a:lnTo>
                    <a:pt x="181" y="115"/>
                  </a:lnTo>
                  <a:lnTo>
                    <a:pt x="178" y="107"/>
                  </a:lnTo>
                  <a:lnTo>
                    <a:pt x="172" y="99"/>
                  </a:lnTo>
                  <a:lnTo>
                    <a:pt x="167" y="92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62" y="6"/>
                  </a:lnTo>
                  <a:lnTo>
                    <a:pt x="55" y="3"/>
                  </a:lnTo>
                  <a:lnTo>
                    <a:pt x="48" y="2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3" y="2"/>
                  </a:lnTo>
                  <a:lnTo>
                    <a:pt x="25" y="4"/>
                  </a:lnTo>
                  <a:lnTo>
                    <a:pt x="17" y="8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6" y="21"/>
                  </a:lnTo>
                  <a:lnTo>
                    <a:pt x="3" y="28"/>
                  </a:lnTo>
                  <a:lnTo>
                    <a:pt x="2" y="34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2" y="51"/>
                  </a:lnTo>
                  <a:lnTo>
                    <a:pt x="5" y="59"/>
                  </a:lnTo>
                  <a:lnTo>
                    <a:pt x="9" y="66"/>
                  </a:lnTo>
                  <a:lnTo>
                    <a:pt x="15" y="73"/>
                  </a:lnTo>
                  <a:lnTo>
                    <a:pt x="17" y="73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6578601" y="1470025"/>
              <a:ext cx="287338" cy="260350"/>
            </a:xfrm>
            <a:custGeom>
              <a:avLst/>
              <a:gdLst>
                <a:gd name="T0" fmla="*/ 17 w 181"/>
                <a:gd name="T1" fmla="*/ 71 h 164"/>
                <a:gd name="T2" fmla="*/ 11 w 181"/>
                <a:gd name="T3" fmla="*/ 64 h 164"/>
                <a:gd name="T4" fmla="*/ 5 w 181"/>
                <a:gd name="T5" fmla="*/ 49 h 164"/>
                <a:gd name="T6" fmla="*/ 3 w 181"/>
                <a:gd name="T7" fmla="*/ 41 h 164"/>
                <a:gd name="T8" fmla="*/ 6 w 181"/>
                <a:gd name="T9" fmla="*/ 29 h 164"/>
                <a:gd name="T10" fmla="*/ 13 w 181"/>
                <a:gd name="T11" fmla="*/ 17 h 164"/>
                <a:gd name="T12" fmla="*/ 18 w 181"/>
                <a:gd name="T13" fmla="*/ 11 h 164"/>
                <a:gd name="T14" fmla="*/ 33 w 181"/>
                <a:gd name="T15" fmla="*/ 4 h 164"/>
                <a:gd name="T16" fmla="*/ 41 w 181"/>
                <a:gd name="T17" fmla="*/ 3 h 164"/>
                <a:gd name="T18" fmla="*/ 55 w 181"/>
                <a:gd name="T19" fmla="*/ 6 h 164"/>
                <a:gd name="T20" fmla="*/ 66 w 181"/>
                <a:gd name="T21" fmla="*/ 13 h 164"/>
                <a:gd name="T22" fmla="*/ 164 w 181"/>
                <a:gd name="T23" fmla="*/ 94 h 164"/>
                <a:gd name="T24" fmla="*/ 175 w 181"/>
                <a:gd name="T25" fmla="*/ 108 h 164"/>
                <a:gd name="T26" fmla="*/ 178 w 181"/>
                <a:gd name="T27" fmla="*/ 123 h 164"/>
                <a:gd name="T28" fmla="*/ 178 w 181"/>
                <a:gd name="T29" fmla="*/ 130 h 164"/>
                <a:gd name="T30" fmla="*/ 174 w 181"/>
                <a:gd name="T31" fmla="*/ 142 h 164"/>
                <a:gd name="T32" fmla="*/ 170 w 181"/>
                <a:gd name="T33" fmla="*/ 148 h 164"/>
                <a:gd name="T34" fmla="*/ 156 w 181"/>
                <a:gd name="T35" fmla="*/ 159 h 164"/>
                <a:gd name="T36" fmla="*/ 140 w 181"/>
                <a:gd name="T37" fmla="*/ 161 h 164"/>
                <a:gd name="T38" fmla="*/ 133 w 181"/>
                <a:gd name="T39" fmla="*/ 161 h 164"/>
                <a:gd name="T40" fmla="*/ 121 w 181"/>
                <a:gd name="T41" fmla="*/ 157 h 164"/>
                <a:gd name="T42" fmla="*/ 17 w 181"/>
                <a:gd name="T43" fmla="*/ 71 h 164"/>
                <a:gd name="T44" fmla="*/ 15 w 181"/>
                <a:gd name="T45" fmla="*/ 73 h 164"/>
                <a:gd name="T46" fmla="*/ 114 w 181"/>
                <a:gd name="T47" fmla="*/ 155 h 164"/>
                <a:gd name="T48" fmla="*/ 126 w 181"/>
                <a:gd name="T49" fmla="*/ 163 h 164"/>
                <a:gd name="T50" fmla="*/ 140 w 181"/>
                <a:gd name="T51" fmla="*/ 164 h 164"/>
                <a:gd name="T52" fmla="*/ 149 w 181"/>
                <a:gd name="T53" fmla="*/ 164 h 164"/>
                <a:gd name="T54" fmla="*/ 164 w 181"/>
                <a:gd name="T55" fmla="*/ 156 h 164"/>
                <a:gd name="T56" fmla="*/ 171 w 181"/>
                <a:gd name="T57" fmla="*/ 150 h 164"/>
                <a:gd name="T58" fmla="*/ 179 w 181"/>
                <a:gd name="T59" fmla="*/ 137 h 164"/>
                <a:gd name="T60" fmla="*/ 181 w 181"/>
                <a:gd name="T61" fmla="*/ 123 h 164"/>
                <a:gd name="T62" fmla="*/ 181 w 181"/>
                <a:gd name="T63" fmla="*/ 115 h 164"/>
                <a:gd name="T64" fmla="*/ 172 w 181"/>
                <a:gd name="T65" fmla="*/ 99 h 164"/>
                <a:gd name="T66" fmla="*/ 69 w 181"/>
                <a:gd name="T67" fmla="*/ 10 h 164"/>
                <a:gd name="T68" fmla="*/ 62 w 181"/>
                <a:gd name="T69" fmla="*/ 6 h 164"/>
                <a:gd name="T70" fmla="*/ 48 w 181"/>
                <a:gd name="T71" fmla="*/ 2 h 164"/>
                <a:gd name="T72" fmla="*/ 41 w 181"/>
                <a:gd name="T73" fmla="*/ 0 h 164"/>
                <a:gd name="T74" fmla="*/ 25 w 181"/>
                <a:gd name="T75" fmla="*/ 4 h 164"/>
                <a:gd name="T76" fmla="*/ 10 w 181"/>
                <a:gd name="T77" fmla="*/ 15 h 164"/>
                <a:gd name="T78" fmla="*/ 6 w 181"/>
                <a:gd name="T79" fmla="*/ 21 h 164"/>
                <a:gd name="T80" fmla="*/ 2 w 181"/>
                <a:gd name="T81" fmla="*/ 34 h 164"/>
                <a:gd name="T82" fmla="*/ 0 w 181"/>
                <a:gd name="T83" fmla="*/ 41 h 164"/>
                <a:gd name="T84" fmla="*/ 5 w 181"/>
                <a:gd name="T85" fmla="*/ 59 h 164"/>
                <a:gd name="T86" fmla="*/ 15 w 181"/>
                <a:gd name="T87" fmla="*/ 7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1" h="164">
                  <a:moveTo>
                    <a:pt x="17" y="73"/>
                  </a:moveTo>
                  <a:lnTo>
                    <a:pt x="17" y="71"/>
                  </a:lnTo>
                  <a:lnTo>
                    <a:pt x="17" y="71"/>
                  </a:lnTo>
                  <a:lnTo>
                    <a:pt x="11" y="64"/>
                  </a:lnTo>
                  <a:lnTo>
                    <a:pt x="7" y="58"/>
                  </a:lnTo>
                  <a:lnTo>
                    <a:pt x="5" y="49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4"/>
                  </a:lnTo>
                  <a:lnTo>
                    <a:pt x="6" y="29"/>
                  </a:lnTo>
                  <a:lnTo>
                    <a:pt x="9" y="22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8" y="11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8" y="4"/>
                  </a:lnTo>
                  <a:lnTo>
                    <a:pt x="55" y="6"/>
                  </a:lnTo>
                  <a:lnTo>
                    <a:pt x="61" y="8"/>
                  </a:lnTo>
                  <a:lnTo>
                    <a:pt x="66" y="13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71" y="100"/>
                  </a:lnTo>
                  <a:lnTo>
                    <a:pt x="175" y="108"/>
                  </a:lnTo>
                  <a:lnTo>
                    <a:pt x="178" y="115"/>
                  </a:lnTo>
                  <a:lnTo>
                    <a:pt x="178" y="123"/>
                  </a:lnTo>
                  <a:lnTo>
                    <a:pt x="178" y="123"/>
                  </a:lnTo>
                  <a:lnTo>
                    <a:pt x="178" y="130"/>
                  </a:lnTo>
                  <a:lnTo>
                    <a:pt x="177" y="137"/>
                  </a:lnTo>
                  <a:lnTo>
                    <a:pt x="174" y="142"/>
                  </a:lnTo>
                  <a:lnTo>
                    <a:pt x="170" y="148"/>
                  </a:lnTo>
                  <a:lnTo>
                    <a:pt x="170" y="148"/>
                  </a:lnTo>
                  <a:lnTo>
                    <a:pt x="163" y="155"/>
                  </a:lnTo>
                  <a:lnTo>
                    <a:pt x="156" y="159"/>
                  </a:lnTo>
                  <a:lnTo>
                    <a:pt x="148" y="161"/>
                  </a:lnTo>
                  <a:lnTo>
                    <a:pt x="140" y="161"/>
                  </a:lnTo>
                  <a:lnTo>
                    <a:pt x="140" y="161"/>
                  </a:lnTo>
                  <a:lnTo>
                    <a:pt x="133" y="161"/>
                  </a:lnTo>
                  <a:lnTo>
                    <a:pt x="127" y="160"/>
                  </a:lnTo>
                  <a:lnTo>
                    <a:pt x="121" y="157"/>
                  </a:lnTo>
                  <a:lnTo>
                    <a:pt x="115" y="15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73"/>
                  </a:lnTo>
                  <a:lnTo>
                    <a:pt x="114" y="155"/>
                  </a:lnTo>
                  <a:lnTo>
                    <a:pt x="114" y="155"/>
                  </a:lnTo>
                  <a:lnTo>
                    <a:pt x="119" y="159"/>
                  </a:lnTo>
                  <a:lnTo>
                    <a:pt x="126" y="163"/>
                  </a:lnTo>
                  <a:lnTo>
                    <a:pt x="133" y="164"/>
                  </a:lnTo>
                  <a:lnTo>
                    <a:pt x="140" y="164"/>
                  </a:lnTo>
                  <a:lnTo>
                    <a:pt x="140" y="164"/>
                  </a:lnTo>
                  <a:lnTo>
                    <a:pt x="149" y="164"/>
                  </a:lnTo>
                  <a:lnTo>
                    <a:pt x="157" y="161"/>
                  </a:lnTo>
                  <a:lnTo>
                    <a:pt x="164" y="156"/>
                  </a:lnTo>
                  <a:lnTo>
                    <a:pt x="171" y="150"/>
                  </a:lnTo>
                  <a:lnTo>
                    <a:pt x="171" y="150"/>
                  </a:lnTo>
                  <a:lnTo>
                    <a:pt x="175" y="144"/>
                  </a:lnTo>
                  <a:lnTo>
                    <a:pt x="179" y="137"/>
                  </a:lnTo>
                  <a:lnTo>
                    <a:pt x="181" y="130"/>
                  </a:lnTo>
                  <a:lnTo>
                    <a:pt x="181" y="123"/>
                  </a:lnTo>
                  <a:lnTo>
                    <a:pt x="181" y="123"/>
                  </a:lnTo>
                  <a:lnTo>
                    <a:pt x="181" y="115"/>
                  </a:lnTo>
                  <a:lnTo>
                    <a:pt x="178" y="107"/>
                  </a:lnTo>
                  <a:lnTo>
                    <a:pt x="172" y="99"/>
                  </a:lnTo>
                  <a:lnTo>
                    <a:pt x="167" y="92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62" y="6"/>
                  </a:lnTo>
                  <a:lnTo>
                    <a:pt x="55" y="3"/>
                  </a:lnTo>
                  <a:lnTo>
                    <a:pt x="48" y="2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3" y="2"/>
                  </a:lnTo>
                  <a:lnTo>
                    <a:pt x="25" y="4"/>
                  </a:lnTo>
                  <a:lnTo>
                    <a:pt x="17" y="8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6" y="21"/>
                  </a:lnTo>
                  <a:lnTo>
                    <a:pt x="3" y="28"/>
                  </a:lnTo>
                  <a:lnTo>
                    <a:pt x="2" y="34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2" y="51"/>
                  </a:lnTo>
                  <a:lnTo>
                    <a:pt x="5" y="59"/>
                  </a:lnTo>
                  <a:lnTo>
                    <a:pt x="9" y="66"/>
                  </a:lnTo>
                  <a:lnTo>
                    <a:pt x="15" y="73"/>
                  </a:lnTo>
                  <a:lnTo>
                    <a:pt x="17" y="7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48" name="Picture 248"/>
            <p:cNvPicPr>
              <a:picLocks noChangeAspect="1" noChangeArrowheads="1"/>
            </p:cNvPicPr>
            <p:nvPr/>
          </p:nvPicPr>
          <p:blipFill>
            <a:blip r:embed="rId1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826" y="1073150"/>
              <a:ext cx="182563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7245351" y="1082675"/>
              <a:ext cx="169863" cy="179388"/>
            </a:xfrm>
            <a:custGeom>
              <a:avLst/>
              <a:gdLst>
                <a:gd name="T0" fmla="*/ 2 w 107"/>
                <a:gd name="T1" fmla="*/ 80 h 113"/>
                <a:gd name="T2" fmla="*/ 8 w 107"/>
                <a:gd name="T3" fmla="*/ 67 h 113"/>
                <a:gd name="T4" fmla="*/ 10 w 107"/>
                <a:gd name="T5" fmla="*/ 64 h 113"/>
                <a:gd name="T6" fmla="*/ 23 w 107"/>
                <a:gd name="T7" fmla="*/ 61 h 113"/>
                <a:gd name="T8" fmla="*/ 54 w 107"/>
                <a:gd name="T9" fmla="*/ 68 h 113"/>
                <a:gd name="T10" fmla="*/ 57 w 107"/>
                <a:gd name="T11" fmla="*/ 67 h 113"/>
                <a:gd name="T12" fmla="*/ 54 w 107"/>
                <a:gd name="T13" fmla="*/ 43 h 113"/>
                <a:gd name="T14" fmla="*/ 56 w 107"/>
                <a:gd name="T15" fmla="*/ 33 h 113"/>
                <a:gd name="T16" fmla="*/ 58 w 107"/>
                <a:gd name="T17" fmla="*/ 30 h 113"/>
                <a:gd name="T18" fmla="*/ 64 w 107"/>
                <a:gd name="T19" fmla="*/ 30 h 113"/>
                <a:gd name="T20" fmla="*/ 73 w 107"/>
                <a:gd name="T21" fmla="*/ 37 h 113"/>
                <a:gd name="T22" fmla="*/ 103 w 107"/>
                <a:gd name="T23" fmla="*/ 5 h 113"/>
                <a:gd name="T24" fmla="*/ 73 w 107"/>
                <a:gd name="T25" fmla="*/ 41 h 113"/>
                <a:gd name="T26" fmla="*/ 66 w 107"/>
                <a:gd name="T27" fmla="*/ 35 h 113"/>
                <a:gd name="T28" fmla="*/ 61 w 107"/>
                <a:gd name="T29" fmla="*/ 31 h 113"/>
                <a:gd name="T30" fmla="*/ 60 w 107"/>
                <a:gd name="T31" fmla="*/ 33 h 113"/>
                <a:gd name="T32" fmla="*/ 57 w 107"/>
                <a:gd name="T33" fmla="*/ 38 h 113"/>
                <a:gd name="T34" fmla="*/ 57 w 107"/>
                <a:gd name="T35" fmla="*/ 54 h 113"/>
                <a:gd name="T36" fmla="*/ 58 w 107"/>
                <a:gd name="T37" fmla="*/ 74 h 113"/>
                <a:gd name="T38" fmla="*/ 32 w 107"/>
                <a:gd name="T39" fmla="*/ 65 h 113"/>
                <a:gd name="T40" fmla="*/ 16 w 107"/>
                <a:gd name="T41" fmla="*/ 65 h 113"/>
                <a:gd name="T42" fmla="*/ 9 w 107"/>
                <a:gd name="T43" fmla="*/ 68 h 113"/>
                <a:gd name="T44" fmla="*/ 5 w 107"/>
                <a:gd name="T45" fmla="*/ 80 h 113"/>
                <a:gd name="T46" fmla="*/ 6 w 107"/>
                <a:gd name="T47" fmla="*/ 94 h 113"/>
                <a:gd name="T48" fmla="*/ 13 w 107"/>
                <a:gd name="T49" fmla="*/ 109 h 113"/>
                <a:gd name="T50" fmla="*/ 10 w 107"/>
                <a:gd name="T51" fmla="*/ 112 h 113"/>
                <a:gd name="T52" fmla="*/ 2 w 107"/>
                <a:gd name="T53" fmla="*/ 87 h 113"/>
                <a:gd name="T54" fmla="*/ 2 w 107"/>
                <a:gd name="T55" fmla="*/ 80 h 113"/>
                <a:gd name="T56" fmla="*/ 0 w 107"/>
                <a:gd name="T57" fmla="*/ 80 h 113"/>
                <a:gd name="T58" fmla="*/ 2 w 107"/>
                <a:gd name="T59" fmla="*/ 95 h 113"/>
                <a:gd name="T60" fmla="*/ 16 w 107"/>
                <a:gd name="T61" fmla="*/ 110 h 113"/>
                <a:gd name="T62" fmla="*/ 9 w 107"/>
                <a:gd name="T63" fmla="*/ 93 h 113"/>
                <a:gd name="T64" fmla="*/ 9 w 107"/>
                <a:gd name="T65" fmla="*/ 75 h 113"/>
                <a:gd name="T66" fmla="*/ 12 w 107"/>
                <a:gd name="T67" fmla="*/ 71 h 113"/>
                <a:gd name="T68" fmla="*/ 23 w 107"/>
                <a:gd name="T69" fmla="*/ 67 h 113"/>
                <a:gd name="T70" fmla="*/ 57 w 107"/>
                <a:gd name="T71" fmla="*/ 76 h 113"/>
                <a:gd name="T72" fmla="*/ 62 w 107"/>
                <a:gd name="T73" fmla="*/ 71 h 113"/>
                <a:gd name="T74" fmla="*/ 60 w 107"/>
                <a:gd name="T75" fmla="*/ 54 h 113"/>
                <a:gd name="T76" fmla="*/ 60 w 107"/>
                <a:gd name="T77" fmla="*/ 35 h 113"/>
                <a:gd name="T78" fmla="*/ 61 w 107"/>
                <a:gd name="T79" fmla="*/ 34 h 113"/>
                <a:gd name="T80" fmla="*/ 61 w 107"/>
                <a:gd name="T81" fmla="*/ 34 h 113"/>
                <a:gd name="T82" fmla="*/ 61 w 107"/>
                <a:gd name="T83" fmla="*/ 34 h 113"/>
                <a:gd name="T84" fmla="*/ 61 w 107"/>
                <a:gd name="T85" fmla="*/ 34 h 113"/>
                <a:gd name="T86" fmla="*/ 61 w 107"/>
                <a:gd name="T87" fmla="*/ 34 h 113"/>
                <a:gd name="T88" fmla="*/ 62 w 107"/>
                <a:gd name="T89" fmla="*/ 35 h 113"/>
                <a:gd name="T90" fmla="*/ 71 w 107"/>
                <a:gd name="T91" fmla="*/ 42 h 113"/>
                <a:gd name="T92" fmla="*/ 107 w 107"/>
                <a:gd name="T93" fmla="*/ 4 h 113"/>
                <a:gd name="T94" fmla="*/ 73 w 107"/>
                <a:gd name="T95" fmla="*/ 35 h 113"/>
                <a:gd name="T96" fmla="*/ 69 w 107"/>
                <a:gd name="T97" fmla="*/ 30 h 113"/>
                <a:gd name="T98" fmla="*/ 61 w 107"/>
                <a:gd name="T99" fmla="*/ 26 h 113"/>
                <a:gd name="T100" fmla="*/ 57 w 107"/>
                <a:gd name="T101" fmla="*/ 27 h 113"/>
                <a:gd name="T102" fmla="*/ 53 w 107"/>
                <a:gd name="T103" fmla="*/ 31 h 113"/>
                <a:gd name="T104" fmla="*/ 51 w 107"/>
                <a:gd name="T105" fmla="*/ 43 h 113"/>
                <a:gd name="T106" fmla="*/ 56 w 107"/>
                <a:gd name="T107" fmla="*/ 68 h 113"/>
                <a:gd name="T108" fmla="*/ 41 w 107"/>
                <a:gd name="T109" fmla="*/ 61 h 113"/>
                <a:gd name="T110" fmla="*/ 23 w 107"/>
                <a:gd name="T111" fmla="*/ 59 h 113"/>
                <a:gd name="T112" fmla="*/ 5 w 107"/>
                <a:gd name="T113" fmla="*/ 64 h 113"/>
                <a:gd name="T114" fmla="*/ 4 w 107"/>
                <a:gd name="T115" fmla="*/ 68 h 113"/>
                <a:gd name="T116" fmla="*/ 0 w 107"/>
                <a:gd name="T117" fmla="*/ 8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" h="113">
                  <a:moveTo>
                    <a:pt x="1" y="80"/>
                  </a:moveTo>
                  <a:lnTo>
                    <a:pt x="2" y="80"/>
                  </a:lnTo>
                  <a:lnTo>
                    <a:pt x="2" y="80"/>
                  </a:lnTo>
                  <a:lnTo>
                    <a:pt x="4" y="72"/>
                  </a:lnTo>
                  <a:lnTo>
                    <a:pt x="5" y="69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10" y="64"/>
                  </a:lnTo>
                  <a:lnTo>
                    <a:pt x="15" y="63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32" y="63"/>
                  </a:lnTo>
                  <a:lnTo>
                    <a:pt x="41" y="64"/>
                  </a:lnTo>
                  <a:lnTo>
                    <a:pt x="54" y="68"/>
                  </a:lnTo>
                  <a:lnTo>
                    <a:pt x="57" y="69"/>
                  </a:lnTo>
                  <a:lnTo>
                    <a:pt x="57" y="67"/>
                  </a:lnTo>
                  <a:lnTo>
                    <a:pt x="57" y="67"/>
                  </a:lnTo>
                  <a:lnTo>
                    <a:pt x="54" y="53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4" y="37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4" y="30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73" y="37"/>
                  </a:lnTo>
                  <a:lnTo>
                    <a:pt x="73" y="38"/>
                  </a:lnTo>
                  <a:lnTo>
                    <a:pt x="101" y="4"/>
                  </a:lnTo>
                  <a:lnTo>
                    <a:pt x="103" y="5"/>
                  </a:lnTo>
                  <a:lnTo>
                    <a:pt x="73" y="42"/>
                  </a:lnTo>
                  <a:lnTo>
                    <a:pt x="73" y="41"/>
                  </a:lnTo>
                  <a:lnTo>
                    <a:pt x="73" y="41"/>
                  </a:lnTo>
                  <a:lnTo>
                    <a:pt x="73" y="41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1" y="31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7" y="38"/>
                  </a:lnTo>
                  <a:lnTo>
                    <a:pt x="57" y="43"/>
                  </a:lnTo>
                  <a:lnTo>
                    <a:pt x="57" y="43"/>
                  </a:lnTo>
                  <a:lnTo>
                    <a:pt x="57" y="54"/>
                  </a:lnTo>
                  <a:lnTo>
                    <a:pt x="60" y="72"/>
                  </a:lnTo>
                  <a:lnTo>
                    <a:pt x="61" y="75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43" y="67"/>
                  </a:lnTo>
                  <a:lnTo>
                    <a:pt x="32" y="65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16" y="65"/>
                  </a:lnTo>
                  <a:lnTo>
                    <a:pt x="12" y="67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6" y="74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5" y="87"/>
                  </a:lnTo>
                  <a:lnTo>
                    <a:pt x="6" y="94"/>
                  </a:lnTo>
                  <a:lnTo>
                    <a:pt x="13" y="110"/>
                  </a:lnTo>
                  <a:lnTo>
                    <a:pt x="15" y="110"/>
                  </a:lnTo>
                  <a:lnTo>
                    <a:pt x="13" y="109"/>
                  </a:lnTo>
                  <a:lnTo>
                    <a:pt x="9" y="110"/>
                  </a:lnTo>
                  <a:lnTo>
                    <a:pt x="9" y="112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4" y="94"/>
                  </a:lnTo>
                  <a:lnTo>
                    <a:pt x="2" y="87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2" y="95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9"/>
                  </a:lnTo>
                  <a:lnTo>
                    <a:pt x="9" y="93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9" y="75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6" y="68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32" y="68"/>
                  </a:lnTo>
                  <a:lnTo>
                    <a:pt x="42" y="69"/>
                  </a:lnTo>
                  <a:lnTo>
                    <a:pt x="57" y="76"/>
                  </a:lnTo>
                  <a:lnTo>
                    <a:pt x="62" y="78"/>
                  </a:lnTo>
                  <a:lnTo>
                    <a:pt x="64" y="79"/>
                  </a:lnTo>
                  <a:lnTo>
                    <a:pt x="62" y="71"/>
                  </a:lnTo>
                  <a:lnTo>
                    <a:pt x="62" y="71"/>
                  </a:lnTo>
                  <a:lnTo>
                    <a:pt x="62" y="71"/>
                  </a:lnTo>
                  <a:lnTo>
                    <a:pt x="60" y="54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6" y="38"/>
                  </a:lnTo>
                  <a:lnTo>
                    <a:pt x="71" y="42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107" y="4"/>
                  </a:lnTo>
                  <a:lnTo>
                    <a:pt x="101" y="0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5" y="27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57" y="27"/>
                  </a:lnTo>
                  <a:lnTo>
                    <a:pt x="57" y="27"/>
                  </a:lnTo>
                  <a:lnTo>
                    <a:pt x="56" y="28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1" y="37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51" y="54"/>
                  </a:lnTo>
                  <a:lnTo>
                    <a:pt x="54" y="68"/>
                  </a:lnTo>
                  <a:lnTo>
                    <a:pt x="56" y="68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41" y="61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13" y="60"/>
                  </a:lnTo>
                  <a:lnTo>
                    <a:pt x="9" y="61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4" y="68"/>
                  </a:lnTo>
                  <a:lnTo>
                    <a:pt x="1" y="71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1" y="8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50" name="Picture 250"/>
            <p:cNvPicPr>
              <a:picLocks noChangeAspect="1" noChangeArrowheads="1"/>
            </p:cNvPicPr>
            <p:nvPr/>
          </p:nvPicPr>
          <p:blipFill>
            <a:blip r:embed="rId1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176" y="1189038"/>
              <a:ext cx="306388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7002463" y="1206500"/>
              <a:ext cx="279400" cy="268288"/>
            </a:xfrm>
            <a:custGeom>
              <a:avLst/>
              <a:gdLst>
                <a:gd name="T0" fmla="*/ 109 w 176"/>
                <a:gd name="T1" fmla="*/ 13 h 169"/>
                <a:gd name="T2" fmla="*/ 114 w 176"/>
                <a:gd name="T3" fmla="*/ 8 h 169"/>
                <a:gd name="T4" fmla="*/ 128 w 176"/>
                <a:gd name="T5" fmla="*/ 4 h 169"/>
                <a:gd name="T6" fmla="*/ 135 w 176"/>
                <a:gd name="T7" fmla="*/ 2 h 169"/>
                <a:gd name="T8" fmla="*/ 150 w 176"/>
                <a:gd name="T9" fmla="*/ 5 h 169"/>
                <a:gd name="T10" fmla="*/ 162 w 176"/>
                <a:gd name="T11" fmla="*/ 15 h 169"/>
                <a:gd name="T12" fmla="*/ 162 w 176"/>
                <a:gd name="T13" fmla="*/ 15 h 169"/>
                <a:gd name="T14" fmla="*/ 170 w 176"/>
                <a:gd name="T15" fmla="*/ 27 h 169"/>
                <a:gd name="T16" fmla="*/ 173 w 176"/>
                <a:gd name="T17" fmla="*/ 41 h 169"/>
                <a:gd name="T18" fmla="*/ 172 w 176"/>
                <a:gd name="T19" fmla="*/ 49 h 169"/>
                <a:gd name="T20" fmla="*/ 166 w 176"/>
                <a:gd name="T21" fmla="*/ 62 h 169"/>
                <a:gd name="T22" fmla="*/ 68 w 176"/>
                <a:gd name="T23" fmla="*/ 157 h 169"/>
                <a:gd name="T24" fmla="*/ 61 w 176"/>
                <a:gd name="T25" fmla="*/ 161 h 169"/>
                <a:gd name="T26" fmla="*/ 49 w 176"/>
                <a:gd name="T27" fmla="*/ 166 h 169"/>
                <a:gd name="T28" fmla="*/ 42 w 176"/>
                <a:gd name="T29" fmla="*/ 166 h 169"/>
                <a:gd name="T30" fmla="*/ 27 w 176"/>
                <a:gd name="T31" fmla="*/ 163 h 169"/>
                <a:gd name="T32" fmla="*/ 13 w 176"/>
                <a:gd name="T33" fmla="*/ 155 h 169"/>
                <a:gd name="T34" fmla="*/ 9 w 176"/>
                <a:gd name="T35" fmla="*/ 148 h 169"/>
                <a:gd name="T36" fmla="*/ 4 w 176"/>
                <a:gd name="T37" fmla="*/ 136 h 169"/>
                <a:gd name="T38" fmla="*/ 2 w 176"/>
                <a:gd name="T39" fmla="*/ 128 h 169"/>
                <a:gd name="T40" fmla="*/ 7 w 176"/>
                <a:gd name="T41" fmla="*/ 113 h 169"/>
                <a:gd name="T42" fmla="*/ 15 w 176"/>
                <a:gd name="T43" fmla="*/ 101 h 169"/>
                <a:gd name="T44" fmla="*/ 108 w 176"/>
                <a:gd name="T45" fmla="*/ 12 h 169"/>
                <a:gd name="T46" fmla="*/ 13 w 176"/>
                <a:gd name="T47" fmla="*/ 98 h 169"/>
                <a:gd name="T48" fmla="*/ 8 w 176"/>
                <a:gd name="T49" fmla="*/ 105 h 169"/>
                <a:gd name="T50" fmla="*/ 1 w 176"/>
                <a:gd name="T51" fmla="*/ 120 h 169"/>
                <a:gd name="T52" fmla="*/ 0 w 176"/>
                <a:gd name="T53" fmla="*/ 128 h 169"/>
                <a:gd name="T54" fmla="*/ 2 w 176"/>
                <a:gd name="T55" fmla="*/ 143 h 169"/>
                <a:gd name="T56" fmla="*/ 12 w 176"/>
                <a:gd name="T57" fmla="*/ 157 h 169"/>
                <a:gd name="T58" fmla="*/ 17 w 176"/>
                <a:gd name="T59" fmla="*/ 162 h 169"/>
                <a:gd name="T60" fmla="*/ 34 w 176"/>
                <a:gd name="T61" fmla="*/ 169 h 169"/>
                <a:gd name="T62" fmla="*/ 42 w 176"/>
                <a:gd name="T63" fmla="*/ 169 h 169"/>
                <a:gd name="T64" fmla="*/ 56 w 176"/>
                <a:gd name="T65" fmla="*/ 166 h 169"/>
                <a:gd name="T66" fmla="*/ 69 w 176"/>
                <a:gd name="T67" fmla="*/ 158 h 169"/>
                <a:gd name="T68" fmla="*/ 162 w 176"/>
                <a:gd name="T69" fmla="*/ 71 h 169"/>
                <a:gd name="T70" fmla="*/ 173 w 176"/>
                <a:gd name="T71" fmla="*/ 57 h 169"/>
                <a:gd name="T72" fmla="*/ 176 w 176"/>
                <a:gd name="T73" fmla="*/ 41 h 169"/>
                <a:gd name="T74" fmla="*/ 176 w 176"/>
                <a:gd name="T75" fmla="*/ 34 h 169"/>
                <a:gd name="T76" fmla="*/ 169 w 176"/>
                <a:gd name="T77" fmla="*/ 19 h 169"/>
                <a:gd name="T78" fmla="*/ 165 w 176"/>
                <a:gd name="T79" fmla="*/ 13 h 169"/>
                <a:gd name="T80" fmla="*/ 165 w 176"/>
                <a:gd name="T81" fmla="*/ 13 h 169"/>
                <a:gd name="T82" fmla="*/ 151 w 176"/>
                <a:gd name="T83" fmla="*/ 4 h 169"/>
                <a:gd name="T84" fmla="*/ 135 w 176"/>
                <a:gd name="T85" fmla="*/ 0 h 169"/>
                <a:gd name="T86" fmla="*/ 127 w 176"/>
                <a:gd name="T87" fmla="*/ 1 h 169"/>
                <a:gd name="T88" fmla="*/ 113 w 176"/>
                <a:gd name="T89" fmla="*/ 6 h 169"/>
                <a:gd name="T90" fmla="*/ 108 w 176"/>
                <a:gd name="T91" fmla="*/ 12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69">
                  <a:moveTo>
                    <a:pt x="108" y="12"/>
                  </a:moveTo>
                  <a:lnTo>
                    <a:pt x="109" y="13"/>
                  </a:lnTo>
                  <a:lnTo>
                    <a:pt x="109" y="13"/>
                  </a:lnTo>
                  <a:lnTo>
                    <a:pt x="114" y="8"/>
                  </a:lnTo>
                  <a:lnTo>
                    <a:pt x="121" y="5"/>
                  </a:lnTo>
                  <a:lnTo>
                    <a:pt x="128" y="4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42" y="4"/>
                  </a:lnTo>
                  <a:lnTo>
                    <a:pt x="150" y="5"/>
                  </a:lnTo>
                  <a:lnTo>
                    <a:pt x="157" y="9"/>
                  </a:lnTo>
                  <a:lnTo>
                    <a:pt x="162" y="15"/>
                  </a:lnTo>
                  <a:lnTo>
                    <a:pt x="162" y="15"/>
                  </a:lnTo>
                  <a:lnTo>
                    <a:pt x="162" y="15"/>
                  </a:lnTo>
                  <a:lnTo>
                    <a:pt x="168" y="20"/>
                  </a:lnTo>
                  <a:lnTo>
                    <a:pt x="170" y="27"/>
                  </a:lnTo>
                  <a:lnTo>
                    <a:pt x="173" y="34"/>
                  </a:lnTo>
                  <a:lnTo>
                    <a:pt x="173" y="41"/>
                  </a:lnTo>
                  <a:lnTo>
                    <a:pt x="173" y="41"/>
                  </a:lnTo>
                  <a:lnTo>
                    <a:pt x="172" y="49"/>
                  </a:lnTo>
                  <a:lnTo>
                    <a:pt x="170" y="56"/>
                  </a:lnTo>
                  <a:lnTo>
                    <a:pt x="166" y="62"/>
                  </a:lnTo>
                  <a:lnTo>
                    <a:pt x="161" y="69"/>
                  </a:lnTo>
                  <a:lnTo>
                    <a:pt x="68" y="157"/>
                  </a:lnTo>
                  <a:lnTo>
                    <a:pt x="68" y="157"/>
                  </a:lnTo>
                  <a:lnTo>
                    <a:pt x="61" y="161"/>
                  </a:lnTo>
                  <a:lnTo>
                    <a:pt x="56" y="165"/>
                  </a:lnTo>
                  <a:lnTo>
                    <a:pt x="49" y="166"/>
                  </a:lnTo>
                  <a:lnTo>
                    <a:pt x="42" y="166"/>
                  </a:lnTo>
                  <a:lnTo>
                    <a:pt x="42" y="166"/>
                  </a:lnTo>
                  <a:lnTo>
                    <a:pt x="34" y="166"/>
                  </a:lnTo>
                  <a:lnTo>
                    <a:pt x="27" y="163"/>
                  </a:lnTo>
                  <a:lnTo>
                    <a:pt x="19" y="159"/>
                  </a:lnTo>
                  <a:lnTo>
                    <a:pt x="13" y="155"/>
                  </a:lnTo>
                  <a:lnTo>
                    <a:pt x="13" y="155"/>
                  </a:lnTo>
                  <a:lnTo>
                    <a:pt x="9" y="148"/>
                  </a:lnTo>
                  <a:lnTo>
                    <a:pt x="5" y="143"/>
                  </a:lnTo>
                  <a:lnTo>
                    <a:pt x="4" y="136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4" y="121"/>
                  </a:lnTo>
                  <a:lnTo>
                    <a:pt x="7" y="113"/>
                  </a:lnTo>
                  <a:lnTo>
                    <a:pt x="9" y="106"/>
                  </a:lnTo>
                  <a:lnTo>
                    <a:pt x="15" y="101"/>
                  </a:lnTo>
                  <a:lnTo>
                    <a:pt x="109" y="13"/>
                  </a:lnTo>
                  <a:lnTo>
                    <a:pt x="108" y="12"/>
                  </a:lnTo>
                  <a:lnTo>
                    <a:pt x="106" y="11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8" y="105"/>
                  </a:lnTo>
                  <a:lnTo>
                    <a:pt x="4" y="113"/>
                  </a:lnTo>
                  <a:lnTo>
                    <a:pt x="1" y="120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1" y="136"/>
                  </a:lnTo>
                  <a:lnTo>
                    <a:pt x="2" y="143"/>
                  </a:lnTo>
                  <a:lnTo>
                    <a:pt x="7" y="150"/>
                  </a:lnTo>
                  <a:lnTo>
                    <a:pt x="12" y="157"/>
                  </a:lnTo>
                  <a:lnTo>
                    <a:pt x="12" y="157"/>
                  </a:lnTo>
                  <a:lnTo>
                    <a:pt x="17" y="162"/>
                  </a:lnTo>
                  <a:lnTo>
                    <a:pt x="26" y="166"/>
                  </a:lnTo>
                  <a:lnTo>
                    <a:pt x="34" y="169"/>
                  </a:lnTo>
                  <a:lnTo>
                    <a:pt x="42" y="169"/>
                  </a:lnTo>
                  <a:lnTo>
                    <a:pt x="42" y="169"/>
                  </a:lnTo>
                  <a:lnTo>
                    <a:pt x="49" y="169"/>
                  </a:lnTo>
                  <a:lnTo>
                    <a:pt x="56" y="166"/>
                  </a:lnTo>
                  <a:lnTo>
                    <a:pt x="62" y="163"/>
                  </a:lnTo>
                  <a:lnTo>
                    <a:pt x="69" y="158"/>
                  </a:lnTo>
                  <a:lnTo>
                    <a:pt x="162" y="71"/>
                  </a:lnTo>
                  <a:lnTo>
                    <a:pt x="162" y="71"/>
                  </a:lnTo>
                  <a:lnTo>
                    <a:pt x="169" y="64"/>
                  </a:lnTo>
                  <a:lnTo>
                    <a:pt x="173" y="57"/>
                  </a:lnTo>
                  <a:lnTo>
                    <a:pt x="174" y="49"/>
                  </a:lnTo>
                  <a:lnTo>
                    <a:pt x="176" y="41"/>
                  </a:lnTo>
                  <a:lnTo>
                    <a:pt x="176" y="41"/>
                  </a:lnTo>
                  <a:lnTo>
                    <a:pt x="176" y="34"/>
                  </a:lnTo>
                  <a:lnTo>
                    <a:pt x="173" y="26"/>
                  </a:lnTo>
                  <a:lnTo>
                    <a:pt x="169" y="19"/>
                  </a:lnTo>
                  <a:lnTo>
                    <a:pt x="165" y="13"/>
                  </a:lnTo>
                  <a:lnTo>
                    <a:pt x="165" y="13"/>
                  </a:lnTo>
                  <a:lnTo>
                    <a:pt x="165" y="13"/>
                  </a:lnTo>
                  <a:lnTo>
                    <a:pt x="165" y="13"/>
                  </a:lnTo>
                  <a:lnTo>
                    <a:pt x="158" y="8"/>
                  </a:lnTo>
                  <a:lnTo>
                    <a:pt x="151" y="4"/>
                  </a:lnTo>
                  <a:lnTo>
                    <a:pt x="143" y="1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27" y="1"/>
                  </a:lnTo>
                  <a:lnTo>
                    <a:pt x="120" y="2"/>
                  </a:lnTo>
                  <a:lnTo>
                    <a:pt x="113" y="6"/>
                  </a:lnTo>
                  <a:lnTo>
                    <a:pt x="106" y="11"/>
                  </a:lnTo>
                  <a:lnTo>
                    <a:pt x="108" y="12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52" name="Picture 252"/>
            <p:cNvPicPr>
              <a:picLocks noChangeAspect="1" noChangeArrowheads="1"/>
            </p:cNvPicPr>
            <p:nvPr/>
          </p:nvPicPr>
          <p:blipFill>
            <a:blip r:embed="rId1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988" y="1063625"/>
              <a:ext cx="207963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3" name="Freeform 253"/>
            <p:cNvSpPr>
              <a:spLocks/>
            </p:cNvSpPr>
            <p:nvPr/>
          </p:nvSpPr>
          <p:spPr bwMode="auto">
            <a:xfrm>
              <a:off x="7272338" y="1069975"/>
              <a:ext cx="198438" cy="155575"/>
            </a:xfrm>
            <a:custGeom>
              <a:avLst/>
              <a:gdLst>
                <a:gd name="T0" fmla="*/ 92 w 125"/>
                <a:gd name="T1" fmla="*/ 95 h 98"/>
                <a:gd name="T2" fmla="*/ 82 w 125"/>
                <a:gd name="T3" fmla="*/ 95 h 98"/>
                <a:gd name="T4" fmla="*/ 77 w 125"/>
                <a:gd name="T5" fmla="*/ 92 h 98"/>
                <a:gd name="T6" fmla="*/ 71 w 125"/>
                <a:gd name="T7" fmla="*/ 83 h 98"/>
                <a:gd name="T8" fmla="*/ 70 w 125"/>
                <a:gd name="T9" fmla="*/ 72 h 98"/>
                <a:gd name="T10" fmla="*/ 75 w 125"/>
                <a:gd name="T11" fmla="*/ 43 h 98"/>
                <a:gd name="T12" fmla="*/ 55 w 125"/>
                <a:gd name="T13" fmla="*/ 47 h 98"/>
                <a:gd name="T14" fmla="*/ 37 w 125"/>
                <a:gd name="T15" fmla="*/ 47 h 98"/>
                <a:gd name="T16" fmla="*/ 34 w 125"/>
                <a:gd name="T17" fmla="*/ 46 h 98"/>
                <a:gd name="T18" fmla="*/ 34 w 125"/>
                <a:gd name="T19" fmla="*/ 39 h 98"/>
                <a:gd name="T20" fmla="*/ 41 w 125"/>
                <a:gd name="T21" fmla="*/ 30 h 98"/>
                <a:gd name="T22" fmla="*/ 45 w 125"/>
                <a:gd name="T23" fmla="*/ 28 h 98"/>
                <a:gd name="T24" fmla="*/ 44 w 125"/>
                <a:gd name="T25" fmla="*/ 30 h 98"/>
                <a:gd name="T26" fmla="*/ 37 w 125"/>
                <a:gd name="T27" fmla="*/ 39 h 98"/>
                <a:gd name="T28" fmla="*/ 37 w 125"/>
                <a:gd name="T29" fmla="*/ 45 h 98"/>
                <a:gd name="T30" fmla="*/ 37 w 125"/>
                <a:gd name="T31" fmla="*/ 45 h 98"/>
                <a:gd name="T32" fmla="*/ 44 w 125"/>
                <a:gd name="T33" fmla="*/ 46 h 98"/>
                <a:gd name="T34" fmla="*/ 79 w 125"/>
                <a:gd name="T35" fmla="*/ 38 h 98"/>
                <a:gd name="T36" fmla="*/ 78 w 125"/>
                <a:gd name="T37" fmla="*/ 41 h 98"/>
                <a:gd name="T38" fmla="*/ 73 w 125"/>
                <a:gd name="T39" fmla="*/ 72 h 98"/>
                <a:gd name="T40" fmla="*/ 75 w 125"/>
                <a:gd name="T41" fmla="*/ 87 h 98"/>
                <a:gd name="T42" fmla="*/ 79 w 125"/>
                <a:gd name="T43" fmla="*/ 90 h 98"/>
                <a:gd name="T44" fmla="*/ 89 w 125"/>
                <a:gd name="T45" fmla="*/ 92 h 98"/>
                <a:gd name="T46" fmla="*/ 111 w 125"/>
                <a:gd name="T47" fmla="*/ 87 h 98"/>
                <a:gd name="T48" fmla="*/ 119 w 125"/>
                <a:gd name="T49" fmla="*/ 82 h 98"/>
                <a:gd name="T50" fmla="*/ 122 w 125"/>
                <a:gd name="T51" fmla="*/ 84 h 98"/>
                <a:gd name="T52" fmla="*/ 99 w 125"/>
                <a:gd name="T53" fmla="*/ 94 h 98"/>
                <a:gd name="T54" fmla="*/ 92 w 125"/>
                <a:gd name="T55" fmla="*/ 98 h 98"/>
                <a:gd name="T56" fmla="*/ 105 w 125"/>
                <a:gd name="T57" fmla="*/ 95 h 98"/>
                <a:gd name="T58" fmla="*/ 120 w 125"/>
                <a:gd name="T59" fmla="*/ 79 h 98"/>
                <a:gd name="T60" fmla="*/ 101 w 125"/>
                <a:gd name="T61" fmla="*/ 87 h 98"/>
                <a:gd name="T62" fmla="*/ 89 w 125"/>
                <a:gd name="T63" fmla="*/ 90 h 98"/>
                <a:gd name="T64" fmla="*/ 81 w 125"/>
                <a:gd name="T65" fmla="*/ 88 h 98"/>
                <a:gd name="T66" fmla="*/ 77 w 125"/>
                <a:gd name="T67" fmla="*/ 82 h 98"/>
                <a:gd name="T68" fmla="*/ 75 w 125"/>
                <a:gd name="T69" fmla="*/ 64 h 98"/>
                <a:gd name="T70" fmla="*/ 81 w 125"/>
                <a:gd name="T71" fmla="*/ 42 h 98"/>
                <a:gd name="T72" fmla="*/ 75 w 125"/>
                <a:gd name="T73" fmla="*/ 36 h 98"/>
                <a:gd name="T74" fmla="*/ 55 w 125"/>
                <a:gd name="T75" fmla="*/ 42 h 98"/>
                <a:gd name="T76" fmla="*/ 40 w 125"/>
                <a:gd name="T77" fmla="*/ 43 h 98"/>
                <a:gd name="T78" fmla="*/ 39 w 125"/>
                <a:gd name="T79" fmla="*/ 43 h 98"/>
                <a:gd name="T80" fmla="*/ 39 w 125"/>
                <a:gd name="T81" fmla="*/ 43 h 98"/>
                <a:gd name="T82" fmla="*/ 40 w 125"/>
                <a:gd name="T83" fmla="*/ 43 h 98"/>
                <a:gd name="T84" fmla="*/ 40 w 125"/>
                <a:gd name="T85" fmla="*/ 43 h 98"/>
                <a:gd name="T86" fmla="*/ 40 w 125"/>
                <a:gd name="T87" fmla="*/ 42 h 98"/>
                <a:gd name="T88" fmla="*/ 47 w 125"/>
                <a:gd name="T89" fmla="*/ 32 h 98"/>
                <a:gd name="T90" fmla="*/ 4 w 125"/>
                <a:gd name="T91" fmla="*/ 0 h 98"/>
                <a:gd name="T92" fmla="*/ 40 w 125"/>
                <a:gd name="T93" fmla="*/ 30 h 98"/>
                <a:gd name="T94" fmla="*/ 34 w 125"/>
                <a:gd name="T95" fmla="*/ 35 h 98"/>
                <a:gd name="T96" fmla="*/ 32 w 125"/>
                <a:gd name="T97" fmla="*/ 42 h 98"/>
                <a:gd name="T98" fmla="*/ 34 w 125"/>
                <a:gd name="T99" fmla="*/ 49 h 98"/>
                <a:gd name="T100" fmla="*/ 40 w 125"/>
                <a:gd name="T101" fmla="*/ 51 h 98"/>
                <a:gd name="T102" fmla="*/ 56 w 125"/>
                <a:gd name="T103" fmla="*/ 50 h 98"/>
                <a:gd name="T104" fmla="*/ 71 w 125"/>
                <a:gd name="T105" fmla="*/ 45 h 98"/>
                <a:gd name="T106" fmla="*/ 67 w 125"/>
                <a:gd name="T107" fmla="*/ 72 h 98"/>
                <a:gd name="T108" fmla="*/ 69 w 125"/>
                <a:gd name="T109" fmla="*/ 84 h 98"/>
                <a:gd name="T110" fmla="*/ 75 w 125"/>
                <a:gd name="T111" fmla="*/ 94 h 98"/>
                <a:gd name="T112" fmla="*/ 89 w 125"/>
                <a:gd name="T113" fmla="*/ 98 h 98"/>
                <a:gd name="T114" fmla="*/ 92 w 125"/>
                <a:gd name="T115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5" h="98">
                  <a:moveTo>
                    <a:pt x="92" y="97"/>
                  </a:moveTo>
                  <a:lnTo>
                    <a:pt x="92" y="95"/>
                  </a:lnTo>
                  <a:lnTo>
                    <a:pt x="92" y="95"/>
                  </a:lnTo>
                  <a:lnTo>
                    <a:pt x="89" y="95"/>
                  </a:lnTo>
                  <a:lnTo>
                    <a:pt x="89" y="95"/>
                  </a:lnTo>
                  <a:lnTo>
                    <a:pt x="82" y="95"/>
                  </a:lnTo>
                  <a:lnTo>
                    <a:pt x="77" y="92"/>
                  </a:lnTo>
                  <a:lnTo>
                    <a:pt x="77" y="92"/>
                  </a:lnTo>
                  <a:lnTo>
                    <a:pt x="77" y="92"/>
                  </a:lnTo>
                  <a:lnTo>
                    <a:pt x="77" y="92"/>
                  </a:lnTo>
                  <a:lnTo>
                    <a:pt x="74" y="88"/>
                  </a:lnTo>
                  <a:lnTo>
                    <a:pt x="71" y="83"/>
                  </a:lnTo>
                  <a:lnTo>
                    <a:pt x="70" y="77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1" y="57"/>
                  </a:lnTo>
                  <a:lnTo>
                    <a:pt x="74" y="45"/>
                  </a:lnTo>
                  <a:lnTo>
                    <a:pt x="75" y="43"/>
                  </a:lnTo>
                  <a:lnTo>
                    <a:pt x="73" y="43"/>
                  </a:lnTo>
                  <a:lnTo>
                    <a:pt x="73" y="43"/>
                  </a:lnTo>
                  <a:lnTo>
                    <a:pt x="55" y="47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39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41" y="30"/>
                  </a:lnTo>
                  <a:lnTo>
                    <a:pt x="4" y="6"/>
                  </a:lnTo>
                  <a:lnTo>
                    <a:pt x="6" y="4"/>
                  </a:lnTo>
                  <a:lnTo>
                    <a:pt x="45" y="28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7" y="39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7" y="45"/>
                  </a:lnTo>
                  <a:lnTo>
                    <a:pt x="39" y="43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9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56" y="45"/>
                  </a:lnTo>
                  <a:lnTo>
                    <a:pt x="77" y="39"/>
                  </a:lnTo>
                  <a:lnTo>
                    <a:pt x="79" y="38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5" y="54"/>
                  </a:lnTo>
                  <a:lnTo>
                    <a:pt x="74" y="62"/>
                  </a:lnTo>
                  <a:lnTo>
                    <a:pt x="73" y="72"/>
                  </a:lnTo>
                  <a:lnTo>
                    <a:pt x="73" y="72"/>
                  </a:lnTo>
                  <a:lnTo>
                    <a:pt x="74" y="82"/>
                  </a:lnTo>
                  <a:lnTo>
                    <a:pt x="75" y="87"/>
                  </a:lnTo>
                  <a:lnTo>
                    <a:pt x="79" y="90"/>
                  </a:lnTo>
                  <a:lnTo>
                    <a:pt x="79" y="90"/>
                  </a:lnTo>
                  <a:lnTo>
                    <a:pt x="79" y="90"/>
                  </a:lnTo>
                  <a:lnTo>
                    <a:pt x="84" y="92"/>
                  </a:lnTo>
                  <a:lnTo>
                    <a:pt x="89" y="92"/>
                  </a:lnTo>
                  <a:lnTo>
                    <a:pt x="89" y="92"/>
                  </a:lnTo>
                  <a:lnTo>
                    <a:pt x="95" y="92"/>
                  </a:lnTo>
                  <a:lnTo>
                    <a:pt x="103" y="90"/>
                  </a:lnTo>
                  <a:lnTo>
                    <a:pt x="111" y="87"/>
                  </a:lnTo>
                  <a:lnTo>
                    <a:pt x="120" y="82"/>
                  </a:lnTo>
                  <a:lnTo>
                    <a:pt x="119" y="80"/>
                  </a:lnTo>
                  <a:lnTo>
                    <a:pt x="119" y="82"/>
                  </a:lnTo>
                  <a:lnTo>
                    <a:pt x="120" y="86"/>
                  </a:lnTo>
                  <a:lnTo>
                    <a:pt x="122" y="86"/>
                  </a:lnTo>
                  <a:lnTo>
                    <a:pt x="122" y="84"/>
                  </a:lnTo>
                  <a:lnTo>
                    <a:pt x="122" y="84"/>
                  </a:lnTo>
                  <a:lnTo>
                    <a:pt x="105" y="92"/>
                  </a:lnTo>
                  <a:lnTo>
                    <a:pt x="99" y="94"/>
                  </a:lnTo>
                  <a:lnTo>
                    <a:pt x="92" y="95"/>
                  </a:lnTo>
                  <a:lnTo>
                    <a:pt x="92" y="97"/>
                  </a:lnTo>
                  <a:lnTo>
                    <a:pt x="92" y="98"/>
                  </a:lnTo>
                  <a:lnTo>
                    <a:pt x="92" y="98"/>
                  </a:lnTo>
                  <a:lnTo>
                    <a:pt x="99" y="97"/>
                  </a:lnTo>
                  <a:lnTo>
                    <a:pt x="105" y="95"/>
                  </a:lnTo>
                  <a:lnTo>
                    <a:pt x="123" y="87"/>
                  </a:lnTo>
                  <a:lnTo>
                    <a:pt x="125" y="86"/>
                  </a:lnTo>
                  <a:lnTo>
                    <a:pt x="120" y="79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01" y="87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78" y="86"/>
                  </a:lnTo>
                  <a:lnTo>
                    <a:pt x="77" y="82"/>
                  </a:lnTo>
                  <a:lnTo>
                    <a:pt x="75" y="72"/>
                  </a:lnTo>
                  <a:lnTo>
                    <a:pt x="75" y="72"/>
                  </a:lnTo>
                  <a:lnTo>
                    <a:pt x="75" y="64"/>
                  </a:lnTo>
                  <a:lnTo>
                    <a:pt x="77" y="56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82" y="36"/>
                  </a:lnTo>
                  <a:lnTo>
                    <a:pt x="84" y="34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55" y="42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0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7" y="32"/>
                  </a:lnTo>
                  <a:lnTo>
                    <a:pt x="49" y="30"/>
                  </a:lnTo>
                  <a:lnTo>
                    <a:pt x="51" y="28"/>
                  </a:lnTo>
                  <a:lnTo>
                    <a:pt x="4" y="0"/>
                  </a:lnTo>
                  <a:lnTo>
                    <a:pt x="0" y="8"/>
                  </a:lnTo>
                  <a:lnTo>
                    <a:pt x="39" y="31"/>
                  </a:lnTo>
                  <a:lnTo>
                    <a:pt x="40" y="30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34" y="35"/>
                  </a:lnTo>
                  <a:lnTo>
                    <a:pt x="32" y="39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9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40" y="51"/>
                  </a:lnTo>
                  <a:lnTo>
                    <a:pt x="44" y="51"/>
                  </a:lnTo>
                  <a:lnTo>
                    <a:pt x="44" y="51"/>
                  </a:lnTo>
                  <a:lnTo>
                    <a:pt x="56" y="50"/>
                  </a:lnTo>
                  <a:lnTo>
                    <a:pt x="73" y="46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71" y="45"/>
                  </a:lnTo>
                  <a:lnTo>
                    <a:pt x="69" y="56"/>
                  </a:lnTo>
                  <a:lnTo>
                    <a:pt x="67" y="72"/>
                  </a:lnTo>
                  <a:lnTo>
                    <a:pt x="67" y="72"/>
                  </a:lnTo>
                  <a:lnTo>
                    <a:pt x="67" y="77"/>
                  </a:lnTo>
                  <a:lnTo>
                    <a:pt x="69" y="84"/>
                  </a:lnTo>
                  <a:lnTo>
                    <a:pt x="71" y="90"/>
                  </a:lnTo>
                  <a:lnTo>
                    <a:pt x="75" y="94"/>
                  </a:lnTo>
                  <a:lnTo>
                    <a:pt x="75" y="94"/>
                  </a:lnTo>
                  <a:lnTo>
                    <a:pt x="75" y="94"/>
                  </a:lnTo>
                  <a:lnTo>
                    <a:pt x="81" y="98"/>
                  </a:lnTo>
                  <a:lnTo>
                    <a:pt x="89" y="98"/>
                  </a:lnTo>
                  <a:lnTo>
                    <a:pt x="89" y="98"/>
                  </a:lnTo>
                  <a:lnTo>
                    <a:pt x="92" y="98"/>
                  </a:lnTo>
                  <a:lnTo>
                    <a:pt x="92" y="97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54" name="Picture 254"/>
            <p:cNvPicPr>
              <a:picLocks noChangeAspect="1" noChangeArrowheads="1"/>
            </p:cNvPicPr>
            <p:nvPr/>
          </p:nvPicPr>
          <p:blipFill>
            <a:blip r:embed="rId1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2513" y="1165225"/>
              <a:ext cx="312738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7418388" y="1182688"/>
              <a:ext cx="284163" cy="261938"/>
            </a:xfrm>
            <a:custGeom>
              <a:avLst/>
              <a:gdLst>
                <a:gd name="T0" fmla="*/ 15 w 179"/>
                <a:gd name="T1" fmla="*/ 71 h 165"/>
                <a:gd name="T2" fmla="*/ 9 w 179"/>
                <a:gd name="T3" fmla="*/ 64 h 165"/>
                <a:gd name="T4" fmla="*/ 3 w 179"/>
                <a:gd name="T5" fmla="*/ 49 h 165"/>
                <a:gd name="T6" fmla="*/ 3 w 179"/>
                <a:gd name="T7" fmla="*/ 41 h 165"/>
                <a:gd name="T8" fmla="*/ 4 w 179"/>
                <a:gd name="T9" fmla="*/ 28 h 165"/>
                <a:gd name="T10" fmla="*/ 11 w 179"/>
                <a:gd name="T11" fmla="*/ 16 h 165"/>
                <a:gd name="T12" fmla="*/ 11 w 179"/>
                <a:gd name="T13" fmla="*/ 16 h 165"/>
                <a:gd name="T14" fmla="*/ 18 w 179"/>
                <a:gd name="T15" fmla="*/ 11 h 165"/>
                <a:gd name="T16" fmla="*/ 33 w 179"/>
                <a:gd name="T17" fmla="*/ 4 h 165"/>
                <a:gd name="T18" fmla="*/ 41 w 179"/>
                <a:gd name="T19" fmla="*/ 2 h 165"/>
                <a:gd name="T20" fmla="*/ 53 w 179"/>
                <a:gd name="T21" fmla="*/ 5 h 165"/>
                <a:gd name="T22" fmla="*/ 65 w 179"/>
                <a:gd name="T23" fmla="*/ 12 h 165"/>
                <a:gd name="T24" fmla="*/ 162 w 179"/>
                <a:gd name="T25" fmla="*/ 94 h 165"/>
                <a:gd name="T26" fmla="*/ 173 w 179"/>
                <a:gd name="T27" fmla="*/ 107 h 165"/>
                <a:gd name="T28" fmla="*/ 176 w 179"/>
                <a:gd name="T29" fmla="*/ 124 h 165"/>
                <a:gd name="T30" fmla="*/ 176 w 179"/>
                <a:gd name="T31" fmla="*/ 131 h 165"/>
                <a:gd name="T32" fmla="*/ 170 w 179"/>
                <a:gd name="T33" fmla="*/ 143 h 165"/>
                <a:gd name="T34" fmla="*/ 166 w 179"/>
                <a:gd name="T35" fmla="*/ 148 h 165"/>
                <a:gd name="T36" fmla="*/ 154 w 179"/>
                <a:gd name="T37" fmla="*/ 158 h 165"/>
                <a:gd name="T38" fmla="*/ 138 w 179"/>
                <a:gd name="T39" fmla="*/ 162 h 165"/>
                <a:gd name="T40" fmla="*/ 131 w 179"/>
                <a:gd name="T41" fmla="*/ 162 h 165"/>
                <a:gd name="T42" fmla="*/ 119 w 179"/>
                <a:gd name="T43" fmla="*/ 157 h 165"/>
                <a:gd name="T44" fmla="*/ 15 w 179"/>
                <a:gd name="T45" fmla="*/ 71 h 165"/>
                <a:gd name="T46" fmla="*/ 13 w 179"/>
                <a:gd name="T47" fmla="*/ 72 h 165"/>
                <a:gd name="T48" fmla="*/ 112 w 179"/>
                <a:gd name="T49" fmla="*/ 155 h 165"/>
                <a:gd name="T50" fmla="*/ 124 w 179"/>
                <a:gd name="T51" fmla="*/ 162 h 165"/>
                <a:gd name="T52" fmla="*/ 138 w 179"/>
                <a:gd name="T53" fmla="*/ 165 h 165"/>
                <a:gd name="T54" fmla="*/ 146 w 179"/>
                <a:gd name="T55" fmla="*/ 163 h 165"/>
                <a:gd name="T56" fmla="*/ 162 w 179"/>
                <a:gd name="T57" fmla="*/ 157 h 165"/>
                <a:gd name="T58" fmla="*/ 169 w 179"/>
                <a:gd name="T59" fmla="*/ 150 h 165"/>
                <a:gd name="T60" fmla="*/ 176 w 179"/>
                <a:gd name="T61" fmla="*/ 138 h 165"/>
                <a:gd name="T62" fmla="*/ 179 w 179"/>
                <a:gd name="T63" fmla="*/ 124 h 165"/>
                <a:gd name="T64" fmla="*/ 179 w 179"/>
                <a:gd name="T65" fmla="*/ 116 h 165"/>
                <a:gd name="T66" fmla="*/ 170 w 179"/>
                <a:gd name="T67" fmla="*/ 99 h 165"/>
                <a:gd name="T68" fmla="*/ 67 w 179"/>
                <a:gd name="T69" fmla="*/ 9 h 165"/>
                <a:gd name="T70" fmla="*/ 61 w 179"/>
                <a:gd name="T71" fmla="*/ 5 h 165"/>
                <a:gd name="T72" fmla="*/ 48 w 179"/>
                <a:gd name="T73" fmla="*/ 0 h 165"/>
                <a:gd name="T74" fmla="*/ 41 w 179"/>
                <a:gd name="T75" fmla="*/ 0 h 165"/>
                <a:gd name="T76" fmla="*/ 23 w 179"/>
                <a:gd name="T77" fmla="*/ 4 h 165"/>
                <a:gd name="T78" fmla="*/ 9 w 179"/>
                <a:gd name="T79" fmla="*/ 15 h 165"/>
                <a:gd name="T80" fmla="*/ 9 w 179"/>
                <a:gd name="T81" fmla="*/ 15 h 165"/>
                <a:gd name="T82" fmla="*/ 1 w 179"/>
                <a:gd name="T83" fmla="*/ 27 h 165"/>
                <a:gd name="T84" fmla="*/ 0 w 179"/>
                <a:gd name="T85" fmla="*/ 41 h 165"/>
                <a:gd name="T86" fmla="*/ 0 w 179"/>
                <a:gd name="T87" fmla="*/ 49 h 165"/>
                <a:gd name="T88" fmla="*/ 8 w 179"/>
                <a:gd name="T89" fmla="*/ 65 h 165"/>
                <a:gd name="T90" fmla="*/ 15 w 179"/>
                <a:gd name="T91" fmla="*/ 7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9" h="165">
                  <a:moveTo>
                    <a:pt x="15" y="71"/>
                  </a:moveTo>
                  <a:lnTo>
                    <a:pt x="15" y="71"/>
                  </a:lnTo>
                  <a:lnTo>
                    <a:pt x="15" y="71"/>
                  </a:lnTo>
                  <a:lnTo>
                    <a:pt x="9" y="64"/>
                  </a:lnTo>
                  <a:lnTo>
                    <a:pt x="5" y="57"/>
                  </a:lnTo>
                  <a:lnTo>
                    <a:pt x="3" y="49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4"/>
                  </a:lnTo>
                  <a:lnTo>
                    <a:pt x="4" y="28"/>
                  </a:lnTo>
                  <a:lnTo>
                    <a:pt x="7" y="21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8" y="11"/>
                  </a:lnTo>
                  <a:lnTo>
                    <a:pt x="24" y="6"/>
                  </a:lnTo>
                  <a:lnTo>
                    <a:pt x="33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8" y="2"/>
                  </a:lnTo>
                  <a:lnTo>
                    <a:pt x="53" y="5"/>
                  </a:lnTo>
                  <a:lnTo>
                    <a:pt x="60" y="8"/>
                  </a:lnTo>
                  <a:lnTo>
                    <a:pt x="65" y="12"/>
                  </a:lnTo>
                  <a:lnTo>
                    <a:pt x="162" y="94"/>
                  </a:lnTo>
                  <a:lnTo>
                    <a:pt x="162" y="94"/>
                  </a:lnTo>
                  <a:lnTo>
                    <a:pt x="169" y="101"/>
                  </a:lnTo>
                  <a:lnTo>
                    <a:pt x="173" y="107"/>
                  </a:lnTo>
                  <a:lnTo>
                    <a:pt x="176" y="116"/>
                  </a:lnTo>
                  <a:lnTo>
                    <a:pt x="176" y="124"/>
                  </a:lnTo>
                  <a:lnTo>
                    <a:pt x="176" y="124"/>
                  </a:lnTo>
                  <a:lnTo>
                    <a:pt x="176" y="131"/>
                  </a:lnTo>
                  <a:lnTo>
                    <a:pt x="175" y="136"/>
                  </a:lnTo>
                  <a:lnTo>
                    <a:pt x="170" y="143"/>
                  </a:lnTo>
                  <a:lnTo>
                    <a:pt x="166" y="148"/>
                  </a:lnTo>
                  <a:lnTo>
                    <a:pt x="166" y="148"/>
                  </a:lnTo>
                  <a:lnTo>
                    <a:pt x="161" y="154"/>
                  </a:lnTo>
                  <a:lnTo>
                    <a:pt x="154" y="158"/>
                  </a:lnTo>
                  <a:lnTo>
                    <a:pt x="146" y="161"/>
                  </a:lnTo>
                  <a:lnTo>
                    <a:pt x="138" y="162"/>
                  </a:lnTo>
                  <a:lnTo>
                    <a:pt x="138" y="162"/>
                  </a:lnTo>
                  <a:lnTo>
                    <a:pt x="131" y="162"/>
                  </a:lnTo>
                  <a:lnTo>
                    <a:pt x="125" y="159"/>
                  </a:lnTo>
                  <a:lnTo>
                    <a:pt x="119" y="157"/>
                  </a:lnTo>
                  <a:lnTo>
                    <a:pt x="113" y="153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3" y="72"/>
                  </a:lnTo>
                  <a:lnTo>
                    <a:pt x="112" y="155"/>
                  </a:lnTo>
                  <a:lnTo>
                    <a:pt x="112" y="155"/>
                  </a:lnTo>
                  <a:lnTo>
                    <a:pt x="117" y="159"/>
                  </a:lnTo>
                  <a:lnTo>
                    <a:pt x="124" y="162"/>
                  </a:lnTo>
                  <a:lnTo>
                    <a:pt x="131" y="165"/>
                  </a:lnTo>
                  <a:lnTo>
                    <a:pt x="138" y="165"/>
                  </a:lnTo>
                  <a:lnTo>
                    <a:pt x="138" y="165"/>
                  </a:lnTo>
                  <a:lnTo>
                    <a:pt x="146" y="163"/>
                  </a:lnTo>
                  <a:lnTo>
                    <a:pt x="155" y="161"/>
                  </a:lnTo>
                  <a:lnTo>
                    <a:pt x="162" y="157"/>
                  </a:lnTo>
                  <a:lnTo>
                    <a:pt x="169" y="150"/>
                  </a:lnTo>
                  <a:lnTo>
                    <a:pt x="169" y="150"/>
                  </a:lnTo>
                  <a:lnTo>
                    <a:pt x="173" y="144"/>
                  </a:lnTo>
                  <a:lnTo>
                    <a:pt x="176" y="138"/>
                  </a:lnTo>
                  <a:lnTo>
                    <a:pt x="179" y="131"/>
                  </a:lnTo>
                  <a:lnTo>
                    <a:pt x="179" y="124"/>
                  </a:lnTo>
                  <a:lnTo>
                    <a:pt x="179" y="124"/>
                  </a:lnTo>
                  <a:lnTo>
                    <a:pt x="179" y="116"/>
                  </a:lnTo>
                  <a:lnTo>
                    <a:pt x="176" y="106"/>
                  </a:lnTo>
                  <a:lnTo>
                    <a:pt x="170" y="99"/>
                  </a:lnTo>
                  <a:lnTo>
                    <a:pt x="165" y="92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1" y="5"/>
                  </a:lnTo>
                  <a:lnTo>
                    <a:pt x="54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1" y="1"/>
                  </a:lnTo>
                  <a:lnTo>
                    <a:pt x="23" y="4"/>
                  </a:lnTo>
                  <a:lnTo>
                    <a:pt x="16" y="8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5" y="20"/>
                  </a:lnTo>
                  <a:lnTo>
                    <a:pt x="1" y="27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9"/>
                  </a:lnTo>
                  <a:lnTo>
                    <a:pt x="3" y="58"/>
                  </a:lnTo>
                  <a:lnTo>
                    <a:pt x="8" y="65"/>
                  </a:lnTo>
                  <a:lnTo>
                    <a:pt x="13" y="72"/>
                  </a:lnTo>
                  <a:lnTo>
                    <a:pt x="15" y="71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56" name="Picture 256"/>
            <p:cNvPicPr>
              <a:picLocks noChangeAspect="1" noChangeArrowheads="1"/>
            </p:cNvPicPr>
            <p:nvPr/>
          </p:nvPicPr>
          <p:blipFill>
            <a:blip r:embed="rId1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4838" y="1149350"/>
              <a:ext cx="168275" cy="20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8232776" y="1150938"/>
              <a:ext cx="160338" cy="195263"/>
            </a:xfrm>
            <a:custGeom>
              <a:avLst/>
              <a:gdLst>
                <a:gd name="T0" fmla="*/ 3 w 101"/>
                <a:gd name="T1" fmla="*/ 91 h 123"/>
                <a:gd name="T2" fmla="*/ 4 w 101"/>
                <a:gd name="T3" fmla="*/ 81 h 123"/>
                <a:gd name="T4" fmla="*/ 7 w 101"/>
                <a:gd name="T5" fmla="*/ 76 h 123"/>
                <a:gd name="T6" fmla="*/ 21 w 101"/>
                <a:gd name="T7" fmla="*/ 70 h 123"/>
                <a:gd name="T8" fmla="*/ 34 w 101"/>
                <a:gd name="T9" fmla="*/ 70 h 123"/>
                <a:gd name="T10" fmla="*/ 56 w 101"/>
                <a:gd name="T11" fmla="*/ 74 h 123"/>
                <a:gd name="T12" fmla="*/ 52 w 101"/>
                <a:gd name="T13" fmla="*/ 56 h 123"/>
                <a:gd name="T14" fmla="*/ 52 w 101"/>
                <a:gd name="T15" fmla="*/ 40 h 123"/>
                <a:gd name="T16" fmla="*/ 55 w 101"/>
                <a:gd name="T17" fmla="*/ 35 h 123"/>
                <a:gd name="T18" fmla="*/ 57 w 101"/>
                <a:gd name="T19" fmla="*/ 35 h 123"/>
                <a:gd name="T20" fmla="*/ 70 w 101"/>
                <a:gd name="T21" fmla="*/ 40 h 123"/>
                <a:gd name="T22" fmla="*/ 97 w 101"/>
                <a:gd name="T23" fmla="*/ 6 h 123"/>
                <a:gd name="T24" fmla="*/ 70 w 101"/>
                <a:gd name="T25" fmla="*/ 44 h 123"/>
                <a:gd name="T26" fmla="*/ 64 w 101"/>
                <a:gd name="T27" fmla="*/ 39 h 123"/>
                <a:gd name="T28" fmla="*/ 56 w 101"/>
                <a:gd name="T29" fmla="*/ 37 h 123"/>
                <a:gd name="T30" fmla="*/ 56 w 101"/>
                <a:gd name="T31" fmla="*/ 37 h 123"/>
                <a:gd name="T32" fmla="*/ 53 w 101"/>
                <a:gd name="T33" fmla="*/ 46 h 123"/>
                <a:gd name="T34" fmla="*/ 60 w 101"/>
                <a:gd name="T35" fmla="*/ 77 h 123"/>
                <a:gd name="T36" fmla="*/ 59 w 101"/>
                <a:gd name="T37" fmla="*/ 78 h 123"/>
                <a:gd name="T38" fmla="*/ 26 w 101"/>
                <a:gd name="T39" fmla="*/ 72 h 123"/>
                <a:gd name="T40" fmla="*/ 12 w 101"/>
                <a:gd name="T41" fmla="*/ 74 h 123"/>
                <a:gd name="T42" fmla="*/ 7 w 101"/>
                <a:gd name="T43" fmla="*/ 82 h 123"/>
                <a:gd name="T44" fmla="*/ 7 w 101"/>
                <a:gd name="T45" fmla="*/ 95 h 123"/>
                <a:gd name="T46" fmla="*/ 18 w 101"/>
                <a:gd name="T47" fmla="*/ 118 h 123"/>
                <a:gd name="T48" fmla="*/ 12 w 101"/>
                <a:gd name="T49" fmla="*/ 121 h 123"/>
                <a:gd name="T50" fmla="*/ 7 w 101"/>
                <a:gd name="T51" fmla="*/ 104 h 123"/>
                <a:gd name="T52" fmla="*/ 3 w 101"/>
                <a:gd name="T53" fmla="*/ 91 h 123"/>
                <a:gd name="T54" fmla="*/ 0 w 101"/>
                <a:gd name="T55" fmla="*/ 91 h 123"/>
                <a:gd name="T56" fmla="*/ 11 w 101"/>
                <a:gd name="T57" fmla="*/ 122 h 123"/>
                <a:gd name="T58" fmla="*/ 19 w 101"/>
                <a:gd name="T59" fmla="*/ 118 h 123"/>
                <a:gd name="T60" fmla="*/ 10 w 101"/>
                <a:gd name="T61" fmla="*/ 93 h 123"/>
                <a:gd name="T62" fmla="*/ 10 w 101"/>
                <a:gd name="T63" fmla="*/ 82 h 123"/>
                <a:gd name="T64" fmla="*/ 14 w 101"/>
                <a:gd name="T65" fmla="*/ 77 h 123"/>
                <a:gd name="T66" fmla="*/ 26 w 101"/>
                <a:gd name="T67" fmla="*/ 74 h 123"/>
                <a:gd name="T68" fmla="*/ 57 w 101"/>
                <a:gd name="T69" fmla="*/ 81 h 123"/>
                <a:gd name="T70" fmla="*/ 63 w 101"/>
                <a:gd name="T71" fmla="*/ 76 h 123"/>
                <a:gd name="T72" fmla="*/ 57 w 101"/>
                <a:gd name="T73" fmla="*/ 56 h 123"/>
                <a:gd name="T74" fmla="*/ 57 w 101"/>
                <a:gd name="T75" fmla="*/ 40 h 123"/>
                <a:gd name="T76" fmla="*/ 57 w 101"/>
                <a:gd name="T77" fmla="*/ 39 h 123"/>
                <a:gd name="T78" fmla="*/ 57 w 101"/>
                <a:gd name="T79" fmla="*/ 39 h 123"/>
                <a:gd name="T80" fmla="*/ 57 w 101"/>
                <a:gd name="T81" fmla="*/ 40 h 123"/>
                <a:gd name="T82" fmla="*/ 57 w 101"/>
                <a:gd name="T83" fmla="*/ 40 h 123"/>
                <a:gd name="T84" fmla="*/ 57 w 101"/>
                <a:gd name="T85" fmla="*/ 40 h 123"/>
                <a:gd name="T86" fmla="*/ 62 w 101"/>
                <a:gd name="T87" fmla="*/ 41 h 123"/>
                <a:gd name="T88" fmla="*/ 71 w 101"/>
                <a:gd name="T89" fmla="*/ 51 h 123"/>
                <a:gd name="T90" fmla="*/ 70 w 101"/>
                <a:gd name="T91" fmla="*/ 39 h 123"/>
                <a:gd name="T92" fmla="*/ 71 w 101"/>
                <a:gd name="T93" fmla="*/ 39 h 123"/>
                <a:gd name="T94" fmla="*/ 57 w 101"/>
                <a:gd name="T95" fmla="*/ 32 h 123"/>
                <a:gd name="T96" fmla="*/ 53 w 101"/>
                <a:gd name="T97" fmla="*/ 32 h 123"/>
                <a:gd name="T98" fmla="*/ 51 w 101"/>
                <a:gd name="T99" fmla="*/ 36 h 123"/>
                <a:gd name="T100" fmla="*/ 48 w 101"/>
                <a:gd name="T101" fmla="*/ 46 h 123"/>
                <a:gd name="T102" fmla="*/ 55 w 101"/>
                <a:gd name="T103" fmla="*/ 73 h 123"/>
                <a:gd name="T104" fmla="*/ 42 w 101"/>
                <a:gd name="T105" fmla="*/ 69 h 123"/>
                <a:gd name="T106" fmla="*/ 26 w 101"/>
                <a:gd name="T107" fmla="*/ 66 h 123"/>
                <a:gd name="T108" fmla="*/ 10 w 101"/>
                <a:gd name="T109" fmla="*/ 70 h 123"/>
                <a:gd name="T110" fmla="*/ 6 w 101"/>
                <a:gd name="T111" fmla="*/ 74 h 123"/>
                <a:gd name="T112" fmla="*/ 0 w 101"/>
                <a:gd name="T113" fmla="*/ 88 h 123"/>
                <a:gd name="T114" fmla="*/ 1 w 101"/>
                <a:gd name="T115" fmla="*/ 9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1" h="123">
                  <a:moveTo>
                    <a:pt x="1" y="91"/>
                  </a:moveTo>
                  <a:lnTo>
                    <a:pt x="3" y="91"/>
                  </a:lnTo>
                  <a:lnTo>
                    <a:pt x="3" y="91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4" y="81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11" y="73"/>
                  </a:lnTo>
                  <a:lnTo>
                    <a:pt x="15" y="70"/>
                  </a:lnTo>
                  <a:lnTo>
                    <a:pt x="21" y="70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34" y="70"/>
                  </a:lnTo>
                  <a:lnTo>
                    <a:pt x="42" y="72"/>
                  </a:lnTo>
                  <a:lnTo>
                    <a:pt x="55" y="74"/>
                  </a:lnTo>
                  <a:lnTo>
                    <a:pt x="56" y="74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2" y="56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52" y="40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60" y="35"/>
                  </a:lnTo>
                  <a:lnTo>
                    <a:pt x="64" y="36"/>
                  </a:lnTo>
                  <a:lnTo>
                    <a:pt x="70" y="40"/>
                  </a:lnTo>
                  <a:lnTo>
                    <a:pt x="71" y="41"/>
                  </a:lnTo>
                  <a:lnTo>
                    <a:pt x="94" y="5"/>
                  </a:lnTo>
                  <a:lnTo>
                    <a:pt x="97" y="6"/>
                  </a:lnTo>
                  <a:lnTo>
                    <a:pt x="71" y="46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0" y="37"/>
                  </a:lnTo>
                  <a:lnTo>
                    <a:pt x="57" y="37"/>
                  </a:lnTo>
                  <a:lnTo>
                    <a:pt x="56" y="37"/>
                  </a:lnTo>
                  <a:lnTo>
                    <a:pt x="57" y="39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5" y="39"/>
                  </a:lnTo>
                  <a:lnTo>
                    <a:pt x="55" y="39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5" y="56"/>
                  </a:lnTo>
                  <a:lnTo>
                    <a:pt x="60" y="77"/>
                  </a:lnTo>
                  <a:lnTo>
                    <a:pt x="60" y="80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44" y="74"/>
                  </a:lnTo>
                  <a:lnTo>
                    <a:pt x="36" y="73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16" y="73"/>
                  </a:lnTo>
                  <a:lnTo>
                    <a:pt x="12" y="74"/>
                  </a:lnTo>
                  <a:lnTo>
                    <a:pt x="10" y="77"/>
                  </a:lnTo>
                  <a:lnTo>
                    <a:pt x="10" y="77"/>
                  </a:lnTo>
                  <a:lnTo>
                    <a:pt x="7" y="82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7" y="95"/>
                  </a:lnTo>
                  <a:lnTo>
                    <a:pt x="8" y="102"/>
                  </a:lnTo>
                  <a:lnTo>
                    <a:pt x="16" y="119"/>
                  </a:lnTo>
                  <a:lnTo>
                    <a:pt x="18" y="118"/>
                  </a:lnTo>
                  <a:lnTo>
                    <a:pt x="16" y="118"/>
                  </a:lnTo>
                  <a:lnTo>
                    <a:pt x="12" y="119"/>
                  </a:lnTo>
                  <a:lnTo>
                    <a:pt x="12" y="121"/>
                  </a:lnTo>
                  <a:lnTo>
                    <a:pt x="14" y="121"/>
                  </a:lnTo>
                  <a:lnTo>
                    <a:pt x="14" y="121"/>
                  </a:lnTo>
                  <a:lnTo>
                    <a:pt x="7" y="104"/>
                  </a:lnTo>
                  <a:lnTo>
                    <a:pt x="4" y="96"/>
                  </a:lnTo>
                  <a:lnTo>
                    <a:pt x="3" y="91"/>
                  </a:lnTo>
                  <a:lnTo>
                    <a:pt x="3" y="91"/>
                  </a:lnTo>
                  <a:lnTo>
                    <a:pt x="1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" y="97"/>
                  </a:lnTo>
                  <a:lnTo>
                    <a:pt x="4" y="104"/>
                  </a:lnTo>
                  <a:lnTo>
                    <a:pt x="11" y="122"/>
                  </a:lnTo>
                  <a:lnTo>
                    <a:pt x="12" y="123"/>
                  </a:lnTo>
                  <a:lnTo>
                    <a:pt x="19" y="119"/>
                  </a:lnTo>
                  <a:lnTo>
                    <a:pt x="19" y="118"/>
                  </a:lnTo>
                  <a:lnTo>
                    <a:pt x="19" y="118"/>
                  </a:lnTo>
                  <a:lnTo>
                    <a:pt x="11" y="100"/>
                  </a:lnTo>
                  <a:lnTo>
                    <a:pt x="10" y="93"/>
                  </a:lnTo>
                  <a:lnTo>
                    <a:pt x="8" y="88"/>
                  </a:lnTo>
                  <a:lnTo>
                    <a:pt x="8" y="88"/>
                  </a:lnTo>
                  <a:lnTo>
                    <a:pt x="10" y="82"/>
                  </a:lnTo>
                  <a:lnTo>
                    <a:pt x="11" y="80"/>
                  </a:lnTo>
                  <a:lnTo>
                    <a:pt x="11" y="80"/>
                  </a:lnTo>
                  <a:lnTo>
                    <a:pt x="14" y="77"/>
                  </a:lnTo>
                  <a:lnTo>
                    <a:pt x="18" y="76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36" y="76"/>
                  </a:lnTo>
                  <a:lnTo>
                    <a:pt x="44" y="77"/>
                  </a:lnTo>
                  <a:lnTo>
                    <a:pt x="57" y="81"/>
                  </a:lnTo>
                  <a:lnTo>
                    <a:pt x="63" y="82"/>
                  </a:lnTo>
                  <a:lnTo>
                    <a:pt x="64" y="84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57" y="56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39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39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8" y="47"/>
                  </a:lnTo>
                  <a:lnTo>
                    <a:pt x="71" y="50"/>
                  </a:lnTo>
                  <a:lnTo>
                    <a:pt x="71" y="51"/>
                  </a:lnTo>
                  <a:lnTo>
                    <a:pt x="101" y="6"/>
                  </a:lnTo>
                  <a:lnTo>
                    <a:pt x="94" y="0"/>
                  </a:lnTo>
                  <a:lnTo>
                    <a:pt x="70" y="39"/>
                  </a:lnTo>
                  <a:lnTo>
                    <a:pt x="71" y="40"/>
                  </a:lnTo>
                  <a:lnTo>
                    <a:pt x="71" y="39"/>
                  </a:lnTo>
                  <a:lnTo>
                    <a:pt x="71" y="39"/>
                  </a:lnTo>
                  <a:lnTo>
                    <a:pt x="66" y="33"/>
                  </a:lnTo>
                  <a:lnTo>
                    <a:pt x="62" y="32"/>
                  </a:lnTo>
                  <a:lnTo>
                    <a:pt x="57" y="32"/>
                  </a:lnTo>
                  <a:lnTo>
                    <a:pt x="57" y="32"/>
                  </a:lnTo>
                  <a:lnTo>
                    <a:pt x="53" y="32"/>
                  </a:lnTo>
                  <a:lnTo>
                    <a:pt x="53" y="32"/>
                  </a:lnTo>
                  <a:lnTo>
                    <a:pt x="52" y="33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49" y="40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9" y="56"/>
                  </a:lnTo>
                  <a:lnTo>
                    <a:pt x="53" y="73"/>
                  </a:lnTo>
                  <a:lnTo>
                    <a:pt x="55" y="73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42" y="69"/>
                  </a:lnTo>
                  <a:lnTo>
                    <a:pt x="34" y="67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1" y="67"/>
                  </a:lnTo>
                  <a:lnTo>
                    <a:pt x="15" y="69"/>
                  </a:lnTo>
                  <a:lnTo>
                    <a:pt x="10" y="70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1" y="8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" y="91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58" name="Picture 258"/>
            <p:cNvPicPr>
              <a:picLocks noChangeAspect="1" noChangeArrowheads="1"/>
            </p:cNvPicPr>
            <p:nvPr/>
          </p:nvPicPr>
          <p:blipFill>
            <a:blip r:embed="rId1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751" y="1290638"/>
              <a:ext cx="247650" cy="23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8008938" y="1292225"/>
              <a:ext cx="266700" cy="282575"/>
            </a:xfrm>
            <a:custGeom>
              <a:avLst/>
              <a:gdLst>
                <a:gd name="T0" fmla="*/ 99 w 168"/>
                <a:gd name="T1" fmla="*/ 15 h 178"/>
                <a:gd name="T2" fmla="*/ 104 w 168"/>
                <a:gd name="T3" fmla="*/ 10 h 178"/>
                <a:gd name="T4" fmla="*/ 119 w 168"/>
                <a:gd name="T5" fmla="*/ 4 h 178"/>
                <a:gd name="T6" fmla="*/ 127 w 168"/>
                <a:gd name="T7" fmla="*/ 3 h 178"/>
                <a:gd name="T8" fmla="*/ 141 w 168"/>
                <a:gd name="T9" fmla="*/ 6 h 178"/>
                <a:gd name="T10" fmla="*/ 152 w 168"/>
                <a:gd name="T11" fmla="*/ 13 h 178"/>
                <a:gd name="T12" fmla="*/ 152 w 168"/>
                <a:gd name="T13" fmla="*/ 13 h 178"/>
                <a:gd name="T14" fmla="*/ 162 w 168"/>
                <a:gd name="T15" fmla="*/ 26 h 178"/>
                <a:gd name="T16" fmla="*/ 166 w 168"/>
                <a:gd name="T17" fmla="*/ 41 h 178"/>
                <a:gd name="T18" fmla="*/ 164 w 168"/>
                <a:gd name="T19" fmla="*/ 48 h 178"/>
                <a:gd name="T20" fmla="*/ 160 w 168"/>
                <a:gd name="T21" fmla="*/ 62 h 178"/>
                <a:gd name="T22" fmla="*/ 70 w 168"/>
                <a:gd name="T23" fmla="*/ 163 h 178"/>
                <a:gd name="T24" fmla="*/ 63 w 168"/>
                <a:gd name="T25" fmla="*/ 168 h 178"/>
                <a:gd name="T26" fmla="*/ 50 w 168"/>
                <a:gd name="T27" fmla="*/ 174 h 178"/>
                <a:gd name="T28" fmla="*/ 41 w 168"/>
                <a:gd name="T29" fmla="*/ 175 h 178"/>
                <a:gd name="T30" fmla="*/ 28 w 168"/>
                <a:gd name="T31" fmla="*/ 172 h 178"/>
                <a:gd name="T32" fmla="*/ 15 w 168"/>
                <a:gd name="T33" fmla="*/ 165 h 178"/>
                <a:gd name="T34" fmla="*/ 10 w 168"/>
                <a:gd name="T35" fmla="*/ 159 h 178"/>
                <a:gd name="T36" fmla="*/ 5 w 168"/>
                <a:gd name="T37" fmla="*/ 145 h 178"/>
                <a:gd name="T38" fmla="*/ 3 w 168"/>
                <a:gd name="T39" fmla="*/ 137 h 178"/>
                <a:gd name="T40" fmla="*/ 6 w 168"/>
                <a:gd name="T41" fmla="*/ 123 h 178"/>
                <a:gd name="T42" fmla="*/ 13 w 168"/>
                <a:gd name="T43" fmla="*/ 111 h 178"/>
                <a:gd name="T44" fmla="*/ 97 w 168"/>
                <a:gd name="T45" fmla="*/ 15 h 178"/>
                <a:gd name="T46" fmla="*/ 11 w 168"/>
                <a:gd name="T47" fmla="*/ 109 h 178"/>
                <a:gd name="T48" fmla="*/ 6 w 168"/>
                <a:gd name="T49" fmla="*/ 115 h 178"/>
                <a:gd name="T50" fmla="*/ 0 w 168"/>
                <a:gd name="T51" fmla="*/ 130 h 178"/>
                <a:gd name="T52" fmla="*/ 0 w 168"/>
                <a:gd name="T53" fmla="*/ 137 h 178"/>
                <a:gd name="T54" fmla="*/ 3 w 168"/>
                <a:gd name="T55" fmla="*/ 153 h 178"/>
                <a:gd name="T56" fmla="*/ 14 w 168"/>
                <a:gd name="T57" fmla="*/ 167 h 178"/>
                <a:gd name="T58" fmla="*/ 20 w 168"/>
                <a:gd name="T59" fmla="*/ 172 h 178"/>
                <a:gd name="T60" fmla="*/ 35 w 168"/>
                <a:gd name="T61" fmla="*/ 178 h 178"/>
                <a:gd name="T62" fmla="*/ 41 w 168"/>
                <a:gd name="T63" fmla="*/ 178 h 178"/>
                <a:gd name="T64" fmla="*/ 58 w 168"/>
                <a:gd name="T65" fmla="*/ 174 h 178"/>
                <a:gd name="T66" fmla="*/ 71 w 168"/>
                <a:gd name="T67" fmla="*/ 164 h 178"/>
                <a:gd name="T68" fmla="*/ 157 w 168"/>
                <a:gd name="T69" fmla="*/ 69 h 178"/>
                <a:gd name="T70" fmla="*/ 166 w 168"/>
                <a:gd name="T71" fmla="*/ 56 h 178"/>
                <a:gd name="T72" fmla="*/ 168 w 168"/>
                <a:gd name="T73" fmla="*/ 41 h 178"/>
                <a:gd name="T74" fmla="*/ 167 w 168"/>
                <a:gd name="T75" fmla="*/ 33 h 178"/>
                <a:gd name="T76" fmla="*/ 160 w 168"/>
                <a:gd name="T77" fmla="*/ 18 h 178"/>
                <a:gd name="T78" fmla="*/ 155 w 168"/>
                <a:gd name="T79" fmla="*/ 11 h 178"/>
                <a:gd name="T80" fmla="*/ 155 w 168"/>
                <a:gd name="T81" fmla="*/ 11 h 178"/>
                <a:gd name="T82" fmla="*/ 141 w 168"/>
                <a:gd name="T83" fmla="*/ 3 h 178"/>
                <a:gd name="T84" fmla="*/ 127 w 168"/>
                <a:gd name="T85" fmla="*/ 0 h 178"/>
                <a:gd name="T86" fmla="*/ 119 w 168"/>
                <a:gd name="T87" fmla="*/ 2 h 178"/>
                <a:gd name="T88" fmla="*/ 103 w 168"/>
                <a:gd name="T89" fmla="*/ 8 h 178"/>
                <a:gd name="T90" fmla="*/ 97 w 168"/>
                <a:gd name="T91" fmla="*/ 1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8" h="178">
                  <a:moveTo>
                    <a:pt x="97" y="15"/>
                  </a:moveTo>
                  <a:lnTo>
                    <a:pt x="99" y="15"/>
                  </a:lnTo>
                  <a:lnTo>
                    <a:pt x="99" y="15"/>
                  </a:lnTo>
                  <a:lnTo>
                    <a:pt x="104" y="10"/>
                  </a:lnTo>
                  <a:lnTo>
                    <a:pt x="111" y="6"/>
                  </a:lnTo>
                  <a:lnTo>
                    <a:pt x="119" y="4"/>
                  </a:lnTo>
                  <a:lnTo>
                    <a:pt x="127" y="3"/>
                  </a:lnTo>
                  <a:lnTo>
                    <a:pt x="127" y="3"/>
                  </a:lnTo>
                  <a:lnTo>
                    <a:pt x="134" y="3"/>
                  </a:lnTo>
                  <a:lnTo>
                    <a:pt x="141" y="6"/>
                  </a:lnTo>
                  <a:lnTo>
                    <a:pt x="147" y="8"/>
                  </a:lnTo>
                  <a:lnTo>
                    <a:pt x="152" y="13"/>
                  </a:lnTo>
                  <a:lnTo>
                    <a:pt x="152" y="13"/>
                  </a:lnTo>
                  <a:lnTo>
                    <a:pt x="152" y="13"/>
                  </a:lnTo>
                  <a:lnTo>
                    <a:pt x="159" y="19"/>
                  </a:lnTo>
                  <a:lnTo>
                    <a:pt x="162" y="26"/>
                  </a:lnTo>
                  <a:lnTo>
                    <a:pt x="164" y="33"/>
                  </a:lnTo>
                  <a:lnTo>
                    <a:pt x="166" y="41"/>
                  </a:lnTo>
                  <a:lnTo>
                    <a:pt x="166" y="41"/>
                  </a:lnTo>
                  <a:lnTo>
                    <a:pt x="164" y="48"/>
                  </a:lnTo>
                  <a:lnTo>
                    <a:pt x="163" y="55"/>
                  </a:lnTo>
                  <a:lnTo>
                    <a:pt x="160" y="62"/>
                  </a:lnTo>
                  <a:lnTo>
                    <a:pt x="156" y="67"/>
                  </a:lnTo>
                  <a:lnTo>
                    <a:pt x="70" y="163"/>
                  </a:lnTo>
                  <a:lnTo>
                    <a:pt x="70" y="163"/>
                  </a:lnTo>
                  <a:lnTo>
                    <a:pt x="63" y="168"/>
                  </a:lnTo>
                  <a:lnTo>
                    <a:pt x="56" y="172"/>
                  </a:lnTo>
                  <a:lnTo>
                    <a:pt x="50" y="174"/>
                  </a:lnTo>
                  <a:lnTo>
                    <a:pt x="41" y="175"/>
                  </a:lnTo>
                  <a:lnTo>
                    <a:pt x="41" y="175"/>
                  </a:lnTo>
                  <a:lnTo>
                    <a:pt x="35" y="175"/>
                  </a:lnTo>
                  <a:lnTo>
                    <a:pt x="28" y="172"/>
                  </a:lnTo>
                  <a:lnTo>
                    <a:pt x="22" y="170"/>
                  </a:lnTo>
                  <a:lnTo>
                    <a:pt x="15" y="165"/>
                  </a:lnTo>
                  <a:lnTo>
                    <a:pt x="15" y="165"/>
                  </a:lnTo>
                  <a:lnTo>
                    <a:pt x="10" y="159"/>
                  </a:lnTo>
                  <a:lnTo>
                    <a:pt x="6" y="152"/>
                  </a:lnTo>
                  <a:lnTo>
                    <a:pt x="5" y="145"/>
                  </a:lnTo>
                  <a:lnTo>
                    <a:pt x="3" y="137"/>
                  </a:lnTo>
                  <a:lnTo>
                    <a:pt x="3" y="137"/>
                  </a:lnTo>
                  <a:lnTo>
                    <a:pt x="3" y="130"/>
                  </a:lnTo>
                  <a:lnTo>
                    <a:pt x="6" y="123"/>
                  </a:lnTo>
                  <a:lnTo>
                    <a:pt x="9" y="116"/>
                  </a:lnTo>
                  <a:lnTo>
                    <a:pt x="13" y="111"/>
                  </a:lnTo>
                  <a:lnTo>
                    <a:pt x="99" y="15"/>
                  </a:lnTo>
                  <a:lnTo>
                    <a:pt x="97" y="15"/>
                  </a:lnTo>
                  <a:lnTo>
                    <a:pt x="96" y="14"/>
                  </a:lnTo>
                  <a:lnTo>
                    <a:pt x="11" y="109"/>
                  </a:lnTo>
                  <a:lnTo>
                    <a:pt x="11" y="109"/>
                  </a:lnTo>
                  <a:lnTo>
                    <a:pt x="6" y="115"/>
                  </a:lnTo>
                  <a:lnTo>
                    <a:pt x="3" y="122"/>
                  </a:lnTo>
                  <a:lnTo>
                    <a:pt x="0" y="130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2" y="145"/>
                  </a:lnTo>
                  <a:lnTo>
                    <a:pt x="3" y="153"/>
                  </a:lnTo>
                  <a:lnTo>
                    <a:pt x="9" y="160"/>
                  </a:lnTo>
                  <a:lnTo>
                    <a:pt x="14" y="167"/>
                  </a:lnTo>
                  <a:lnTo>
                    <a:pt x="14" y="167"/>
                  </a:lnTo>
                  <a:lnTo>
                    <a:pt x="20" y="172"/>
                  </a:lnTo>
                  <a:lnTo>
                    <a:pt x="26" y="175"/>
                  </a:lnTo>
                  <a:lnTo>
                    <a:pt x="35" y="178"/>
                  </a:lnTo>
                  <a:lnTo>
                    <a:pt x="41" y="178"/>
                  </a:lnTo>
                  <a:lnTo>
                    <a:pt x="41" y="178"/>
                  </a:lnTo>
                  <a:lnTo>
                    <a:pt x="50" y="176"/>
                  </a:lnTo>
                  <a:lnTo>
                    <a:pt x="58" y="174"/>
                  </a:lnTo>
                  <a:lnTo>
                    <a:pt x="66" y="170"/>
                  </a:lnTo>
                  <a:lnTo>
                    <a:pt x="71" y="164"/>
                  </a:lnTo>
                  <a:lnTo>
                    <a:pt x="157" y="69"/>
                  </a:lnTo>
                  <a:lnTo>
                    <a:pt x="157" y="69"/>
                  </a:lnTo>
                  <a:lnTo>
                    <a:pt x="162" y="63"/>
                  </a:lnTo>
                  <a:lnTo>
                    <a:pt x="166" y="56"/>
                  </a:lnTo>
                  <a:lnTo>
                    <a:pt x="167" y="49"/>
                  </a:lnTo>
                  <a:lnTo>
                    <a:pt x="168" y="41"/>
                  </a:lnTo>
                  <a:lnTo>
                    <a:pt x="168" y="41"/>
                  </a:lnTo>
                  <a:lnTo>
                    <a:pt x="167" y="33"/>
                  </a:lnTo>
                  <a:lnTo>
                    <a:pt x="164" y="25"/>
                  </a:lnTo>
                  <a:lnTo>
                    <a:pt x="160" y="18"/>
                  </a:lnTo>
                  <a:lnTo>
                    <a:pt x="155" y="11"/>
                  </a:lnTo>
                  <a:lnTo>
                    <a:pt x="155" y="11"/>
                  </a:lnTo>
                  <a:lnTo>
                    <a:pt x="155" y="11"/>
                  </a:lnTo>
                  <a:lnTo>
                    <a:pt x="155" y="11"/>
                  </a:lnTo>
                  <a:lnTo>
                    <a:pt x="148" y="6"/>
                  </a:lnTo>
                  <a:lnTo>
                    <a:pt x="141" y="3"/>
                  </a:lnTo>
                  <a:lnTo>
                    <a:pt x="134" y="2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19" y="2"/>
                  </a:lnTo>
                  <a:lnTo>
                    <a:pt x="111" y="4"/>
                  </a:lnTo>
                  <a:lnTo>
                    <a:pt x="103" y="8"/>
                  </a:lnTo>
                  <a:lnTo>
                    <a:pt x="96" y="14"/>
                  </a:lnTo>
                  <a:lnTo>
                    <a:pt x="97" y="15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8008938" y="1292225"/>
              <a:ext cx="266700" cy="282575"/>
            </a:xfrm>
            <a:custGeom>
              <a:avLst/>
              <a:gdLst>
                <a:gd name="T0" fmla="*/ 99 w 168"/>
                <a:gd name="T1" fmla="*/ 15 h 178"/>
                <a:gd name="T2" fmla="*/ 104 w 168"/>
                <a:gd name="T3" fmla="*/ 10 h 178"/>
                <a:gd name="T4" fmla="*/ 119 w 168"/>
                <a:gd name="T5" fmla="*/ 4 h 178"/>
                <a:gd name="T6" fmla="*/ 127 w 168"/>
                <a:gd name="T7" fmla="*/ 3 h 178"/>
                <a:gd name="T8" fmla="*/ 141 w 168"/>
                <a:gd name="T9" fmla="*/ 6 h 178"/>
                <a:gd name="T10" fmla="*/ 152 w 168"/>
                <a:gd name="T11" fmla="*/ 13 h 178"/>
                <a:gd name="T12" fmla="*/ 152 w 168"/>
                <a:gd name="T13" fmla="*/ 13 h 178"/>
                <a:gd name="T14" fmla="*/ 162 w 168"/>
                <a:gd name="T15" fmla="*/ 26 h 178"/>
                <a:gd name="T16" fmla="*/ 166 w 168"/>
                <a:gd name="T17" fmla="*/ 41 h 178"/>
                <a:gd name="T18" fmla="*/ 164 w 168"/>
                <a:gd name="T19" fmla="*/ 48 h 178"/>
                <a:gd name="T20" fmla="*/ 160 w 168"/>
                <a:gd name="T21" fmla="*/ 62 h 178"/>
                <a:gd name="T22" fmla="*/ 70 w 168"/>
                <a:gd name="T23" fmla="*/ 163 h 178"/>
                <a:gd name="T24" fmla="*/ 63 w 168"/>
                <a:gd name="T25" fmla="*/ 168 h 178"/>
                <a:gd name="T26" fmla="*/ 50 w 168"/>
                <a:gd name="T27" fmla="*/ 174 h 178"/>
                <a:gd name="T28" fmla="*/ 41 w 168"/>
                <a:gd name="T29" fmla="*/ 175 h 178"/>
                <a:gd name="T30" fmla="*/ 28 w 168"/>
                <a:gd name="T31" fmla="*/ 172 h 178"/>
                <a:gd name="T32" fmla="*/ 15 w 168"/>
                <a:gd name="T33" fmla="*/ 165 h 178"/>
                <a:gd name="T34" fmla="*/ 10 w 168"/>
                <a:gd name="T35" fmla="*/ 159 h 178"/>
                <a:gd name="T36" fmla="*/ 5 w 168"/>
                <a:gd name="T37" fmla="*/ 145 h 178"/>
                <a:gd name="T38" fmla="*/ 3 w 168"/>
                <a:gd name="T39" fmla="*/ 137 h 178"/>
                <a:gd name="T40" fmla="*/ 6 w 168"/>
                <a:gd name="T41" fmla="*/ 123 h 178"/>
                <a:gd name="T42" fmla="*/ 13 w 168"/>
                <a:gd name="T43" fmla="*/ 111 h 178"/>
                <a:gd name="T44" fmla="*/ 97 w 168"/>
                <a:gd name="T45" fmla="*/ 15 h 178"/>
                <a:gd name="T46" fmla="*/ 11 w 168"/>
                <a:gd name="T47" fmla="*/ 109 h 178"/>
                <a:gd name="T48" fmla="*/ 6 w 168"/>
                <a:gd name="T49" fmla="*/ 115 h 178"/>
                <a:gd name="T50" fmla="*/ 0 w 168"/>
                <a:gd name="T51" fmla="*/ 130 h 178"/>
                <a:gd name="T52" fmla="*/ 0 w 168"/>
                <a:gd name="T53" fmla="*/ 137 h 178"/>
                <a:gd name="T54" fmla="*/ 3 w 168"/>
                <a:gd name="T55" fmla="*/ 153 h 178"/>
                <a:gd name="T56" fmla="*/ 14 w 168"/>
                <a:gd name="T57" fmla="*/ 167 h 178"/>
                <a:gd name="T58" fmla="*/ 20 w 168"/>
                <a:gd name="T59" fmla="*/ 172 h 178"/>
                <a:gd name="T60" fmla="*/ 35 w 168"/>
                <a:gd name="T61" fmla="*/ 178 h 178"/>
                <a:gd name="T62" fmla="*/ 41 w 168"/>
                <a:gd name="T63" fmla="*/ 178 h 178"/>
                <a:gd name="T64" fmla="*/ 58 w 168"/>
                <a:gd name="T65" fmla="*/ 174 h 178"/>
                <a:gd name="T66" fmla="*/ 71 w 168"/>
                <a:gd name="T67" fmla="*/ 164 h 178"/>
                <a:gd name="T68" fmla="*/ 157 w 168"/>
                <a:gd name="T69" fmla="*/ 69 h 178"/>
                <a:gd name="T70" fmla="*/ 166 w 168"/>
                <a:gd name="T71" fmla="*/ 56 h 178"/>
                <a:gd name="T72" fmla="*/ 168 w 168"/>
                <a:gd name="T73" fmla="*/ 41 h 178"/>
                <a:gd name="T74" fmla="*/ 167 w 168"/>
                <a:gd name="T75" fmla="*/ 33 h 178"/>
                <a:gd name="T76" fmla="*/ 160 w 168"/>
                <a:gd name="T77" fmla="*/ 18 h 178"/>
                <a:gd name="T78" fmla="*/ 155 w 168"/>
                <a:gd name="T79" fmla="*/ 11 h 178"/>
                <a:gd name="T80" fmla="*/ 155 w 168"/>
                <a:gd name="T81" fmla="*/ 11 h 178"/>
                <a:gd name="T82" fmla="*/ 141 w 168"/>
                <a:gd name="T83" fmla="*/ 3 h 178"/>
                <a:gd name="T84" fmla="*/ 127 w 168"/>
                <a:gd name="T85" fmla="*/ 0 h 178"/>
                <a:gd name="T86" fmla="*/ 119 w 168"/>
                <a:gd name="T87" fmla="*/ 2 h 178"/>
                <a:gd name="T88" fmla="*/ 103 w 168"/>
                <a:gd name="T89" fmla="*/ 8 h 178"/>
                <a:gd name="T90" fmla="*/ 97 w 168"/>
                <a:gd name="T91" fmla="*/ 1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8" h="178">
                  <a:moveTo>
                    <a:pt x="97" y="15"/>
                  </a:moveTo>
                  <a:lnTo>
                    <a:pt x="99" y="15"/>
                  </a:lnTo>
                  <a:lnTo>
                    <a:pt x="99" y="15"/>
                  </a:lnTo>
                  <a:lnTo>
                    <a:pt x="104" y="10"/>
                  </a:lnTo>
                  <a:lnTo>
                    <a:pt x="111" y="6"/>
                  </a:lnTo>
                  <a:lnTo>
                    <a:pt x="119" y="4"/>
                  </a:lnTo>
                  <a:lnTo>
                    <a:pt x="127" y="3"/>
                  </a:lnTo>
                  <a:lnTo>
                    <a:pt x="127" y="3"/>
                  </a:lnTo>
                  <a:lnTo>
                    <a:pt x="134" y="3"/>
                  </a:lnTo>
                  <a:lnTo>
                    <a:pt x="141" y="6"/>
                  </a:lnTo>
                  <a:lnTo>
                    <a:pt x="147" y="8"/>
                  </a:lnTo>
                  <a:lnTo>
                    <a:pt x="152" y="13"/>
                  </a:lnTo>
                  <a:lnTo>
                    <a:pt x="152" y="13"/>
                  </a:lnTo>
                  <a:lnTo>
                    <a:pt x="152" y="13"/>
                  </a:lnTo>
                  <a:lnTo>
                    <a:pt x="159" y="19"/>
                  </a:lnTo>
                  <a:lnTo>
                    <a:pt x="162" y="26"/>
                  </a:lnTo>
                  <a:lnTo>
                    <a:pt x="164" y="33"/>
                  </a:lnTo>
                  <a:lnTo>
                    <a:pt x="166" y="41"/>
                  </a:lnTo>
                  <a:lnTo>
                    <a:pt x="166" y="41"/>
                  </a:lnTo>
                  <a:lnTo>
                    <a:pt x="164" y="48"/>
                  </a:lnTo>
                  <a:lnTo>
                    <a:pt x="163" y="55"/>
                  </a:lnTo>
                  <a:lnTo>
                    <a:pt x="160" y="62"/>
                  </a:lnTo>
                  <a:lnTo>
                    <a:pt x="156" y="67"/>
                  </a:lnTo>
                  <a:lnTo>
                    <a:pt x="70" y="163"/>
                  </a:lnTo>
                  <a:lnTo>
                    <a:pt x="70" y="163"/>
                  </a:lnTo>
                  <a:lnTo>
                    <a:pt x="63" y="168"/>
                  </a:lnTo>
                  <a:lnTo>
                    <a:pt x="56" y="172"/>
                  </a:lnTo>
                  <a:lnTo>
                    <a:pt x="50" y="174"/>
                  </a:lnTo>
                  <a:lnTo>
                    <a:pt x="41" y="175"/>
                  </a:lnTo>
                  <a:lnTo>
                    <a:pt x="41" y="175"/>
                  </a:lnTo>
                  <a:lnTo>
                    <a:pt x="35" y="175"/>
                  </a:lnTo>
                  <a:lnTo>
                    <a:pt x="28" y="172"/>
                  </a:lnTo>
                  <a:lnTo>
                    <a:pt x="22" y="170"/>
                  </a:lnTo>
                  <a:lnTo>
                    <a:pt x="15" y="165"/>
                  </a:lnTo>
                  <a:lnTo>
                    <a:pt x="15" y="165"/>
                  </a:lnTo>
                  <a:lnTo>
                    <a:pt x="10" y="159"/>
                  </a:lnTo>
                  <a:lnTo>
                    <a:pt x="6" y="152"/>
                  </a:lnTo>
                  <a:lnTo>
                    <a:pt x="5" y="145"/>
                  </a:lnTo>
                  <a:lnTo>
                    <a:pt x="3" y="137"/>
                  </a:lnTo>
                  <a:lnTo>
                    <a:pt x="3" y="137"/>
                  </a:lnTo>
                  <a:lnTo>
                    <a:pt x="3" y="130"/>
                  </a:lnTo>
                  <a:lnTo>
                    <a:pt x="6" y="123"/>
                  </a:lnTo>
                  <a:lnTo>
                    <a:pt x="9" y="116"/>
                  </a:lnTo>
                  <a:lnTo>
                    <a:pt x="13" y="111"/>
                  </a:lnTo>
                  <a:lnTo>
                    <a:pt x="99" y="15"/>
                  </a:lnTo>
                  <a:lnTo>
                    <a:pt x="97" y="15"/>
                  </a:lnTo>
                  <a:lnTo>
                    <a:pt x="96" y="14"/>
                  </a:lnTo>
                  <a:lnTo>
                    <a:pt x="11" y="109"/>
                  </a:lnTo>
                  <a:lnTo>
                    <a:pt x="11" y="109"/>
                  </a:lnTo>
                  <a:lnTo>
                    <a:pt x="6" y="115"/>
                  </a:lnTo>
                  <a:lnTo>
                    <a:pt x="3" y="122"/>
                  </a:lnTo>
                  <a:lnTo>
                    <a:pt x="0" y="130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2" y="145"/>
                  </a:lnTo>
                  <a:lnTo>
                    <a:pt x="3" y="153"/>
                  </a:lnTo>
                  <a:lnTo>
                    <a:pt x="9" y="160"/>
                  </a:lnTo>
                  <a:lnTo>
                    <a:pt x="14" y="167"/>
                  </a:lnTo>
                  <a:lnTo>
                    <a:pt x="14" y="167"/>
                  </a:lnTo>
                  <a:lnTo>
                    <a:pt x="20" y="172"/>
                  </a:lnTo>
                  <a:lnTo>
                    <a:pt x="26" y="175"/>
                  </a:lnTo>
                  <a:lnTo>
                    <a:pt x="35" y="178"/>
                  </a:lnTo>
                  <a:lnTo>
                    <a:pt x="41" y="178"/>
                  </a:lnTo>
                  <a:lnTo>
                    <a:pt x="41" y="178"/>
                  </a:lnTo>
                  <a:lnTo>
                    <a:pt x="50" y="176"/>
                  </a:lnTo>
                  <a:lnTo>
                    <a:pt x="58" y="174"/>
                  </a:lnTo>
                  <a:lnTo>
                    <a:pt x="66" y="170"/>
                  </a:lnTo>
                  <a:lnTo>
                    <a:pt x="71" y="164"/>
                  </a:lnTo>
                  <a:lnTo>
                    <a:pt x="157" y="69"/>
                  </a:lnTo>
                  <a:lnTo>
                    <a:pt x="157" y="69"/>
                  </a:lnTo>
                  <a:lnTo>
                    <a:pt x="162" y="63"/>
                  </a:lnTo>
                  <a:lnTo>
                    <a:pt x="166" y="56"/>
                  </a:lnTo>
                  <a:lnTo>
                    <a:pt x="167" y="49"/>
                  </a:lnTo>
                  <a:lnTo>
                    <a:pt x="168" y="41"/>
                  </a:lnTo>
                  <a:lnTo>
                    <a:pt x="168" y="41"/>
                  </a:lnTo>
                  <a:lnTo>
                    <a:pt x="167" y="33"/>
                  </a:lnTo>
                  <a:lnTo>
                    <a:pt x="164" y="25"/>
                  </a:lnTo>
                  <a:lnTo>
                    <a:pt x="160" y="18"/>
                  </a:lnTo>
                  <a:lnTo>
                    <a:pt x="155" y="11"/>
                  </a:lnTo>
                  <a:lnTo>
                    <a:pt x="155" y="11"/>
                  </a:lnTo>
                  <a:lnTo>
                    <a:pt x="155" y="11"/>
                  </a:lnTo>
                  <a:lnTo>
                    <a:pt x="155" y="11"/>
                  </a:lnTo>
                  <a:lnTo>
                    <a:pt x="148" y="6"/>
                  </a:lnTo>
                  <a:lnTo>
                    <a:pt x="141" y="3"/>
                  </a:lnTo>
                  <a:lnTo>
                    <a:pt x="134" y="2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19" y="2"/>
                  </a:lnTo>
                  <a:lnTo>
                    <a:pt x="111" y="4"/>
                  </a:lnTo>
                  <a:lnTo>
                    <a:pt x="103" y="8"/>
                  </a:lnTo>
                  <a:lnTo>
                    <a:pt x="96" y="14"/>
                  </a:lnTo>
                  <a:lnTo>
                    <a:pt x="97" y="1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61" name="Picture 261"/>
            <p:cNvPicPr>
              <a:picLocks noChangeAspect="1" noChangeArrowheads="1"/>
            </p:cNvPicPr>
            <p:nvPr/>
          </p:nvPicPr>
          <p:blipFill>
            <a:blip r:embed="rId1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26" y="3024188"/>
              <a:ext cx="104775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152651" y="3033713"/>
              <a:ext cx="87313" cy="231775"/>
            </a:xfrm>
            <a:custGeom>
              <a:avLst/>
              <a:gdLst>
                <a:gd name="T0" fmla="*/ 6 w 55"/>
                <a:gd name="T1" fmla="*/ 123 h 146"/>
                <a:gd name="T2" fmla="*/ 2 w 55"/>
                <a:gd name="T3" fmla="*/ 112 h 146"/>
                <a:gd name="T4" fmla="*/ 5 w 55"/>
                <a:gd name="T5" fmla="*/ 104 h 146"/>
                <a:gd name="T6" fmla="*/ 19 w 55"/>
                <a:gd name="T7" fmla="*/ 91 h 146"/>
                <a:gd name="T8" fmla="*/ 42 w 55"/>
                <a:gd name="T9" fmla="*/ 83 h 146"/>
                <a:gd name="T10" fmla="*/ 42 w 55"/>
                <a:gd name="T11" fmla="*/ 80 h 146"/>
                <a:gd name="T12" fmla="*/ 21 w 55"/>
                <a:gd name="T13" fmla="*/ 56 h 146"/>
                <a:gd name="T14" fmla="*/ 21 w 55"/>
                <a:gd name="T15" fmla="*/ 49 h 146"/>
                <a:gd name="T16" fmla="*/ 25 w 55"/>
                <a:gd name="T17" fmla="*/ 46 h 146"/>
                <a:gd name="T18" fmla="*/ 31 w 55"/>
                <a:gd name="T19" fmla="*/ 45 h 146"/>
                <a:gd name="T20" fmla="*/ 40 w 55"/>
                <a:gd name="T21" fmla="*/ 3 h 146"/>
                <a:gd name="T22" fmla="*/ 40 w 55"/>
                <a:gd name="T23" fmla="*/ 49 h 146"/>
                <a:gd name="T24" fmla="*/ 31 w 55"/>
                <a:gd name="T25" fmla="*/ 48 h 146"/>
                <a:gd name="T26" fmla="*/ 24 w 55"/>
                <a:gd name="T27" fmla="*/ 50 h 146"/>
                <a:gd name="T28" fmla="*/ 24 w 55"/>
                <a:gd name="T29" fmla="*/ 52 h 146"/>
                <a:gd name="T30" fmla="*/ 28 w 55"/>
                <a:gd name="T31" fmla="*/ 61 h 146"/>
                <a:gd name="T32" fmla="*/ 50 w 55"/>
                <a:gd name="T33" fmla="*/ 84 h 146"/>
                <a:gd name="T34" fmla="*/ 36 w 55"/>
                <a:gd name="T35" fmla="*/ 87 h 146"/>
                <a:gd name="T36" fmla="*/ 17 w 55"/>
                <a:gd name="T37" fmla="*/ 95 h 146"/>
                <a:gd name="T38" fmla="*/ 5 w 55"/>
                <a:gd name="T39" fmla="*/ 109 h 146"/>
                <a:gd name="T40" fmla="*/ 5 w 55"/>
                <a:gd name="T41" fmla="*/ 112 h 146"/>
                <a:gd name="T42" fmla="*/ 12 w 55"/>
                <a:gd name="T43" fmla="*/ 125 h 146"/>
                <a:gd name="T44" fmla="*/ 32 w 55"/>
                <a:gd name="T45" fmla="*/ 140 h 146"/>
                <a:gd name="T46" fmla="*/ 30 w 55"/>
                <a:gd name="T47" fmla="*/ 143 h 146"/>
                <a:gd name="T48" fmla="*/ 31 w 55"/>
                <a:gd name="T49" fmla="*/ 143 h 146"/>
                <a:gd name="T50" fmla="*/ 6 w 55"/>
                <a:gd name="T51" fmla="*/ 123 h 146"/>
                <a:gd name="T52" fmla="*/ 5 w 55"/>
                <a:gd name="T53" fmla="*/ 125 h 146"/>
                <a:gd name="T54" fmla="*/ 30 w 55"/>
                <a:gd name="T55" fmla="*/ 146 h 146"/>
                <a:gd name="T56" fmla="*/ 34 w 55"/>
                <a:gd name="T57" fmla="*/ 139 h 146"/>
                <a:gd name="T58" fmla="*/ 15 w 55"/>
                <a:gd name="T59" fmla="*/ 124 h 146"/>
                <a:gd name="T60" fmla="*/ 8 w 55"/>
                <a:gd name="T61" fmla="*/ 112 h 146"/>
                <a:gd name="T62" fmla="*/ 8 w 55"/>
                <a:gd name="T63" fmla="*/ 109 h 146"/>
                <a:gd name="T64" fmla="*/ 19 w 55"/>
                <a:gd name="T65" fmla="*/ 98 h 146"/>
                <a:gd name="T66" fmla="*/ 38 w 55"/>
                <a:gd name="T67" fmla="*/ 90 h 146"/>
                <a:gd name="T68" fmla="*/ 55 w 55"/>
                <a:gd name="T69" fmla="*/ 86 h 146"/>
                <a:gd name="T70" fmla="*/ 38 w 55"/>
                <a:gd name="T71" fmla="*/ 68 h 146"/>
                <a:gd name="T72" fmla="*/ 27 w 55"/>
                <a:gd name="T73" fmla="*/ 54 h 146"/>
                <a:gd name="T74" fmla="*/ 27 w 55"/>
                <a:gd name="T75" fmla="*/ 52 h 146"/>
                <a:gd name="T76" fmla="*/ 27 w 55"/>
                <a:gd name="T77" fmla="*/ 52 h 146"/>
                <a:gd name="T78" fmla="*/ 27 w 55"/>
                <a:gd name="T79" fmla="*/ 52 h 146"/>
                <a:gd name="T80" fmla="*/ 27 w 55"/>
                <a:gd name="T81" fmla="*/ 52 h 146"/>
                <a:gd name="T82" fmla="*/ 27 w 55"/>
                <a:gd name="T83" fmla="*/ 52 h 146"/>
                <a:gd name="T84" fmla="*/ 39 w 55"/>
                <a:gd name="T85" fmla="*/ 52 h 146"/>
                <a:gd name="T86" fmla="*/ 46 w 55"/>
                <a:gd name="T87" fmla="*/ 0 h 146"/>
                <a:gd name="T88" fmla="*/ 36 w 55"/>
                <a:gd name="T89" fmla="*/ 45 h 146"/>
                <a:gd name="T90" fmla="*/ 38 w 55"/>
                <a:gd name="T91" fmla="*/ 43 h 146"/>
                <a:gd name="T92" fmla="*/ 24 w 55"/>
                <a:gd name="T93" fmla="*/ 43 h 146"/>
                <a:gd name="T94" fmla="*/ 20 w 55"/>
                <a:gd name="T95" fmla="*/ 48 h 146"/>
                <a:gd name="T96" fmla="*/ 19 w 55"/>
                <a:gd name="T97" fmla="*/ 52 h 146"/>
                <a:gd name="T98" fmla="*/ 30 w 55"/>
                <a:gd name="T99" fmla="*/ 71 h 146"/>
                <a:gd name="T100" fmla="*/ 40 w 55"/>
                <a:gd name="T101" fmla="*/ 80 h 146"/>
                <a:gd name="T102" fmla="*/ 17 w 55"/>
                <a:gd name="T103" fmla="*/ 89 h 146"/>
                <a:gd name="T104" fmla="*/ 6 w 55"/>
                <a:gd name="T105" fmla="*/ 97 h 146"/>
                <a:gd name="T106" fmla="*/ 0 w 55"/>
                <a:gd name="T107" fmla="*/ 108 h 146"/>
                <a:gd name="T108" fmla="*/ 1 w 55"/>
                <a:gd name="T109" fmla="*/ 11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" h="146">
                  <a:moveTo>
                    <a:pt x="5" y="124"/>
                  </a:moveTo>
                  <a:lnTo>
                    <a:pt x="6" y="123"/>
                  </a:lnTo>
                  <a:lnTo>
                    <a:pt x="6" y="123"/>
                  </a:lnTo>
                  <a:lnTo>
                    <a:pt x="4" y="117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09"/>
                  </a:lnTo>
                  <a:lnTo>
                    <a:pt x="2" y="109"/>
                  </a:lnTo>
                  <a:lnTo>
                    <a:pt x="5" y="104"/>
                  </a:lnTo>
                  <a:lnTo>
                    <a:pt x="8" y="99"/>
                  </a:lnTo>
                  <a:lnTo>
                    <a:pt x="13" y="95"/>
                  </a:lnTo>
                  <a:lnTo>
                    <a:pt x="19" y="91"/>
                  </a:lnTo>
                  <a:lnTo>
                    <a:pt x="19" y="91"/>
                  </a:lnTo>
                  <a:lnTo>
                    <a:pt x="31" y="86"/>
                  </a:lnTo>
                  <a:lnTo>
                    <a:pt x="42" y="83"/>
                  </a:lnTo>
                  <a:lnTo>
                    <a:pt x="45" y="82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32" y="69"/>
                  </a:lnTo>
                  <a:lnTo>
                    <a:pt x="25" y="61"/>
                  </a:lnTo>
                  <a:lnTo>
                    <a:pt x="21" y="56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3" y="48"/>
                  </a:lnTo>
                  <a:lnTo>
                    <a:pt x="25" y="46"/>
                  </a:lnTo>
                  <a:lnTo>
                    <a:pt x="25" y="46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8" y="46"/>
                  </a:lnTo>
                  <a:lnTo>
                    <a:pt x="39" y="46"/>
                  </a:lnTo>
                  <a:lnTo>
                    <a:pt x="40" y="3"/>
                  </a:lnTo>
                  <a:lnTo>
                    <a:pt x="43" y="3"/>
                  </a:lnTo>
                  <a:lnTo>
                    <a:pt x="42" y="50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4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35" y="69"/>
                  </a:lnTo>
                  <a:lnTo>
                    <a:pt x="47" y="82"/>
                  </a:lnTo>
                  <a:lnTo>
                    <a:pt x="50" y="84"/>
                  </a:lnTo>
                  <a:lnTo>
                    <a:pt x="47" y="84"/>
                  </a:lnTo>
                  <a:lnTo>
                    <a:pt x="47" y="84"/>
                  </a:lnTo>
                  <a:lnTo>
                    <a:pt x="36" y="87"/>
                  </a:lnTo>
                  <a:lnTo>
                    <a:pt x="23" y="93"/>
                  </a:lnTo>
                  <a:lnTo>
                    <a:pt x="23" y="93"/>
                  </a:lnTo>
                  <a:lnTo>
                    <a:pt x="17" y="95"/>
                  </a:lnTo>
                  <a:lnTo>
                    <a:pt x="12" y="99"/>
                  </a:lnTo>
                  <a:lnTo>
                    <a:pt x="8" y="104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4"/>
                  </a:lnTo>
                  <a:lnTo>
                    <a:pt x="6" y="119"/>
                  </a:lnTo>
                  <a:lnTo>
                    <a:pt x="12" y="125"/>
                  </a:lnTo>
                  <a:lnTo>
                    <a:pt x="12" y="125"/>
                  </a:lnTo>
                  <a:lnTo>
                    <a:pt x="21" y="134"/>
                  </a:lnTo>
                  <a:lnTo>
                    <a:pt x="32" y="140"/>
                  </a:lnTo>
                  <a:lnTo>
                    <a:pt x="34" y="140"/>
                  </a:lnTo>
                  <a:lnTo>
                    <a:pt x="32" y="139"/>
                  </a:lnTo>
                  <a:lnTo>
                    <a:pt x="30" y="143"/>
                  </a:lnTo>
                  <a:lnTo>
                    <a:pt x="31" y="145"/>
                  </a:lnTo>
                  <a:lnTo>
                    <a:pt x="31" y="143"/>
                  </a:lnTo>
                  <a:lnTo>
                    <a:pt x="31" y="143"/>
                  </a:lnTo>
                  <a:lnTo>
                    <a:pt x="16" y="134"/>
                  </a:lnTo>
                  <a:lnTo>
                    <a:pt x="10" y="128"/>
                  </a:lnTo>
                  <a:lnTo>
                    <a:pt x="6" y="123"/>
                  </a:lnTo>
                  <a:lnTo>
                    <a:pt x="5" y="124"/>
                  </a:lnTo>
                  <a:lnTo>
                    <a:pt x="5" y="125"/>
                  </a:lnTo>
                  <a:lnTo>
                    <a:pt x="5" y="125"/>
                  </a:lnTo>
                  <a:lnTo>
                    <a:pt x="9" y="130"/>
                  </a:lnTo>
                  <a:lnTo>
                    <a:pt x="15" y="135"/>
                  </a:lnTo>
                  <a:lnTo>
                    <a:pt x="30" y="146"/>
                  </a:lnTo>
                  <a:lnTo>
                    <a:pt x="31" y="146"/>
                  </a:lnTo>
                  <a:lnTo>
                    <a:pt x="35" y="139"/>
                  </a:lnTo>
                  <a:lnTo>
                    <a:pt x="34" y="139"/>
                  </a:lnTo>
                  <a:lnTo>
                    <a:pt x="34" y="139"/>
                  </a:lnTo>
                  <a:lnTo>
                    <a:pt x="23" y="131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9" y="117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9" y="105"/>
                  </a:lnTo>
                  <a:lnTo>
                    <a:pt x="13" y="101"/>
                  </a:lnTo>
                  <a:lnTo>
                    <a:pt x="19" y="98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38" y="90"/>
                  </a:lnTo>
                  <a:lnTo>
                    <a:pt x="47" y="87"/>
                  </a:lnTo>
                  <a:lnTo>
                    <a:pt x="53" y="86"/>
                  </a:lnTo>
                  <a:lnTo>
                    <a:pt x="55" y="86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38" y="68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27" y="54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9" y="52"/>
                  </a:lnTo>
                  <a:lnTo>
                    <a:pt x="43" y="53"/>
                  </a:lnTo>
                  <a:lnTo>
                    <a:pt x="45" y="53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8" y="0"/>
                  </a:lnTo>
                  <a:lnTo>
                    <a:pt x="36" y="45"/>
                  </a:lnTo>
                  <a:lnTo>
                    <a:pt x="38" y="45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1" y="45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0" y="57"/>
                  </a:lnTo>
                  <a:lnTo>
                    <a:pt x="23" y="63"/>
                  </a:lnTo>
                  <a:lnTo>
                    <a:pt x="30" y="71"/>
                  </a:lnTo>
                  <a:lnTo>
                    <a:pt x="40" y="83"/>
                  </a:lnTo>
                  <a:lnTo>
                    <a:pt x="42" y="82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31" y="83"/>
                  </a:lnTo>
                  <a:lnTo>
                    <a:pt x="17" y="89"/>
                  </a:lnTo>
                  <a:lnTo>
                    <a:pt x="17" y="89"/>
                  </a:lnTo>
                  <a:lnTo>
                    <a:pt x="12" y="93"/>
                  </a:lnTo>
                  <a:lnTo>
                    <a:pt x="6" y="97"/>
                  </a:lnTo>
                  <a:lnTo>
                    <a:pt x="2" y="102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" y="119"/>
                  </a:lnTo>
                  <a:lnTo>
                    <a:pt x="5" y="125"/>
                  </a:lnTo>
                  <a:lnTo>
                    <a:pt x="5" y="124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63" name="Picture 263"/>
            <p:cNvPicPr>
              <a:picLocks noChangeAspect="1" noChangeArrowheads="1"/>
            </p:cNvPicPr>
            <p:nvPr/>
          </p:nvPicPr>
          <p:blipFill>
            <a:blip r:embed="rId1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813" y="3222625"/>
              <a:ext cx="195263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070101" y="3232150"/>
              <a:ext cx="168275" cy="330200"/>
            </a:xfrm>
            <a:custGeom>
              <a:avLst/>
              <a:gdLst>
                <a:gd name="T0" fmla="*/ 27 w 106"/>
                <a:gd name="T1" fmla="*/ 35 h 208"/>
                <a:gd name="T2" fmla="*/ 28 w 106"/>
                <a:gd name="T3" fmla="*/ 28 h 208"/>
                <a:gd name="T4" fmla="*/ 35 w 106"/>
                <a:gd name="T5" fmla="*/ 17 h 208"/>
                <a:gd name="T6" fmla="*/ 46 w 106"/>
                <a:gd name="T7" fmla="*/ 9 h 208"/>
                <a:gd name="T8" fmla="*/ 58 w 106"/>
                <a:gd name="T9" fmla="*/ 3 h 208"/>
                <a:gd name="T10" fmla="*/ 65 w 106"/>
                <a:gd name="T11" fmla="*/ 3 h 208"/>
                <a:gd name="T12" fmla="*/ 72 w 106"/>
                <a:gd name="T13" fmla="*/ 3 h 208"/>
                <a:gd name="T14" fmla="*/ 84 w 106"/>
                <a:gd name="T15" fmla="*/ 9 h 208"/>
                <a:gd name="T16" fmla="*/ 94 w 106"/>
                <a:gd name="T17" fmla="*/ 17 h 208"/>
                <a:gd name="T18" fmla="*/ 101 w 106"/>
                <a:gd name="T19" fmla="*/ 28 h 208"/>
                <a:gd name="T20" fmla="*/ 103 w 106"/>
                <a:gd name="T21" fmla="*/ 41 h 208"/>
                <a:gd name="T22" fmla="*/ 102 w 106"/>
                <a:gd name="T23" fmla="*/ 48 h 208"/>
                <a:gd name="T24" fmla="*/ 79 w 106"/>
                <a:gd name="T25" fmla="*/ 174 h 208"/>
                <a:gd name="T26" fmla="*/ 73 w 106"/>
                <a:gd name="T27" fmla="*/ 187 h 208"/>
                <a:gd name="T28" fmla="*/ 65 w 106"/>
                <a:gd name="T29" fmla="*/ 197 h 208"/>
                <a:gd name="T30" fmla="*/ 54 w 106"/>
                <a:gd name="T31" fmla="*/ 204 h 208"/>
                <a:gd name="T32" fmla="*/ 41 w 106"/>
                <a:gd name="T33" fmla="*/ 205 h 208"/>
                <a:gd name="T34" fmla="*/ 34 w 106"/>
                <a:gd name="T35" fmla="*/ 205 h 208"/>
                <a:gd name="T36" fmla="*/ 27 w 106"/>
                <a:gd name="T37" fmla="*/ 203 h 208"/>
                <a:gd name="T38" fmla="*/ 16 w 106"/>
                <a:gd name="T39" fmla="*/ 196 h 208"/>
                <a:gd name="T40" fmla="*/ 8 w 106"/>
                <a:gd name="T41" fmla="*/ 186 h 208"/>
                <a:gd name="T42" fmla="*/ 4 w 106"/>
                <a:gd name="T43" fmla="*/ 174 h 208"/>
                <a:gd name="T44" fmla="*/ 2 w 106"/>
                <a:gd name="T45" fmla="*/ 167 h 208"/>
                <a:gd name="T46" fmla="*/ 27 w 106"/>
                <a:gd name="T47" fmla="*/ 35 h 208"/>
                <a:gd name="T48" fmla="*/ 24 w 106"/>
                <a:gd name="T49" fmla="*/ 33 h 208"/>
                <a:gd name="T50" fmla="*/ 1 w 106"/>
                <a:gd name="T51" fmla="*/ 160 h 208"/>
                <a:gd name="T52" fmla="*/ 0 w 106"/>
                <a:gd name="T53" fmla="*/ 167 h 208"/>
                <a:gd name="T54" fmla="*/ 2 w 106"/>
                <a:gd name="T55" fmla="*/ 181 h 208"/>
                <a:gd name="T56" fmla="*/ 9 w 106"/>
                <a:gd name="T57" fmla="*/ 193 h 208"/>
                <a:gd name="T58" fmla="*/ 20 w 106"/>
                <a:gd name="T59" fmla="*/ 203 h 208"/>
                <a:gd name="T60" fmla="*/ 34 w 106"/>
                <a:gd name="T61" fmla="*/ 208 h 208"/>
                <a:gd name="T62" fmla="*/ 41 w 106"/>
                <a:gd name="T63" fmla="*/ 208 h 208"/>
                <a:gd name="T64" fmla="*/ 47 w 106"/>
                <a:gd name="T65" fmla="*/ 208 h 208"/>
                <a:gd name="T66" fmla="*/ 61 w 106"/>
                <a:gd name="T67" fmla="*/ 203 h 208"/>
                <a:gd name="T68" fmla="*/ 72 w 106"/>
                <a:gd name="T69" fmla="*/ 194 h 208"/>
                <a:gd name="T70" fmla="*/ 79 w 106"/>
                <a:gd name="T71" fmla="*/ 182 h 208"/>
                <a:gd name="T72" fmla="*/ 105 w 106"/>
                <a:gd name="T73" fmla="*/ 50 h 208"/>
                <a:gd name="T74" fmla="*/ 106 w 106"/>
                <a:gd name="T75" fmla="*/ 41 h 208"/>
                <a:gd name="T76" fmla="*/ 105 w 106"/>
                <a:gd name="T77" fmla="*/ 35 h 208"/>
                <a:gd name="T78" fmla="*/ 101 w 106"/>
                <a:gd name="T79" fmla="*/ 21 h 208"/>
                <a:gd name="T80" fmla="*/ 91 w 106"/>
                <a:gd name="T81" fmla="*/ 10 h 208"/>
                <a:gd name="T82" fmla="*/ 79 w 106"/>
                <a:gd name="T83" fmla="*/ 3 h 208"/>
                <a:gd name="T84" fmla="*/ 72 w 106"/>
                <a:gd name="T85" fmla="*/ 0 h 208"/>
                <a:gd name="T86" fmla="*/ 65 w 106"/>
                <a:gd name="T87" fmla="*/ 0 h 208"/>
                <a:gd name="T88" fmla="*/ 50 w 106"/>
                <a:gd name="T89" fmla="*/ 3 h 208"/>
                <a:gd name="T90" fmla="*/ 38 w 106"/>
                <a:gd name="T91" fmla="*/ 10 h 208"/>
                <a:gd name="T92" fmla="*/ 30 w 106"/>
                <a:gd name="T93" fmla="*/ 20 h 208"/>
                <a:gd name="T94" fmla="*/ 24 w 106"/>
                <a:gd name="T95" fmla="*/ 3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6" h="208">
                  <a:moveTo>
                    <a:pt x="26" y="35"/>
                  </a:moveTo>
                  <a:lnTo>
                    <a:pt x="27" y="35"/>
                  </a:lnTo>
                  <a:lnTo>
                    <a:pt x="27" y="35"/>
                  </a:lnTo>
                  <a:lnTo>
                    <a:pt x="28" y="28"/>
                  </a:lnTo>
                  <a:lnTo>
                    <a:pt x="32" y="22"/>
                  </a:lnTo>
                  <a:lnTo>
                    <a:pt x="35" y="17"/>
                  </a:lnTo>
                  <a:lnTo>
                    <a:pt x="41" y="11"/>
                  </a:lnTo>
                  <a:lnTo>
                    <a:pt x="46" y="9"/>
                  </a:lnTo>
                  <a:lnTo>
                    <a:pt x="52" y="6"/>
                  </a:lnTo>
                  <a:lnTo>
                    <a:pt x="58" y="3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9" y="6"/>
                  </a:lnTo>
                  <a:lnTo>
                    <a:pt x="84" y="9"/>
                  </a:lnTo>
                  <a:lnTo>
                    <a:pt x="90" y="13"/>
                  </a:lnTo>
                  <a:lnTo>
                    <a:pt x="94" y="17"/>
                  </a:lnTo>
                  <a:lnTo>
                    <a:pt x="98" y="22"/>
                  </a:lnTo>
                  <a:lnTo>
                    <a:pt x="101" y="28"/>
                  </a:lnTo>
                  <a:lnTo>
                    <a:pt x="102" y="35"/>
                  </a:lnTo>
                  <a:lnTo>
                    <a:pt x="103" y="41"/>
                  </a:lnTo>
                  <a:lnTo>
                    <a:pt x="103" y="41"/>
                  </a:lnTo>
                  <a:lnTo>
                    <a:pt x="102" y="48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76" y="181"/>
                  </a:lnTo>
                  <a:lnTo>
                    <a:pt x="73" y="187"/>
                  </a:lnTo>
                  <a:lnTo>
                    <a:pt x="69" y="192"/>
                  </a:lnTo>
                  <a:lnTo>
                    <a:pt x="65" y="197"/>
                  </a:lnTo>
                  <a:lnTo>
                    <a:pt x="60" y="201"/>
                  </a:lnTo>
                  <a:lnTo>
                    <a:pt x="54" y="204"/>
                  </a:lnTo>
                  <a:lnTo>
                    <a:pt x="47" y="205"/>
                  </a:lnTo>
                  <a:lnTo>
                    <a:pt x="41" y="205"/>
                  </a:lnTo>
                  <a:lnTo>
                    <a:pt x="41" y="205"/>
                  </a:lnTo>
                  <a:lnTo>
                    <a:pt x="34" y="205"/>
                  </a:lnTo>
                  <a:lnTo>
                    <a:pt x="34" y="205"/>
                  </a:lnTo>
                  <a:lnTo>
                    <a:pt x="27" y="203"/>
                  </a:lnTo>
                  <a:lnTo>
                    <a:pt x="21" y="200"/>
                  </a:lnTo>
                  <a:lnTo>
                    <a:pt x="16" y="196"/>
                  </a:lnTo>
                  <a:lnTo>
                    <a:pt x="11" y="192"/>
                  </a:lnTo>
                  <a:lnTo>
                    <a:pt x="8" y="186"/>
                  </a:lnTo>
                  <a:lnTo>
                    <a:pt x="5" y="181"/>
                  </a:lnTo>
                  <a:lnTo>
                    <a:pt x="4" y="174"/>
                  </a:lnTo>
                  <a:lnTo>
                    <a:pt x="2" y="167"/>
                  </a:lnTo>
                  <a:lnTo>
                    <a:pt x="2" y="167"/>
                  </a:lnTo>
                  <a:lnTo>
                    <a:pt x="4" y="160"/>
                  </a:lnTo>
                  <a:lnTo>
                    <a:pt x="27" y="35"/>
                  </a:lnTo>
                  <a:lnTo>
                    <a:pt x="26" y="35"/>
                  </a:lnTo>
                  <a:lnTo>
                    <a:pt x="24" y="33"/>
                  </a:lnTo>
                  <a:lnTo>
                    <a:pt x="1" y="160"/>
                  </a:lnTo>
                  <a:lnTo>
                    <a:pt x="1" y="160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1" y="174"/>
                  </a:lnTo>
                  <a:lnTo>
                    <a:pt x="2" y="181"/>
                  </a:lnTo>
                  <a:lnTo>
                    <a:pt x="5" y="187"/>
                  </a:lnTo>
                  <a:lnTo>
                    <a:pt x="9" y="193"/>
                  </a:lnTo>
                  <a:lnTo>
                    <a:pt x="13" y="198"/>
                  </a:lnTo>
                  <a:lnTo>
                    <a:pt x="20" y="203"/>
                  </a:lnTo>
                  <a:lnTo>
                    <a:pt x="26" y="205"/>
                  </a:lnTo>
                  <a:lnTo>
                    <a:pt x="34" y="208"/>
                  </a:lnTo>
                  <a:lnTo>
                    <a:pt x="34" y="208"/>
                  </a:lnTo>
                  <a:lnTo>
                    <a:pt x="41" y="208"/>
                  </a:lnTo>
                  <a:lnTo>
                    <a:pt x="41" y="208"/>
                  </a:lnTo>
                  <a:lnTo>
                    <a:pt x="47" y="208"/>
                  </a:lnTo>
                  <a:lnTo>
                    <a:pt x="54" y="205"/>
                  </a:lnTo>
                  <a:lnTo>
                    <a:pt x="61" y="203"/>
                  </a:lnTo>
                  <a:lnTo>
                    <a:pt x="67" y="198"/>
                  </a:lnTo>
                  <a:lnTo>
                    <a:pt x="72" y="194"/>
                  </a:lnTo>
                  <a:lnTo>
                    <a:pt x="76" y="189"/>
                  </a:lnTo>
                  <a:lnTo>
                    <a:pt x="79" y="182"/>
                  </a:lnTo>
                  <a:lnTo>
                    <a:pt x="82" y="175"/>
                  </a:lnTo>
                  <a:lnTo>
                    <a:pt x="105" y="50"/>
                  </a:lnTo>
                  <a:lnTo>
                    <a:pt x="105" y="50"/>
                  </a:lnTo>
                  <a:lnTo>
                    <a:pt x="106" y="41"/>
                  </a:lnTo>
                  <a:lnTo>
                    <a:pt x="106" y="41"/>
                  </a:lnTo>
                  <a:lnTo>
                    <a:pt x="105" y="35"/>
                  </a:lnTo>
                  <a:lnTo>
                    <a:pt x="103" y="28"/>
                  </a:lnTo>
                  <a:lnTo>
                    <a:pt x="101" y="21"/>
                  </a:lnTo>
                  <a:lnTo>
                    <a:pt x="97" y="15"/>
                  </a:lnTo>
                  <a:lnTo>
                    <a:pt x="91" y="10"/>
                  </a:lnTo>
                  <a:lnTo>
                    <a:pt x="86" y="6"/>
                  </a:lnTo>
                  <a:lnTo>
                    <a:pt x="79" y="3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50" y="3"/>
                  </a:lnTo>
                  <a:lnTo>
                    <a:pt x="45" y="6"/>
                  </a:lnTo>
                  <a:lnTo>
                    <a:pt x="38" y="10"/>
                  </a:lnTo>
                  <a:lnTo>
                    <a:pt x="34" y="14"/>
                  </a:lnTo>
                  <a:lnTo>
                    <a:pt x="30" y="20"/>
                  </a:lnTo>
                  <a:lnTo>
                    <a:pt x="26" y="26"/>
                  </a:lnTo>
                  <a:lnTo>
                    <a:pt x="24" y="33"/>
                  </a:lnTo>
                  <a:lnTo>
                    <a:pt x="26" y="35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65" name="Picture 265"/>
            <p:cNvPicPr>
              <a:picLocks noChangeAspect="1" noChangeArrowheads="1"/>
            </p:cNvPicPr>
            <p:nvPr/>
          </p:nvPicPr>
          <p:blipFill>
            <a:blip r:embed="rId1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501" y="2813050"/>
              <a:ext cx="104775" cy="23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3117851" y="2816225"/>
              <a:ext cx="93663" cy="230188"/>
            </a:xfrm>
            <a:custGeom>
              <a:avLst/>
              <a:gdLst>
                <a:gd name="T0" fmla="*/ 52 w 59"/>
                <a:gd name="T1" fmla="*/ 25 h 145"/>
                <a:gd name="T2" fmla="*/ 56 w 59"/>
                <a:gd name="T3" fmla="*/ 36 h 145"/>
                <a:gd name="T4" fmla="*/ 54 w 59"/>
                <a:gd name="T5" fmla="*/ 45 h 145"/>
                <a:gd name="T6" fmla="*/ 37 w 59"/>
                <a:gd name="T7" fmla="*/ 56 h 145"/>
                <a:gd name="T8" fmla="*/ 14 w 59"/>
                <a:gd name="T9" fmla="*/ 63 h 145"/>
                <a:gd name="T10" fmla="*/ 13 w 59"/>
                <a:gd name="T11" fmla="*/ 64 h 145"/>
                <a:gd name="T12" fmla="*/ 30 w 59"/>
                <a:gd name="T13" fmla="*/ 90 h 145"/>
                <a:gd name="T14" fmla="*/ 30 w 59"/>
                <a:gd name="T15" fmla="*/ 99 h 145"/>
                <a:gd name="T16" fmla="*/ 24 w 59"/>
                <a:gd name="T17" fmla="*/ 101 h 145"/>
                <a:gd name="T18" fmla="*/ 13 w 59"/>
                <a:gd name="T19" fmla="*/ 99 h 145"/>
                <a:gd name="T20" fmla="*/ 11 w 59"/>
                <a:gd name="T21" fmla="*/ 96 h 145"/>
                <a:gd name="T22" fmla="*/ 18 w 59"/>
                <a:gd name="T23" fmla="*/ 97 h 145"/>
                <a:gd name="T24" fmla="*/ 26 w 59"/>
                <a:gd name="T25" fmla="*/ 99 h 145"/>
                <a:gd name="T26" fmla="*/ 29 w 59"/>
                <a:gd name="T27" fmla="*/ 97 h 145"/>
                <a:gd name="T28" fmla="*/ 29 w 59"/>
                <a:gd name="T29" fmla="*/ 94 h 145"/>
                <a:gd name="T30" fmla="*/ 25 w 59"/>
                <a:gd name="T31" fmla="*/ 85 h 145"/>
                <a:gd name="T32" fmla="*/ 7 w 59"/>
                <a:gd name="T33" fmla="*/ 63 h 145"/>
                <a:gd name="T34" fmla="*/ 9 w 59"/>
                <a:gd name="T35" fmla="*/ 60 h 145"/>
                <a:gd name="T36" fmla="*/ 33 w 59"/>
                <a:gd name="T37" fmla="*/ 55 h 145"/>
                <a:gd name="T38" fmla="*/ 45 w 59"/>
                <a:gd name="T39" fmla="*/ 49 h 145"/>
                <a:gd name="T40" fmla="*/ 52 w 59"/>
                <a:gd name="T41" fmla="*/ 40 h 145"/>
                <a:gd name="T42" fmla="*/ 51 w 59"/>
                <a:gd name="T43" fmla="*/ 29 h 145"/>
                <a:gd name="T44" fmla="*/ 39 w 59"/>
                <a:gd name="T45" fmla="*/ 14 h 145"/>
                <a:gd name="T46" fmla="*/ 28 w 59"/>
                <a:gd name="T47" fmla="*/ 7 h 145"/>
                <a:gd name="T48" fmla="*/ 29 w 59"/>
                <a:gd name="T49" fmla="*/ 3 h 145"/>
                <a:gd name="T50" fmla="*/ 48 w 59"/>
                <a:gd name="T51" fmla="*/ 21 h 145"/>
                <a:gd name="T52" fmla="*/ 55 w 59"/>
                <a:gd name="T53" fmla="*/ 23 h 145"/>
                <a:gd name="T54" fmla="*/ 45 w 59"/>
                <a:gd name="T55" fmla="*/ 13 h 145"/>
                <a:gd name="T56" fmla="*/ 25 w 59"/>
                <a:gd name="T57" fmla="*/ 7 h 145"/>
                <a:gd name="T58" fmla="*/ 37 w 59"/>
                <a:gd name="T59" fmla="*/ 15 h 145"/>
                <a:gd name="T60" fmla="*/ 50 w 59"/>
                <a:gd name="T61" fmla="*/ 30 h 145"/>
                <a:gd name="T62" fmla="*/ 50 w 59"/>
                <a:gd name="T63" fmla="*/ 38 h 145"/>
                <a:gd name="T64" fmla="*/ 44 w 59"/>
                <a:gd name="T65" fmla="*/ 47 h 145"/>
                <a:gd name="T66" fmla="*/ 25 w 59"/>
                <a:gd name="T67" fmla="*/ 55 h 145"/>
                <a:gd name="T68" fmla="*/ 0 w 59"/>
                <a:gd name="T69" fmla="*/ 59 h 145"/>
                <a:gd name="T70" fmla="*/ 17 w 59"/>
                <a:gd name="T71" fmla="*/ 78 h 145"/>
                <a:gd name="T72" fmla="*/ 26 w 59"/>
                <a:gd name="T73" fmla="*/ 92 h 145"/>
                <a:gd name="T74" fmla="*/ 26 w 59"/>
                <a:gd name="T75" fmla="*/ 94 h 145"/>
                <a:gd name="T76" fmla="*/ 26 w 59"/>
                <a:gd name="T77" fmla="*/ 94 h 145"/>
                <a:gd name="T78" fmla="*/ 26 w 59"/>
                <a:gd name="T79" fmla="*/ 94 h 145"/>
                <a:gd name="T80" fmla="*/ 26 w 59"/>
                <a:gd name="T81" fmla="*/ 94 h 145"/>
                <a:gd name="T82" fmla="*/ 26 w 59"/>
                <a:gd name="T83" fmla="*/ 94 h 145"/>
                <a:gd name="T84" fmla="*/ 19 w 59"/>
                <a:gd name="T85" fmla="*/ 94 h 145"/>
                <a:gd name="T86" fmla="*/ 9 w 59"/>
                <a:gd name="T87" fmla="*/ 92 h 145"/>
                <a:gd name="T88" fmla="*/ 15 w 59"/>
                <a:gd name="T89" fmla="*/ 101 h 145"/>
                <a:gd name="T90" fmla="*/ 14 w 59"/>
                <a:gd name="T91" fmla="*/ 103 h 145"/>
                <a:gd name="T92" fmla="*/ 24 w 59"/>
                <a:gd name="T93" fmla="*/ 104 h 145"/>
                <a:gd name="T94" fmla="*/ 33 w 59"/>
                <a:gd name="T95" fmla="*/ 100 h 145"/>
                <a:gd name="T96" fmla="*/ 35 w 59"/>
                <a:gd name="T97" fmla="*/ 94 h 145"/>
                <a:gd name="T98" fmla="*/ 30 w 59"/>
                <a:gd name="T99" fmla="*/ 84 h 145"/>
                <a:gd name="T100" fmla="*/ 14 w 59"/>
                <a:gd name="T101" fmla="*/ 64 h 145"/>
                <a:gd name="T102" fmla="*/ 25 w 59"/>
                <a:gd name="T103" fmla="*/ 63 h 145"/>
                <a:gd name="T104" fmla="*/ 45 w 59"/>
                <a:gd name="T105" fmla="*/ 55 h 145"/>
                <a:gd name="T106" fmla="*/ 58 w 59"/>
                <a:gd name="T107" fmla="*/ 41 h 145"/>
                <a:gd name="T108" fmla="*/ 59 w 59"/>
                <a:gd name="T109" fmla="*/ 36 h 145"/>
                <a:gd name="T110" fmla="*/ 54 w 59"/>
                <a:gd name="T111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9" h="145">
                  <a:moveTo>
                    <a:pt x="54" y="25"/>
                  </a:moveTo>
                  <a:lnTo>
                    <a:pt x="52" y="25"/>
                  </a:lnTo>
                  <a:lnTo>
                    <a:pt x="52" y="25"/>
                  </a:lnTo>
                  <a:lnTo>
                    <a:pt x="55" y="32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4" y="45"/>
                  </a:lnTo>
                  <a:lnTo>
                    <a:pt x="50" y="49"/>
                  </a:lnTo>
                  <a:lnTo>
                    <a:pt x="44" y="53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25" y="60"/>
                  </a:lnTo>
                  <a:lnTo>
                    <a:pt x="14" y="63"/>
                  </a:lnTo>
                  <a:lnTo>
                    <a:pt x="11" y="63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22" y="77"/>
                  </a:lnTo>
                  <a:lnTo>
                    <a:pt x="28" y="85"/>
                  </a:lnTo>
                  <a:lnTo>
                    <a:pt x="30" y="90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0" y="99"/>
                  </a:lnTo>
                  <a:lnTo>
                    <a:pt x="30" y="99"/>
                  </a:lnTo>
                  <a:lnTo>
                    <a:pt x="28" y="100"/>
                  </a:lnTo>
                  <a:lnTo>
                    <a:pt x="24" y="101"/>
                  </a:lnTo>
                  <a:lnTo>
                    <a:pt x="24" y="101"/>
                  </a:lnTo>
                  <a:lnTo>
                    <a:pt x="15" y="100"/>
                  </a:lnTo>
                  <a:lnTo>
                    <a:pt x="13" y="99"/>
                  </a:lnTo>
                  <a:lnTo>
                    <a:pt x="9" y="142"/>
                  </a:lnTo>
                  <a:lnTo>
                    <a:pt x="6" y="142"/>
                  </a:lnTo>
                  <a:lnTo>
                    <a:pt x="11" y="96"/>
                  </a:lnTo>
                  <a:lnTo>
                    <a:pt x="13" y="96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4" y="99"/>
                  </a:lnTo>
                  <a:lnTo>
                    <a:pt x="24" y="99"/>
                  </a:lnTo>
                  <a:lnTo>
                    <a:pt x="26" y="99"/>
                  </a:lnTo>
                  <a:lnTo>
                    <a:pt x="26" y="99"/>
                  </a:lnTo>
                  <a:lnTo>
                    <a:pt x="29" y="97"/>
                  </a:lnTo>
                  <a:lnTo>
                    <a:pt x="29" y="97"/>
                  </a:lnTo>
                  <a:lnTo>
                    <a:pt x="29" y="97"/>
                  </a:lnTo>
                  <a:lnTo>
                    <a:pt x="29" y="97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28" y="92"/>
                  </a:lnTo>
                  <a:lnTo>
                    <a:pt x="25" y="85"/>
                  </a:lnTo>
                  <a:lnTo>
                    <a:pt x="25" y="85"/>
                  </a:lnTo>
                  <a:lnTo>
                    <a:pt x="19" y="75"/>
                  </a:lnTo>
                  <a:lnTo>
                    <a:pt x="7" y="63"/>
                  </a:lnTo>
                  <a:lnTo>
                    <a:pt x="6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19" y="59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40" y="52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50" y="45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1" y="29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39" y="14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32" y="3"/>
                  </a:lnTo>
                  <a:lnTo>
                    <a:pt x="30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44" y="15"/>
                  </a:lnTo>
                  <a:lnTo>
                    <a:pt x="48" y="21"/>
                  </a:lnTo>
                  <a:lnTo>
                    <a:pt x="52" y="25"/>
                  </a:lnTo>
                  <a:lnTo>
                    <a:pt x="54" y="25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1" y="18"/>
                  </a:lnTo>
                  <a:lnTo>
                    <a:pt x="45" y="13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37" y="15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50" y="30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48" y="43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36" y="51"/>
                  </a:lnTo>
                  <a:lnTo>
                    <a:pt x="25" y="55"/>
                  </a:lnTo>
                  <a:lnTo>
                    <a:pt x="9" y="58"/>
                  </a:lnTo>
                  <a:lnTo>
                    <a:pt x="3" y="59"/>
                  </a:lnTo>
                  <a:lnTo>
                    <a:pt x="0" y="59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17" y="78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6" y="92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19" y="94"/>
                  </a:lnTo>
                  <a:lnTo>
                    <a:pt x="14" y="93"/>
                  </a:lnTo>
                  <a:lnTo>
                    <a:pt x="10" y="92"/>
                  </a:lnTo>
                  <a:lnTo>
                    <a:pt x="9" y="92"/>
                  </a:lnTo>
                  <a:lnTo>
                    <a:pt x="3" y="145"/>
                  </a:lnTo>
                  <a:lnTo>
                    <a:pt x="10" y="145"/>
                  </a:lnTo>
                  <a:lnTo>
                    <a:pt x="15" y="101"/>
                  </a:lnTo>
                  <a:lnTo>
                    <a:pt x="14" y="101"/>
                  </a:lnTo>
                  <a:lnTo>
                    <a:pt x="14" y="103"/>
                  </a:lnTo>
                  <a:lnTo>
                    <a:pt x="14" y="103"/>
                  </a:lnTo>
                  <a:lnTo>
                    <a:pt x="18" y="103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9" y="103"/>
                  </a:lnTo>
                  <a:lnTo>
                    <a:pt x="32" y="101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5" y="97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3" y="90"/>
                  </a:lnTo>
                  <a:lnTo>
                    <a:pt x="30" y="84"/>
                  </a:lnTo>
                  <a:lnTo>
                    <a:pt x="25" y="74"/>
                  </a:lnTo>
                  <a:lnTo>
                    <a:pt x="15" y="63"/>
                  </a:lnTo>
                  <a:lnTo>
                    <a:pt x="14" y="64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25" y="63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5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58" y="30"/>
                  </a:lnTo>
                  <a:lnTo>
                    <a:pt x="55" y="23"/>
                  </a:lnTo>
                  <a:lnTo>
                    <a:pt x="54" y="25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67" name="Picture 267"/>
            <p:cNvPicPr>
              <a:picLocks noChangeAspect="1" noChangeArrowheads="1"/>
            </p:cNvPicPr>
            <p:nvPr/>
          </p:nvPicPr>
          <p:blipFill>
            <a:blip r:embed="rId1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7851" y="2513013"/>
              <a:ext cx="215900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3132138" y="2525713"/>
              <a:ext cx="185738" cy="327025"/>
            </a:xfrm>
            <a:custGeom>
              <a:avLst/>
              <a:gdLst>
                <a:gd name="T0" fmla="*/ 79 w 117"/>
                <a:gd name="T1" fmla="*/ 175 h 206"/>
                <a:gd name="T2" fmla="*/ 76 w 117"/>
                <a:gd name="T3" fmla="*/ 182 h 206"/>
                <a:gd name="T4" fmla="*/ 69 w 117"/>
                <a:gd name="T5" fmla="*/ 191 h 206"/>
                <a:gd name="T6" fmla="*/ 60 w 117"/>
                <a:gd name="T7" fmla="*/ 198 h 206"/>
                <a:gd name="T8" fmla="*/ 47 w 117"/>
                <a:gd name="T9" fmla="*/ 202 h 206"/>
                <a:gd name="T10" fmla="*/ 41 w 117"/>
                <a:gd name="T11" fmla="*/ 204 h 206"/>
                <a:gd name="T12" fmla="*/ 31 w 117"/>
                <a:gd name="T13" fmla="*/ 202 h 206"/>
                <a:gd name="T14" fmla="*/ 19 w 117"/>
                <a:gd name="T15" fmla="*/ 197 h 206"/>
                <a:gd name="T16" fmla="*/ 10 w 117"/>
                <a:gd name="T17" fmla="*/ 187 h 206"/>
                <a:gd name="T18" fmla="*/ 5 w 117"/>
                <a:gd name="T19" fmla="*/ 176 h 206"/>
                <a:gd name="T20" fmla="*/ 2 w 117"/>
                <a:gd name="T21" fmla="*/ 165 h 206"/>
                <a:gd name="T22" fmla="*/ 4 w 117"/>
                <a:gd name="T23" fmla="*/ 155 h 206"/>
                <a:gd name="T24" fmla="*/ 39 w 117"/>
                <a:gd name="T25" fmla="*/ 32 h 206"/>
                <a:gd name="T26" fmla="*/ 45 w 117"/>
                <a:gd name="T27" fmla="*/ 19 h 206"/>
                <a:gd name="T28" fmla="*/ 53 w 117"/>
                <a:gd name="T29" fmla="*/ 11 h 206"/>
                <a:gd name="T30" fmla="*/ 64 w 117"/>
                <a:gd name="T31" fmla="*/ 6 h 206"/>
                <a:gd name="T32" fmla="*/ 76 w 117"/>
                <a:gd name="T33" fmla="*/ 3 h 206"/>
                <a:gd name="T34" fmla="*/ 86 w 117"/>
                <a:gd name="T35" fmla="*/ 4 h 206"/>
                <a:gd name="T36" fmla="*/ 92 w 117"/>
                <a:gd name="T37" fmla="*/ 7 h 206"/>
                <a:gd name="T38" fmla="*/ 102 w 117"/>
                <a:gd name="T39" fmla="*/ 14 h 206"/>
                <a:gd name="T40" fmla="*/ 110 w 117"/>
                <a:gd name="T41" fmla="*/ 23 h 206"/>
                <a:gd name="T42" fmla="*/ 113 w 117"/>
                <a:gd name="T43" fmla="*/ 36 h 206"/>
                <a:gd name="T44" fmla="*/ 114 w 117"/>
                <a:gd name="T45" fmla="*/ 41 h 206"/>
                <a:gd name="T46" fmla="*/ 79 w 117"/>
                <a:gd name="T47" fmla="*/ 175 h 206"/>
                <a:gd name="T48" fmla="*/ 80 w 117"/>
                <a:gd name="T49" fmla="*/ 176 h 206"/>
                <a:gd name="T50" fmla="*/ 116 w 117"/>
                <a:gd name="T51" fmla="*/ 52 h 206"/>
                <a:gd name="T52" fmla="*/ 117 w 117"/>
                <a:gd name="T53" fmla="*/ 41 h 206"/>
                <a:gd name="T54" fmla="*/ 114 w 117"/>
                <a:gd name="T55" fmla="*/ 29 h 206"/>
                <a:gd name="T56" fmla="*/ 109 w 117"/>
                <a:gd name="T57" fmla="*/ 17 h 206"/>
                <a:gd name="T58" fmla="*/ 99 w 117"/>
                <a:gd name="T59" fmla="*/ 8 h 206"/>
                <a:gd name="T60" fmla="*/ 87 w 117"/>
                <a:gd name="T61" fmla="*/ 2 h 206"/>
                <a:gd name="T62" fmla="*/ 76 w 117"/>
                <a:gd name="T63" fmla="*/ 0 h 206"/>
                <a:gd name="T64" fmla="*/ 69 w 117"/>
                <a:gd name="T65" fmla="*/ 2 h 206"/>
                <a:gd name="T66" fmla="*/ 57 w 117"/>
                <a:gd name="T67" fmla="*/ 6 h 206"/>
                <a:gd name="T68" fmla="*/ 46 w 117"/>
                <a:gd name="T69" fmla="*/ 13 h 206"/>
                <a:gd name="T70" fmla="*/ 39 w 117"/>
                <a:gd name="T71" fmla="*/ 23 h 206"/>
                <a:gd name="T72" fmla="*/ 1 w 117"/>
                <a:gd name="T73" fmla="*/ 153 h 206"/>
                <a:gd name="T74" fmla="*/ 0 w 117"/>
                <a:gd name="T75" fmla="*/ 165 h 206"/>
                <a:gd name="T76" fmla="*/ 1 w 117"/>
                <a:gd name="T77" fmla="*/ 171 h 206"/>
                <a:gd name="T78" fmla="*/ 5 w 117"/>
                <a:gd name="T79" fmla="*/ 183 h 206"/>
                <a:gd name="T80" fmla="*/ 13 w 117"/>
                <a:gd name="T81" fmla="*/ 194 h 206"/>
                <a:gd name="T82" fmla="*/ 24 w 117"/>
                <a:gd name="T83" fmla="*/ 202 h 206"/>
                <a:gd name="T84" fmla="*/ 30 w 117"/>
                <a:gd name="T85" fmla="*/ 205 h 206"/>
                <a:gd name="T86" fmla="*/ 41 w 117"/>
                <a:gd name="T87" fmla="*/ 206 h 206"/>
                <a:gd name="T88" fmla="*/ 54 w 117"/>
                <a:gd name="T89" fmla="*/ 204 h 206"/>
                <a:gd name="T90" fmla="*/ 65 w 117"/>
                <a:gd name="T91" fmla="*/ 198 h 206"/>
                <a:gd name="T92" fmla="*/ 75 w 117"/>
                <a:gd name="T93" fmla="*/ 189 h 206"/>
                <a:gd name="T94" fmla="*/ 80 w 117"/>
                <a:gd name="T95" fmla="*/ 17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7" h="206">
                  <a:moveTo>
                    <a:pt x="79" y="175"/>
                  </a:moveTo>
                  <a:lnTo>
                    <a:pt x="79" y="175"/>
                  </a:lnTo>
                  <a:lnTo>
                    <a:pt x="79" y="175"/>
                  </a:lnTo>
                  <a:lnTo>
                    <a:pt x="76" y="182"/>
                  </a:lnTo>
                  <a:lnTo>
                    <a:pt x="73" y="187"/>
                  </a:lnTo>
                  <a:lnTo>
                    <a:pt x="69" y="191"/>
                  </a:lnTo>
                  <a:lnTo>
                    <a:pt x="64" y="196"/>
                  </a:lnTo>
                  <a:lnTo>
                    <a:pt x="60" y="198"/>
                  </a:lnTo>
                  <a:lnTo>
                    <a:pt x="53" y="201"/>
                  </a:lnTo>
                  <a:lnTo>
                    <a:pt x="47" y="202"/>
                  </a:lnTo>
                  <a:lnTo>
                    <a:pt x="41" y="204"/>
                  </a:lnTo>
                  <a:lnTo>
                    <a:pt x="41" y="204"/>
                  </a:lnTo>
                  <a:lnTo>
                    <a:pt x="31" y="202"/>
                  </a:lnTo>
                  <a:lnTo>
                    <a:pt x="31" y="202"/>
                  </a:lnTo>
                  <a:lnTo>
                    <a:pt x="24" y="200"/>
                  </a:lnTo>
                  <a:lnTo>
                    <a:pt x="19" y="197"/>
                  </a:lnTo>
                  <a:lnTo>
                    <a:pt x="15" y="193"/>
                  </a:lnTo>
                  <a:lnTo>
                    <a:pt x="10" y="187"/>
                  </a:lnTo>
                  <a:lnTo>
                    <a:pt x="8" y="183"/>
                  </a:lnTo>
                  <a:lnTo>
                    <a:pt x="5" y="176"/>
                  </a:lnTo>
                  <a:lnTo>
                    <a:pt x="4" y="171"/>
                  </a:lnTo>
                  <a:lnTo>
                    <a:pt x="2" y="165"/>
                  </a:lnTo>
                  <a:lnTo>
                    <a:pt x="2" y="165"/>
                  </a:lnTo>
                  <a:lnTo>
                    <a:pt x="4" y="155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41" y="25"/>
                  </a:lnTo>
                  <a:lnTo>
                    <a:pt x="45" y="19"/>
                  </a:lnTo>
                  <a:lnTo>
                    <a:pt x="49" y="15"/>
                  </a:lnTo>
                  <a:lnTo>
                    <a:pt x="53" y="11"/>
                  </a:lnTo>
                  <a:lnTo>
                    <a:pt x="58" y="7"/>
                  </a:lnTo>
                  <a:lnTo>
                    <a:pt x="64" y="6"/>
                  </a:lnTo>
                  <a:lnTo>
                    <a:pt x="69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92" y="7"/>
                  </a:lnTo>
                  <a:lnTo>
                    <a:pt x="98" y="10"/>
                  </a:lnTo>
                  <a:lnTo>
                    <a:pt x="102" y="14"/>
                  </a:lnTo>
                  <a:lnTo>
                    <a:pt x="106" y="18"/>
                  </a:lnTo>
                  <a:lnTo>
                    <a:pt x="110" y="23"/>
                  </a:lnTo>
                  <a:lnTo>
                    <a:pt x="112" y="29"/>
                  </a:lnTo>
                  <a:lnTo>
                    <a:pt x="113" y="36"/>
                  </a:lnTo>
                  <a:lnTo>
                    <a:pt x="114" y="41"/>
                  </a:lnTo>
                  <a:lnTo>
                    <a:pt x="114" y="41"/>
                  </a:lnTo>
                  <a:lnTo>
                    <a:pt x="113" y="52"/>
                  </a:lnTo>
                  <a:lnTo>
                    <a:pt x="79" y="175"/>
                  </a:lnTo>
                  <a:lnTo>
                    <a:pt x="79" y="175"/>
                  </a:lnTo>
                  <a:lnTo>
                    <a:pt x="80" y="176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17" y="41"/>
                  </a:lnTo>
                  <a:lnTo>
                    <a:pt x="117" y="41"/>
                  </a:lnTo>
                  <a:lnTo>
                    <a:pt x="116" y="34"/>
                  </a:lnTo>
                  <a:lnTo>
                    <a:pt x="114" y="29"/>
                  </a:lnTo>
                  <a:lnTo>
                    <a:pt x="112" y="22"/>
                  </a:lnTo>
                  <a:lnTo>
                    <a:pt x="109" y="17"/>
                  </a:lnTo>
                  <a:lnTo>
                    <a:pt x="105" y="13"/>
                  </a:lnTo>
                  <a:lnTo>
                    <a:pt x="99" y="8"/>
                  </a:lnTo>
                  <a:lnTo>
                    <a:pt x="94" y="4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69" y="2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1" y="8"/>
                  </a:lnTo>
                  <a:lnTo>
                    <a:pt x="46" y="13"/>
                  </a:lnTo>
                  <a:lnTo>
                    <a:pt x="42" y="18"/>
                  </a:lnTo>
                  <a:lnTo>
                    <a:pt x="39" y="23"/>
                  </a:lnTo>
                  <a:lnTo>
                    <a:pt x="36" y="30"/>
                  </a:lnTo>
                  <a:lnTo>
                    <a:pt x="1" y="153"/>
                  </a:lnTo>
                  <a:lnTo>
                    <a:pt x="1" y="153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1" y="171"/>
                  </a:lnTo>
                  <a:lnTo>
                    <a:pt x="2" y="178"/>
                  </a:lnTo>
                  <a:lnTo>
                    <a:pt x="5" y="183"/>
                  </a:lnTo>
                  <a:lnTo>
                    <a:pt x="8" y="190"/>
                  </a:lnTo>
                  <a:lnTo>
                    <a:pt x="13" y="194"/>
                  </a:lnTo>
                  <a:lnTo>
                    <a:pt x="17" y="198"/>
                  </a:lnTo>
                  <a:lnTo>
                    <a:pt x="24" y="202"/>
                  </a:lnTo>
                  <a:lnTo>
                    <a:pt x="30" y="205"/>
                  </a:lnTo>
                  <a:lnTo>
                    <a:pt x="30" y="205"/>
                  </a:lnTo>
                  <a:lnTo>
                    <a:pt x="41" y="206"/>
                  </a:lnTo>
                  <a:lnTo>
                    <a:pt x="41" y="206"/>
                  </a:lnTo>
                  <a:lnTo>
                    <a:pt x="47" y="205"/>
                  </a:lnTo>
                  <a:lnTo>
                    <a:pt x="54" y="204"/>
                  </a:lnTo>
                  <a:lnTo>
                    <a:pt x="60" y="201"/>
                  </a:lnTo>
                  <a:lnTo>
                    <a:pt x="65" y="198"/>
                  </a:lnTo>
                  <a:lnTo>
                    <a:pt x="71" y="193"/>
                  </a:lnTo>
                  <a:lnTo>
                    <a:pt x="75" y="189"/>
                  </a:lnTo>
                  <a:lnTo>
                    <a:pt x="79" y="182"/>
                  </a:lnTo>
                  <a:lnTo>
                    <a:pt x="80" y="176"/>
                  </a:lnTo>
                  <a:lnTo>
                    <a:pt x="79" y="175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69" name="Picture 269"/>
            <p:cNvPicPr>
              <a:picLocks noChangeAspect="1" noChangeArrowheads="1"/>
            </p:cNvPicPr>
            <p:nvPr/>
          </p:nvPicPr>
          <p:blipFill>
            <a:blip r:embed="rId1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876" y="2311400"/>
              <a:ext cx="90488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3578226" y="2317750"/>
              <a:ext cx="79375" cy="223838"/>
            </a:xfrm>
            <a:custGeom>
              <a:avLst/>
              <a:gdLst>
                <a:gd name="T0" fmla="*/ 33 w 50"/>
                <a:gd name="T1" fmla="*/ 12 h 141"/>
                <a:gd name="T2" fmla="*/ 42 w 50"/>
                <a:gd name="T3" fmla="*/ 23 h 141"/>
                <a:gd name="T4" fmla="*/ 42 w 50"/>
                <a:gd name="T5" fmla="*/ 27 h 141"/>
                <a:gd name="T6" fmla="*/ 33 w 50"/>
                <a:gd name="T7" fmla="*/ 48 h 141"/>
                <a:gd name="T8" fmla="*/ 16 w 50"/>
                <a:gd name="T9" fmla="*/ 63 h 141"/>
                <a:gd name="T10" fmla="*/ 16 w 50"/>
                <a:gd name="T11" fmla="*/ 64 h 141"/>
                <a:gd name="T12" fmla="*/ 42 w 50"/>
                <a:gd name="T13" fmla="*/ 78 h 141"/>
                <a:gd name="T14" fmla="*/ 48 w 50"/>
                <a:gd name="T15" fmla="*/ 86 h 141"/>
                <a:gd name="T16" fmla="*/ 42 w 50"/>
                <a:gd name="T17" fmla="*/ 92 h 141"/>
                <a:gd name="T18" fmla="*/ 31 w 50"/>
                <a:gd name="T19" fmla="*/ 96 h 141"/>
                <a:gd name="T20" fmla="*/ 28 w 50"/>
                <a:gd name="T21" fmla="*/ 93 h 141"/>
                <a:gd name="T22" fmla="*/ 39 w 50"/>
                <a:gd name="T23" fmla="*/ 90 h 141"/>
                <a:gd name="T24" fmla="*/ 42 w 50"/>
                <a:gd name="T25" fmla="*/ 89 h 141"/>
                <a:gd name="T26" fmla="*/ 45 w 50"/>
                <a:gd name="T27" fmla="*/ 86 h 141"/>
                <a:gd name="T28" fmla="*/ 43 w 50"/>
                <a:gd name="T29" fmla="*/ 83 h 141"/>
                <a:gd name="T30" fmla="*/ 28 w 50"/>
                <a:gd name="T31" fmla="*/ 74 h 141"/>
                <a:gd name="T32" fmla="*/ 9 w 50"/>
                <a:gd name="T33" fmla="*/ 63 h 141"/>
                <a:gd name="T34" fmla="*/ 28 w 50"/>
                <a:gd name="T35" fmla="*/ 48 h 141"/>
                <a:gd name="T36" fmla="*/ 37 w 50"/>
                <a:gd name="T37" fmla="*/ 38 h 141"/>
                <a:gd name="T38" fmla="*/ 39 w 50"/>
                <a:gd name="T39" fmla="*/ 27 h 141"/>
                <a:gd name="T40" fmla="*/ 38 w 50"/>
                <a:gd name="T41" fmla="*/ 21 h 141"/>
                <a:gd name="T42" fmla="*/ 28 w 50"/>
                <a:gd name="T43" fmla="*/ 12 h 141"/>
                <a:gd name="T44" fmla="*/ 3 w 50"/>
                <a:gd name="T45" fmla="*/ 7 h 141"/>
                <a:gd name="T46" fmla="*/ 3 w 50"/>
                <a:gd name="T47" fmla="*/ 2 h 141"/>
                <a:gd name="T48" fmla="*/ 20 w 50"/>
                <a:gd name="T49" fmla="*/ 7 h 141"/>
                <a:gd name="T50" fmla="*/ 34 w 50"/>
                <a:gd name="T51" fmla="*/ 11 h 141"/>
                <a:gd name="T52" fmla="*/ 28 w 50"/>
                <a:gd name="T53" fmla="*/ 7 h 141"/>
                <a:gd name="T54" fmla="*/ 1 w 50"/>
                <a:gd name="T55" fmla="*/ 0 h 141"/>
                <a:gd name="T56" fmla="*/ 1 w 50"/>
                <a:gd name="T57" fmla="*/ 8 h 141"/>
                <a:gd name="T58" fmla="*/ 27 w 50"/>
                <a:gd name="T59" fmla="*/ 15 h 141"/>
                <a:gd name="T60" fmla="*/ 37 w 50"/>
                <a:gd name="T61" fmla="*/ 25 h 141"/>
                <a:gd name="T62" fmla="*/ 37 w 50"/>
                <a:gd name="T63" fmla="*/ 27 h 141"/>
                <a:gd name="T64" fmla="*/ 26 w 50"/>
                <a:gd name="T65" fmla="*/ 47 h 141"/>
                <a:gd name="T66" fmla="*/ 8 w 50"/>
                <a:gd name="T67" fmla="*/ 62 h 141"/>
                <a:gd name="T68" fmla="*/ 9 w 50"/>
                <a:gd name="T69" fmla="*/ 68 h 141"/>
                <a:gd name="T70" fmla="*/ 38 w 50"/>
                <a:gd name="T71" fmla="*/ 82 h 141"/>
                <a:gd name="T72" fmla="*/ 42 w 50"/>
                <a:gd name="T73" fmla="*/ 86 h 141"/>
                <a:gd name="T74" fmla="*/ 42 w 50"/>
                <a:gd name="T75" fmla="*/ 86 h 141"/>
                <a:gd name="T76" fmla="*/ 42 w 50"/>
                <a:gd name="T77" fmla="*/ 86 h 141"/>
                <a:gd name="T78" fmla="*/ 42 w 50"/>
                <a:gd name="T79" fmla="*/ 86 h 141"/>
                <a:gd name="T80" fmla="*/ 42 w 50"/>
                <a:gd name="T81" fmla="*/ 86 h 141"/>
                <a:gd name="T82" fmla="*/ 41 w 50"/>
                <a:gd name="T83" fmla="*/ 88 h 141"/>
                <a:gd name="T84" fmla="*/ 30 w 50"/>
                <a:gd name="T85" fmla="*/ 90 h 141"/>
                <a:gd name="T86" fmla="*/ 43 w 50"/>
                <a:gd name="T87" fmla="*/ 141 h 141"/>
                <a:gd name="T88" fmla="*/ 34 w 50"/>
                <a:gd name="T89" fmla="*/ 96 h 141"/>
                <a:gd name="T90" fmla="*/ 38 w 50"/>
                <a:gd name="T91" fmla="*/ 97 h 141"/>
                <a:gd name="T92" fmla="*/ 48 w 50"/>
                <a:gd name="T93" fmla="*/ 92 h 141"/>
                <a:gd name="T94" fmla="*/ 50 w 50"/>
                <a:gd name="T95" fmla="*/ 86 h 141"/>
                <a:gd name="T96" fmla="*/ 43 w 50"/>
                <a:gd name="T97" fmla="*/ 77 h 141"/>
                <a:gd name="T98" fmla="*/ 18 w 50"/>
                <a:gd name="T99" fmla="*/ 63 h 141"/>
                <a:gd name="T100" fmla="*/ 18 w 50"/>
                <a:gd name="T101" fmla="*/ 64 h 141"/>
                <a:gd name="T102" fmla="*/ 35 w 50"/>
                <a:gd name="T103" fmla="*/ 49 h 141"/>
                <a:gd name="T104" fmla="*/ 45 w 50"/>
                <a:gd name="T105" fmla="*/ 33 h 141"/>
                <a:gd name="T106" fmla="*/ 45 w 50"/>
                <a:gd name="T107" fmla="*/ 23 h 141"/>
                <a:gd name="T108" fmla="*/ 42 w 50"/>
                <a:gd name="T109" fmla="*/ 17 h 141"/>
                <a:gd name="T110" fmla="*/ 34 w 50"/>
                <a:gd name="T111" fmla="*/ 1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" h="141">
                  <a:moveTo>
                    <a:pt x="34" y="11"/>
                  </a:moveTo>
                  <a:lnTo>
                    <a:pt x="33" y="12"/>
                  </a:lnTo>
                  <a:lnTo>
                    <a:pt x="33" y="12"/>
                  </a:lnTo>
                  <a:lnTo>
                    <a:pt x="39" y="18"/>
                  </a:lnTo>
                  <a:lnTo>
                    <a:pt x="41" y="21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2" y="33"/>
                  </a:lnTo>
                  <a:lnTo>
                    <a:pt x="39" y="3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23" y="56"/>
                  </a:lnTo>
                  <a:lnTo>
                    <a:pt x="16" y="63"/>
                  </a:lnTo>
                  <a:lnTo>
                    <a:pt x="13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33" y="73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6" y="82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5" y="90"/>
                  </a:lnTo>
                  <a:lnTo>
                    <a:pt x="42" y="92"/>
                  </a:lnTo>
                  <a:lnTo>
                    <a:pt x="42" y="92"/>
                  </a:lnTo>
                  <a:lnTo>
                    <a:pt x="34" y="94"/>
                  </a:lnTo>
                  <a:lnTo>
                    <a:pt x="31" y="96"/>
                  </a:lnTo>
                  <a:lnTo>
                    <a:pt x="48" y="137"/>
                  </a:lnTo>
                  <a:lnTo>
                    <a:pt x="45" y="138"/>
                  </a:lnTo>
                  <a:lnTo>
                    <a:pt x="28" y="93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42" y="89"/>
                  </a:lnTo>
                  <a:lnTo>
                    <a:pt x="42" y="89"/>
                  </a:lnTo>
                  <a:lnTo>
                    <a:pt x="43" y="88"/>
                  </a:lnTo>
                  <a:lnTo>
                    <a:pt x="45" y="86"/>
                  </a:lnTo>
                  <a:lnTo>
                    <a:pt x="45" y="86"/>
                  </a:lnTo>
                  <a:lnTo>
                    <a:pt x="45" y="86"/>
                  </a:lnTo>
                  <a:lnTo>
                    <a:pt x="45" y="86"/>
                  </a:lnTo>
                  <a:lnTo>
                    <a:pt x="43" y="83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28" y="74"/>
                  </a:lnTo>
                  <a:lnTo>
                    <a:pt x="11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19" y="5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33" y="44"/>
                  </a:lnTo>
                  <a:lnTo>
                    <a:pt x="37" y="38"/>
                  </a:lnTo>
                  <a:lnTo>
                    <a:pt x="39" y="33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21"/>
                  </a:lnTo>
                  <a:lnTo>
                    <a:pt x="37" y="1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18" y="8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0" y="7"/>
                  </a:lnTo>
                  <a:lnTo>
                    <a:pt x="27" y="10"/>
                  </a:lnTo>
                  <a:lnTo>
                    <a:pt x="33" y="12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28" y="7"/>
                  </a:lnTo>
                  <a:lnTo>
                    <a:pt x="22" y="4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6" y="11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34" y="19"/>
                  </a:lnTo>
                  <a:lnTo>
                    <a:pt x="37" y="22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7" y="32"/>
                  </a:lnTo>
                  <a:lnTo>
                    <a:pt x="34" y="3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16" y="55"/>
                  </a:lnTo>
                  <a:lnTo>
                    <a:pt x="8" y="62"/>
                  </a:lnTo>
                  <a:lnTo>
                    <a:pt x="1" y="66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27" y="77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41" y="85"/>
                  </a:lnTo>
                  <a:lnTo>
                    <a:pt x="41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3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35" y="89"/>
                  </a:lnTo>
                  <a:lnTo>
                    <a:pt x="30" y="90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43" y="141"/>
                  </a:lnTo>
                  <a:lnTo>
                    <a:pt x="50" y="138"/>
                  </a:lnTo>
                  <a:lnTo>
                    <a:pt x="35" y="96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7"/>
                  </a:lnTo>
                  <a:lnTo>
                    <a:pt x="38" y="97"/>
                  </a:lnTo>
                  <a:lnTo>
                    <a:pt x="43" y="94"/>
                  </a:lnTo>
                  <a:lnTo>
                    <a:pt x="43" y="94"/>
                  </a:lnTo>
                  <a:lnTo>
                    <a:pt x="48" y="92"/>
                  </a:lnTo>
                  <a:lnTo>
                    <a:pt x="49" y="89"/>
                  </a:lnTo>
                  <a:lnTo>
                    <a:pt x="49" y="88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49" y="81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34" y="70"/>
                  </a:lnTo>
                  <a:lnTo>
                    <a:pt x="18" y="63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26" y="5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9" y="44"/>
                  </a:lnTo>
                  <a:lnTo>
                    <a:pt x="42" y="38"/>
                  </a:lnTo>
                  <a:lnTo>
                    <a:pt x="45" y="33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3" y="19"/>
                  </a:lnTo>
                  <a:lnTo>
                    <a:pt x="42" y="17"/>
                  </a:lnTo>
                  <a:lnTo>
                    <a:pt x="38" y="12"/>
                  </a:lnTo>
                  <a:lnTo>
                    <a:pt x="34" y="10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71" name="Picture 271"/>
            <p:cNvPicPr>
              <a:picLocks noChangeAspect="1" noChangeArrowheads="1"/>
            </p:cNvPicPr>
            <p:nvPr/>
          </p:nvPicPr>
          <p:blipFill>
            <a:blip r:embed="rId1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213" y="2001838"/>
              <a:ext cx="195263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3490913" y="2012950"/>
              <a:ext cx="169863" cy="328613"/>
            </a:xfrm>
            <a:custGeom>
              <a:avLst/>
              <a:gdLst>
                <a:gd name="T0" fmla="*/ 104 w 107"/>
                <a:gd name="T1" fmla="*/ 158 h 207"/>
                <a:gd name="T2" fmla="*/ 104 w 107"/>
                <a:gd name="T3" fmla="*/ 166 h 207"/>
                <a:gd name="T4" fmla="*/ 104 w 107"/>
                <a:gd name="T5" fmla="*/ 173 h 207"/>
                <a:gd name="T6" fmla="*/ 100 w 107"/>
                <a:gd name="T7" fmla="*/ 185 h 207"/>
                <a:gd name="T8" fmla="*/ 92 w 107"/>
                <a:gd name="T9" fmla="*/ 195 h 207"/>
                <a:gd name="T10" fmla="*/ 81 w 107"/>
                <a:gd name="T11" fmla="*/ 202 h 207"/>
                <a:gd name="T12" fmla="*/ 74 w 107"/>
                <a:gd name="T13" fmla="*/ 204 h 207"/>
                <a:gd name="T14" fmla="*/ 66 w 107"/>
                <a:gd name="T15" fmla="*/ 204 h 207"/>
                <a:gd name="T16" fmla="*/ 53 w 107"/>
                <a:gd name="T17" fmla="*/ 203 h 207"/>
                <a:gd name="T18" fmla="*/ 42 w 107"/>
                <a:gd name="T19" fmla="*/ 196 h 207"/>
                <a:gd name="T20" fmla="*/ 33 w 107"/>
                <a:gd name="T21" fmla="*/ 187 h 207"/>
                <a:gd name="T22" fmla="*/ 29 w 107"/>
                <a:gd name="T23" fmla="*/ 174 h 207"/>
                <a:gd name="T24" fmla="*/ 3 w 107"/>
                <a:gd name="T25" fmla="*/ 49 h 207"/>
                <a:gd name="T26" fmla="*/ 3 w 107"/>
                <a:gd name="T27" fmla="*/ 41 h 207"/>
                <a:gd name="T28" fmla="*/ 4 w 107"/>
                <a:gd name="T29" fmla="*/ 28 h 207"/>
                <a:gd name="T30" fmla="*/ 11 w 107"/>
                <a:gd name="T31" fmla="*/ 16 h 207"/>
                <a:gd name="T32" fmla="*/ 21 w 107"/>
                <a:gd name="T33" fmla="*/ 8 h 207"/>
                <a:gd name="T34" fmla="*/ 33 w 107"/>
                <a:gd name="T35" fmla="*/ 4 h 207"/>
                <a:gd name="T36" fmla="*/ 41 w 107"/>
                <a:gd name="T37" fmla="*/ 2 h 207"/>
                <a:gd name="T38" fmla="*/ 48 w 107"/>
                <a:gd name="T39" fmla="*/ 2 h 207"/>
                <a:gd name="T40" fmla="*/ 60 w 107"/>
                <a:gd name="T41" fmla="*/ 8 h 207"/>
                <a:gd name="T42" fmla="*/ 70 w 107"/>
                <a:gd name="T43" fmla="*/ 16 h 207"/>
                <a:gd name="T44" fmla="*/ 77 w 107"/>
                <a:gd name="T45" fmla="*/ 27 h 207"/>
                <a:gd name="T46" fmla="*/ 104 w 107"/>
                <a:gd name="T47" fmla="*/ 158 h 207"/>
                <a:gd name="T48" fmla="*/ 107 w 107"/>
                <a:gd name="T49" fmla="*/ 158 h 207"/>
                <a:gd name="T50" fmla="*/ 81 w 107"/>
                <a:gd name="T51" fmla="*/ 32 h 207"/>
                <a:gd name="T52" fmla="*/ 75 w 107"/>
                <a:gd name="T53" fmla="*/ 19 h 207"/>
                <a:gd name="T54" fmla="*/ 67 w 107"/>
                <a:gd name="T55" fmla="*/ 9 h 207"/>
                <a:gd name="T56" fmla="*/ 55 w 107"/>
                <a:gd name="T57" fmla="*/ 2 h 207"/>
                <a:gd name="T58" fmla="*/ 41 w 107"/>
                <a:gd name="T59" fmla="*/ 0 h 207"/>
                <a:gd name="T60" fmla="*/ 33 w 107"/>
                <a:gd name="T61" fmla="*/ 1 h 207"/>
                <a:gd name="T62" fmla="*/ 26 w 107"/>
                <a:gd name="T63" fmla="*/ 2 h 207"/>
                <a:gd name="T64" fmla="*/ 14 w 107"/>
                <a:gd name="T65" fmla="*/ 11 h 207"/>
                <a:gd name="T66" fmla="*/ 6 w 107"/>
                <a:gd name="T67" fmla="*/ 20 h 207"/>
                <a:gd name="T68" fmla="*/ 0 w 107"/>
                <a:gd name="T69" fmla="*/ 34 h 207"/>
                <a:gd name="T70" fmla="*/ 0 w 107"/>
                <a:gd name="T71" fmla="*/ 41 h 207"/>
                <a:gd name="T72" fmla="*/ 26 w 107"/>
                <a:gd name="T73" fmla="*/ 174 h 207"/>
                <a:gd name="T74" fmla="*/ 27 w 107"/>
                <a:gd name="T75" fmla="*/ 181 h 207"/>
                <a:gd name="T76" fmla="*/ 36 w 107"/>
                <a:gd name="T77" fmla="*/ 194 h 207"/>
                <a:gd name="T78" fmla="*/ 47 w 107"/>
                <a:gd name="T79" fmla="*/ 202 h 207"/>
                <a:gd name="T80" fmla="*/ 59 w 107"/>
                <a:gd name="T81" fmla="*/ 207 h 207"/>
                <a:gd name="T82" fmla="*/ 66 w 107"/>
                <a:gd name="T83" fmla="*/ 207 h 207"/>
                <a:gd name="T84" fmla="*/ 74 w 107"/>
                <a:gd name="T85" fmla="*/ 207 h 207"/>
                <a:gd name="T86" fmla="*/ 88 w 107"/>
                <a:gd name="T87" fmla="*/ 202 h 207"/>
                <a:gd name="T88" fmla="*/ 98 w 107"/>
                <a:gd name="T89" fmla="*/ 192 h 207"/>
                <a:gd name="T90" fmla="*/ 105 w 107"/>
                <a:gd name="T91" fmla="*/ 180 h 207"/>
                <a:gd name="T92" fmla="*/ 107 w 107"/>
                <a:gd name="T93" fmla="*/ 166 h 207"/>
                <a:gd name="T94" fmla="*/ 107 w 107"/>
                <a:gd name="T95" fmla="*/ 15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7" h="207">
                  <a:moveTo>
                    <a:pt x="105" y="158"/>
                  </a:moveTo>
                  <a:lnTo>
                    <a:pt x="104" y="158"/>
                  </a:lnTo>
                  <a:lnTo>
                    <a:pt x="104" y="158"/>
                  </a:lnTo>
                  <a:lnTo>
                    <a:pt x="104" y="166"/>
                  </a:lnTo>
                  <a:lnTo>
                    <a:pt x="104" y="166"/>
                  </a:lnTo>
                  <a:lnTo>
                    <a:pt x="104" y="173"/>
                  </a:lnTo>
                  <a:lnTo>
                    <a:pt x="103" y="180"/>
                  </a:lnTo>
                  <a:lnTo>
                    <a:pt x="100" y="185"/>
                  </a:lnTo>
                  <a:lnTo>
                    <a:pt x="96" y="191"/>
                  </a:lnTo>
                  <a:lnTo>
                    <a:pt x="92" y="195"/>
                  </a:lnTo>
                  <a:lnTo>
                    <a:pt x="86" y="199"/>
                  </a:lnTo>
                  <a:lnTo>
                    <a:pt x="81" y="202"/>
                  </a:lnTo>
                  <a:lnTo>
                    <a:pt x="74" y="204"/>
                  </a:lnTo>
                  <a:lnTo>
                    <a:pt x="74" y="204"/>
                  </a:lnTo>
                  <a:lnTo>
                    <a:pt x="66" y="204"/>
                  </a:lnTo>
                  <a:lnTo>
                    <a:pt x="66" y="204"/>
                  </a:lnTo>
                  <a:lnTo>
                    <a:pt x="60" y="204"/>
                  </a:lnTo>
                  <a:lnTo>
                    <a:pt x="53" y="203"/>
                  </a:lnTo>
                  <a:lnTo>
                    <a:pt x="48" y="200"/>
                  </a:lnTo>
                  <a:lnTo>
                    <a:pt x="42" y="196"/>
                  </a:lnTo>
                  <a:lnTo>
                    <a:pt x="37" y="192"/>
                  </a:lnTo>
                  <a:lnTo>
                    <a:pt x="33" y="187"/>
                  </a:lnTo>
                  <a:lnTo>
                    <a:pt x="30" y="180"/>
                  </a:lnTo>
                  <a:lnTo>
                    <a:pt x="29" y="174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4"/>
                  </a:lnTo>
                  <a:lnTo>
                    <a:pt x="4" y="28"/>
                  </a:lnTo>
                  <a:lnTo>
                    <a:pt x="7" y="21"/>
                  </a:lnTo>
                  <a:lnTo>
                    <a:pt x="11" y="16"/>
                  </a:lnTo>
                  <a:lnTo>
                    <a:pt x="15" y="12"/>
                  </a:lnTo>
                  <a:lnTo>
                    <a:pt x="21" y="8"/>
                  </a:lnTo>
                  <a:lnTo>
                    <a:pt x="26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8" y="2"/>
                  </a:lnTo>
                  <a:lnTo>
                    <a:pt x="53" y="5"/>
                  </a:lnTo>
                  <a:lnTo>
                    <a:pt x="60" y="8"/>
                  </a:lnTo>
                  <a:lnTo>
                    <a:pt x="64" y="11"/>
                  </a:lnTo>
                  <a:lnTo>
                    <a:pt x="70" y="16"/>
                  </a:lnTo>
                  <a:lnTo>
                    <a:pt x="74" y="20"/>
                  </a:lnTo>
                  <a:lnTo>
                    <a:pt x="77" y="27"/>
                  </a:lnTo>
                  <a:lnTo>
                    <a:pt x="78" y="34"/>
                  </a:lnTo>
                  <a:lnTo>
                    <a:pt x="104" y="158"/>
                  </a:lnTo>
                  <a:lnTo>
                    <a:pt x="105" y="158"/>
                  </a:lnTo>
                  <a:lnTo>
                    <a:pt x="107" y="158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79" y="26"/>
                  </a:lnTo>
                  <a:lnTo>
                    <a:pt x="75" y="19"/>
                  </a:lnTo>
                  <a:lnTo>
                    <a:pt x="71" y="13"/>
                  </a:lnTo>
                  <a:lnTo>
                    <a:pt x="67" y="9"/>
                  </a:lnTo>
                  <a:lnTo>
                    <a:pt x="62" y="5"/>
                  </a:lnTo>
                  <a:lnTo>
                    <a:pt x="55" y="2"/>
                  </a:lnTo>
                  <a:lnTo>
                    <a:pt x="48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26" y="2"/>
                  </a:lnTo>
                  <a:lnTo>
                    <a:pt x="19" y="6"/>
                  </a:lnTo>
                  <a:lnTo>
                    <a:pt x="14" y="11"/>
                  </a:lnTo>
                  <a:lnTo>
                    <a:pt x="8" y="15"/>
                  </a:lnTo>
                  <a:lnTo>
                    <a:pt x="6" y="20"/>
                  </a:lnTo>
                  <a:lnTo>
                    <a:pt x="2" y="27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9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7" y="181"/>
                  </a:lnTo>
                  <a:lnTo>
                    <a:pt x="32" y="188"/>
                  </a:lnTo>
                  <a:lnTo>
                    <a:pt x="36" y="194"/>
                  </a:lnTo>
                  <a:lnTo>
                    <a:pt x="40" y="198"/>
                  </a:lnTo>
                  <a:lnTo>
                    <a:pt x="47" y="202"/>
                  </a:lnTo>
                  <a:lnTo>
                    <a:pt x="52" y="204"/>
                  </a:lnTo>
                  <a:lnTo>
                    <a:pt x="59" y="207"/>
                  </a:lnTo>
                  <a:lnTo>
                    <a:pt x="66" y="207"/>
                  </a:lnTo>
                  <a:lnTo>
                    <a:pt x="66" y="207"/>
                  </a:lnTo>
                  <a:lnTo>
                    <a:pt x="74" y="207"/>
                  </a:lnTo>
                  <a:lnTo>
                    <a:pt x="74" y="207"/>
                  </a:lnTo>
                  <a:lnTo>
                    <a:pt x="81" y="204"/>
                  </a:lnTo>
                  <a:lnTo>
                    <a:pt x="88" y="202"/>
                  </a:lnTo>
                  <a:lnTo>
                    <a:pt x="93" y="198"/>
                  </a:lnTo>
                  <a:lnTo>
                    <a:pt x="98" y="192"/>
                  </a:lnTo>
                  <a:lnTo>
                    <a:pt x="103" y="187"/>
                  </a:lnTo>
                  <a:lnTo>
                    <a:pt x="105" y="180"/>
                  </a:lnTo>
                  <a:lnTo>
                    <a:pt x="107" y="173"/>
                  </a:lnTo>
                  <a:lnTo>
                    <a:pt x="107" y="166"/>
                  </a:lnTo>
                  <a:lnTo>
                    <a:pt x="107" y="166"/>
                  </a:lnTo>
                  <a:lnTo>
                    <a:pt x="107" y="158"/>
                  </a:lnTo>
                  <a:lnTo>
                    <a:pt x="105" y="15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73" name="Picture 273"/>
            <p:cNvPicPr>
              <a:picLocks noChangeAspect="1" noChangeArrowheads="1"/>
            </p:cNvPicPr>
            <p:nvPr/>
          </p:nvPicPr>
          <p:blipFill>
            <a:blip r:embed="rId1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388" y="2720975"/>
              <a:ext cx="98425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3740151" y="2730500"/>
              <a:ext cx="87313" cy="233363"/>
            </a:xfrm>
            <a:custGeom>
              <a:avLst/>
              <a:gdLst>
                <a:gd name="T0" fmla="*/ 47 w 55"/>
                <a:gd name="T1" fmla="*/ 21 h 147"/>
                <a:gd name="T2" fmla="*/ 51 w 55"/>
                <a:gd name="T3" fmla="*/ 35 h 147"/>
                <a:gd name="T4" fmla="*/ 47 w 55"/>
                <a:gd name="T5" fmla="*/ 46 h 147"/>
                <a:gd name="T6" fmla="*/ 37 w 55"/>
                <a:gd name="T7" fmla="*/ 54 h 147"/>
                <a:gd name="T8" fmla="*/ 12 w 55"/>
                <a:gd name="T9" fmla="*/ 65 h 147"/>
                <a:gd name="T10" fmla="*/ 26 w 55"/>
                <a:gd name="T11" fmla="*/ 77 h 147"/>
                <a:gd name="T12" fmla="*/ 37 w 55"/>
                <a:gd name="T13" fmla="*/ 90 h 147"/>
                <a:gd name="T14" fmla="*/ 37 w 55"/>
                <a:gd name="T15" fmla="*/ 97 h 147"/>
                <a:gd name="T16" fmla="*/ 33 w 55"/>
                <a:gd name="T17" fmla="*/ 99 h 147"/>
                <a:gd name="T18" fmla="*/ 26 w 55"/>
                <a:gd name="T19" fmla="*/ 101 h 147"/>
                <a:gd name="T20" fmla="*/ 22 w 55"/>
                <a:gd name="T21" fmla="*/ 144 h 147"/>
                <a:gd name="T22" fmla="*/ 18 w 55"/>
                <a:gd name="T23" fmla="*/ 97 h 147"/>
                <a:gd name="T24" fmla="*/ 26 w 55"/>
                <a:gd name="T25" fmla="*/ 98 h 147"/>
                <a:gd name="T26" fmla="*/ 33 w 55"/>
                <a:gd name="T27" fmla="*/ 97 h 147"/>
                <a:gd name="T28" fmla="*/ 34 w 55"/>
                <a:gd name="T29" fmla="*/ 95 h 147"/>
                <a:gd name="T30" fmla="*/ 34 w 55"/>
                <a:gd name="T31" fmla="*/ 94 h 147"/>
                <a:gd name="T32" fmla="*/ 30 w 55"/>
                <a:gd name="T33" fmla="*/ 86 h 147"/>
                <a:gd name="T34" fmla="*/ 6 w 55"/>
                <a:gd name="T35" fmla="*/ 64 h 147"/>
                <a:gd name="T36" fmla="*/ 19 w 55"/>
                <a:gd name="T37" fmla="*/ 60 h 147"/>
                <a:gd name="T38" fmla="*/ 38 w 55"/>
                <a:gd name="T39" fmla="*/ 50 h 147"/>
                <a:gd name="T40" fmla="*/ 47 w 55"/>
                <a:gd name="T41" fmla="*/ 41 h 147"/>
                <a:gd name="T42" fmla="*/ 49 w 55"/>
                <a:gd name="T43" fmla="*/ 34 h 147"/>
                <a:gd name="T44" fmla="*/ 41 w 55"/>
                <a:gd name="T45" fmla="*/ 20 h 147"/>
                <a:gd name="T46" fmla="*/ 18 w 55"/>
                <a:gd name="T47" fmla="*/ 5 h 147"/>
                <a:gd name="T48" fmla="*/ 22 w 55"/>
                <a:gd name="T49" fmla="*/ 2 h 147"/>
                <a:gd name="T50" fmla="*/ 19 w 55"/>
                <a:gd name="T51" fmla="*/ 2 h 147"/>
                <a:gd name="T52" fmla="*/ 47 w 55"/>
                <a:gd name="T53" fmla="*/ 21 h 147"/>
                <a:gd name="T54" fmla="*/ 48 w 55"/>
                <a:gd name="T55" fmla="*/ 19 h 147"/>
                <a:gd name="T56" fmla="*/ 21 w 55"/>
                <a:gd name="T57" fmla="*/ 1 h 147"/>
                <a:gd name="T58" fmla="*/ 18 w 55"/>
                <a:gd name="T59" fmla="*/ 8 h 147"/>
                <a:gd name="T60" fmla="*/ 38 w 55"/>
                <a:gd name="T61" fmla="*/ 21 h 147"/>
                <a:gd name="T62" fmla="*/ 47 w 55"/>
                <a:gd name="T63" fmla="*/ 34 h 147"/>
                <a:gd name="T64" fmla="*/ 44 w 55"/>
                <a:gd name="T65" fmla="*/ 39 h 147"/>
                <a:gd name="T66" fmla="*/ 33 w 55"/>
                <a:gd name="T67" fmla="*/ 49 h 147"/>
                <a:gd name="T68" fmla="*/ 3 w 55"/>
                <a:gd name="T69" fmla="*/ 62 h 147"/>
                <a:gd name="T70" fmla="*/ 7 w 55"/>
                <a:gd name="T71" fmla="*/ 68 h 147"/>
                <a:gd name="T72" fmla="*/ 27 w 55"/>
                <a:gd name="T73" fmla="*/ 87 h 147"/>
                <a:gd name="T74" fmla="*/ 32 w 55"/>
                <a:gd name="T75" fmla="*/ 94 h 147"/>
                <a:gd name="T76" fmla="*/ 32 w 55"/>
                <a:gd name="T77" fmla="*/ 94 h 147"/>
                <a:gd name="T78" fmla="*/ 33 w 55"/>
                <a:gd name="T79" fmla="*/ 95 h 147"/>
                <a:gd name="T80" fmla="*/ 32 w 55"/>
                <a:gd name="T81" fmla="*/ 94 h 147"/>
                <a:gd name="T82" fmla="*/ 32 w 55"/>
                <a:gd name="T83" fmla="*/ 94 h 147"/>
                <a:gd name="T84" fmla="*/ 30 w 55"/>
                <a:gd name="T85" fmla="*/ 95 h 147"/>
                <a:gd name="T86" fmla="*/ 19 w 55"/>
                <a:gd name="T87" fmla="*/ 94 h 147"/>
                <a:gd name="T88" fmla="*/ 17 w 55"/>
                <a:gd name="T89" fmla="*/ 147 h 147"/>
                <a:gd name="T90" fmla="*/ 22 w 55"/>
                <a:gd name="T91" fmla="*/ 102 h 147"/>
                <a:gd name="T92" fmla="*/ 21 w 55"/>
                <a:gd name="T93" fmla="*/ 103 h 147"/>
                <a:gd name="T94" fmla="*/ 33 w 55"/>
                <a:gd name="T95" fmla="*/ 102 h 147"/>
                <a:gd name="T96" fmla="*/ 40 w 55"/>
                <a:gd name="T97" fmla="*/ 98 h 147"/>
                <a:gd name="T98" fmla="*/ 40 w 55"/>
                <a:gd name="T99" fmla="*/ 94 h 147"/>
                <a:gd name="T100" fmla="*/ 36 w 55"/>
                <a:gd name="T101" fmla="*/ 83 h 147"/>
                <a:gd name="T102" fmla="*/ 15 w 55"/>
                <a:gd name="T103" fmla="*/ 65 h 147"/>
                <a:gd name="T104" fmla="*/ 26 w 55"/>
                <a:gd name="T105" fmla="*/ 62 h 147"/>
                <a:gd name="T106" fmla="*/ 44 w 55"/>
                <a:gd name="T107" fmla="*/ 52 h 147"/>
                <a:gd name="T108" fmla="*/ 53 w 55"/>
                <a:gd name="T109" fmla="*/ 35 h 147"/>
                <a:gd name="T110" fmla="*/ 55 w 55"/>
                <a:gd name="T111" fmla="*/ 34 h 147"/>
                <a:gd name="T112" fmla="*/ 47 w 55"/>
                <a:gd name="T113" fmla="*/ 2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5" h="147">
                  <a:moveTo>
                    <a:pt x="47" y="20"/>
                  </a:moveTo>
                  <a:lnTo>
                    <a:pt x="47" y="21"/>
                  </a:lnTo>
                  <a:lnTo>
                    <a:pt x="47" y="21"/>
                  </a:lnTo>
                  <a:lnTo>
                    <a:pt x="51" y="27"/>
                  </a:lnTo>
                  <a:lnTo>
                    <a:pt x="52" y="34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49" y="41"/>
                  </a:lnTo>
                  <a:lnTo>
                    <a:pt x="47" y="46"/>
                  </a:lnTo>
                  <a:lnTo>
                    <a:pt x="42" y="50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25" y="60"/>
                  </a:lnTo>
                  <a:lnTo>
                    <a:pt x="14" y="64"/>
                  </a:lnTo>
                  <a:lnTo>
                    <a:pt x="12" y="65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26" y="77"/>
                  </a:lnTo>
                  <a:lnTo>
                    <a:pt x="33" y="84"/>
                  </a:lnTo>
                  <a:lnTo>
                    <a:pt x="33" y="84"/>
                  </a:lnTo>
                  <a:lnTo>
                    <a:pt x="37" y="90"/>
                  </a:lnTo>
                  <a:lnTo>
                    <a:pt x="37" y="94"/>
                  </a:lnTo>
                  <a:lnTo>
                    <a:pt x="37" y="94"/>
                  </a:lnTo>
                  <a:lnTo>
                    <a:pt x="37" y="97"/>
                  </a:lnTo>
                  <a:lnTo>
                    <a:pt x="37" y="97"/>
                  </a:lnTo>
                  <a:lnTo>
                    <a:pt x="36" y="98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26" y="101"/>
                  </a:lnTo>
                  <a:lnTo>
                    <a:pt x="26" y="101"/>
                  </a:lnTo>
                  <a:lnTo>
                    <a:pt x="22" y="101"/>
                  </a:lnTo>
                  <a:lnTo>
                    <a:pt x="19" y="101"/>
                  </a:lnTo>
                  <a:lnTo>
                    <a:pt x="22" y="144"/>
                  </a:lnTo>
                  <a:lnTo>
                    <a:pt x="19" y="144"/>
                  </a:lnTo>
                  <a:lnTo>
                    <a:pt x="17" y="97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97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4" y="91"/>
                  </a:lnTo>
                  <a:lnTo>
                    <a:pt x="30" y="86"/>
                  </a:lnTo>
                  <a:lnTo>
                    <a:pt x="30" y="86"/>
                  </a:lnTo>
                  <a:lnTo>
                    <a:pt x="22" y="77"/>
                  </a:lnTo>
                  <a:lnTo>
                    <a:pt x="8" y="65"/>
                  </a:lnTo>
                  <a:lnTo>
                    <a:pt x="6" y="6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9" y="60"/>
                  </a:lnTo>
                  <a:lnTo>
                    <a:pt x="32" y="53"/>
                  </a:lnTo>
                  <a:lnTo>
                    <a:pt x="32" y="53"/>
                  </a:lnTo>
                  <a:lnTo>
                    <a:pt x="38" y="50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47" y="41"/>
                  </a:lnTo>
                  <a:lnTo>
                    <a:pt x="49" y="35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8" y="30"/>
                  </a:lnTo>
                  <a:lnTo>
                    <a:pt x="47" y="27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32" y="12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9" y="8"/>
                  </a:lnTo>
                  <a:lnTo>
                    <a:pt x="22" y="2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36" y="12"/>
                  </a:lnTo>
                  <a:lnTo>
                    <a:pt x="41" y="16"/>
                  </a:lnTo>
                  <a:lnTo>
                    <a:pt x="47" y="21"/>
                  </a:lnTo>
                  <a:lnTo>
                    <a:pt x="47" y="20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4" y="15"/>
                  </a:lnTo>
                  <a:lnTo>
                    <a:pt x="37" y="9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30" y="15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44" y="28"/>
                  </a:lnTo>
                  <a:lnTo>
                    <a:pt x="47" y="34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4" y="39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33" y="49"/>
                  </a:lnTo>
                  <a:lnTo>
                    <a:pt x="25" y="54"/>
                  </a:lnTo>
                  <a:lnTo>
                    <a:pt x="8" y="60"/>
                  </a:lnTo>
                  <a:lnTo>
                    <a:pt x="3" y="62"/>
                  </a:lnTo>
                  <a:lnTo>
                    <a:pt x="0" y="62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21" y="79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3" y="95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0" y="95"/>
                  </a:lnTo>
                  <a:lnTo>
                    <a:pt x="30" y="95"/>
                  </a:lnTo>
                  <a:lnTo>
                    <a:pt x="26" y="95"/>
                  </a:lnTo>
                  <a:lnTo>
                    <a:pt x="26" y="95"/>
                  </a:lnTo>
                  <a:lnTo>
                    <a:pt x="19" y="94"/>
                  </a:lnTo>
                  <a:lnTo>
                    <a:pt x="15" y="94"/>
                  </a:lnTo>
                  <a:lnTo>
                    <a:pt x="14" y="94"/>
                  </a:lnTo>
                  <a:lnTo>
                    <a:pt x="17" y="147"/>
                  </a:lnTo>
                  <a:lnTo>
                    <a:pt x="23" y="147"/>
                  </a:lnTo>
                  <a:lnTo>
                    <a:pt x="25" y="147"/>
                  </a:lnTo>
                  <a:lnTo>
                    <a:pt x="22" y="102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3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33" y="102"/>
                  </a:lnTo>
                  <a:lnTo>
                    <a:pt x="33" y="102"/>
                  </a:lnTo>
                  <a:lnTo>
                    <a:pt x="37" y="101"/>
                  </a:lnTo>
                  <a:lnTo>
                    <a:pt x="40" y="98"/>
                  </a:lnTo>
                  <a:lnTo>
                    <a:pt x="40" y="98"/>
                  </a:lnTo>
                  <a:lnTo>
                    <a:pt x="40" y="94"/>
                  </a:lnTo>
                  <a:lnTo>
                    <a:pt x="40" y="94"/>
                  </a:lnTo>
                  <a:lnTo>
                    <a:pt x="38" y="90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27" y="75"/>
                  </a:lnTo>
                  <a:lnTo>
                    <a:pt x="15" y="64"/>
                  </a:lnTo>
                  <a:lnTo>
                    <a:pt x="15" y="65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26" y="62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44" y="52"/>
                  </a:lnTo>
                  <a:lnTo>
                    <a:pt x="49" y="47"/>
                  </a:lnTo>
                  <a:lnTo>
                    <a:pt x="52" y="42"/>
                  </a:lnTo>
                  <a:lnTo>
                    <a:pt x="53" y="35"/>
                  </a:lnTo>
                  <a:lnTo>
                    <a:pt x="53" y="35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2" y="27"/>
                  </a:lnTo>
                  <a:lnTo>
                    <a:pt x="48" y="19"/>
                  </a:lnTo>
                  <a:lnTo>
                    <a:pt x="47" y="2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75" name="Picture 275"/>
            <p:cNvPicPr>
              <a:picLocks noChangeAspect="1" noChangeArrowheads="1"/>
            </p:cNvPicPr>
            <p:nvPr/>
          </p:nvPicPr>
          <p:blipFill>
            <a:blip r:embed="rId1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2688" y="2419350"/>
              <a:ext cx="169863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3733801" y="2428875"/>
              <a:ext cx="152400" cy="333375"/>
            </a:xfrm>
            <a:custGeom>
              <a:avLst/>
              <a:gdLst>
                <a:gd name="T0" fmla="*/ 79 w 96"/>
                <a:gd name="T1" fmla="*/ 172 h 210"/>
                <a:gd name="T2" fmla="*/ 78 w 96"/>
                <a:gd name="T3" fmla="*/ 180 h 210"/>
                <a:gd name="T4" fmla="*/ 71 w 96"/>
                <a:gd name="T5" fmla="*/ 192 h 210"/>
                <a:gd name="T6" fmla="*/ 60 w 96"/>
                <a:gd name="T7" fmla="*/ 201 h 210"/>
                <a:gd name="T8" fmla="*/ 48 w 96"/>
                <a:gd name="T9" fmla="*/ 206 h 210"/>
                <a:gd name="T10" fmla="*/ 41 w 96"/>
                <a:gd name="T11" fmla="*/ 207 h 210"/>
                <a:gd name="T12" fmla="*/ 37 w 96"/>
                <a:gd name="T13" fmla="*/ 206 h 210"/>
                <a:gd name="T14" fmla="*/ 23 w 96"/>
                <a:gd name="T15" fmla="*/ 202 h 210"/>
                <a:gd name="T16" fmla="*/ 12 w 96"/>
                <a:gd name="T17" fmla="*/ 194 h 210"/>
                <a:gd name="T18" fmla="*/ 4 w 96"/>
                <a:gd name="T19" fmla="*/ 183 h 210"/>
                <a:gd name="T20" fmla="*/ 3 w 96"/>
                <a:gd name="T21" fmla="*/ 169 h 210"/>
                <a:gd name="T22" fmla="*/ 3 w 96"/>
                <a:gd name="T23" fmla="*/ 165 h 210"/>
                <a:gd name="T24" fmla="*/ 16 w 96"/>
                <a:gd name="T25" fmla="*/ 37 h 210"/>
                <a:gd name="T26" fmla="*/ 21 w 96"/>
                <a:gd name="T27" fmla="*/ 23 h 210"/>
                <a:gd name="T28" fmla="*/ 29 w 96"/>
                <a:gd name="T29" fmla="*/ 12 h 210"/>
                <a:gd name="T30" fmla="*/ 40 w 96"/>
                <a:gd name="T31" fmla="*/ 5 h 210"/>
                <a:gd name="T32" fmla="*/ 53 w 96"/>
                <a:gd name="T33" fmla="*/ 3 h 210"/>
                <a:gd name="T34" fmla="*/ 57 w 96"/>
                <a:gd name="T35" fmla="*/ 3 h 210"/>
                <a:gd name="T36" fmla="*/ 66 w 96"/>
                <a:gd name="T37" fmla="*/ 4 h 210"/>
                <a:gd name="T38" fmla="*/ 78 w 96"/>
                <a:gd name="T39" fmla="*/ 11 h 210"/>
                <a:gd name="T40" fmla="*/ 86 w 96"/>
                <a:gd name="T41" fmla="*/ 22 h 210"/>
                <a:gd name="T42" fmla="*/ 92 w 96"/>
                <a:gd name="T43" fmla="*/ 34 h 210"/>
                <a:gd name="T44" fmla="*/ 93 w 96"/>
                <a:gd name="T45" fmla="*/ 41 h 210"/>
                <a:gd name="T46" fmla="*/ 79 w 96"/>
                <a:gd name="T47" fmla="*/ 172 h 210"/>
                <a:gd name="T48" fmla="*/ 82 w 96"/>
                <a:gd name="T49" fmla="*/ 173 h 210"/>
                <a:gd name="T50" fmla="*/ 94 w 96"/>
                <a:gd name="T51" fmla="*/ 45 h 210"/>
                <a:gd name="T52" fmla="*/ 96 w 96"/>
                <a:gd name="T53" fmla="*/ 41 h 210"/>
                <a:gd name="T54" fmla="*/ 93 w 96"/>
                <a:gd name="T55" fmla="*/ 26 h 210"/>
                <a:gd name="T56" fmla="*/ 85 w 96"/>
                <a:gd name="T57" fmla="*/ 13 h 210"/>
                <a:gd name="T58" fmla="*/ 72 w 96"/>
                <a:gd name="T59" fmla="*/ 5 h 210"/>
                <a:gd name="T60" fmla="*/ 59 w 96"/>
                <a:gd name="T61" fmla="*/ 0 h 210"/>
                <a:gd name="T62" fmla="*/ 53 w 96"/>
                <a:gd name="T63" fmla="*/ 0 h 210"/>
                <a:gd name="T64" fmla="*/ 46 w 96"/>
                <a:gd name="T65" fmla="*/ 1 h 210"/>
                <a:gd name="T66" fmla="*/ 33 w 96"/>
                <a:gd name="T67" fmla="*/ 7 h 210"/>
                <a:gd name="T68" fmla="*/ 22 w 96"/>
                <a:gd name="T69" fmla="*/ 16 h 210"/>
                <a:gd name="T70" fmla="*/ 15 w 96"/>
                <a:gd name="T71" fmla="*/ 30 h 210"/>
                <a:gd name="T72" fmla="*/ 0 w 96"/>
                <a:gd name="T73" fmla="*/ 164 h 210"/>
                <a:gd name="T74" fmla="*/ 0 w 96"/>
                <a:gd name="T75" fmla="*/ 169 h 210"/>
                <a:gd name="T76" fmla="*/ 0 w 96"/>
                <a:gd name="T77" fmla="*/ 176 h 210"/>
                <a:gd name="T78" fmla="*/ 6 w 96"/>
                <a:gd name="T79" fmla="*/ 190 h 210"/>
                <a:gd name="T80" fmla="*/ 15 w 96"/>
                <a:gd name="T81" fmla="*/ 201 h 210"/>
                <a:gd name="T82" fmla="*/ 29 w 96"/>
                <a:gd name="T83" fmla="*/ 207 h 210"/>
                <a:gd name="T84" fmla="*/ 36 w 96"/>
                <a:gd name="T85" fmla="*/ 209 h 210"/>
                <a:gd name="T86" fmla="*/ 41 w 96"/>
                <a:gd name="T87" fmla="*/ 210 h 210"/>
                <a:gd name="T88" fmla="*/ 56 w 96"/>
                <a:gd name="T89" fmla="*/ 207 h 210"/>
                <a:gd name="T90" fmla="*/ 68 w 96"/>
                <a:gd name="T91" fmla="*/ 199 h 210"/>
                <a:gd name="T92" fmla="*/ 77 w 96"/>
                <a:gd name="T93" fmla="*/ 187 h 210"/>
                <a:gd name="T94" fmla="*/ 82 w 96"/>
                <a:gd name="T95" fmla="*/ 17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6" h="210">
                  <a:moveTo>
                    <a:pt x="81" y="173"/>
                  </a:moveTo>
                  <a:lnTo>
                    <a:pt x="79" y="172"/>
                  </a:lnTo>
                  <a:lnTo>
                    <a:pt x="79" y="172"/>
                  </a:lnTo>
                  <a:lnTo>
                    <a:pt x="78" y="180"/>
                  </a:lnTo>
                  <a:lnTo>
                    <a:pt x="75" y="187"/>
                  </a:lnTo>
                  <a:lnTo>
                    <a:pt x="71" y="192"/>
                  </a:lnTo>
                  <a:lnTo>
                    <a:pt x="66" y="196"/>
                  </a:lnTo>
                  <a:lnTo>
                    <a:pt x="60" y="201"/>
                  </a:lnTo>
                  <a:lnTo>
                    <a:pt x="55" y="205"/>
                  </a:lnTo>
                  <a:lnTo>
                    <a:pt x="48" y="206"/>
                  </a:lnTo>
                  <a:lnTo>
                    <a:pt x="41" y="207"/>
                  </a:lnTo>
                  <a:lnTo>
                    <a:pt x="41" y="207"/>
                  </a:lnTo>
                  <a:lnTo>
                    <a:pt x="37" y="206"/>
                  </a:lnTo>
                  <a:lnTo>
                    <a:pt x="37" y="206"/>
                  </a:lnTo>
                  <a:lnTo>
                    <a:pt x="29" y="205"/>
                  </a:lnTo>
                  <a:lnTo>
                    <a:pt x="23" y="202"/>
                  </a:lnTo>
                  <a:lnTo>
                    <a:pt x="16" y="199"/>
                  </a:lnTo>
                  <a:lnTo>
                    <a:pt x="12" y="194"/>
                  </a:lnTo>
                  <a:lnTo>
                    <a:pt x="8" y="188"/>
                  </a:lnTo>
                  <a:lnTo>
                    <a:pt x="4" y="183"/>
                  </a:lnTo>
                  <a:lnTo>
                    <a:pt x="3" y="176"/>
                  </a:lnTo>
                  <a:lnTo>
                    <a:pt x="3" y="169"/>
                  </a:lnTo>
                  <a:lnTo>
                    <a:pt x="3" y="169"/>
                  </a:lnTo>
                  <a:lnTo>
                    <a:pt x="3" y="165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8" y="30"/>
                  </a:lnTo>
                  <a:lnTo>
                    <a:pt x="21" y="23"/>
                  </a:lnTo>
                  <a:lnTo>
                    <a:pt x="23" y="18"/>
                  </a:lnTo>
                  <a:lnTo>
                    <a:pt x="29" y="12"/>
                  </a:lnTo>
                  <a:lnTo>
                    <a:pt x="34" y="8"/>
                  </a:lnTo>
                  <a:lnTo>
                    <a:pt x="40" y="5"/>
                  </a:lnTo>
                  <a:lnTo>
                    <a:pt x="46" y="4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6" y="4"/>
                  </a:lnTo>
                  <a:lnTo>
                    <a:pt x="72" y="7"/>
                  </a:lnTo>
                  <a:lnTo>
                    <a:pt x="78" y="11"/>
                  </a:lnTo>
                  <a:lnTo>
                    <a:pt x="82" y="16"/>
                  </a:lnTo>
                  <a:lnTo>
                    <a:pt x="86" y="22"/>
                  </a:lnTo>
                  <a:lnTo>
                    <a:pt x="90" y="27"/>
                  </a:lnTo>
                  <a:lnTo>
                    <a:pt x="92" y="34"/>
                  </a:lnTo>
                  <a:lnTo>
                    <a:pt x="93" y="41"/>
                  </a:lnTo>
                  <a:lnTo>
                    <a:pt x="93" y="41"/>
                  </a:lnTo>
                  <a:lnTo>
                    <a:pt x="92" y="45"/>
                  </a:lnTo>
                  <a:lnTo>
                    <a:pt x="79" y="172"/>
                  </a:lnTo>
                  <a:lnTo>
                    <a:pt x="81" y="173"/>
                  </a:lnTo>
                  <a:lnTo>
                    <a:pt x="82" y="173"/>
                  </a:lnTo>
                  <a:lnTo>
                    <a:pt x="94" y="45"/>
                  </a:lnTo>
                  <a:lnTo>
                    <a:pt x="94" y="45"/>
                  </a:lnTo>
                  <a:lnTo>
                    <a:pt x="96" y="41"/>
                  </a:lnTo>
                  <a:lnTo>
                    <a:pt x="96" y="41"/>
                  </a:lnTo>
                  <a:lnTo>
                    <a:pt x="94" y="34"/>
                  </a:lnTo>
                  <a:lnTo>
                    <a:pt x="93" y="26"/>
                  </a:lnTo>
                  <a:lnTo>
                    <a:pt x="89" y="20"/>
                  </a:lnTo>
                  <a:lnTo>
                    <a:pt x="85" y="13"/>
                  </a:lnTo>
                  <a:lnTo>
                    <a:pt x="79" y="9"/>
                  </a:lnTo>
                  <a:lnTo>
                    <a:pt x="72" y="5"/>
                  </a:lnTo>
                  <a:lnTo>
                    <a:pt x="66" y="3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6" y="1"/>
                  </a:lnTo>
                  <a:lnTo>
                    <a:pt x="40" y="3"/>
                  </a:lnTo>
                  <a:lnTo>
                    <a:pt x="33" y="7"/>
                  </a:lnTo>
                  <a:lnTo>
                    <a:pt x="26" y="11"/>
                  </a:lnTo>
                  <a:lnTo>
                    <a:pt x="22" y="16"/>
                  </a:lnTo>
                  <a:lnTo>
                    <a:pt x="18" y="22"/>
                  </a:lnTo>
                  <a:lnTo>
                    <a:pt x="15" y="30"/>
                  </a:lnTo>
                  <a:lnTo>
                    <a:pt x="14" y="37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0" y="176"/>
                  </a:lnTo>
                  <a:lnTo>
                    <a:pt x="3" y="183"/>
                  </a:lnTo>
                  <a:lnTo>
                    <a:pt x="6" y="190"/>
                  </a:lnTo>
                  <a:lnTo>
                    <a:pt x="10" y="196"/>
                  </a:lnTo>
                  <a:lnTo>
                    <a:pt x="15" y="201"/>
                  </a:lnTo>
                  <a:lnTo>
                    <a:pt x="22" y="205"/>
                  </a:lnTo>
                  <a:lnTo>
                    <a:pt x="29" y="207"/>
                  </a:lnTo>
                  <a:lnTo>
                    <a:pt x="36" y="209"/>
                  </a:lnTo>
                  <a:lnTo>
                    <a:pt x="36" y="209"/>
                  </a:lnTo>
                  <a:lnTo>
                    <a:pt x="41" y="210"/>
                  </a:lnTo>
                  <a:lnTo>
                    <a:pt x="41" y="210"/>
                  </a:lnTo>
                  <a:lnTo>
                    <a:pt x="48" y="209"/>
                  </a:lnTo>
                  <a:lnTo>
                    <a:pt x="56" y="207"/>
                  </a:lnTo>
                  <a:lnTo>
                    <a:pt x="62" y="203"/>
                  </a:lnTo>
                  <a:lnTo>
                    <a:pt x="68" y="199"/>
                  </a:lnTo>
                  <a:lnTo>
                    <a:pt x="72" y="194"/>
                  </a:lnTo>
                  <a:lnTo>
                    <a:pt x="77" y="187"/>
                  </a:lnTo>
                  <a:lnTo>
                    <a:pt x="79" y="180"/>
                  </a:lnTo>
                  <a:lnTo>
                    <a:pt x="82" y="173"/>
                  </a:lnTo>
                  <a:lnTo>
                    <a:pt x="81" y="173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77" name="Picture 277"/>
            <p:cNvPicPr>
              <a:picLocks noChangeAspect="1" noChangeArrowheads="1"/>
            </p:cNvPicPr>
            <p:nvPr/>
          </p:nvPicPr>
          <p:blipFill>
            <a:blip r:embed="rId1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8201" y="3505200"/>
              <a:ext cx="123825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2114551" y="3513138"/>
              <a:ext cx="112713" cy="209550"/>
            </a:xfrm>
            <a:custGeom>
              <a:avLst/>
              <a:gdLst>
                <a:gd name="T0" fmla="*/ 39 w 71"/>
                <a:gd name="T1" fmla="*/ 125 h 132"/>
                <a:gd name="T2" fmla="*/ 28 w 71"/>
                <a:gd name="T3" fmla="*/ 114 h 132"/>
                <a:gd name="T4" fmla="*/ 26 w 71"/>
                <a:gd name="T5" fmla="*/ 109 h 132"/>
                <a:gd name="T6" fmla="*/ 34 w 71"/>
                <a:gd name="T7" fmla="*/ 88 h 132"/>
                <a:gd name="T8" fmla="*/ 48 w 71"/>
                <a:gd name="T9" fmla="*/ 72 h 132"/>
                <a:gd name="T10" fmla="*/ 47 w 71"/>
                <a:gd name="T11" fmla="*/ 69 h 132"/>
                <a:gd name="T12" fmla="*/ 18 w 71"/>
                <a:gd name="T13" fmla="*/ 60 h 132"/>
                <a:gd name="T14" fmla="*/ 13 w 71"/>
                <a:gd name="T15" fmla="*/ 53 h 132"/>
                <a:gd name="T16" fmla="*/ 14 w 71"/>
                <a:gd name="T17" fmla="*/ 50 h 132"/>
                <a:gd name="T18" fmla="*/ 25 w 71"/>
                <a:gd name="T19" fmla="*/ 43 h 132"/>
                <a:gd name="T20" fmla="*/ 7 w 71"/>
                <a:gd name="T21" fmla="*/ 2 h 132"/>
                <a:gd name="T22" fmla="*/ 29 w 71"/>
                <a:gd name="T23" fmla="*/ 45 h 132"/>
                <a:gd name="T24" fmla="*/ 21 w 71"/>
                <a:gd name="T25" fmla="*/ 47 h 132"/>
                <a:gd name="T26" fmla="*/ 17 w 71"/>
                <a:gd name="T27" fmla="*/ 51 h 132"/>
                <a:gd name="T28" fmla="*/ 15 w 71"/>
                <a:gd name="T29" fmla="*/ 53 h 132"/>
                <a:gd name="T30" fmla="*/ 19 w 71"/>
                <a:gd name="T31" fmla="*/ 58 h 132"/>
                <a:gd name="T32" fmla="*/ 52 w 71"/>
                <a:gd name="T33" fmla="*/ 68 h 132"/>
                <a:gd name="T34" fmla="*/ 54 w 71"/>
                <a:gd name="T35" fmla="*/ 71 h 132"/>
                <a:gd name="T36" fmla="*/ 39 w 71"/>
                <a:gd name="T37" fmla="*/ 87 h 132"/>
                <a:gd name="T38" fmla="*/ 29 w 71"/>
                <a:gd name="T39" fmla="*/ 109 h 132"/>
                <a:gd name="T40" fmla="*/ 30 w 71"/>
                <a:gd name="T41" fmla="*/ 113 h 132"/>
                <a:gd name="T42" fmla="*/ 43 w 71"/>
                <a:gd name="T43" fmla="*/ 124 h 132"/>
                <a:gd name="T44" fmla="*/ 69 w 71"/>
                <a:gd name="T45" fmla="*/ 127 h 132"/>
                <a:gd name="T46" fmla="*/ 70 w 71"/>
                <a:gd name="T47" fmla="*/ 125 h 132"/>
                <a:gd name="T48" fmla="*/ 70 w 71"/>
                <a:gd name="T49" fmla="*/ 131 h 132"/>
                <a:gd name="T50" fmla="*/ 69 w 71"/>
                <a:gd name="T51" fmla="*/ 129 h 132"/>
                <a:gd name="T52" fmla="*/ 39 w 71"/>
                <a:gd name="T53" fmla="*/ 125 h 132"/>
                <a:gd name="T54" fmla="*/ 37 w 71"/>
                <a:gd name="T55" fmla="*/ 127 h 132"/>
                <a:gd name="T56" fmla="*/ 69 w 71"/>
                <a:gd name="T57" fmla="*/ 132 h 132"/>
                <a:gd name="T58" fmla="*/ 71 w 71"/>
                <a:gd name="T59" fmla="*/ 132 h 132"/>
                <a:gd name="T60" fmla="*/ 70 w 71"/>
                <a:gd name="T61" fmla="*/ 124 h 132"/>
                <a:gd name="T62" fmla="*/ 69 w 71"/>
                <a:gd name="T63" fmla="*/ 124 h 132"/>
                <a:gd name="T64" fmla="*/ 43 w 71"/>
                <a:gd name="T65" fmla="*/ 121 h 132"/>
                <a:gd name="T66" fmla="*/ 32 w 71"/>
                <a:gd name="T67" fmla="*/ 113 h 132"/>
                <a:gd name="T68" fmla="*/ 32 w 71"/>
                <a:gd name="T69" fmla="*/ 109 h 132"/>
                <a:gd name="T70" fmla="*/ 40 w 71"/>
                <a:gd name="T71" fmla="*/ 88 h 132"/>
                <a:gd name="T72" fmla="*/ 55 w 71"/>
                <a:gd name="T73" fmla="*/ 72 h 132"/>
                <a:gd name="T74" fmla="*/ 52 w 71"/>
                <a:gd name="T75" fmla="*/ 65 h 132"/>
                <a:gd name="T76" fmla="*/ 22 w 71"/>
                <a:gd name="T77" fmla="*/ 57 h 132"/>
                <a:gd name="T78" fmla="*/ 18 w 71"/>
                <a:gd name="T79" fmla="*/ 53 h 132"/>
                <a:gd name="T80" fmla="*/ 18 w 71"/>
                <a:gd name="T81" fmla="*/ 53 h 132"/>
                <a:gd name="T82" fmla="*/ 18 w 71"/>
                <a:gd name="T83" fmla="*/ 53 h 132"/>
                <a:gd name="T84" fmla="*/ 18 w 71"/>
                <a:gd name="T85" fmla="*/ 53 h 132"/>
                <a:gd name="T86" fmla="*/ 18 w 71"/>
                <a:gd name="T87" fmla="*/ 53 h 132"/>
                <a:gd name="T88" fmla="*/ 24 w 71"/>
                <a:gd name="T89" fmla="*/ 49 h 132"/>
                <a:gd name="T90" fmla="*/ 34 w 71"/>
                <a:gd name="T91" fmla="*/ 46 h 132"/>
                <a:gd name="T92" fmla="*/ 24 w 71"/>
                <a:gd name="T93" fmla="*/ 42 h 132"/>
                <a:gd name="T94" fmla="*/ 24 w 71"/>
                <a:gd name="T95" fmla="*/ 41 h 132"/>
                <a:gd name="T96" fmla="*/ 15 w 71"/>
                <a:gd name="T97" fmla="*/ 45 h 132"/>
                <a:gd name="T98" fmla="*/ 10 w 71"/>
                <a:gd name="T99" fmla="*/ 53 h 132"/>
                <a:gd name="T100" fmla="*/ 11 w 71"/>
                <a:gd name="T101" fmla="*/ 58 h 132"/>
                <a:gd name="T102" fmla="*/ 21 w 71"/>
                <a:gd name="T103" fmla="*/ 65 h 132"/>
                <a:gd name="T104" fmla="*/ 47 w 71"/>
                <a:gd name="T105" fmla="*/ 71 h 132"/>
                <a:gd name="T106" fmla="*/ 39 w 71"/>
                <a:gd name="T107" fmla="*/ 77 h 132"/>
                <a:gd name="T108" fmla="*/ 26 w 71"/>
                <a:gd name="T109" fmla="*/ 98 h 132"/>
                <a:gd name="T110" fmla="*/ 24 w 71"/>
                <a:gd name="T111" fmla="*/ 109 h 132"/>
                <a:gd name="T112" fmla="*/ 26 w 71"/>
                <a:gd name="T113" fmla="*/ 120 h 132"/>
                <a:gd name="T114" fmla="*/ 37 w 71"/>
                <a:gd name="T115" fmla="*/ 1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1" h="132">
                  <a:moveTo>
                    <a:pt x="39" y="127"/>
                  </a:moveTo>
                  <a:lnTo>
                    <a:pt x="39" y="125"/>
                  </a:lnTo>
                  <a:lnTo>
                    <a:pt x="39" y="125"/>
                  </a:lnTo>
                  <a:lnTo>
                    <a:pt x="32" y="120"/>
                  </a:lnTo>
                  <a:lnTo>
                    <a:pt x="29" y="117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6" y="103"/>
                  </a:lnTo>
                  <a:lnTo>
                    <a:pt x="29" y="98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41" y="79"/>
                  </a:lnTo>
                  <a:lnTo>
                    <a:pt x="48" y="72"/>
                  </a:lnTo>
                  <a:lnTo>
                    <a:pt x="49" y="71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29" y="65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4" y="50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25" y="43"/>
                  </a:lnTo>
                  <a:lnTo>
                    <a:pt x="26" y="42"/>
                  </a:lnTo>
                  <a:lnTo>
                    <a:pt x="4" y="4"/>
                  </a:lnTo>
                  <a:lnTo>
                    <a:pt x="7" y="2"/>
                  </a:lnTo>
                  <a:lnTo>
                    <a:pt x="30" y="43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7" y="51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9" y="58"/>
                  </a:lnTo>
                  <a:lnTo>
                    <a:pt x="26" y="61"/>
                  </a:lnTo>
                  <a:lnTo>
                    <a:pt x="36" y="64"/>
                  </a:lnTo>
                  <a:lnTo>
                    <a:pt x="52" y="68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47" y="77"/>
                  </a:lnTo>
                  <a:lnTo>
                    <a:pt x="39" y="87"/>
                  </a:lnTo>
                  <a:lnTo>
                    <a:pt x="39" y="87"/>
                  </a:lnTo>
                  <a:lnTo>
                    <a:pt x="32" y="98"/>
                  </a:lnTo>
                  <a:lnTo>
                    <a:pt x="30" y="103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30" y="113"/>
                  </a:lnTo>
                  <a:lnTo>
                    <a:pt x="30" y="113"/>
                  </a:lnTo>
                  <a:lnTo>
                    <a:pt x="32" y="117"/>
                  </a:lnTo>
                  <a:lnTo>
                    <a:pt x="34" y="120"/>
                  </a:lnTo>
                  <a:lnTo>
                    <a:pt x="43" y="124"/>
                  </a:lnTo>
                  <a:lnTo>
                    <a:pt x="43" y="124"/>
                  </a:lnTo>
                  <a:lnTo>
                    <a:pt x="54" y="125"/>
                  </a:lnTo>
                  <a:lnTo>
                    <a:pt x="69" y="127"/>
                  </a:lnTo>
                  <a:lnTo>
                    <a:pt x="69" y="127"/>
                  </a:lnTo>
                  <a:lnTo>
                    <a:pt x="70" y="127"/>
                  </a:lnTo>
                  <a:lnTo>
                    <a:pt x="70" y="125"/>
                  </a:lnTo>
                  <a:lnTo>
                    <a:pt x="69" y="125"/>
                  </a:lnTo>
                  <a:lnTo>
                    <a:pt x="69" y="131"/>
                  </a:lnTo>
                  <a:lnTo>
                    <a:pt x="70" y="131"/>
                  </a:lnTo>
                  <a:lnTo>
                    <a:pt x="70" y="129"/>
                  </a:lnTo>
                  <a:lnTo>
                    <a:pt x="70" y="129"/>
                  </a:lnTo>
                  <a:lnTo>
                    <a:pt x="69" y="129"/>
                  </a:lnTo>
                  <a:lnTo>
                    <a:pt x="69" y="129"/>
                  </a:lnTo>
                  <a:lnTo>
                    <a:pt x="51" y="128"/>
                  </a:lnTo>
                  <a:lnTo>
                    <a:pt x="39" y="125"/>
                  </a:lnTo>
                  <a:lnTo>
                    <a:pt x="39" y="127"/>
                  </a:lnTo>
                  <a:lnTo>
                    <a:pt x="37" y="127"/>
                  </a:lnTo>
                  <a:lnTo>
                    <a:pt x="37" y="127"/>
                  </a:lnTo>
                  <a:lnTo>
                    <a:pt x="44" y="129"/>
                  </a:lnTo>
                  <a:lnTo>
                    <a:pt x="51" y="131"/>
                  </a:lnTo>
                  <a:lnTo>
                    <a:pt x="69" y="132"/>
                  </a:lnTo>
                  <a:lnTo>
                    <a:pt x="69" y="132"/>
                  </a:lnTo>
                  <a:lnTo>
                    <a:pt x="70" y="132"/>
                  </a:lnTo>
                  <a:lnTo>
                    <a:pt x="71" y="132"/>
                  </a:lnTo>
                  <a:lnTo>
                    <a:pt x="71" y="125"/>
                  </a:lnTo>
                  <a:lnTo>
                    <a:pt x="71" y="124"/>
                  </a:lnTo>
                  <a:lnTo>
                    <a:pt x="70" y="124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9" y="124"/>
                  </a:lnTo>
                  <a:lnTo>
                    <a:pt x="54" y="122"/>
                  </a:lnTo>
                  <a:lnTo>
                    <a:pt x="43" y="121"/>
                  </a:lnTo>
                  <a:lnTo>
                    <a:pt x="43" y="121"/>
                  </a:lnTo>
                  <a:lnTo>
                    <a:pt x="36" y="117"/>
                  </a:lnTo>
                  <a:lnTo>
                    <a:pt x="33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09"/>
                  </a:lnTo>
                  <a:lnTo>
                    <a:pt x="32" y="109"/>
                  </a:lnTo>
                  <a:lnTo>
                    <a:pt x="32" y="103"/>
                  </a:lnTo>
                  <a:lnTo>
                    <a:pt x="34" y="99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8" y="79"/>
                  </a:lnTo>
                  <a:lnTo>
                    <a:pt x="55" y="72"/>
                  </a:lnTo>
                  <a:lnTo>
                    <a:pt x="60" y="66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33" y="61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18" y="54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24" y="49"/>
                  </a:lnTo>
                  <a:lnTo>
                    <a:pt x="29" y="47"/>
                  </a:lnTo>
                  <a:lnTo>
                    <a:pt x="33" y="46"/>
                  </a:lnTo>
                  <a:lnTo>
                    <a:pt x="34" y="46"/>
                  </a:lnTo>
                  <a:lnTo>
                    <a:pt x="9" y="0"/>
                  </a:lnTo>
                  <a:lnTo>
                    <a:pt x="0" y="4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19" y="42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1" y="49"/>
                  </a:lnTo>
                  <a:lnTo>
                    <a:pt x="10" y="50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5" y="61"/>
                  </a:lnTo>
                  <a:lnTo>
                    <a:pt x="21" y="65"/>
                  </a:lnTo>
                  <a:lnTo>
                    <a:pt x="32" y="69"/>
                  </a:lnTo>
                  <a:lnTo>
                    <a:pt x="47" y="72"/>
                  </a:lnTo>
                  <a:lnTo>
                    <a:pt x="47" y="71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39" y="77"/>
                  </a:lnTo>
                  <a:lnTo>
                    <a:pt x="32" y="87"/>
                  </a:lnTo>
                  <a:lnTo>
                    <a:pt x="32" y="87"/>
                  </a:lnTo>
                  <a:lnTo>
                    <a:pt x="26" y="98"/>
                  </a:lnTo>
                  <a:lnTo>
                    <a:pt x="24" y="103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6" y="120"/>
                  </a:lnTo>
                  <a:lnTo>
                    <a:pt x="29" y="122"/>
                  </a:lnTo>
                  <a:lnTo>
                    <a:pt x="33" y="125"/>
                  </a:lnTo>
                  <a:lnTo>
                    <a:pt x="37" y="127"/>
                  </a:lnTo>
                  <a:lnTo>
                    <a:pt x="39" y="127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79" name="Picture 279"/>
            <p:cNvPicPr>
              <a:picLocks noChangeAspect="1" noChangeArrowheads="1"/>
            </p:cNvPicPr>
            <p:nvPr/>
          </p:nvPicPr>
          <p:blipFill>
            <a:blip r:embed="rId1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363" y="3681413"/>
              <a:ext cx="234950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2154238" y="3698875"/>
              <a:ext cx="201613" cy="320675"/>
            </a:xfrm>
            <a:custGeom>
              <a:avLst/>
              <a:gdLst>
                <a:gd name="T0" fmla="*/ 5 w 127"/>
                <a:gd name="T1" fmla="*/ 55 h 202"/>
                <a:gd name="T2" fmla="*/ 3 w 127"/>
                <a:gd name="T3" fmla="*/ 48 h 202"/>
                <a:gd name="T4" fmla="*/ 3 w 127"/>
                <a:gd name="T5" fmla="*/ 41 h 202"/>
                <a:gd name="T6" fmla="*/ 4 w 127"/>
                <a:gd name="T7" fmla="*/ 30 h 202"/>
                <a:gd name="T8" fmla="*/ 9 w 127"/>
                <a:gd name="T9" fmla="*/ 20 h 202"/>
                <a:gd name="T10" fmla="*/ 18 w 127"/>
                <a:gd name="T11" fmla="*/ 11 h 202"/>
                <a:gd name="T12" fmla="*/ 27 w 127"/>
                <a:gd name="T13" fmla="*/ 5 h 202"/>
                <a:gd name="T14" fmla="*/ 34 w 127"/>
                <a:gd name="T15" fmla="*/ 4 h 202"/>
                <a:gd name="T16" fmla="*/ 41 w 127"/>
                <a:gd name="T17" fmla="*/ 3 h 202"/>
                <a:gd name="T18" fmla="*/ 52 w 127"/>
                <a:gd name="T19" fmla="*/ 5 h 202"/>
                <a:gd name="T20" fmla="*/ 63 w 127"/>
                <a:gd name="T21" fmla="*/ 10 h 202"/>
                <a:gd name="T22" fmla="*/ 71 w 127"/>
                <a:gd name="T23" fmla="*/ 18 h 202"/>
                <a:gd name="T24" fmla="*/ 76 w 127"/>
                <a:gd name="T25" fmla="*/ 27 h 202"/>
                <a:gd name="T26" fmla="*/ 121 w 127"/>
                <a:gd name="T27" fmla="*/ 147 h 202"/>
                <a:gd name="T28" fmla="*/ 124 w 127"/>
                <a:gd name="T29" fmla="*/ 161 h 202"/>
                <a:gd name="T30" fmla="*/ 124 w 127"/>
                <a:gd name="T31" fmla="*/ 167 h 202"/>
                <a:gd name="T32" fmla="*/ 120 w 127"/>
                <a:gd name="T33" fmla="*/ 178 h 202"/>
                <a:gd name="T34" fmla="*/ 115 w 127"/>
                <a:gd name="T35" fmla="*/ 187 h 202"/>
                <a:gd name="T36" fmla="*/ 105 w 127"/>
                <a:gd name="T37" fmla="*/ 195 h 202"/>
                <a:gd name="T38" fmla="*/ 100 w 127"/>
                <a:gd name="T39" fmla="*/ 197 h 202"/>
                <a:gd name="T40" fmla="*/ 86 w 127"/>
                <a:gd name="T41" fmla="*/ 199 h 202"/>
                <a:gd name="T42" fmla="*/ 80 w 127"/>
                <a:gd name="T43" fmla="*/ 199 h 202"/>
                <a:gd name="T44" fmla="*/ 70 w 127"/>
                <a:gd name="T45" fmla="*/ 195 h 202"/>
                <a:gd name="T46" fmla="*/ 60 w 127"/>
                <a:gd name="T47" fmla="*/ 190 h 202"/>
                <a:gd name="T48" fmla="*/ 53 w 127"/>
                <a:gd name="T49" fmla="*/ 180 h 202"/>
                <a:gd name="T50" fmla="*/ 5 w 127"/>
                <a:gd name="T51" fmla="*/ 55 h 202"/>
                <a:gd name="T52" fmla="*/ 3 w 127"/>
                <a:gd name="T53" fmla="*/ 56 h 202"/>
                <a:gd name="T54" fmla="*/ 48 w 127"/>
                <a:gd name="T55" fmla="*/ 176 h 202"/>
                <a:gd name="T56" fmla="*/ 54 w 127"/>
                <a:gd name="T57" fmla="*/ 187 h 202"/>
                <a:gd name="T58" fmla="*/ 63 w 127"/>
                <a:gd name="T59" fmla="*/ 195 h 202"/>
                <a:gd name="T60" fmla="*/ 74 w 127"/>
                <a:gd name="T61" fmla="*/ 201 h 202"/>
                <a:gd name="T62" fmla="*/ 86 w 127"/>
                <a:gd name="T63" fmla="*/ 202 h 202"/>
                <a:gd name="T64" fmla="*/ 93 w 127"/>
                <a:gd name="T65" fmla="*/ 202 h 202"/>
                <a:gd name="T66" fmla="*/ 101 w 127"/>
                <a:gd name="T67" fmla="*/ 199 h 202"/>
                <a:gd name="T68" fmla="*/ 112 w 127"/>
                <a:gd name="T69" fmla="*/ 194 h 202"/>
                <a:gd name="T70" fmla="*/ 120 w 127"/>
                <a:gd name="T71" fmla="*/ 184 h 202"/>
                <a:gd name="T72" fmla="*/ 125 w 127"/>
                <a:gd name="T73" fmla="*/ 173 h 202"/>
                <a:gd name="T74" fmla="*/ 127 w 127"/>
                <a:gd name="T75" fmla="*/ 161 h 202"/>
                <a:gd name="T76" fmla="*/ 127 w 127"/>
                <a:gd name="T77" fmla="*/ 154 h 202"/>
                <a:gd name="T78" fmla="*/ 79 w 127"/>
                <a:gd name="T79" fmla="*/ 27 h 202"/>
                <a:gd name="T80" fmla="*/ 76 w 127"/>
                <a:gd name="T81" fmla="*/ 20 h 202"/>
                <a:gd name="T82" fmla="*/ 70 w 127"/>
                <a:gd name="T83" fmla="*/ 11 h 202"/>
                <a:gd name="T84" fmla="*/ 59 w 127"/>
                <a:gd name="T85" fmla="*/ 4 h 202"/>
                <a:gd name="T86" fmla="*/ 48 w 127"/>
                <a:gd name="T87" fmla="*/ 1 h 202"/>
                <a:gd name="T88" fmla="*/ 41 w 127"/>
                <a:gd name="T89" fmla="*/ 0 h 202"/>
                <a:gd name="T90" fmla="*/ 27 w 127"/>
                <a:gd name="T91" fmla="*/ 3 h 202"/>
                <a:gd name="T92" fmla="*/ 20 w 127"/>
                <a:gd name="T93" fmla="*/ 5 h 202"/>
                <a:gd name="T94" fmla="*/ 11 w 127"/>
                <a:gd name="T95" fmla="*/ 14 h 202"/>
                <a:gd name="T96" fmla="*/ 4 w 127"/>
                <a:gd name="T97" fmla="*/ 23 h 202"/>
                <a:gd name="T98" fmla="*/ 0 w 127"/>
                <a:gd name="T99" fmla="*/ 36 h 202"/>
                <a:gd name="T100" fmla="*/ 0 w 127"/>
                <a:gd name="T101" fmla="*/ 41 h 202"/>
                <a:gd name="T102" fmla="*/ 3 w 127"/>
                <a:gd name="T103" fmla="*/ 5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7" h="202">
                  <a:moveTo>
                    <a:pt x="4" y="56"/>
                  </a:moveTo>
                  <a:lnTo>
                    <a:pt x="5" y="55"/>
                  </a:lnTo>
                  <a:lnTo>
                    <a:pt x="5" y="55"/>
                  </a:lnTo>
                  <a:lnTo>
                    <a:pt x="3" y="48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6"/>
                  </a:lnTo>
                  <a:lnTo>
                    <a:pt x="4" y="30"/>
                  </a:lnTo>
                  <a:lnTo>
                    <a:pt x="7" y="25"/>
                  </a:lnTo>
                  <a:lnTo>
                    <a:pt x="9" y="20"/>
                  </a:lnTo>
                  <a:lnTo>
                    <a:pt x="12" y="15"/>
                  </a:lnTo>
                  <a:lnTo>
                    <a:pt x="18" y="11"/>
                  </a:lnTo>
                  <a:lnTo>
                    <a:pt x="22" y="8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34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6" y="4"/>
                  </a:lnTo>
                  <a:lnTo>
                    <a:pt x="52" y="5"/>
                  </a:lnTo>
                  <a:lnTo>
                    <a:pt x="57" y="7"/>
                  </a:lnTo>
                  <a:lnTo>
                    <a:pt x="63" y="10"/>
                  </a:lnTo>
                  <a:lnTo>
                    <a:pt x="67" y="14"/>
                  </a:lnTo>
                  <a:lnTo>
                    <a:pt x="71" y="18"/>
                  </a:lnTo>
                  <a:lnTo>
                    <a:pt x="75" y="22"/>
                  </a:lnTo>
                  <a:lnTo>
                    <a:pt x="76" y="27"/>
                  </a:lnTo>
                  <a:lnTo>
                    <a:pt x="121" y="147"/>
                  </a:lnTo>
                  <a:lnTo>
                    <a:pt x="121" y="147"/>
                  </a:lnTo>
                  <a:lnTo>
                    <a:pt x="124" y="154"/>
                  </a:lnTo>
                  <a:lnTo>
                    <a:pt x="124" y="161"/>
                  </a:lnTo>
                  <a:lnTo>
                    <a:pt x="124" y="161"/>
                  </a:lnTo>
                  <a:lnTo>
                    <a:pt x="124" y="167"/>
                  </a:lnTo>
                  <a:lnTo>
                    <a:pt x="123" y="172"/>
                  </a:lnTo>
                  <a:lnTo>
                    <a:pt x="120" y="178"/>
                  </a:lnTo>
                  <a:lnTo>
                    <a:pt x="117" y="183"/>
                  </a:lnTo>
                  <a:lnTo>
                    <a:pt x="115" y="187"/>
                  </a:lnTo>
                  <a:lnTo>
                    <a:pt x="110" y="191"/>
                  </a:lnTo>
                  <a:lnTo>
                    <a:pt x="105" y="195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93" y="199"/>
                  </a:lnTo>
                  <a:lnTo>
                    <a:pt x="86" y="199"/>
                  </a:lnTo>
                  <a:lnTo>
                    <a:pt x="86" y="199"/>
                  </a:lnTo>
                  <a:lnTo>
                    <a:pt x="80" y="199"/>
                  </a:lnTo>
                  <a:lnTo>
                    <a:pt x="75" y="198"/>
                  </a:lnTo>
                  <a:lnTo>
                    <a:pt x="70" y="195"/>
                  </a:lnTo>
                  <a:lnTo>
                    <a:pt x="64" y="193"/>
                  </a:lnTo>
                  <a:lnTo>
                    <a:pt x="60" y="190"/>
                  </a:lnTo>
                  <a:lnTo>
                    <a:pt x="56" y="186"/>
                  </a:lnTo>
                  <a:lnTo>
                    <a:pt x="53" y="180"/>
                  </a:lnTo>
                  <a:lnTo>
                    <a:pt x="50" y="175"/>
                  </a:lnTo>
                  <a:lnTo>
                    <a:pt x="5" y="55"/>
                  </a:lnTo>
                  <a:lnTo>
                    <a:pt x="4" y="56"/>
                  </a:lnTo>
                  <a:lnTo>
                    <a:pt x="3" y="56"/>
                  </a:lnTo>
                  <a:lnTo>
                    <a:pt x="48" y="176"/>
                  </a:lnTo>
                  <a:lnTo>
                    <a:pt x="48" y="176"/>
                  </a:lnTo>
                  <a:lnTo>
                    <a:pt x="50" y="182"/>
                  </a:lnTo>
                  <a:lnTo>
                    <a:pt x="54" y="187"/>
                  </a:lnTo>
                  <a:lnTo>
                    <a:pt x="59" y="191"/>
                  </a:lnTo>
                  <a:lnTo>
                    <a:pt x="63" y="195"/>
                  </a:lnTo>
                  <a:lnTo>
                    <a:pt x="68" y="198"/>
                  </a:lnTo>
                  <a:lnTo>
                    <a:pt x="74" y="201"/>
                  </a:lnTo>
                  <a:lnTo>
                    <a:pt x="80" y="202"/>
                  </a:lnTo>
                  <a:lnTo>
                    <a:pt x="86" y="202"/>
                  </a:lnTo>
                  <a:lnTo>
                    <a:pt x="86" y="202"/>
                  </a:lnTo>
                  <a:lnTo>
                    <a:pt x="93" y="202"/>
                  </a:lnTo>
                  <a:lnTo>
                    <a:pt x="101" y="199"/>
                  </a:lnTo>
                  <a:lnTo>
                    <a:pt x="101" y="199"/>
                  </a:lnTo>
                  <a:lnTo>
                    <a:pt x="106" y="197"/>
                  </a:lnTo>
                  <a:lnTo>
                    <a:pt x="112" y="194"/>
                  </a:lnTo>
                  <a:lnTo>
                    <a:pt x="116" y="190"/>
                  </a:lnTo>
                  <a:lnTo>
                    <a:pt x="120" y="184"/>
                  </a:lnTo>
                  <a:lnTo>
                    <a:pt x="123" y="179"/>
                  </a:lnTo>
                  <a:lnTo>
                    <a:pt x="125" y="173"/>
                  </a:lnTo>
                  <a:lnTo>
                    <a:pt x="127" y="168"/>
                  </a:lnTo>
                  <a:lnTo>
                    <a:pt x="127" y="161"/>
                  </a:lnTo>
                  <a:lnTo>
                    <a:pt x="127" y="161"/>
                  </a:lnTo>
                  <a:lnTo>
                    <a:pt x="127" y="154"/>
                  </a:lnTo>
                  <a:lnTo>
                    <a:pt x="124" y="146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6" y="20"/>
                  </a:lnTo>
                  <a:lnTo>
                    <a:pt x="74" y="16"/>
                  </a:lnTo>
                  <a:lnTo>
                    <a:pt x="70" y="11"/>
                  </a:lnTo>
                  <a:lnTo>
                    <a:pt x="64" y="7"/>
                  </a:lnTo>
                  <a:lnTo>
                    <a:pt x="59" y="4"/>
                  </a:lnTo>
                  <a:lnTo>
                    <a:pt x="53" y="3"/>
                  </a:lnTo>
                  <a:lnTo>
                    <a:pt x="48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0" y="5"/>
                  </a:lnTo>
                  <a:lnTo>
                    <a:pt x="15" y="10"/>
                  </a:lnTo>
                  <a:lnTo>
                    <a:pt x="11" y="14"/>
                  </a:lnTo>
                  <a:lnTo>
                    <a:pt x="7" y="18"/>
                  </a:lnTo>
                  <a:lnTo>
                    <a:pt x="4" y="23"/>
                  </a:lnTo>
                  <a:lnTo>
                    <a:pt x="1" y="29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9"/>
                  </a:lnTo>
                  <a:lnTo>
                    <a:pt x="3" y="56"/>
                  </a:lnTo>
                  <a:lnTo>
                    <a:pt x="4" y="56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1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5926" y="1373188"/>
              <a:ext cx="123825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2" name="Freeform 282"/>
            <p:cNvSpPr>
              <a:spLocks/>
            </p:cNvSpPr>
            <p:nvPr/>
          </p:nvSpPr>
          <p:spPr bwMode="auto">
            <a:xfrm>
              <a:off x="7823201" y="1377950"/>
              <a:ext cx="333375" cy="152400"/>
            </a:xfrm>
            <a:custGeom>
              <a:avLst/>
              <a:gdLst>
                <a:gd name="T0" fmla="*/ 164 w 210"/>
                <a:gd name="T1" fmla="*/ 2 h 96"/>
                <a:gd name="T2" fmla="*/ 169 w 210"/>
                <a:gd name="T3" fmla="*/ 2 h 96"/>
                <a:gd name="T4" fmla="*/ 176 w 210"/>
                <a:gd name="T5" fmla="*/ 2 h 96"/>
                <a:gd name="T6" fmla="*/ 188 w 210"/>
                <a:gd name="T7" fmla="*/ 8 h 96"/>
                <a:gd name="T8" fmla="*/ 199 w 210"/>
                <a:gd name="T9" fmla="*/ 17 h 96"/>
                <a:gd name="T10" fmla="*/ 205 w 210"/>
                <a:gd name="T11" fmla="*/ 30 h 96"/>
                <a:gd name="T12" fmla="*/ 208 w 210"/>
                <a:gd name="T13" fmla="*/ 36 h 96"/>
                <a:gd name="T14" fmla="*/ 208 w 210"/>
                <a:gd name="T15" fmla="*/ 40 h 96"/>
                <a:gd name="T16" fmla="*/ 205 w 210"/>
                <a:gd name="T17" fmla="*/ 54 h 96"/>
                <a:gd name="T18" fmla="*/ 198 w 210"/>
                <a:gd name="T19" fmla="*/ 66 h 96"/>
                <a:gd name="T20" fmla="*/ 187 w 210"/>
                <a:gd name="T21" fmla="*/ 75 h 96"/>
                <a:gd name="T22" fmla="*/ 173 w 210"/>
                <a:gd name="T23" fmla="*/ 79 h 96"/>
                <a:gd name="T24" fmla="*/ 46 w 210"/>
                <a:gd name="T25" fmla="*/ 94 h 96"/>
                <a:gd name="T26" fmla="*/ 41 w 210"/>
                <a:gd name="T27" fmla="*/ 94 h 96"/>
                <a:gd name="T28" fmla="*/ 27 w 210"/>
                <a:gd name="T29" fmla="*/ 91 h 96"/>
                <a:gd name="T30" fmla="*/ 16 w 210"/>
                <a:gd name="T31" fmla="*/ 84 h 96"/>
                <a:gd name="T32" fmla="*/ 8 w 210"/>
                <a:gd name="T33" fmla="*/ 73 h 96"/>
                <a:gd name="T34" fmla="*/ 4 w 210"/>
                <a:gd name="T35" fmla="*/ 60 h 96"/>
                <a:gd name="T36" fmla="*/ 3 w 210"/>
                <a:gd name="T37" fmla="*/ 55 h 96"/>
                <a:gd name="T38" fmla="*/ 4 w 210"/>
                <a:gd name="T39" fmla="*/ 49 h 96"/>
                <a:gd name="T40" fmla="*/ 8 w 210"/>
                <a:gd name="T41" fmla="*/ 35 h 96"/>
                <a:gd name="T42" fmla="*/ 18 w 210"/>
                <a:gd name="T43" fmla="*/ 25 h 96"/>
                <a:gd name="T44" fmla="*/ 30 w 210"/>
                <a:gd name="T45" fmla="*/ 19 h 96"/>
                <a:gd name="T46" fmla="*/ 164 w 210"/>
                <a:gd name="T47" fmla="*/ 2 h 96"/>
                <a:gd name="T48" fmla="*/ 164 w 210"/>
                <a:gd name="T49" fmla="*/ 0 h 96"/>
                <a:gd name="T50" fmla="*/ 37 w 210"/>
                <a:gd name="T51" fmla="*/ 15 h 96"/>
                <a:gd name="T52" fmla="*/ 22 w 210"/>
                <a:gd name="T53" fmla="*/ 19 h 96"/>
                <a:gd name="T54" fmla="*/ 11 w 210"/>
                <a:gd name="T55" fmla="*/ 28 h 96"/>
                <a:gd name="T56" fmla="*/ 3 w 210"/>
                <a:gd name="T57" fmla="*/ 40 h 96"/>
                <a:gd name="T58" fmla="*/ 0 w 210"/>
                <a:gd name="T59" fmla="*/ 55 h 96"/>
                <a:gd name="T60" fmla="*/ 1 w 210"/>
                <a:gd name="T61" fmla="*/ 60 h 96"/>
                <a:gd name="T62" fmla="*/ 3 w 210"/>
                <a:gd name="T63" fmla="*/ 68 h 96"/>
                <a:gd name="T64" fmla="*/ 10 w 210"/>
                <a:gd name="T65" fmla="*/ 80 h 96"/>
                <a:gd name="T66" fmla="*/ 21 w 210"/>
                <a:gd name="T67" fmla="*/ 91 h 96"/>
                <a:gd name="T68" fmla="*/ 34 w 210"/>
                <a:gd name="T69" fmla="*/ 95 h 96"/>
                <a:gd name="T70" fmla="*/ 41 w 210"/>
                <a:gd name="T71" fmla="*/ 96 h 96"/>
                <a:gd name="T72" fmla="*/ 173 w 210"/>
                <a:gd name="T73" fmla="*/ 81 h 96"/>
                <a:gd name="T74" fmla="*/ 182 w 210"/>
                <a:gd name="T75" fmla="*/ 80 h 96"/>
                <a:gd name="T76" fmla="*/ 194 w 210"/>
                <a:gd name="T77" fmla="*/ 73 h 96"/>
                <a:gd name="T78" fmla="*/ 203 w 210"/>
                <a:gd name="T79" fmla="*/ 62 h 96"/>
                <a:gd name="T80" fmla="*/ 209 w 210"/>
                <a:gd name="T81" fmla="*/ 49 h 96"/>
                <a:gd name="T82" fmla="*/ 210 w 210"/>
                <a:gd name="T83" fmla="*/ 40 h 96"/>
                <a:gd name="T84" fmla="*/ 209 w 210"/>
                <a:gd name="T85" fmla="*/ 36 h 96"/>
                <a:gd name="T86" fmla="*/ 205 w 210"/>
                <a:gd name="T87" fmla="*/ 21 h 96"/>
                <a:gd name="T88" fmla="*/ 197 w 210"/>
                <a:gd name="T89" fmla="*/ 10 h 96"/>
                <a:gd name="T90" fmla="*/ 183 w 210"/>
                <a:gd name="T91" fmla="*/ 2 h 96"/>
                <a:gd name="T92" fmla="*/ 169 w 210"/>
                <a:gd name="T93" fmla="*/ 0 h 96"/>
                <a:gd name="T94" fmla="*/ 164 w 210"/>
                <a:gd name="T9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96">
                  <a:moveTo>
                    <a:pt x="164" y="1"/>
                  </a:moveTo>
                  <a:lnTo>
                    <a:pt x="164" y="2"/>
                  </a:lnTo>
                  <a:lnTo>
                    <a:pt x="164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83" y="5"/>
                  </a:lnTo>
                  <a:lnTo>
                    <a:pt x="188" y="8"/>
                  </a:lnTo>
                  <a:lnTo>
                    <a:pt x="194" y="12"/>
                  </a:lnTo>
                  <a:lnTo>
                    <a:pt x="199" y="17"/>
                  </a:lnTo>
                  <a:lnTo>
                    <a:pt x="202" y="23"/>
                  </a:lnTo>
                  <a:lnTo>
                    <a:pt x="205" y="30"/>
                  </a:lnTo>
                  <a:lnTo>
                    <a:pt x="208" y="36"/>
                  </a:lnTo>
                  <a:lnTo>
                    <a:pt x="208" y="36"/>
                  </a:lnTo>
                  <a:lnTo>
                    <a:pt x="208" y="40"/>
                  </a:lnTo>
                  <a:lnTo>
                    <a:pt x="208" y="40"/>
                  </a:lnTo>
                  <a:lnTo>
                    <a:pt x="206" y="47"/>
                  </a:lnTo>
                  <a:lnTo>
                    <a:pt x="205" y="54"/>
                  </a:lnTo>
                  <a:lnTo>
                    <a:pt x="202" y="61"/>
                  </a:lnTo>
                  <a:lnTo>
                    <a:pt x="198" y="66"/>
                  </a:lnTo>
                  <a:lnTo>
                    <a:pt x="193" y="71"/>
                  </a:lnTo>
                  <a:lnTo>
                    <a:pt x="187" y="75"/>
                  </a:lnTo>
                  <a:lnTo>
                    <a:pt x="180" y="77"/>
                  </a:lnTo>
                  <a:lnTo>
                    <a:pt x="173" y="79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34" y="92"/>
                  </a:lnTo>
                  <a:lnTo>
                    <a:pt x="27" y="91"/>
                  </a:lnTo>
                  <a:lnTo>
                    <a:pt x="22" y="88"/>
                  </a:lnTo>
                  <a:lnTo>
                    <a:pt x="16" y="84"/>
                  </a:lnTo>
                  <a:lnTo>
                    <a:pt x="11" y="79"/>
                  </a:lnTo>
                  <a:lnTo>
                    <a:pt x="8" y="73"/>
                  </a:lnTo>
                  <a:lnTo>
                    <a:pt x="6" y="6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4" y="49"/>
                  </a:lnTo>
                  <a:lnTo>
                    <a:pt x="6" y="42"/>
                  </a:lnTo>
                  <a:lnTo>
                    <a:pt x="8" y="35"/>
                  </a:lnTo>
                  <a:lnTo>
                    <a:pt x="12" y="30"/>
                  </a:lnTo>
                  <a:lnTo>
                    <a:pt x="18" y="25"/>
                  </a:lnTo>
                  <a:lnTo>
                    <a:pt x="23" y="21"/>
                  </a:lnTo>
                  <a:lnTo>
                    <a:pt x="30" y="19"/>
                  </a:lnTo>
                  <a:lnTo>
                    <a:pt x="37" y="17"/>
                  </a:lnTo>
                  <a:lnTo>
                    <a:pt x="164" y="2"/>
                  </a:lnTo>
                  <a:lnTo>
                    <a:pt x="164" y="1"/>
                  </a:lnTo>
                  <a:lnTo>
                    <a:pt x="164" y="0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29" y="16"/>
                  </a:lnTo>
                  <a:lnTo>
                    <a:pt x="22" y="19"/>
                  </a:lnTo>
                  <a:lnTo>
                    <a:pt x="16" y="23"/>
                  </a:lnTo>
                  <a:lnTo>
                    <a:pt x="11" y="28"/>
                  </a:lnTo>
                  <a:lnTo>
                    <a:pt x="7" y="34"/>
                  </a:lnTo>
                  <a:lnTo>
                    <a:pt x="3" y="40"/>
                  </a:lnTo>
                  <a:lnTo>
                    <a:pt x="1" y="47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3" y="68"/>
                  </a:lnTo>
                  <a:lnTo>
                    <a:pt x="6" y="75"/>
                  </a:lnTo>
                  <a:lnTo>
                    <a:pt x="10" y="80"/>
                  </a:lnTo>
                  <a:lnTo>
                    <a:pt x="15" y="86"/>
                  </a:lnTo>
                  <a:lnTo>
                    <a:pt x="21" y="91"/>
                  </a:lnTo>
                  <a:lnTo>
                    <a:pt x="27" y="94"/>
                  </a:lnTo>
                  <a:lnTo>
                    <a:pt x="34" y="95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6" y="96"/>
                  </a:lnTo>
                  <a:lnTo>
                    <a:pt x="173" y="81"/>
                  </a:lnTo>
                  <a:lnTo>
                    <a:pt x="173" y="81"/>
                  </a:lnTo>
                  <a:lnTo>
                    <a:pt x="182" y="80"/>
                  </a:lnTo>
                  <a:lnTo>
                    <a:pt x="188" y="77"/>
                  </a:lnTo>
                  <a:lnTo>
                    <a:pt x="194" y="73"/>
                  </a:lnTo>
                  <a:lnTo>
                    <a:pt x="199" y="68"/>
                  </a:lnTo>
                  <a:lnTo>
                    <a:pt x="203" y="62"/>
                  </a:lnTo>
                  <a:lnTo>
                    <a:pt x="208" y="55"/>
                  </a:lnTo>
                  <a:lnTo>
                    <a:pt x="209" y="49"/>
                  </a:lnTo>
                  <a:lnTo>
                    <a:pt x="210" y="40"/>
                  </a:lnTo>
                  <a:lnTo>
                    <a:pt x="210" y="40"/>
                  </a:lnTo>
                  <a:lnTo>
                    <a:pt x="209" y="36"/>
                  </a:lnTo>
                  <a:lnTo>
                    <a:pt x="209" y="36"/>
                  </a:lnTo>
                  <a:lnTo>
                    <a:pt x="208" y="28"/>
                  </a:lnTo>
                  <a:lnTo>
                    <a:pt x="205" y="21"/>
                  </a:lnTo>
                  <a:lnTo>
                    <a:pt x="201" y="15"/>
                  </a:lnTo>
                  <a:lnTo>
                    <a:pt x="197" y="10"/>
                  </a:lnTo>
                  <a:lnTo>
                    <a:pt x="190" y="5"/>
                  </a:lnTo>
                  <a:lnTo>
                    <a:pt x="183" y="2"/>
                  </a:lnTo>
                  <a:lnTo>
                    <a:pt x="176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4" y="0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83"/>
            <p:cNvSpPr>
              <a:spLocks/>
            </p:cNvSpPr>
            <p:nvPr/>
          </p:nvSpPr>
          <p:spPr bwMode="auto">
            <a:xfrm>
              <a:off x="7823201" y="1377950"/>
              <a:ext cx="333375" cy="152400"/>
            </a:xfrm>
            <a:custGeom>
              <a:avLst/>
              <a:gdLst>
                <a:gd name="T0" fmla="*/ 164 w 210"/>
                <a:gd name="T1" fmla="*/ 2 h 96"/>
                <a:gd name="T2" fmla="*/ 169 w 210"/>
                <a:gd name="T3" fmla="*/ 2 h 96"/>
                <a:gd name="T4" fmla="*/ 176 w 210"/>
                <a:gd name="T5" fmla="*/ 2 h 96"/>
                <a:gd name="T6" fmla="*/ 188 w 210"/>
                <a:gd name="T7" fmla="*/ 8 h 96"/>
                <a:gd name="T8" fmla="*/ 199 w 210"/>
                <a:gd name="T9" fmla="*/ 17 h 96"/>
                <a:gd name="T10" fmla="*/ 205 w 210"/>
                <a:gd name="T11" fmla="*/ 30 h 96"/>
                <a:gd name="T12" fmla="*/ 208 w 210"/>
                <a:gd name="T13" fmla="*/ 36 h 96"/>
                <a:gd name="T14" fmla="*/ 208 w 210"/>
                <a:gd name="T15" fmla="*/ 40 h 96"/>
                <a:gd name="T16" fmla="*/ 205 w 210"/>
                <a:gd name="T17" fmla="*/ 54 h 96"/>
                <a:gd name="T18" fmla="*/ 198 w 210"/>
                <a:gd name="T19" fmla="*/ 66 h 96"/>
                <a:gd name="T20" fmla="*/ 187 w 210"/>
                <a:gd name="T21" fmla="*/ 75 h 96"/>
                <a:gd name="T22" fmla="*/ 173 w 210"/>
                <a:gd name="T23" fmla="*/ 79 h 96"/>
                <a:gd name="T24" fmla="*/ 46 w 210"/>
                <a:gd name="T25" fmla="*/ 94 h 96"/>
                <a:gd name="T26" fmla="*/ 41 w 210"/>
                <a:gd name="T27" fmla="*/ 94 h 96"/>
                <a:gd name="T28" fmla="*/ 27 w 210"/>
                <a:gd name="T29" fmla="*/ 91 h 96"/>
                <a:gd name="T30" fmla="*/ 16 w 210"/>
                <a:gd name="T31" fmla="*/ 84 h 96"/>
                <a:gd name="T32" fmla="*/ 8 w 210"/>
                <a:gd name="T33" fmla="*/ 73 h 96"/>
                <a:gd name="T34" fmla="*/ 4 w 210"/>
                <a:gd name="T35" fmla="*/ 60 h 96"/>
                <a:gd name="T36" fmla="*/ 3 w 210"/>
                <a:gd name="T37" fmla="*/ 55 h 96"/>
                <a:gd name="T38" fmla="*/ 4 w 210"/>
                <a:gd name="T39" fmla="*/ 49 h 96"/>
                <a:gd name="T40" fmla="*/ 8 w 210"/>
                <a:gd name="T41" fmla="*/ 35 h 96"/>
                <a:gd name="T42" fmla="*/ 18 w 210"/>
                <a:gd name="T43" fmla="*/ 25 h 96"/>
                <a:gd name="T44" fmla="*/ 30 w 210"/>
                <a:gd name="T45" fmla="*/ 19 h 96"/>
                <a:gd name="T46" fmla="*/ 164 w 210"/>
                <a:gd name="T47" fmla="*/ 2 h 96"/>
                <a:gd name="T48" fmla="*/ 164 w 210"/>
                <a:gd name="T49" fmla="*/ 0 h 96"/>
                <a:gd name="T50" fmla="*/ 37 w 210"/>
                <a:gd name="T51" fmla="*/ 15 h 96"/>
                <a:gd name="T52" fmla="*/ 22 w 210"/>
                <a:gd name="T53" fmla="*/ 19 h 96"/>
                <a:gd name="T54" fmla="*/ 11 w 210"/>
                <a:gd name="T55" fmla="*/ 28 h 96"/>
                <a:gd name="T56" fmla="*/ 3 w 210"/>
                <a:gd name="T57" fmla="*/ 40 h 96"/>
                <a:gd name="T58" fmla="*/ 0 w 210"/>
                <a:gd name="T59" fmla="*/ 55 h 96"/>
                <a:gd name="T60" fmla="*/ 1 w 210"/>
                <a:gd name="T61" fmla="*/ 60 h 96"/>
                <a:gd name="T62" fmla="*/ 3 w 210"/>
                <a:gd name="T63" fmla="*/ 68 h 96"/>
                <a:gd name="T64" fmla="*/ 10 w 210"/>
                <a:gd name="T65" fmla="*/ 80 h 96"/>
                <a:gd name="T66" fmla="*/ 21 w 210"/>
                <a:gd name="T67" fmla="*/ 91 h 96"/>
                <a:gd name="T68" fmla="*/ 34 w 210"/>
                <a:gd name="T69" fmla="*/ 95 h 96"/>
                <a:gd name="T70" fmla="*/ 41 w 210"/>
                <a:gd name="T71" fmla="*/ 96 h 96"/>
                <a:gd name="T72" fmla="*/ 173 w 210"/>
                <a:gd name="T73" fmla="*/ 81 h 96"/>
                <a:gd name="T74" fmla="*/ 182 w 210"/>
                <a:gd name="T75" fmla="*/ 80 h 96"/>
                <a:gd name="T76" fmla="*/ 194 w 210"/>
                <a:gd name="T77" fmla="*/ 73 h 96"/>
                <a:gd name="T78" fmla="*/ 203 w 210"/>
                <a:gd name="T79" fmla="*/ 62 h 96"/>
                <a:gd name="T80" fmla="*/ 209 w 210"/>
                <a:gd name="T81" fmla="*/ 49 h 96"/>
                <a:gd name="T82" fmla="*/ 210 w 210"/>
                <a:gd name="T83" fmla="*/ 40 h 96"/>
                <a:gd name="T84" fmla="*/ 209 w 210"/>
                <a:gd name="T85" fmla="*/ 36 h 96"/>
                <a:gd name="T86" fmla="*/ 205 w 210"/>
                <a:gd name="T87" fmla="*/ 21 h 96"/>
                <a:gd name="T88" fmla="*/ 197 w 210"/>
                <a:gd name="T89" fmla="*/ 10 h 96"/>
                <a:gd name="T90" fmla="*/ 183 w 210"/>
                <a:gd name="T91" fmla="*/ 2 h 96"/>
                <a:gd name="T92" fmla="*/ 169 w 210"/>
                <a:gd name="T93" fmla="*/ 0 h 96"/>
                <a:gd name="T94" fmla="*/ 164 w 210"/>
                <a:gd name="T9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96">
                  <a:moveTo>
                    <a:pt x="164" y="1"/>
                  </a:moveTo>
                  <a:lnTo>
                    <a:pt x="164" y="2"/>
                  </a:lnTo>
                  <a:lnTo>
                    <a:pt x="164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83" y="5"/>
                  </a:lnTo>
                  <a:lnTo>
                    <a:pt x="188" y="8"/>
                  </a:lnTo>
                  <a:lnTo>
                    <a:pt x="194" y="12"/>
                  </a:lnTo>
                  <a:lnTo>
                    <a:pt x="199" y="17"/>
                  </a:lnTo>
                  <a:lnTo>
                    <a:pt x="202" y="23"/>
                  </a:lnTo>
                  <a:lnTo>
                    <a:pt x="205" y="30"/>
                  </a:lnTo>
                  <a:lnTo>
                    <a:pt x="208" y="36"/>
                  </a:lnTo>
                  <a:lnTo>
                    <a:pt x="208" y="36"/>
                  </a:lnTo>
                  <a:lnTo>
                    <a:pt x="208" y="40"/>
                  </a:lnTo>
                  <a:lnTo>
                    <a:pt x="208" y="40"/>
                  </a:lnTo>
                  <a:lnTo>
                    <a:pt x="206" y="47"/>
                  </a:lnTo>
                  <a:lnTo>
                    <a:pt x="205" y="54"/>
                  </a:lnTo>
                  <a:lnTo>
                    <a:pt x="202" y="61"/>
                  </a:lnTo>
                  <a:lnTo>
                    <a:pt x="198" y="66"/>
                  </a:lnTo>
                  <a:lnTo>
                    <a:pt x="193" y="71"/>
                  </a:lnTo>
                  <a:lnTo>
                    <a:pt x="187" y="75"/>
                  </a:lnTo>
                  <a:lnTo>
                    <a:pt x="180" y="77"/>
                  </a:lnTo>
                  <a:lnTo>
                    <a:pt x="173" y="79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34" y="92"/>
                  </a:lnTo>
                  <a:lnTo>
                    <a:pt x="27" y="91"/>
                  </a:lnTo>
                  <a:lnTo>
                    <a:pt x="22" y="88"/>
                  </a:lnTo>
                  <a:lnTo>
                    <a:pt x="16" y="84"/>
                  </a:lnTo>
                  <a:lnTo>
                    <a:pt x="11" y="79"/>
                  </a:lnTo>
                  <a:lnTo>
                    <a:pt x="8" y="73"/>
                  </a:lnTo>
                  <a:lnTo>
                    <a:pt x="6" y="6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4" y="49"/>
                  </a:lnTo>
                  <a:lnTo>
                    <a:pt x="6" y="42"/>
                  </a:lnTo>
                  <a:lnTo>
                    <a:pt x="8" y="35"/>
                  </a:lnTo>
                  <a:lnTo>
                    <a:pt x="12" y="30"/>
                  </a:lnTo>
                  <a:lnTo>
                    <a:pt x="18" y="25"/>
                  </a:lnTo>
                  <a:lnTo>
                    <a:pt x="23" y="21"/>
                  </a:lnTo>
                  <a:lnTo>
                    <a:pt x="30" y="19"/>
                  </a:lnTo>
                  <a:lnTo>
                    <a:pt x="37" y="17"/>
                  </a:lnTo>
                  <a:lnTo>
                    <a:pt x="164" y="2"/>
                  </a:lnTo>
                  <a:lnTo>
                    <a:pt x="164" y="1"/>
                  </a:lnTo>
                  <a:lnTo>
                    <a:pt x="164" y="0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29" y="16"/>
                  </a:lnTo>
                  <a:lnTo>
                    <a:pt x="22" y="19"/>
                  </a:lnTo>
                  <a:lnTo>
                    <a:pt x="16" y="23"/>
                  </a:lnTo>
                  <a:lnTo>
                    <a:pt x="11" y="28"/>
                  </a:lnTo>
                  <a:lnTo>
                    <a:pt x="7" y="34"/>
                  </a:lnTo>
                  <a:lnTo>
                    <a:pt x="3" y="40"/>
                  </a:lnTo>
                  <a:lnTo>
                    <a:pt x="1" y="47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3" y="68"/>
                  </a:lnTo>
                  <a:lnTo>
                    <a:pt x="6" y="75"/>
                  </a:lnTo>
                  <a:lnTo>
                    <a:pt x="10" y="80"/>
                  </a:lnTo>
                  <a:lnTo>
                    <a:pt x="15" y="86"/>
                  </a:lnTo>
                  <a:lnTo>
                    <a:pt x="21" y="91"/>
                  </a:lnTo>
                  <a:lnTo>
                    <a:pt x="27" y="94"/>
                  </a:lnTo>
                  <a:lnTo>
                    <a:pt x="34" y="95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6" y="96"/>
                  </a:lnTo>
                  <a:lnTo>
                    <a:pt x="173" y="81"/>
                  </a:lnTo>
                  <a:lnTo>
                    <a:pt x="173" y="81"/>
                  </a:lnTo>
                  <a:lnTo>
                    <a:pt x="182" y="80"/>
                  </a:lnTo>
                  <a:lnTo>
                    <a:pt x="188" y="77"/>
                  </a:lnTo>
                  <a:lnTo>
                    <a:pt x="194" y="73"/>
                  </a:lnTo>
                  <a:lnTo>
                    <a:pt x="199" y="68"/>
                  </a:lnTo>
                  <a:lnTo>
                    <a:pt x="203" y="62"/>
                  </a:lnTo>
                  <a:lnTo>
                    <a:pt x="208" y="55"/>
                  </a:lnTo>
                  <a:lnTo>
                    <a:pt x="209" y="49"/>
                  </a:lnTo>
                  <a:lnTo>
                    <a:pt x="210" y="40"/>
                  </a:lnTo>
                  <a:lnTo>
                    <a:pt x="210" y="40"/>
                  </a:lnTo>
                  <a:lnTo>
                    <a:pt x="209" y="36"/>
                  </a:lnTo>
                  <a:lnTo>
                    <a:pt x="209" y="36"/>
                  </a:lnTo>
                  <a:lnTo>
                    <a:pt x="208" y="28"/>
                  </a:lnTo>
                  <a:lnTo>
                    <a:pt x="205" y="21"/>
                  </a:lnTo>
                  <a:lnTo>
                    <a:pt x="201" y="15"/>
                  </a:lnTo>
                  <a:lnTo>
                    <a:pt x="197" y="10"/>
                  </a:lnTo>
                  <a:lnTo>
                    <a:pt x="190" y="5"/>
                  </a:lnTo>
                  <a:lnTo>
                    <a:pt x="183" y="2"/>
                  </a:lnTo>
                  <a:lnTo>
                    <a:pt x="176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4" y="0"/>
                  </a:lnTo>
                  <a:lnTo>
                    <a:pt x="164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1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4626" y="1158875"/>
              <a:ext cx="350838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5" name="Freeform 285"/>
            <p:cNvSpPr>
              <a:spLocks/>
            </p:cNvSpPr>
            <p:nvPr/>
          </p:nvSpPr>
          <p:spPr bwMode="auto">
            <a:xfrm>
              <a:off x="7804151" y="1171575"/>
              <a:ext cx="333375" cy="141288"/>
            </a:xfrm>
            <a:custGeom>
              <a:avLst/>
              <a:gdLst>
                <a:gd name="T0" fmla="*/ 172 w 210"/>
                <a:gd name="T1" fmla="*/ 9 h 89"/>
                <a:gd name="T2" fmla="*/ 179 w 210"/>
                <a:gd name="T3" fmla="*/ 11 h 89"/>
                <a:gd name="T4" fmla="*/ 192 w 210"/>
                <a:gd name="T5" fmla="*/ 16 h 89"/>
                <a:gd name="T6" fmla="*/ 202 w 210"/>
                <a:gd name="T7" fmla="*/ 27 h 89"/>
                <a:gd name="T8" fmla="*/ 207 w 210"/>
                <a:gd name="T9" fmla="*/ 41 h 89"/>
                <a:gd name="T10" fmla="*/ 207 w 210"/>
                <a:gd name="T11" fmla="*/ 48 h 89"/>
                <a:gd name="T12" fmla="*/ 207 w 210"/>
                <a:gd name="T13" fmla="*/ 50 h 89"/>
                <a:gd name="T14" fmla="*/ 206 w 210"/>
                <a:gd name="T15" fmla="*/ 57 h 89"/>
                <a:gd name="T16" fmla="*/ 200 w 210"/>
                <a:gd name="T17" fmla="*/ 71 h 89"/>
                <a:gd name="T18" fmla="*/ 190 w 210"/>
                <a:gd name="T19" fmla="*/ 80 h 89"/>
                <a:gd name="T20" fmla="*/ 177 w 210"/>
                <a:gd name="T21" fmla="*/ 86 h 89"/>
                <a:gd name="T22" fmla="*/ 169 w 210"/>
                <a:gd name="T23" fmla="*/ 86 h 89"/>
                <a:gd name="T24" fmla="*/ 39 w 210"/>
                <a:gd name="T25" fmla="*/ 79 h 89"/>
                <a:gd name="T26" fmla="*/ 31 w 210"/>
                <a:gd name="T27" fmla="*/ 78 h 89"/>
                <a:gd name="T28" fmla="*/ 19 w 210"/>
                <a:gd name="T29" fmla="*/ 71 h 89"/>
                <a:gd name="T30" fmla="*/ 9 w 210"/>
                <a:gd name="T31" fmla="*/ 61 h 89"/>
                <a:gd name="T32" fmla="*/ 4 w 210"/>
                <a:gd name="T33" fmla="*/ 48 h 89"/>
                <a:gd name="T34" fmla="*/ 3 w 210"/>
                <a:gd name="T35" fmla="*/ 41 h 89"/>
                <a:gd name="T36" fmla="*/ 3 w 210"/>
                <a:gd name="T37" fmla="*/ 38 h 89"/>
                <a:gd name="T38" fmla="*/ 4 w 210"/>
                <a:gd name="T39" fmla="*/ 31 h 89"/>
                <a:gd name="T40" fmla="*/ 11 w 210"/>
                <a:gd name="T41" fmla="*/ 18 h 89"/>
                <a:gd name="T42" fmla="*/ 20 w 210"/>
                <a:gd name="T43" fmla="*/ 8 h 89"/>
                <a:gd name="T44" fmla="*/ 34 w 210"/>
                <a:gd name="T45" fmla="*/ 3 h 89"/>
                <a:gd name="T46" fmla="*/ 41 w 210"/>
                <a:gd name="T47" fmla="*/ 3 h 89"/>
                <a:gd name="T48" fmla="*/ 172 w 210"/>
                <a:gd name="T49" fmla="*/ 9 h 89"/>
                <a:gd name="T50" fmla="*/ 172 w 210"/>
                <a:gd name="T51" fmla="*/ 7 h 89"/>
                <a:gd name="T52" fmla="*/ 43 w 210"/>
                <a:gd name="T53" fmla="*/ 0 h 89"/>
                <a:gd name="T54" fmla="*/ 41 w 210"/>
                <a:gd name="T55" fmla="*/ 0 h 89"/>
                <a:gd name="T56" fmla="*/ 26 w 210"/>
                <a:gd name="T57" fmla="*/ 3 h 89"/>
                <a:gd name="T58" fmla="*/ 13 w 210"/>
                <a:gd name="T59" fmla="*/ 11 h 89"/>
                <a:gd name="T60" fmla="*/ 4 w 210"/>
                <a:gd name="T61" fmla="*/ 23 h 89"/>
                <a:gd name="T62" fmla="*/ 0 w 210"/>
                <a:gd name="T63" fmla="*/ 38 h 89"/>
                <a:gd name="T64" fmla="*/ 0 w 210"/>
                <a:gd name="T65" fmla="*/ 38 h 89"/>
                <a:gd name="T66" fmla="*/ 0 w 210"/>
                <a:gd name="T67" fmla="*/ 41 h 89"/>
                <a:gd name="T68" fmla="*/ 4 w 210"/>
                <a:gd name="T69" fmla="*/ 56 h 89"/>
                <a:gd name="T70" fmla="*/ 12 w 210"/>
                <a:gd name="T71" fmla="*/ 68 h 89"/>
                <a:gd name="T72" fmla="*/ 24 w 210"/>
                <a:gd name="T73" fmla="*/ 78 h 89"/>
                <a:gd name="T74" fmla="*/ 39 w 210"/>
                <a:gd name="T75" fmla="*/ 82 h 89"/>
                <a:gd name="T76" fmla="*/ 166 w 210"/>
                <a:gd name="T77" fmla="*/ 89 h 89"/>
                <a:gd name="T78" fmla="*/ 169 w 210"/>
                <a:gd name="T79" fmla="*/ 89 h 89"/>
                <a:gd name="T80" fmla="*/ 184 w 210"/>
                <a:gd name="T81" fmla="*/ 86 h 89"/>
                <a:gd name="T82" fmla="*/ 198 w 210"/>
                <a:gd name="T83" fmla="*/ 78 h 89"/>
                <a:gd name="T84" fmla="*/ 206 w 210"/>
                <a:gd name="T85" fmla="*/ 65 h 89"/>
                <a:gd name="T86" fmla="*/ 210 w 210"/>
                <a:gd name="T87" fmla="*/ 50 h 89"/>
                <a:gd name="T88" fmla="*/ 210 w 210"/>
                <a:gd name="T89" fmla="*/ 50 h 89"/>
                <a:gd name="T90" fmla="*/ 210 w 210"/>
                <a:gd name="T91" fmla="*/ 48 h 89"/>
                <a:gd name="T92" fmla="*/ 207 w 210"/>
                <a:gd name="T93" fmla="*/ 33 h 89"/>
                <a:gd name="T94" fmla="*/ 199 w 210"/>
                <a:gd name="T95" fmla="*/ 20 h 89"/>
                <a:gd name="T96" fmla="*/ 187 w 210"/>
                <a:gd name="T97" fmla="*/ 11 h 89"/>
                <a:gd name="T98" fmla="*/ 172 w 210"/>
                <a:gd name="T99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0" h="89">
                  <a:moveTo>
                    <a:pt x="172" y="8"/>
                  </a:moveTo>
                  <a:lnTo>
                    <a:pt x="172" y="9"/>
                  </a:lnTo>
                  <a:lnTo>
                    <a:pt x="172" y="9"/>
                  </a:lnTo>
                  <a:lnTo>
                    <a:pt x="179" y="11"/>
                  </a:lnTo>
                  <a:lnTo>
                    <a:pt x="185" y="13"/>
                  </a:lnTo>
                  <a:lnTo>
                    <a:pt x="192" y="16"/>
                  </a:lnTo>
                  <a:lnTo>
                    <a:pt x="198" y="22"/>
                  </a:lnTo>
                  <a:lnTo>
                    <a:pt x="202" y="27"/>
                  </a:lnTo>
                  <a:lnTo>
                    <a:pt x="205" y="34"/>
                  </a:lnTo>
                  <a:lnTo>
                    <a:pt x="207" y="41"/>
                  </a:lnTo>
                  <a:lnTo>
                    <a:pt x="207" y="48"/>
                  </a:lnTo>
                  <a:lnTo>
                    <a:pt x="207" y="48"/>
                  </a:lnTo>
                  <a:lnTo>
                    <a:pt x="207" y="50"/>
                  </a:lnTo>
                  <a:lnTo>
                    <a:pt x="207" y="50"/>
                  </a:lnTo>
                  <a:lnTo>
                    <a:pt x="207" y="50"/>
                  </a:lnTo>
                  <a:lnTo>
                    <a:pt x="206" y="57"/>
                  </a:lnTo>
                  <a:lnTo>
                    <a:pt x="203" y="64"/>
                  </a:lnTo>
                  <a:lnTo>
                    <a:pt x="200" y="71"/>
                  </a:lnTo>
                  <a:lnTo>
                    <a:pt x="195" y="76"/>
                  </a:lnTo>
                  <a:lnTo>
                    <a:pt x="190" y="80"/>
                  </a:lnTo>
                  <a:lnTo>
                    <a:pt x="184" y="83"/>
                  </a:lnTo>
                  <a:lnTo>
                    <a:pt x="177" y="86"/>
                  </a:lnTo>
                  <a:lnTo>
                    <a:pt x="169" y="86"/>
                  </a:lnTo>
                  <a:lnTo>
                    <a:pt x="169" y="86"/>
                  </a:lnTo>
                  <a:lnTo>
                    <a:pt x="166" y="86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31" y="78"/>
                  </a:lnTo>
                  <a:lnTo>
                    <a:pt x="24" y="75"/>
                  </a:lnTo>
                  <a:lnTo>
                    <a:pt x="19" y="71"/>
                  </a:lnTo>
                  <a:lnTo>
                    <a:pt x="13" y="67"/>
                  </a:lnTo>
                  <a:lnTo>
                    <a:pt x="9" y="61"/>
                  </a:lnTo>
                  <a:lnTo>
                    <a:pt x="5" y="54"/>
                  </a:lnTo>
                  <a:lnTo>
                    <a:pt x="4" y="48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4" y="31"/>
                  </a:lnTo>
                  <a:lnTo>
                    <a:pt x="7" y="24"/>
                  </a:lnTo>
                  <a:lnTo>
                    <a:pt x="11" y="18"/>
                  </a:lnTo>
                  <a:lnTo>
                    <a:pt x="15" y="12"/>
                  </a:lnTo>
                  <a:lnTo>
                    <a:pt x="20" y="8"/>
                  </a:lnTo>
                  <a:lnTo>
                    <a:pt x="27" y="5"/>
                  </a:lnTo>
                  <a:lnTo>
                    <a:pt x="34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3" y="3"/>
                  </a:lnTo>
                  <a:lnTo>
                    <a:pt x="172" y="9"/>
                  </a:lnTo>
                  <a:lnTo>
                    <a:pt x="172" y="8"/>
                  </a:lnTo>
                  <a:lnTo>
                    <a:pt x="172" y="7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6" y="3"/>
                  </a:lnTo>
                  <a:lnTo>
                    <a:pt x="19" y="5"/>
                  </a:lnTo>
                  <a:lnTo>
                    <a:pt x="13" y="11"/>
                  </a:lnTo>
                  <a:lnTo>
                    <a:pt x="8" y="16"/>
                  </a:lnTo>
                  <a:lnTo>
                    <a:pt x="4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" y="48"/>
                  </a:lnTo>
                  <a:lnTo>
                    <a:pt x="4" y="56"/>
                  </a:lnTo>
                  <a:lnTo>
                    <a:pt x="7" y="63"/>
                  </a:lnTo>
                  <a:lnTo>
                    <a:pt x="12" y="68"/>
                  </a:lnTo>
                  <a:lnTo>
                    <a:pt x="18" y="74"/>
                  </a:lnTo>
                  <a:lnTo>
                    <a:pt x="24" y="78"/>
                  </a:lnTo>
                  <a:lnTo>
                    <a:pt x="31" y="80"/>
                  </a:lnTo>
                  <a:lnTo>
                    <a:pt x="39" y="82"/>
                  </a:lnTo>
                  <a:lnTo>
                    <a:pt x="166" y="89"/>
                  </a:lnTo>
                  <a:lnTo>
                    <a:pt x="166" y="89"/>
                  </a:lnTo>
                  <a:lnTo>
                    <a:pt x="169" y="89"/>
                  </a:lnTo>
                  <a:lnTo>
                    <a:pt x="169" y="89"/>
                  </a:lnTo>
                  <a:lnTo>
                    <a:pt x="177" y="89"/>
                  </a:lnTo>
                  <a:lnTo>
                    <a:pt x="184" y="86"/>
                  </a:lnTo>
                  <a:lnTo>
                    <a:pt x="191" y="82"/>
                  </a:lnTo>
                  <a:lnTo>
                    <a:pt x="198" y="78"/>
                  </a:lnTo>
                  <a:lnTo>
                    <a:pt x="202" y="72"/>
                  </a:lnTo>
                  <a:lnTo>
                    <a:pt x="206" y="65"/>
                  </a:lnTo>
                  <a:lnTo>
                    <a:pt x="209" y="59"/>
                  </a:lnTo>
                  <a:lnTo>
                    <a:pt x="210" y="50"/>
                  </a:lnTo>
                  <a:lnTo>
                    <a:pt x="210" y="50"/>
                  </a:lnTo>
                  <a:lnTo>
                    <a:pt x="210" y="50"/>
                  </a:lnTo>
                  <a:lnTo>
                    <a:pt x="210" y="48"/>
                  </a:lnTo>
                  <a:lnTo>
                    <a:pt x="210" y="48"/>
                  </a:lnTo>
                  <a:lnTo>
                    <a:pt x="210" y="39"/>
                  </a:lnTo>
                  <a:lnTo>
                    <a:pt x="207" y="33"/>
                  </a:lnTo>
                  <a:lnTo>
                    <a:pt x="203" y="26"/>
                  </a:lnTo>
                  <a:lnTo>
                    <a:pt x="199" y="20"/>
                  </a:lnTo>
                  <a:lnTo>
                    <a:pt x="194" y="15"/>
                  </a:lnTo>
                  <a:lnTo>
                    <a:pt x="187" y="11"/>
                  </a:lnTo>
                  <a:lnTo>
                    <a:pt x="180" y="8"/>
                  </a:lnTo>
                  <a:lnTo>
                    <a:pt x="172" y="7"/>
                  </a:lnTo>
                  <a:lnTo>
                    <a:pt x="172" y="8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1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6401" y="1277938"/>
              <a:ext cx="215900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" name="Freeform 287"/>
            <p:cNvSpPr>
              <a:spLocks/>
            </p:cNvSpPr>
            <p:nvPr/>
          </p:nvSpPr>
          <p:spPr bwMode="auto">
            <a:xfrm>
              <a:off x="6772276" y="1290638"/>
              <a:ext cx="184150" cy="327025"/>
            </a:xfrm>
            <a:custGeom>
              <a:avLst/>
              <a:gdLst>
                <a:gd name="T0" fmla="*/ 112 w 116"/>
                <a:gd name="T1" fmla="*/ 154 h 206"/>
                <a:gd name="T2" fmla="*/ 113 w 116"/>
                <a:gd name="T3" fmla="*/ 164 h 206"/>
                <a:gd name="T4" fmla="*/ 113 w 116"/>
                <a:gd name="T5" fmla="*/ 171 h 206"/>
                <a:gd name="T6" fmla="*/ 109 w 116"/>
                <a:gd name="T7" fmla="*/ 183 h 206"/>
                <a:gd name="T8" fmla="*/ 101 w 116"/>
                <a:gd name="T9" fmla="*/ 192 h 206"/>
                <a:gd name="T10" fmla="*/ 91 w 116"/>
                <a:gd name="T11" fmla="*/ 199 h 206"/>
                <a:gd name="T12" fmla="*/ 85 w 116"/>
                <a:gd name="T13" fmla="*/ 202 h 206"/>
                <a:gd name="T14" fmla="*/ 75 w 116"/>
                <a:gd name="T15" fmla="*/ 203 h 206"/>
                <a:gd name="T16" fmla="*/ 63 w 116"/>
                <a:gd name="T17" fmla="*/ 201 h 206"/>
                <a:gd name="T18" fmla="*/ 52 w 116"/>
                <a:gd name="T19" fmla="*/ 195 h 206"/>
                <a:gd name="T20" fmla="*/ 44 w 116"/>
                <a:gd name="T21" fmla="*/ 186 h 206"/>
                <a:gd name="T22" fmla="*/ 38 w 116"/>
                <a:gd name="T23" fmla="*/ 175 h 206"/>
                <a:gd name="T24" fmla="*/ 4 w 116"/>
                <a:gd name="T25" fmla="*/ 52 h 206"/>
                <a:gd name="T26" fmla="*/ 3 w 116"/>
                <a:gd name="T27" fmla="*/ 41 h 206"/>
                <a:gd name="T28" fmla="*/ 4 w 116"/>
                <a:gd name="T29" fmla="*/ 29 h 206"/>
                <a:gd name="T30" fmla="*/ 10 w 116"/>
                <a:gd name="T31" fmla="*/ 18 h 206"/>
                <a:gd name="T32" fmla="*/ 19 w 116"/>
                <a:gd name="T33" fmla="*/ 9 h 206"/>
                <a:gd name="T34" fmla="*/ 30 w 116"/>
                <a:gd name="T35" fmla="*/ 4 h 206"/>
                <a:gd name="T36" fmla="*/ 41 w 116"/>
                <a:gd name="T37" fmla="*/ 3 h 206"/>
                <a:gd name="T38" fmla="*/ 46 w 116"/>
                <a:gd name="T39" fmla="*/ 3 h 206"/>
                <a:gd name="T40" fmla="*/ 59 w 116"/>
                <a:gd name="T41" fmla="*/ 7 h 206"/>
                <a:gd name="T42" fmla="*/ 68 w 116"/>
                <a:gd name="T43" fmla="*/ 15 h 206"/>
                <a:gd name="T44" fmla="*/ 75 w 116"/>
                <a:gd name="T45" fmla="*/ 24 h 206"/>
                <a:gd name="T46" fmla="*/ 112 w 116"/>
                <a:gd name="T47" fmla="*/ 154 h 206"/>
                <a:gd name="T48" fmla="*/ 115 w 116"/>
                <a:gd name="T49" fmla="*/ 153 h 206"/>
                <a:gd name="T50" fmla="*/ 81 w 116"/>
                <a:gd name="T51" fmla="*/ 30 h 206"/>
                <a:gd name="T52" fmla="*/ 75 w 116"/>
                <a:gd name="T53" fmla="*/ 18 h 206"/>
                <a:gd name="T54" fmla="*/ 66 w 116"/>
                <a:gd name="T55" fmla="*/ 8 h 206"/>
                <a:gd name="T56" fmla="*/ 53 w 116"/>
                <a:gd name="T57" fmla="*/ 3 h 206"/>
                <a:gd name="T58" fmla="*/ 41 w 116"/>
                <a:gd name="T59" fmla="*/ 0 h 206"/>
                <a:gd name="T60" fmla="*/ 30 w 116"/>
                <a:gd name="T61" fmla="*/ 1 h 206"/>
                <a:gd name="T62" fmla="*/ 23 w 116"/>
                <a:gd name="T63" fmla="*/ 4 h 206"/>
                <a:gd name="T64" fmla="*/ 12 w 116"/>
                <a:gd name="T65" fmla="*/ 11 h 206"/>
                <a:gd name="T66" fmla="*/ 4 w 116"/>
                <a:gd name="T67" fmla="*/ 22 h 206"/>
                <a:gd name="T68" fmla="*/ 0 w 116"/>
                <a:gd name="T69" fmla="*/ 34 h 206"/>
                <a:gd name="T70" fmla="*/ 0 w 116"/>
                <a:gd name="T71" fmla="*/ 41 h 206"/>
                <a:gd name="T72" fmla="*/ 35 w 116"/>
                <a:gd name="T73" fmla="*/ 175 h 206"/>
                <a:gd name="T74" fmla="*/ 38 w 116"/>
                <a:gd name="T75" fmla="*/ 182 h 206"/>
                <a:gd name="T76" fmla="*/ 45 w 116"/>
                <a:gd name="T77" fmla="*/ 192 h 206"/>
                <a:gd name="T78" fmla="*/ 56 w 116"/>
                <a:gd name="T79" fmla="*/ 201 h 206"/>
                <a:gd name="T80" fmla="*/ 68 w 116"/>
                <a:gd name="T81" fmla="*/ 205 h 206"/>
                <a:gd name="T82" fmla="*/ 75 w 116"/>
                <a:gd name="T83" fmla="*/ 206 h 206"/>
                <a:gd name="T84" fmla="*/ 86 w 116"/>
                <a:gd name="T85" fmla="*/ 205 h 206"/>
                <a:gd name="T86" fmla="*/ 98 w 116"/>
                <a:gd name="T87" fmla="*/ 198 h 206"/>
                <a:gd name="T88" fmla="*/ 108 w 116"/>
                <a:gd name="T89" fmla="*/ 190 h 206"/>
                <a:gd name="T90" fmla="*/ 113 w 116"/>
                <a:gd name="T91" fmla="*/ 177 h 206"/>
                <a:gd name="T92" fmla="*/ 116 w 116"/>
                <a:gd name="T93" fmla="*/ 164 h 206"/>
                <a:gd name="T94" fmla="*/ 115 w 116"/>
                <a:gd name="T95" fmla="*/ 15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6" h="206">
                  <a:moveTo>
                    <a:pt x="113" y="154"/>
                  </a:moveTo>
                  <a:lnTo>
                    <a:pt x="112" y="154"/>
                  </a:lnTo>
                  <a:lnTo>
                    <a:pt x="112" y="154"/>
                  </a:lnTo>
                  <a:lnTo>
                    <a:pt x="113" y="164"/>
                  </a:lnTo>
                  <a:lnTo>
                    <a:pt x="113" y="164"/>
                  </a:lnTo>
                  <a:lnTo>
                    <a:pt x="113" y="171"/>
                  </a:lnTo>
                  <a:lnTo>
                    <a:pt x="111" y="176"/>
                  </a:lnTo>
                  <a:lnTo>
                    <a:pt x="109" y="183"/>
                  </a:lnTo>
                  <a:lnTo>
                    <a:pt x="105" y="187"/>
                  </a:lnTo>
                  <a:lnTo>
                    <a:pt x="101" y="192"/>
                  </a:lnTo>
                  <a:lnTo>
                    <a:pt x="97" y="197"/>
                  </a:lnTo>
                  <a:lnTo>
                    <a:pt x="91" y="199"/>
                  </a:lnTo>
                  <a:lnTo>
                    <a:pt x="85" y="202"/>
                  </a:lnTo>
                  <a:lnTo>
                    <a:pt x="85" y="202"/>
                  </a:lnTo>
                  <a:lnTo>
                    <a:pt x="75" y="203"/>
                  </a:lnTo>
                  <a:lnTo>
                    <a:pt x="75" y="203"/>
                  </a:lnTo>
                  <a:lnTo>
                    <a:pt x="68" y="202"/>
                  </a:lnTo>
                  <a:lnTo>
                    <a:pt x="63" y="201"/>
                  </a:lnTo>
                  <a:lnTo>
                    <a:pt x="57" y="198"/>
                  </a:lnTo>
                  <a:lnTo>
                    <a:pt x="52" y="195"/>
                  </a:lnTo>
                  <a:lnTo>
                    <a:pt x="48" y="191"/>
                  </a:lnTo>
                  <a:lnTo>
                    <a:pt x="44" y="186"/>
                  </a:lnTo>
                  <a:lnTo>
                    <a:pt x="40" y="180"/>
                  </a:lnTo>
                  <a:lnTo>
                    <a:pt x="38" y="175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5"/>
                  </a:lnTo>
                  <a:lnTo>
                    <a:pt x="4" y="29"/>
                  </a:lnTo>
                  <a:lnTo>
                    <a:pt x="7" y="23"/>
                  </a:lnTo>
                  <a:lnTo>
                    <a:pt x="10" y="18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5" y="7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6" y="3"/>
                  </a:lnTo>
                  <a:lnTo>
                    <a:pt x="53" y="4"/>
                  </a:lnTo>
                  <a:lnTo>
                    <a:pt x="59" y="7"/>
                  </a:lnTo>
                  <a:lnTo>
                    <a:pt x="64" y="11"/>
                  </a:lnTo>
                  <a:lnTo>
                    <a:pt x="68" y="15"/>
                  </a:lnTo>
                  <a:lnTo>
                    <a:pt x="72" y="19"/>
                  </a:lnTo>
                  <a:lnTo>
                    <a:pt x="75" y="24"/>
                  </a:lnTo>
                  <a:lnTo>
                    <a:pt x="78" y="31"/>
                  </a:lnTo>
                  <a:lnTo>
                    <a:pt x="112" y="154"/>
                  </a:lnTo>
                  <a:lnTo>
                    <a:pt x="113" y="154"/>
                  </a:lnTo>
                  <a:lnTo>
                    <a:pt x="115" y="153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78" y="23"/>
                  </a:lnTo>
                  <a:lnTo>
                    <a:pt x="75" y="18"/>
                  </a:lnTo>
                  <a:lnTo>
                    <a:pt x="71" y="12"/>
                  </a:lnTo>
                  <a:lnTo>
                    <a:pt x="66" y="8"/>
                  </a:lnTo>
                  <a:lnTo>
                    <a:pt x="60" y="4"/>
                  </a:lnTo>
                  <a:lnTo>
                    <a:pt x="53" y="3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23" y="4"/>
                  </a:lnTo>
                  <a:lnTo>
                    <a:pt x="18" y="7"/>
                  </a:lnTo>
                  <a:lnTo>
                    <a:pt x="12" y="11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1" y="27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" y="52"/>
                  </a:lnTo>
                  <a:lnTo>
                    <a:pt x="35" y="175"/>
                  </a:lnTo>
                  <a:lnTo>
                    <a:pt x="35" y="175"/>
                  </a:lnTo>
                  <a:lnTo>
                    <a:pt x="38" y="182"/>
                  </a:lnTo>
                  <a:lnTo>
                    <a:pt x="41" y="188"/>
                  </a:lnTo>
                  <a:lnTo>
                    <a:pt x="45" y="192"/>
                  </a:lnTo>
                  <a:lnTo>
                    <a:pt x="50" y="198"/>
                  </a:lnTo>
                  <a:lnTo>
                    <a:pt x="56" y="201"/>
                  </a:lnTo>
                  <a:lnTo>
                    <a:pt x="61" y="203"/>
                  </a:lnTo>
                  <a:lnTo>
                    <a:pt x="68" y="205"/>
                  </a:lnTo>
                  <a:lnTo>
                    <a:pt x="75" y="206"/>
                  </a:lnTo>
                  <a:lnTo>
                    <a:pt x="75" y="206"/>
                  </a:lnTo>
                  <a:lnTo>
                    <a:pt x="86" y="205"/>
                  </a:lnTo>
                  <a:lnTo>
                    <a:pt x="86" y="205"/>
                  </a:lnTo>
                  <a:lnTo>
                    <a:pt x="93" y="202"/>
                  </a:lnTo>
                  <a:lnTo>
                    <a:pt x="98" y="198"/>
                  </a:lnTo>
                  <a:lnTo>
                    <a:pt x="104" y="194"/>
                  </a:lnTo>
                  <a:lnTo>
                    <a:pt x="108" y="190"/>
                  </a:lnTo>
                  <a:lnTo>
                    <a:pt x="111" y="184"/>
                  </a:lnTo>
                  <a:lnTo>
                    <a:pt x="113" y="177"/>
                  </a:lnTo>
                  <a:lnTo>
                    <a:pt x="115" y="171"/>
                  </a:lnTo>
                  <a:lnTo>
                    <a:pt x="116" y="164"/>
                  </a:lnTo>
                  <a:lnTo>
                    <a:pt x="116" y="164"/>
                  </a:lnTo>
                  <a:lnTo>
                    <a:pt x="115" y="153"/>
                  </a:lnTo>
                  <a:lnTo>
                    <a:pt x="113" y="154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1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576" y="3176588"/>
              <a:ext cx="142875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9" name="Freeform 289"/>
            <p:cNvSpPr>
              <a:spLocks/>
            </p:cNvSpPr>
            <p:nvPr/>
          </p:nvSpPr>
          <p:spPr bwMode="auto">
            <a:xfrm>
              <a:off x="3592513" y="3182938"/>
              <a:ext cx="130175" cy="333375"/>
            </a:xfrm>
            <a:custGeom>
              <a:avLst/>
              <a:gdLst>
                <a:gd name="T0" fmla="*/ 80 w 82"/>
                <a:gd name="T1" fmla="*/ 169 h 210"/>
                <a:gd name="T2" fmla="*/ 78 w 82"/>
                <a:gd name="T3" fmla="*/ 176 h 210"/>
                <a:gd name="T4" fmla="*/ 73 w 82"/>
                <a:gd name="T5" fmla="*/ 191 h 210"/>
                <a:gd name="T6" fmla="*/ 69 w 82"/>
                <a:gd name="T7" fmla="*/ 197 h 210"/>
                <a:gd name="T8" fmla="*/ 56 w 82"/>
                <a:gd name="T9" fmla="*/ 205 h 210"/>
                <a:gd name="T10" fmla="*/ 41 w 82"/>
                <a:gd name="T11" fmla="*/ 208 h 210"/>
                <a:gd name="T12" fmla="*/ 33 w 82"/>
                <a:gd name="T13" fmla="*/ 206 h 210"/>
                <a:gd name="T14" fmla="*/ 19 w 82"/>
                <a:gd name="T15" fmla="*/ 201 h 210"/>
                <a:gd name="T16" fmla="*/ 14 w 82"/>
                <a:gd name="T17" fmla="*/ 197 h 210"/>
                <a:gd name="T18" fmla="*/ 6 w 82"/>
                <a:gd name="T19" fmla="*/ 184 h 210"/>
                <a:gd name="T20" fmla="*/ 3 w 82"/>
                <a:gd name="T21" fmla="*/ 169 h 210"/>
                <a:gd name="T22" fmla="*/ 3 w 82"/>
                <a:gd name="T23" fmla="*/ 41 h 210"/>
                <a:gd name="T24" fmla="*/ 6 w 82"/>
                <a:gd name="T25" fmla="*/ 26 h 210"/>
                <a:gd name="T26" fmla="*/ 14 w 82"/>
                <a:gd name="T27" fmla="*/ 14 h 210"/>
                <a:gd name="T28" fmla="*/ 19 w 82"/>
                <a:gd name="T29" fmla="*/ 10 h 210"/>
                <a:gd name="T30" fmla="*/ 33 w 82"/>
                <a:gd name="T31" fmla="*/ 4 h 210"/>
                <a:gd name="T32" fmla="*/ 41 w 82"/>
                <a:gd name="T33" fmla="*/ 3 h 210"/>
                <a:gd name="T34" fmla="*/ 56 w 82"/>
                <a:gd name="T35" fmla="*/ 5 h 210"/>
                <a:gd name="T36" fmla="*/ 69 w 82"/>
                <a:gd name="T37" fmla="*/ 14 h 210"/>
                <a:gd name="T38" fmla="*/ 73 w 82"/>
                <a:gd name="T39" fmla="*/ 19 h 210"/>
                <a:gd name="T40" fmla="*/ 78 w 82"/>
                <a:gd name="T41" fmla="*/ 33 h 210"/>
                <a:gd name="T42" fmla="*/ 80 w 82"/>
                <a:gd name="T43" fmla="*/ 169 h 210"/>
                <a:gd name="T44" fmla="*/ 82 w 82"/>
                <a:gd name="T45" fmla="*/ 169 h 210"/>
                <a:gd name="T46" fmla="*/ 82 w 82"/>
                <a:gd name="T47" fmla="*/ 41 h 210"/>
                <a:gd name="T48" fmla="*/ 80 w 82"/>
                <a:gd name="T49" fmla="*/ 25 h 210"/>
                <a:gd name="T50" fmla="*/ 70 w 82"/>
                <a:gd name="T51" fmla="*/ 12 h 210"/>
                <a:gd name="T52" fmla="*/ 58 w 82"/>
                <a:gd name="T53" fmla="*/ 3 h 210"/>
                <a:gd name="T54" fmla="*/ 41 w 82"/>
                <a:gd name="T55" fmla="*/ 0 h 210"/>
                <a:gd name="T56" fmla="*/ 33 w 82"/>
                <a:gd name="T57" fmla="*/ 1 h 210"/>
                <a:gd name="T58" fmla="*/ 18 w 82"/>
                <a:gd name="T59" fmla="*/ 7 h 210"/>
                <a:gd name="T60" fmla="*/ 7 w 82"/>
                <a:gd name="T61" fmla="*/ 18 h 210"/>
                <a:gd name="T62" fmla="*/ 0 w 82"/>
                <a:gd name="T63" fmla="*/ 33 h 210"/>
                <a:gd name="T64" fmla="*/ 0 w 82"/>
                <a:gd name="T65" fmla="*/ 169 h 210"/>
                <a:gd name="T66" fmla="*/ 0 w 82"/>
                <a:gd name="T67" fmla="*/ 178 h 210"/>
                <a:gd name="T68" fmla="*/ 7 w 82"/>
                <a:gd name="T69" fmla="*/ 193 h 210"/>
                <a:gd name="T70" fmla="*/ 18 w 82"/>
                <a:gd name="T71" fmla="*/ 203 h 210"/>
                <a:gd name="T72" fmla="*/ 33 w 82"/>
                <a:gd name="T73" fmla="*/ 209 h 210"/>
                <a:gd name="T74" fmla="*/ 41 w 82"/>
                <a:gd name="T75" fmla="*/ 210 h 210"/>
                <a:gd name="T76" fmla="*/ 58 w 82"/>
                <a:gd name="T77" fmla="*/ 208 h 210"/>
                <a:gd name="T78" fmla="*/ 70 w 82"/>
                <a:gd name="T79" fmla="*/ 198 h 210"/>
                <a:gd name="T80" fmla="*/ 80 w 82"/>
                <a:gd name="T81" fmla="*/ 186 h 210"/>
                <a:gd name="T82" fmla="*/ 82 w 82"/>
                <a:gd name="T83" fmla="*/ 169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2" h="210">
                  <a:moveTo>
                    <a:pt x="81" y="169"/>
                  </a:moveTo>
                  <a:lnTo>
                    <a:pt x="80" y="169"/>
                  </a:lnTo>
                  <a:lnTo>
                    <a:pt x="80" y="169"/>
                  </a:lnTo>
                  <a:lnTo>
                    <a:pt x="78" y="176"/>
                  </a:lnTo>
                  <a:lnTo>
                    <a:pt x="77" y="184"/>
                  </a:lnTo>
                  <a:lnTo>
                    <a:pt x="73" y="191"/>
                  </a:lnTo>
                  <a:lnTo>
                    <a:pt x="69" y="197"/>
                  </a:lnTo>
                  <a:lnTo>
                    <a:pt x="69" y="197"/>
                  </a:lnTo>
                  <a:lnTo>
                    <a:pt x="63" y="201"/>
                  </a:lnTo>
                  <a:lnTo>
                    <a:pt x="56" y="205"/>
                  </a:lnTo>
                  <a:lnTo>
                    <a:pt x="49" y="206"/>
                  </a:lnTo>
                  <a:lnTo>
                    <a:pt x="41" y="208"/>
                  </a:lnTo>
                  <a:lnTo>
                    <a:pt x="41" y="208"/>
                  </a:lnTo>
                  <a:lnTo>
                    <a:pt x="33" y="206"/>
                  </a:lnTo>
                  <a:lnTo>
                    <a:pt x="26" y="205"/>
                  </a:lnTo>
                  <a:lnTo>
                    <a:pt x="19" y="201"/>
                  </a:lnTo>
                  <a:lnTo>
                    <a:pt x="14" y="197"/>
                  </a:lnTo>
                  <a:lnTo>
                    <a:pt x="14" y="197"/>
                  </a:lnTo>
                  <a:lnTo>
                    <a:pt x="10" y="191"/>
                  </a:lnTo>
                  <a:lnTo>
                    <a:pt x="6" y="184"/>
                  </a:lnTo>
                  <a:lnTo>
                    <a:pt x="3" y="176"/>
                  </a:lnTo>
                  <a:lnTo>
                    <a:pt x="3" y="169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3"/>
                  </a:lnTo>
                  <a:lnTo>
                    <a:pt x="6" y="26"/>
                  </a:lnTo>
                  <a:lnTo>
                    <a:pt x="10" y="19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9" y="10"/>
                  </a:lnTo>
                  <a:lnTo>
                    <a:pt x="26" y="5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9" y="4"/>
                  </a:lnTo>
                  <a:lnTo>
                    <a:pt x="56" y="5"/>
                  </a:lnTo>
                  <a:lnTo>
                    <a:pt x="63" y="10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73" y="19"/>
                  </a:lnTo>
                  <a:lnTo>
                    <a:pt x="77" y="26"/>
                  </a:lnTo>
                  <a:lnTo>
                    <a:pt x="78" y="33"/>
                  </a:lnTo>
                  <a:lnTo>
                    <a:pt x="80" y="41"/>
                  </a:lnTo>
                  <a:lnTo>
                    <a:pt x="80" y="169"/>
                  </a:lnTo>
                  <a:lnTo>
                    <a:pt x="81" y="169"/>
                  </a:lnTo>
                  <a:lnTo>
                    <a:pt x="82" y="169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1" y="33"/>
                  </a:lnTo>
                  <a:lnTo>
                    <a:pt x="80" y="25"/>
                  </a:lnTo>
                  <a:lnTo>
                    <a:pt x="75" y="18"/>
                  </a:lnTo>
                  <a:lnTo>
                    <a:pt x="70" y="12"/>
                  </a:lnTo>
                  <a:lnTo>
                    <a:pt x="64" y="7"/>
                  </a:lnTo>
                  <a:lnTo>
                    <a:pt x="58" y="3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3"/>
                  </a:lnTo>
                  <a:lnTo>
                    <a:pt x="18" y="7"/>
                  </a:lnTo>
                  <a:lnTo>
                    <a:pt x="13" y="12"/>
                  </a:lnTo>
                  <a:lnTo>
                    <a:pt x="7" y="18"/>
                  </a:lnTo>
                  <a:lnTo>
                    <a:pt x="3" y="25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0" y="178"/>
                  </a:lnTo>
                  <a:lnTo>
                    <a:pt x="3" y="186"/>
                  </a:lnTo>
                  <a:lnTo>
                    <a:pt x="7" y="193"/>
                  </a:lnTo>
                  <a:lnTo>
                    <a:pt x="13" y="198"/>
                  </a:lnTo>
                  <a:lnTo>
                    <a:pt x="18" y="203"/>
                  </a:lnTo>
                  <a:lnTo>
                    <a:pt x="25" y="208"/>
                  </a:lnTo>
                  <a:lnTo>
                    <a:pt x="33" y="209"/>
                  </a:lnTo>
                  <a:lnTo>
                    <a:pt x="41" y="210"/>
                  </a:lnTo>
                  <a:lnTo>
                    <a:pt x="41" y="210"/>
                  </a:lnTo>
                  <a:lnTo>
                    <a:pt x="49" y="209"/>
                  </a:lnTo>
                  <a:lnTo>
                    <a:pt x="58" y="208"/>
                  </a:lnTo>
                  <a:lnTo>
                    <a:pt x="64" y="203"/>
                  </a:lnTo>
                  <a:lnTo>
                    <a:pt x="70" y="198"/>
                  </a:lnTo>
                  <a:lnTo>
                    <a:pt x="75" y="193"/>
                  </a:lnTo>
                  <a:lnTo>
                    <a:pt x="80" y="186"/>
                  </a:lnTo>
                  <a:lnTo>
                    <a:pt x="81" y="178"/>
                  </a:lnTo>
                  <a:lnTo>
                    <a:pt x="82" y="169"/>
                  </a:lnTo>
                  <a:lnTo>
                    <a:pt x="81" y="169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1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7226" y="2997200"/>
              <a:ext cx="273050" cy="33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3213101" y="3016250"/>
              <a:ext cx="242888" cy="298450"/>
            </a:xfrm>
            <a:custGeom>
              <a:avLst/>
              <a:gdLst>
                <a:gd name="T0" fmla="*/ 73 w 153"/>
                <a:gd name="T1" fmla="*/ 168 h 188"/>
                <a:gd name="T2" fmla="*/ 67 w 153"/>
                <a:gd name="T3" fmla="*/ 176 h 188"/>
                <a:gd name="T4" fmla="*/ 51 w 153"/>
                <a:gd name="T5" fmla="*/ 184 h 188"/>
                <a:gd name="T6" fmla="*/ 41 w 153"/>
                <a:gd name="T7" fmla="*/ 186 h 188"/>
                <a:gd name="T8" fmla="*/ 25 w 153"/>
                <a:gd name="T9" fmla="*/ 181 h 188"/>
                <a:gd name="T10" fmla="*/ 21 w 153"/>
                <a:gd name="T11" fmla="*/ 179 h 188"/>
                <a:gd name="T12" fmla="*/ 7 w 153"/>
                <a:gd name="T13" fmla="*/ 165 h 188"/>
                <a:gd name="T14" fmla="*/ 3 w 153"/>
                <a:gd name="T15" fmla="*/ 147 h 188"/>
                <a:gd name="T16" fmla="*/ 5 w 153"/>
                <a:gd name="T17" fmla="*/ 136 h 188"/>
                <a:gd name="T18" fmla="*/ 10 w 153"/>
                <a:gd name="T19" fmla="*/ 125 h 188"/>
                <a:gd name="T20" fmla="*/ 81 w 153"/>
                <a:gd name="T21" fmla="*/ 19 h 188"/>
                <a:gd name="T22" fmla="*/ 95 w 153"/>
                <a:gd name="T23" fmla="*/ 7 h 188"/>
                <a:gd name="T24" fmla="*/ 112 w 153"/>
                <a:gd name="T25" fmla="*/ 3 h 188"/>
                <a:gd name="T26" fmla="*/ 123 w 153"/>
                <a:gd name="T27" fmla="*/ 4 h 188"/>
                <a:gd name="T28" fmla="*/ 133 w 153"/>
                <a:gd name="T29" fmla="*/ 8 h 188"/>
                <a:gd name="T30" fmla="*/ 141 w 153"/>
                <a:gd name="T31" fmla="*/ 15 h 188"/>
                <a:gd name="T32" fmla="*/ 149 w 153"/>
                <a:gd name="T33" fmla="*/ 31 h 188"/>
                <a:gd name="T34" fmla="*/ 151 w 153"/>
                <a:gd name="T35" fmla="*/ 41 h 188"/>
                <a:gd name="T36" fmla="*/ 147 w 153"/>
                <a:gd name="T37" fmla="*/ 57 h 188"/>
                <a:gd name="T38" fmla="*/ 73 w 153"/>
                <a:gd name="T39" fmla="*/ 168 h 188"/>
                <a:gd name="T40" fmla="*/ 76 w 153"/>
                <a:gd name="T41" fmla="*/ 171 h 188"/>
                <a:gd name="T42" fmla="*/ 147 w 153"/>
                <a:gd name="T43" fmla="*/ 63 h 188"/>
                <a:gd name="T44" fmla="*/ 152 w 153"/>
                <a:gd name="T45" fmla="*/ 52 h 188"/>
                <a:gd name="T46" fmla="*/ 153 w 153"/>
                <a:gd name="T47" fmla="*/ 41 h 188"/>
                <a:gd name="T48" fmla="*/ 152 w 153"/>
                <a:gd name="T49" fmla="*/ 31 h 188"/>
                <a:gd name="T50" fmla="*/ 142 w 153"/>
                <a:gd name="T51" fmla="*/ 14 h 188"/>
                <a:gd name="T52" fmla="*/ 136 w 153"/>
                <a:gd name="T53" fmla="*/ 7 h 188"/>
                <a:gd name="T54" fmla="*/ 125 w 153"/>
                <a:gd name="T55" fmla="*/ 1 h 188"/>
                <a:gd name="T56" fmla="*/ 112 w 153"/>
                <a:gd name="T57" fmla="*/ 0 h 188"/>
                <a:gd name="T58" fmla="*/ 103 w 153"/>
                <a:gd name="T59" fmla="*/ 1 h 188"/>
                <a:gd name="T60" fmla="*/ 85 w 153"/>
                <a:gd name="T61" fmla="*/ 9 h 188"/>
                <a:gd name="T62" fmla="*/ 7 w 153"/>
                <a:gd name="T63" fmla="*/ 124 h 188"/>
                <a:gd name="T64" fmla="*/ 5 w 153"/>
                <a:gd name="T65" fmla="*/ 130 h 188"/>
                <a:gd name="T66" fmla="*/ 0 w 153"/>
                <a:gd name="T67" fmla="*/ 142 h 188"/>
                <a:gd name="T68" fmla="*/ 0 w 153"/>
                <a:gd name="T69" fmla="*/ 147 h 188"/>
                <a:gd name="T70" fmla="*/ 5 w 153"/>
                <a:gd name="T71" fmla="*/ 166 h 188"/>
                <a:gd name="T72" fmla="*/ 18 w 153"/>
                <a:gd name="T73" fmla="*/ 181 h 188"/>
                <a:gd name="T74" fmla="*/ 24 w 153"/>
                <a:gd name="T75" fmla="*/ 184 h 188"/>
                <a:gd name="T76" fmla="*/ 36 w 153"/>
                <a:gd name="T77" fmla="*/ 188 h 188"/>
                <a:gd name="T78" fmla="*/ 41 w 153"/>
                <a:gd name="T79" fmla="*/ 188 h 188"/>
                <a:gd name="T80" fmla="*/ 61 w 153"/>
                <a:gd name="T81" fmla="*/ 184 h 188"/>
                <a:gd name="T82" fmla="*/ 76 w 153"/>
                <a:gd name="T83" fmla="*/ 17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" h="188">
                  <a:moveTo>
                    <a:pt x="74" y="169"/>
                  </a:moveTo>
                  <a:lnTo>
                    <a:pt x="73" y="168"/>
                  </a:lnTo>
                  <a:lnTo>
                    <a:pt x="73" y="168"/>
                  </a:lnTo>
                  <a:lnTo>
                    <a:pt x="67" y="176"/>
                  </a:lnTo>
                  <a:lnTo>
                    <a:pt x="59" y="181"/>
                  </a:lnTo>
                  <a:lnTo>
                    <a:pt x="51" y="184"/>
                  </a:lnTo>
                  <a:lnTo>
                    <a:pt x="41" y="186"/>
                  </a:lnTo>
                  <a:lnTo>
                    <a:pt x="41" y="186"/>
                  </a:lnTo>
                  <a:lnTo>
                    <a:pt x="30" y="184"/>
                  </a:lnTo>
                  <a:lnTo>
                    <a:pt x="25" y="181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13" y="173"/>
                  </a:lnTo>
                  <a:lnTo>
                    <a:pt x="7" y="165"/>
                  </a:lnTo>
                  <a:lnTo>
                    <a:pt x="5" y="157"/>
                  </a:lnTo>
                  <a:lnTo>
                    <a:pt x="3" y="147"/>
                  </a:lnTo>
                  <a:lnTo>
                    <a:pt x="3" y="147"/>
                  </a:lnTo>
                  <a:lnTo>
                    <a:pt x="5" y="136"/>
                  </a:lnTo>
                  <a:lnTo>
                    <a:pt x="7" y="131"/>
                  </a:lnTo>
                  <a:lnTo>
                    <a:pt x="10" y="125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6" y="12"/>
                  </a:lnTo>
                  <a:lnTo>
                    <a:pt x="95" y="7"/>
                  </a:lnTo>
                  <a:lnTo>
                    <a:pt x="103" y="3"/>
                  </a:lnTo>
                  <a:lnTo>
                    <a:pt x="112" y="3"/>
                  </a:lnTo>
                  <a:lnTo>
                    <a:pt x="112" y="3"/>
                  </a:lnTo>
                  <a:lnTo>
                    <a:pt x="123" y="4"/>
                  </a:lnTo>
                  <a:lnTo>
                    <a:pt x="129" y="5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41" y="15"/>
                  </a:lnTo>
                  <a:lnTo>
                    <a:pt x="147" y="23"/>
                  </a:lnTo>
                  <a:lnTo>
                    <a:pt x="149" y="31"/>
                  </a:lnTo>
                  <a:lnTo>
                    <a:pt x="151" y="41"/>
                  </a:lnTo>
                  <a:lnTo>
                    <a:pt x="151" y="41"/>
                  </a:lnTo>
                  <a:lnTo>
                    <a:pt x="149" y="52"/>
                  </a:lnTo>
                  <a:lnTo>
                    <a:pt x="147" y="57"/>
                  </a:lnTo>
                  <a:lnTo>
                    <a:pt x="144" y="61"/>
                  </a:lnTo>
                  <a:lnTo>
                    <a:pt x="73" y="168"/>
                  </a:lnTo>
                  <a:lnTo>
                    <a:pt x="74" y="169"/>
                  </a:lnTo>
                  <a:lnTo>
                    <a:pt x="76" y="171"/>
                  </a:lnTo>
                  <a:lnTo>
                    <a:pt x="147" y="63"/>
                  </a:lnTo>
                  <a:lnTo>
                    <a:pt x="147" y="63"/>
                  </a:lnTo>
                  <a:lnTo>
                    <a:pt x="149" y="57"/>
                  </a:lnTo>
                  <a:lnTo>
                    <a:pt x="152" y="52"/>
                  </a:lnTo>
                  <a:lnTo>
                    <a:pt x="153" y="46"/>
                  </a:lnTo>
                  <a:lnTo>
                    <a:pt x="153" y="41"/>
                  </a:lnTo>
                  <a:lnTo>
                    <a:pt x="153" y="41"/>
                  </a:lnTo>
                  <a:lnTo>
                    <a:pt x="152" y="31"/>
                  </a:lnTo>
                  <a:lnTo>
                    <a:pt x="149" y="22"/>
                  </a:lnTo>
                  <a:lnTo>
                    <a:pt x="142" y="14"/>
                  </a:lnTo>
                  <a:lnTo>
                    <a:pt x="136" y="7"/>
                  </a:lnTo>
                  <a:lnTo>
                    <a:pt x="136" y="7"/>
                  </a:lnTo>
                  <a:lnTo>
                    <a:pt x="130" y="3"/>
                  </a:lnTo>
                  <a:lnTo>
                    <a:pt x="125" y="1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03" y="1"/>
                  </a:lnTo>
                  <a:lnTo>
                    <a:pt x="93" y="4"/>
                  </a:lnTo>
                  <a:lnTo>
                    <a:pt x="85" y="9"/>
                  </a:lnTo>
                  <a:lnTo>
                    <a:pt x="78" y="18"/>
                  </a:lnTo>
                  <a:lnTo>
                    <a:pt x="7" y="124"/>
                  </a:lnTo>
                  <a:lnTo>
                    <a:pt x="7" y="124"/>
                  </a:lnTo>
                  <a:lnTo>
                    <a:pt x="5" y="130"/>
                  </a:lnTo>
                  <a:lnTo>
                    <a:pt x="2" y="135"/>
                  </a:lnTo>
                  <a:lnTo>
                    <a:pt x="0" y="142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2" y="157"/>
                  </a:lnTo>
                  <a:lnTo>
                    <a:pt x="5" y="166"/>
                  </a:lnTo>
                  <a:lnTo>
                    <a:pt x="11" y="175"/>
                  </a:lnTo>
                  <a:lnTo>
                    <a:pt x="18" y="181"/>
                  </a:lnTo>
                  <a:lnTo>
                    <a:pt x="18" y="181"/>
                  </a:lnTo>
                  <a:lnTo>
                    <a:pt x="24" y="184"/>
                  </a:lnTo>
                  <a:lnTo>
                    <a:pt x="30" y="187"/>
                  </a:lnTo>
                  <a:lnTo>
                    <a:pt x="36" y="188"/>
                  </a:lnTo>
                  <a:lnTo>
                    <a:pt x="41" y="188"/>
                  </a:lnTo>
                  <a:lnTo>
                    <a:pt x="41" y="188"/>
                  </a:lnTo>
                  <a:lnTo>
                    <a:pt x="51" y="187"/>
                  </a:lnTo>
                  <a:lnTo>
                    <a:pt x="61" y="184"/>
                  </a:lnTo>
                  <a:lnTo>
                    <a:pt x="69" y="177"/>
                  </a:lnTo>
                  <a:lnTo>
                    <a:pt x="76" y="171"/>
                  </a:lnTo>
                  <a:lnTo>
                    <a:pt x="74" y="169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2" name="Picture 292"/>
            <p:cNvPicPr>
              <a:picLocks noChangeAspect="1" noChangeArrowheads="1"/>
            </p:cNvPicPr>
            <p:nvPr/>
          </p:nvPicPr>
          <p:blipFill>
            <a:blip r:embed="rId1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201" y="3657600"/>
              <a:ext cx="142875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735138" y="3663950"/>
              <a:ext cx="130175" cy="333375"/>
            </a:xfrm>
            <a:custGeom>
              <a:avLst/>
              <a:gdLst>
                <a:gd name="T0" fmla="*/ 80 w 82"/>
                <a:gd name="T1" fmla="*/ 168 h 210"/>
                <a:gd name="T2" fmla="*/ 78 w 82"/>
                <a:gd name="T3" fmla="*/ 176 h 210"/>
                <a:gd name="T4" fmla="*/ 73 w 82"/>
                <a:gd name="T5" fmla="*/ 190 h 210"/>
                <a:gd name="T6" fmla="*/ 69 w 82"/>
                <a:gd name="T7" fmla="*/ 195 h 210"/>
                <a:gd name="T8" fmla="*/ 56 w 82"/>
                <a:gd name="T9" fmla="*/ 204 h 210"/>
                <a:gd name="T10" fmla="*/ 41 w 82"/>
                <a:gd name="T11" fmla="*/ 208 h 210"/>
                <a:gd name="T12" fmla="*/ 33 w 82"/>
                <a:gd name="T13" fmla="*/ 206 h 210"/>
                <a:gd name="T14" fmla="*/ 20 w 82"/>
                <a:gd name="T15" fmla="*/ 201 h 210"/>
                <a:gd name="T16" fmla="*/ 14 w 82"/>
                <a:gd name="T17" fmla="*/ 195 h 210"/>
                <a:gd name="T18" fmla="*/ 6 w 82"/>
                <a:gd name="T19" fmla="*/ 183 h 210"/>
                <a:gd name="T20" fmla="*/ 3 w 82"/>
                <a:gd name="T21" fmla="*/ 168 h 210"/>
                <a:gd name="T22" fmla="*/ 3 w 82"/>
                <a:gd name="T23" fmla="*/ 41 h 210"/>
                <a:gd name="T24" fmla="*/ 6 w 82"/>
                <a:gd name="T25" fmla="*/ 26 h 210"/>
                <a:gd name="T26" fmla="*/ 14 w 82"/>
                <a:gd name="T27" fmla="*/ 14 h 210"/>
                <a:gd name="T28" fmla="*/ 20 w 82"/>
                <a:gd name="T29" fmla="*/ 8 h 210"/>
                <a:gd name="T30" fmla="*/ 33 w 82"/>
                <a:gd name="T31" fmla="*/ 3 h 210"/>
                <a:gd name="T32" fmla="*/ 41 w 82"/>
                <a:gd name="T33" fmla="*/ 3 h 210"/>
                <a:gd name="T34" fmla="*/ 56 w 82"/>
                <a:gd name="T35" fmla="*/ 6 h 210"/>
                <a:gd name="T36" fmla="*/ 69 w 82"/>
                <a:gd name="T37" fmla="*/ 14 h 210"/>
                <a:gd name="T38" fmla="*/ 73 w 82"/>
                <a:gd name="T39" fmla="*/ 19 h 210"/>
                <a:gd name="T40" fmla="*/ 78 w 82"/>
                <a:gd name="T41" fmla="*/ 33 h 210"/>
                <a:gd name="T42" fmla="*/ 80 w 82"/>
                <a:gd name="T43" fmla="*/ 168 h 210"/>
                <a:gd name="T44" fmla="*/ 82 w 82"/>
                <a:gd name="T45" fmla="*/ 168 h 210"/>
                <a:gd name="T46" fmla="*/ 82 w 82"/>
                <a:gd name="T47" fmla="*/ 41 h 210"/>
                <a:gd name="T48" fmla="*/ 80 w 82"/>
                <a:gd name="T49" fmla="*/ 25 h 210"/>
                <a:gd name="T50" fmla="*/ 70 w 82"/>
                <a:gd name="T51" fmla="*/ 11 h 210"/>
                <a:gd name="T52" fmla="*/ 58 w 82"/>
                <a:gd name="T53" fmla="*/ 3 h 210"/>
                <a:gd name="T54" fmla="*/ 41 w 82"/>
                <a:gd name="T55" fmla="*/ 0 h 210"/>
                <a:gd name="T56" fmla="*/ 33 w 82"/>
                <a:gd name="T57" fmla="*/ 0 h 210"/>
                <a:gd name="T58" fmla="*/ 18 w 82"/>
                <a:gd name="T59" fmla="*/ 7 h 210"/>
                <a:gd name="T60" fmla="*/ 7 w 82"/>
                <a:gd name="T61" fmla="*/ 18 h 210"/>
                <a:gd name="T62" fmla="*/ 0 w 82"/>
                <a:gd name="T63" fmla="*/ 33 h 210"/>
                <a:gd name="T64" fmla="*/ 0 w 82"/>
                <a:gd name="T65" fmla="*/ 168 h 210"/>
                <a:gd name="T66" fmla="*/ 0 w 82"/>
                <a:gd name="T67" fmla="*/ 178 h 210"/>
                <a:gd name="T68" fmla="*/ 7 w 82"/>
                <a:gd name="T69" fmla="*/ 191 h 210"/>
                <a:gd name="T70" fmla="*/ 18 w 82"/>
                <a:gd name="T71" fmla="*/ 202 h 210"/>
                <a:gd name="T72" fmla="*/ 33 w 82"/>
                <a:gd name="T73" fmla="*/ 209 h 210"/>
                <a:gd name="T74" fmla="*/ 41 w 82"/>
                <a:gd name="T75" fmla="*/ 210 h 210"/>
                <a:gd name="T76" fmla="*/ 58 w 82"/>
                <a:gd name="T77" fmla="*/ 206 h 210"/>
                <a:gd name="T78" fmla="*/ 70 w 82"/>
                <a:gd name="T79" fmla="*/ 198 h 210"/>
                <a:gd name="T80" fmla="*/ 80 w 82"/>
                <a:gd name="T81" fmla="*/ 185 h 210"/>
                <a:gd name="T82" fmla="*/ 82 w 82"/>
                <a:gd name="T83" fmla="*/ 16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2" h="210">
                  <a:moveTo>
                    <a:pt x="81" y="168"/>
                  </a:moveTo>
                  <a:lnTo>
                    <a:pt x="80" y="168"/>
                  </a:lnTo>
                  <a:lnTo>
                    <a:pt x="80" y="168"/>
                  </a:lnTo>
                  <a:lnTo>
                    <a:pt x="78" y="176"/>
                  </a:lnTo>
                  <a:lnTo>
                    <a:pt x="77" y="183"/>
                  </a:lnTo>
                  <a:lnTo>
                    <a:pt x="73" y="190"/>
                  </a:lnTo>
                  <a:lnTo>
                    <a:pt x="69" y="195"/>
                  </a:lnTo>
                  <a:lnTo>
                    <a:pt x="69" y="195"/>
                  </a:lnTo>
                  <a:lnTo>
                    <a:pt x="63" y="201"/>
                  </a:lnTo>
                  <a:lnTo>
                    <a:pt x="56" y="204"/>
                  </a:lnTo>
                  <a:lnTo>
                    <a:pt x="50" y="206"/>
                  </a:lnTo>
                  <a:lnTo>
                    <a:pt x="41" y="208"/>
                  </a:lnTo>
                  <a:lnTo>
                    <a:pt x="41" y="208"/>
                  </a:lnTo>
                  <a:lnTo>
                    <a:pt x="33" y="206"/>
                  </a:lnTo>
                  <a:lnTo>
                    <a:pt x="26" y="204"/>
                  </a:lnTo>
                  <a:lnTo>
                    <a:pt x="20" y="201"/>
                  </a:lnTo>
                  <a:lnTo>
                    <a:pt x="14" y="195"/>
                  </a:lnTo>
                  <a:lnTo>
                    <a:pt x="14" y="195"/>
                  </a:lnTo>
                  <a:lnTo>
                    <a:pt x="10" y="190"/>
                  </a:lnTo>
                  <a:lnTo>
                    <a:pt x="6" y="183"/>
                  </a:lnTo>
                  <a:lnTo>
                    <a:pt x="3" y="176"/>
                  </a:lnTo>
                  <a:lnTo>
                    <a:pt x="3" y="168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3"/>
                  </a:lnTo>
                  <a:lnTo>
                    <a:pt x="6" y="26"/>
                  </a:lnTo>
                  <a:lnTo>
                    <a:pt x="10" y="19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3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50" y="3"/>
                  </a:lnTo>
                  <a:lnTo>
                    <a:pt x="56" y="6"/>
                  </a:lnTo>
                  <a:lnTo>
                    <a:pt x="63" y="8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73" y="19"/>
                  </a:lnTo>
                  <a:lnTo>
                    <a:pt x="77" y="26"/>
                  </a:lnTo>
                  <a:lnTo>
                    <a:pt x="78" y="33"/>
                  </a:lnTo>
                  <a:lnTo>
                    <a:pt x="80" y="41"/>
                  </a:lnTo>
                  <a:lnTo>
                    <a:pt x="80" y="168"/>
                  </a:lnTo>
                  <a:lnTo>
                    <a:pt x="81" y="168"/>
                  </a:lnTo>
                  <a:lnTo>
                    <a:pt x="82" y="168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1" y="33"/>
                  </a:lnTo>
                  <a:lnTo>
                    <a:pt x="80" y="25"/>
                  </a:lnTo>
                  <a:lnTo>
                    <a:pt x="76" y="18"/>
                  </a:lnTo>
                  <a:lnTo>
                    <a:pt x="70" y="11"/>
                  </a:lnTo>
                  <a:lnTo>
                    <a:pt x="65" y="7"/>
                  </a:lnTo>
                  <a:lnTo>
                    <a:pt x="58" y="3"/>
                  </a:lnTo>
                  <a:lnTo>
                    <a:pt x="5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25" y="3"/>
                  </a:lnTo>
                  <a:lnTo>
                    <a:pt x="18" y="7"/>
                  </a:lnTo>
                  <a:lnTo>
                    <a:pt x="13" y="11"/>
                  </a:lnTo>
                  <a:lnTo>
                    <a:pt x="7" y="18"/>
                  </a:lnTo>
                  <a:lnTo>
                    <a:pt x="3" y="25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8"/>
                  </a:lnTo>
                  <a:lnTo>
                    <a:pt x="3" y="185"/>
                  </a:lnTo>
                  <a:lnTo>
                    <a:pt x="7" y="191"/>
                  </a:lnTo>
                  <a:lnTo>
                    <a:pt x="13" y="198"/>
                  </a:lnTo>
                  <a:lnTo>
                    <a:pt x="18" y="202"/>
                  </a:lnTo>
                  <a:lnTo>
                    <a:pt x="25" y="206"/>
                  </a:lnTo>
                  <a:lnTo>
                    <a:pt x="33" y="209"/>
                  </a:lnTo>
                  <a:lnTo>
                    <a:pt x="41" y="210"/>
                  </a:lnTo>
                  <a:lnTo>
                    <a:pt x="41" y="210"/>
                  </a:lnTo>
                  <a:lnTo>
                    <a:pt x="50" y="209"/>
                  </a:lnTo>
                  <a:lnTo>
                    <a:pt x="58" y="206"/>
                  </a:lnTo>
                  <a:lnTo>
                    <a:pt x="65" y="202"/>
                  </a:lnTo>
                  <a:lnTo>
                    <a:pt x="70" y="198"/>
                  </a:lnTo>
                  <a:lnTo>
                    <a:pt x="76" y="191"/>
                  </a:lnTo>
                  <a:lnTo>
                    <a:pt x="80" y="185"/>
                  </a:lnTo>
                  <a:lnTo>
                    <a:pt x="81" y="178"/>
                  </a:lnTo>
                  <a:lnTo>
                    <a:pt x="82" y="168"/>
                  </a:lnTo>
                  <a:lnTo>
                    <a:pt x="81" y="168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4" name="Picture 294"/>
            <p:cNvPicPr>
              <a:picLocks noChangeAspect="1" noChangeArrowheads="1"/>
            </p:cNvPicPr>
            <p:nvPr/>
          </p:nvPicPr>
          <p:blipFill>
            <a:blip r:embed="rId1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026" y="4424363"/>
              <a:ext cx="3508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612901" y="4441825"/>
              <a:ext cx="322263" cy="198438"/>
            </a:xfrm>
            <a:custGeom>
              <a:avLst/>
              <a:gdLst>
                <a:gd name="T0" fmla="*/ 28 w 203"/>
                <a:gd name="T1" fmla="*/ 78 h 125"/>
                <a:gd name="T2" fmla="*/ 23 w 203"/>
                <a:gd name="T3" fmla="*/ 75 h 125"/>
                <a:gd name="T4" fmla="*/ 13 w 203"/>
                <a:gd name="T5" fmla="*/ 69 h 125"/>
                <a:gd name="T6" fmla="*/ 6 w 203"/>
                <a:gd name="T7" fmla="*/ 59 h 125"/>
                <a:gd name="T8" fmla="*/ 2 w 203"/>
                <a:gd name="T9" fmla="*/ 48 h 125"/>
                <a:gd name="T10" fmla="*/ 2 w 203"/>
                <a:gd name="T11" fmla="*/ 41 h 125"/>
                <a:gd name="T12" fmla="*/ 4 w 203"/>
                <a:gd name="T13" fmla="*/ 29 h 125"/>
                <a:gd name="T14" fmla="*/ 6 w 203"/>
                <a:gd name="T15" fmla="*/ 24 h 125"/>
                <a:gd name="T16" fmla="*/ 13 w 203"/>
                <a:gd name="T17" fmla="*/ 14 h 125"/>
                <a:gd name="T18" fmla="*/ 23 w 203"/>
                <a:gd name="T19" fmla="*/ 7 h 125"/>
                <a:gd name="T20" fmla="*/ 35 w 203"/>
                <a:gd name="T21" fmla="*/ 4 h 125"/>
                <a:gd name="T22" fmla="*/ 41 w 203"/>
                <a:gd name="T23" fmla="*/ 3 h 125"/>
                <a:gd name="T24" fmla="*/ 53 w 203"/>
                <a:gd name="T25" fmla="*/ 6 h 125"/>
                <a:gd name="T26" fmla="*/ 174 w 203"/>
                <a:gd name="T27" fmla="*/ 47 h 125"/>
                <a:gd name="T28" fmla="*/ 185 w 203"/>
                <a:gd name="T29" fmla="*/ 52 h 125"/>
                <a:gd name="T30" fmla="*/ 193 w 203"/>
                <a:gd name="T31" fmla="*/ 62 h 125"/>
                <a:gd name="T32" fmla="*/ 198 w 203"/>
                <a:gd name="T33" fmla="*/ 71 h 125"/>
                <a:gd name="T34" fmla="*/ 200 w 203"/>
                <a:gd name="T35" fmla="*/ 84 h 125"/>
                <a:gd name="T36" fmla="*/ 199 w 203"/>
                <a:gd name="T37" fmla="*/ 89 h 125"/>
                <a:gd name="T38" fmla="*/ 198 w 203"/>
                <a:gd name="T39" fmla="*/ 96 h 125"/>
                <a:gd name="T40" fmla="*/ 192 w 203"/>
                <a:gd name="T41" fmla="*/ 107 h 125"/>
                <a:gd name="T42" fmla="*/ 184 w 203"/>
                <a:gd name="T43" fmla="*/ 115 h 125"/>
                <a:gd name="T44" fmla="*/ 173 w 203"/>
                <a:gd name="T45" fmla="*/ 121 h 125"/>
                <a:gd name="T46" fmla="*/ 162 w 203"/>
                <a:gd name="T47" fmla="*/ 122 h 125"/>
                <a:gd name="T48" fmla="*/ 155 w 203"/>
                <a:gd name="T49" fmla="*/ 122 h 125"/>
                <a:gd name="T50" fmla="*/ 28 w 203"/>
                <a:gd name="T51" fmla="*/ 78 h 125"/>
                <a:gd name="T52" fmla="*/ 27 w 203"/>
                <a:gd name="T53" fmla="*/ 81 h 125"/>
                <a:gd name="T54" fmla="*/ 148 w 203"/>
                <a:gd name="T55" fmla="*/ 122 h 125"/>
                <a:gd name="T56" fmla="*/ 162 w 203"/>
                <a:gd name="T57" fmla="*/ 125 h 125"/>
                <a:gd name="T58" fmla="*/ 168 w 203"/>
                <a:gd name="T59" fmla="*/ 125 h 125"/>
                <a:gd name="T60" fmla="*/ 180 w 203"/>
                <a:gd name="T61" fmla="*/ 121 h 125"/>
                <a:gd name="T62" fmla="*/ 189 w 203"/>
                <a:gd name="T63" fmla="*/ 112 h 125"/>
                <a:gd name="T64" fmla="*/ 198 w 203"/>
                <a:gd name="T65" fmla="*/ 103 h 125"/>
                <a:gd name="T66" fmla="*/ 200 w 203"/>
                <a:gd name="T67" fmla="*/ 97 h 125"/>
                <a:gd name="T68" fmla="*/ 203 w 203"/>
                <a:gd name="T69" fmla="*/ 84 h 125"/>
                <a:gd name="T70" fmla="*/ 202 w 203"/>
                <a:gd name="T71" fmla="*/ 77 h 125"/>
                <a:gd name="T72" fmla="*/ 198 w 203"/>
                <a:gd name="T73" fmla="*/ 65 h 125"/>
                <a:gd name="T74" fmla="*/ 191 w 203"/>
                <a:gd name="T75" fmla="*/ 55 h 125"/>
                <a:gd name="T76" fmla="*/ 181 w 203"/>
                <a:gd name="T77" fmla="*/ 47 h 125"/>
                <a:gd name="T78" fmla="*/ 54 w 203"/>
                <a:gd name="T79" fmla="*/ 3 h 125"/>
                <a:gd name="T80" fmla="*/ 47 w 203"/>
                <a:gd name="T81" fmla="*/ 2 h 125"/>
                <a:gd name="T82" fmla="*/ 41 w 203"/>
                <a:gd name="T83" fmla="*/ 0 h 125"/>
                <a:gd name="T84" fmla="*/ 28 w 203"/>
                <a:gd name="T85" fmla="*/ 3 h 125"/>
                <a:gd name="T86" fmla="*/ 17 w 203"/>
                <a:gd name="T87" fmla="*/ 9 h 125"/>
                <a:gd name="T88" fmla="*/ 8 w 203"/>
                <a:gd name="T89" fmla="*/ 17 h 125"/>
                <a:gd name="T90" fmla="*/ 1 w 203"/>
                <a:gd name="T91" fmla="*/ 29 h 125"/>
                <a:gd name="T92" fmla="*/ 0 w 203"/>
                <a:gd name="T93" fmla="*/ 36 h 125"/>
                <a:gd name="T94" fmla="*/ 0 w 203"/>
                <a:gd name="T95" fmla="*/ 41 h 125"/>
                <a:gd name="T96" fmla="*/ 1 w 203"/>
                <a:gd name="T97" fmla="*/ 55 h 125"/>
                <a:gd name="T98" fmla="*/ 6 w 203"/>
                <a:gd name="T99" fmla="*/ 66 h 125"/>
                <a:gd name="T100" fmla="*/ 16 w 203"/>
                <a:gd name="T101" fmla="*/ 74 h 125"/>
                <a:gd name="T102" fmla="*/ 27 w 203"/>
                <a:gd name="T103" fmla="*/ 8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3" h="125">
                  <a:moveTo>
                    <a:pt x="27" y="80"/>
                  </a:moveTo>
                  <a:lnTo>
                    <a:pt x="28" y="78"/>
                  </a:lnTo>
                  <a:lnTo>
                    <a:pt x="28" y="78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3" y="69"/>
                  </a:lnTo>
                  <a:lnTo>
                    <a:pt x="9" y="65"/>
                  </a:lnTo>
                  <a:lnTo>
                    <a:pt x="6" y="59"/>
                  </a:lnTo>
                  <a:lnTo>
                    <a:pt x="4" y="54"/>
                  </a:lnTo>
                  <a:lnTo>
                    <a:pt x="2" y="48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36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6" y="24"/>
                  </a:lnTo>
                  <a:lnTo>
                    <a:pt x="9" y="18"/>
                  </a:lnTo>
                  <a:lnTo>
                    <a:pt x="13" y="14"/>
                  </a:lnTo>
                  <a:lnTo>
                    <a:pt x="19" y="10"/>
                  </a:lnTo>
                  <a:lnTo>
                    <a:pt x="23" y="7"/>
                  </a:lnTo>
                  <a:lnTo>
                    <a:pt x="28" y="6"/>
                  </a:lnTo>
                  <a:lnTo>
                    <a:pt x="35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6" y="4"/>
                  </a:lnTo>
                  <a:lnTo>
                    <a:pt x="53" y="6"/>
                  </a:lnTo>
                  <a:lnTo>
                    <a:pt x="174" y="47"/>
                  </a:lnTo>
                  <a:lnTo>
                    <a:pt x="174" y="47"/>
                  </a:lnTo>
                  <a:lnTo>
                    <a:pt x="180" y="50"/>
                  </a:lnTo>
                  <a:lnTo>
                    <a:pt x="185" y="52"/>
                  </a:lnTo>
                  <a:lnTo>
                    <a:pt x="189" y="56"/>
                  </a:lnTo>
                  <a:lnTo>
                    <a:pt x="193" y="62"/>
                  </a:lnTo>
                  <a:lnTo>
                    <a:pt x="196" y="66"/>
                  </a:lnTo>
                  <a:lnTo>
                    <a:pt x="198" y="71"/>
                  </a:lnTo>
                  <a:lnTo>
                    <a:pt x="199" y="77"/>
                  </a:lnTo>
                  <a:lnTo>
                    <a:pt x="200" y="84"/>
                  </a:lnTo>
                  <a:lnTo>
                    <a:pt x="200" y="84"/>
                  </a:lnTo>
                  <a:lnTo>
                    <a:pt x="199" y="89"/>
                  </a:lnTo>
                  <a:lnTo>
                    <a:pt x="198" y="96"/>
                  </a:lnTo>
                  <a:lnTo>
                    <a:pt x="198" y="96"/>
                  </a:lnTo>
                  <a:lnTo>
                    <a:pt x="195" y="101"/>
                  </a:lnTo>
                  <a:lnTo>
                    <a:pt x="192" y="107"/>
                  </a:lnTo>
                  <a:lnTo>
                    <a:pt x="188" y="111"/>
                  </a:lnTo>
                  <a:lnTo>
                    <a:pt x="184" y="115"/>
                  </a:lnTo>
                  <a:lnTo>
                    <a:pt x="178" y="118"/>
                  </a:lnTo>
                  <a:lnTo>
                    <a:pt x="173" y="121"/>
                  </a:lnTo>
                  <a:lnTo>
                    <a:pt x="168" y="122"/>
                  </a:lnTo>
                  <a:lnTo>
                    <a:pt x="162" y="122"/>
                  </a:lnTo>
                  <a:lnTo>
                    <a:pt x="162" y="122"/>
                  </a:lnTo>
                  <a:lnTo>
                    <a:pt x="155" y="122"/>
                  </a:lnTo>
                  <a:lnTo>
                    <a:pt x="148" y="119"/>
                  </a:lnTo>
                  <a:lnTo>
                    <a:pt x="28" y="78"/>
                  </a:lnTo>
                  <a:lnTo>
                    <a:pt x="27" y="80"/>
                  </a:lnTo>
                  <a:lnTo>
                    <a:pt x="27" y="81"/>
                  </a:lnTo>
                  <a:lnTo>
                    <a:pt x="148" y="122"/>
                  </a:lnTo>
                  <a:lnTo>
                    <a:pt x="148" y="122"/>
                  </a:lnTo>
                  <a:lnTo>
                    <a:pt x="155" y="123"/>
                  </a:lnTo>
                  <a:lnTo>
                    <a:pt x="162" y="125"/>
                  </a:lnTo>
                  <a:lnTo>
                    <a:pt x="162" y="125"/>
                  </a:lnTo>
                  <a:lnTo>
                    <a:pt x="168" y="125"/>
                  </a:lnTo>
                  <a:lnTo>
                    <a:pt x="174" y="122"/>
                  </a:lnTo>
                  <a:lnTo>
                    <a:pt x="180" y="121"/>
                  </a:lnTo>
                  <a:lnTo>
                    <a:pt x="185" y="116"/>
                  </a:lnTo>
                  <a:lnTo>
                    <a:pt x="189" y="112"/>
                  </a:lnTo>
                  <a:lnTo>
                    <a:pt x="195" y="108"/>
                  </a:lnTo>
                  <a:lnTo>
                    <a:pt x="198" y="103"/>
                  </a:lnTo>
                  <a:lnTo>
                    <a:pt x="200" y="97"/>
                  </a:lnTo>
                  <a:lnTo>
                    <a:pt x="200" y="97"/>
                  </a:lnTo>
                  <a:lnTo>
                    <a:pt x="202" y="91"/>
                  </a:lnTo>
                  <a:lnTo>
                    <a:pt x="203" y="84"/>
                  </a:lnTo>
                  <a:lnTo>
                    <a:pt x="203" y="84"/>
                  </a:lnTo>
                  <a:lnTo>
                    <a:pt x="202" y="77"/>
                  </a:lnTo>
                  <a:lnTo>
                    <a:pt x="200" y="71"/>
                  </a:lnTo>
                  <a:lnTo>
                    <a:pt x="198" y="65"/>
                  </a:lnTo>
                  <a:lnTo>
                    <a:pt x="195" y="59"/>
                  </a:lnTo>
                  <a:lnTo>
                    <a:pt x="191" y="55"/>
                  </a:lnTo>
                  <a:lnTo>
                    <a:pt x="187" y="51"/>
                  </a:lnTo>
                  <a:lnTo>
                    <a:pt x="181" y="47"/>
                  </a:lnTo>
                  <a:lnTo>
                    <a:pt x="174" y="44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7" y="2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4" y="2"/>
                  </a:lnTo>
                  <a:lnTo>
                    <a:pt x="28" y="3"/>
                  </a:lnTo>
                  <a:lnTo>
                    <a:pt x="21" y="4"/>
                  </a:lnTo>
                  <a:lnTo>
                    <a:pt x="17" y="9"/>
                  </a:lnTo>
                  <a:lnTo>
                    <a:pt x="12" y="13"/>
                  </a:lnTo>
                  <a:lnTo>
                    <a:pt x="8" y="17"/>
                  </a:lnTo>
                  <a:lnTo>
                    <a:pt x="4" y="22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1" y="55"/>
                  </a:lnTo>
                  <a:lnTo>
                    <a:pt x="4" y="60"/>
                  </a:lnTo>
                  <a:lnTo>
                    <a:pt x="6" y="66"/>
                  </a:lnTo>
                  <a:lnTo>
                    <a:pt x="11" y="70"/>
                  </a:lnTo>
                  <a:lnTo>
                    <a:pt x="16" y="74"/>
                  </a:lnTo>
                  <a:lnTo>
                    <a:pt x="21" y="78"/>
                  </a:lnTo>
                  <a:lnTo>
                    <a:pt x="27" y="81"/>
                  </a:lnTo>
                  <a:lnTo>
                    <a:pt x="27" y="80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6" name="Picture 296"/>
            <p:cNvPicPr>
              <a:picLocks noChangeAspect="1" noChangeArrowheads="1"/>
            </p:cNvPicPr>
            <p:nvPr/>
          </p:nvPicPr>
          <p:blipFill>
            <a:blip r:embed="rId1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4813" y="3249613"/>
              <a:ext cx="220663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690688" y="3265488"/>
              <a:ext cx="196850" cy="322263"/>
            </a:xfrm>
            <a:custGeom>
              <a:avLst/>
              <a:gdLst>
                <a:gd name="T0" fmla="*/ 78 w 124"/>
                <a:gd name="T1" fmla="*/ 175 h 203"/>
                <a:gd name="T2" fmla="*/ 75 w 124"/>
                <a:gd name="T3" fmla="*/ 180 h 203"/>
                <a:gd name="T4" fmla="*/ 68 w 124"/>
                <a:gd name="T5" fmla="*/ 190 h 203"/>
                <a:gd name="T6" fmla="*/ 58 w 124"/>
                <a:gd name="T7" fmla="*/ 197 h 203"/>
                <a:gd name="T8" fmla="*/ 48 w 124"/>
                <a:gd name="T9" fmla="*/ 199 h 203"/>
                <a:gd name="T10" fmla="*/ 41 w 124"/>
                <a:gd name="T11" fmla="*/ 201 h 203"/>
                <a:gd name="T12" fmla="*/ 28 w 124"/>
                <a:gd name="T13" fmla="*/ 198 h 203"/>
                <a:gd name="T14" fmla="*/ 23 w 124"/>
                <a:gd name="T15" fmla="*/ 195 h 203"/>
                <a:gd name="T16" fmla="*/ 13 w 124"/>
                <a:gd name="T17" fmla="*/ 188 h 203"/>
                <a:gd name="T18" fmla="*/ 7 w 124"/>
                <a:gd name="T19" fmla="*/ 179 h 203"/>
                <a:gd name="T20" fmla="*/ 4 w 124"/>
                <a:gd name="T21" fmla="*/ 168 h 203"/>
                <a:gd name="T22" fmla="*/ 2 w 124"/>
                <a:gd name="T23" fmla="*/ 162 h 203"/>
                <a:gd name="T24" fmla="*/ 5 w 124"/>
                <a:gd name="T25" fmla="*/ 150 h 203"/>
                <a:gd name="T26" fmla="*/ 46 w 124"/>
                <a:gd name="T27" fmla="*/ 29 h 203"/>
                <a:gd name="T28" fmla="*/ 52 w 124"/>
                <a:gd name="T29" fmla="*/ 18 h 203"/>
                <a:gd name="T30" fmla="*/ 60 w 124"/>
                <a:gd name="T31" fmla="*/ 9 h 203"/>
                <a:gd name="T32" fmla="*/ 71 w 124"/>
                <a:gd name="T33" fmla="*/ 4 h 203"/>
                <a:gd name="T34" fmla="*/ 82 w 124"/>
                <a:gd name="T35" fmla="*/ 3 h 203"/>
                <a:gd name="T36" fmla="*/ 88 w 124"/>
                <a:gd name="T37" fmla="*/ 3 h 203"/>
                <a:gd name="T38" fmla="*/ 94 w 124"/>
                <a:gd name="T39" fmla="*/ 4 h 203"/>
                <a:gd name="T40" fmla="*/ 105 w 124"/>
                <a:gd name="T41" fmla="*/ 9 h 203"/>
                <a:gd name="T42" fmla="*/ 113 w 124"/>
                <a:gd name="T43" fmla="*/ 19 h 203"/>
                <a:gd name="T44" fmla="*/ 119 w 124"/>
                <a:gd name="T45" fmla="*/ 29 h 203"/>
                <a:gd name="T46" fmla="*/ 121 w 124"/>
                <a:gd name="T47" fmla="*/ 41 h 203"/>
                <a:gd name="T48" fmla="*/ 120 w 124"/>
                <a:gd name="T49" fmla="*/ 46 h 203"/>
                <a:gd name="T50" fmla="*/ 78 w 124"/>
                <a:gd name="T51" fmla="*/ 175 h 203"/>
                <a:gd name="T52" fmla="*/ 80 w 124"/>
                <a:gd name="T53" fmla="*/ 175 h 203"/>
                <a:gd name="T54" fmla="*/ 121 w 124"/>
                <a:gd name="T55" fmla="*/ 53 h 203"/>
                <a:gd name="T56" fmla="*/ 124 w 124"/>
                <a:gd name="T57" fmla="*/ 41 h 203"/>
                <a:gd name="T58" fmla="*/ 123 w 124"/>
                <a:gd name="T59" fmla="*/ 34 h 203"/>
                <a:gd name="T60" fmla="*/ 119 w 124"/>
                <a:gd name="T61" fmla="*/ 22 h 203"/>
                <a:gd name="T62" fmla="*/ 112 w 124"/>
                <a:gd name="T63" fmla="*/ 12 h 203"/>
                <a:gd name="T64" fmla="*/ 102 w 124"/>
                <a:gd name="T65" fmla="*/ 4 h 203"/>
                <a:gd name="T66" fmla="*/ 95 w 124"/>
                <a:gd name="T67" fmla="*/ 1 h 203"/>
                <a:gd name="T68" fmla="*/ 82 w 124"/>
                <a:gd name="T69" fmla="*/ 0 h 203"/>
                <a:gd name="T70" fmla="*/ 76 w 124"/>
                <a:gd name="T71" fmla="*/ 0 h 203"/>
                <a:gd name="T72" fmla="*/ 64 w 124"/>
                <a:gd name="T73" fmla="*/ 4 h 203"/>
                <a:gd name="T74" fmla="*/ 53 w 124"/>
                <a:gd name="T75" fmla="*/ 11 h 203"/>
                <a:gd name="T76" fmla="*/ 46 w 124"/>
                <a:gd name="T77" fmla="*/ 22 h 203"/>
                <a:gd name="T78" fmla="*/ 2 w 124"/>
                <a:gd name="T79" fmla="*/ 149 h 203"/>
                <a:gd name="T80" fmla="*/ 1 w 124"/>
                <a:gd name="T81" fmla="*/ 156 h 203"/>
                <a:gd name="T82" fmla="*/ 0 w 124"/>
                <a:gd name="T83" fmla="*/ 162 h 203"/>
                <a:gd name="T84" fmla="*/ 2 w 124"/>
                <a:gd name="T85" fmla="*/ 175 h 203"/>
                <a:gd name="T86" fmla="*/ 8 w 124"/>
                <a:gd name="T87" fmla="*/ 186 h 203"/>
                <a:gd name="T88" fmla="*/ 16 w 124"/>
                <a:gd name="T89" fmla="*/ 195 h 203"/>
                <a:gd name="T90" fmla="*/ 28 w 124"/>
                <a:gd name="T91" fmla="*/ 201 h 203"/>
                <a:gd name="T92" fmla="*/ 35 w 124"/>
                <a:gd name="T93" fmla="*/ 202 h 203"/>
                <a:gd name="T94" fmla="*/ 41 w 124"/>
                <a:gd name="T95" fmla="*/ 203 h 203"/>
                <a:gd name="T96" fmla="*/ 54 w 124"/>
                <a:gd name="T97" fmla="*/ 201 h 203"/>
                <a:gd name="T98" fmla="*/ 65 w 124"/>
                <a:gd name="T99" fmla="*/ 195 h 203"/>
                <a:gd name="T100" fmla="*/ 73 w 124"/>
                <a:gd name="T101" fmla="*/ 187 h 203"/>
                <a:gd name="T102" fmla="*/ 80 w 124"/>
                <a:gd name="T103" fmla="*/ 17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4" h="203">
                  <a:moveTo>
                    <a:pt x="79" y="175"/>
                  </a:moveTo>
                  <a:lnTo>
                    <a:pt x="78" y="175"/>
                  </a:lnTo>
                  <a:lnTo>
                    <a:pt x="78" y="175"/>
                  </a:lnTo>
                  <a:lnTo>
                    <a:pt x="75" y="180"/>
                  </a:lnTo>
                  <a:lnTo>
                    <a:pt x="72" y="186"/>
                  </a:lnTo>
                  <a:lnTo>
                    <a:pt x="68" y="190"/>
                  </a:lnTo>
                  <a:lnTo>
                    <a:pt x="64" y="194"/>
                  </a:lnTo>
                  <a:lnTo>
                    <a:pt x="58" y="197"/>
                  </a:lnTo>
                  <a:lnTo>
                    <a:pt x="53" y="198"/>
                  </a:lnTo>
                  <a:lnTo>
                    <a:pt x="48" y="199"/>
                  </a:lnTo>
                  <a:lnTo>
                    <a:pt x="41" y="201"/>
                  </a:lnTo>
                  <a:lnTo>
                    <a:pt x="41" y="201"/>
                  </a:lnTo>
                  <a:lnTo>
                    <a:pt x="35" y="199"/>
                  </a:lnTo>
                  <a:lnTo>
                    <a:pt x="28" y="198"/>
                  </a:lnTo>
                  <a:lnTo>
                    <a:pt x="28" y="198"/>
                  </a:lnTo>
                  <a:lnTo>
                    <a:pt x="23" y="195"/>
                  </a:lnTo>
                  <a:lnTo>
                    <a:pt x="18" y="192"/>
                  </a:lnTo>
                  <a:lnTo>
                    <a:pt x="13" y="188"/>
                  </a:lnTo>
                  <a:lnTo>
                    <a:pt x="9" y="184"/>
                  </a:lnTo>
                  <a:lnTo>
                    <a:pt x="7" y="179"/>
                  </a:lnTo>
                  <a:lnTo>
                    <a:pt x="5" y="173"/>
                  </a:lnTo>
                  <a:lnTo>
                    <a:pt x="4" y="168"/>
                  </a:lnTo>
                  <a:lnTo>
                    <a:pt x="2" y="162"/>
                  </a:lnTo>
                  <a:lnTo>
                    <a:pt x="2" y="162"/>
                  </a:lnTo>
                  <a:lnTo>
                    <a:pt x="4" y="156"/>
                  </a:lnTo>
                  <a:lnTo>
                    <a:pt x="5" y="150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9" y="23"/>
                  </a:lnTo>
                  <a:lnTo>
                    <a:pt x="52" y="18"/>
                  </a:lnTo>
                  <a:lnTo>
                    <a:pt x="56" y="14"/>
                  </a:lnTo>
                  <a:lnTo>
                    <a:pt x="60" y="9"/>
                  </a:lnTo>
                  <a:lnTo>
                    <a:pt x="65" y="7"/>
                  </a:lnTo>
                  <a:lnTo>
                    <a:pt x="71" y="4"/>
                  </a:lnTo>
                  <a:lnTo>
                    <a:pt x="76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8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101" y="7"/>
                  </a:lnTo>
                  <a:lnTo>
                    <a:pt x="105" y="9"/>
                  </a:lnTo>
                  <a:lnTo>
                    <a:pt x="110" y="14"/>
                  </a:lnTo>
                  <a:lnTo>
                    <a:pt x="113" y="19"/>
                  </a:lnTo>
                  <a:lnTo>
                    <a:pt x="117" y="23"/>
                  </a:lnTo>
                  <a:lnTo>
                    <a:pt x="119" y="29"/>
                  </a:lnTo>
                  <a:lnTo>
                    <a:pt x="120" y="34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20" y="46"/>
                  </a:lnTo>
                  <a:lnTo>
                    <a:pt x="119" y="53"/>
                  </a:lnTo>
                  <a:lnTo>
                    <a:pt x="78" y="175"/>
                  </a:lnTo>
                  <a:lnTo>
                    <a:pt x="79" y="175"/>
                  </a:lnTo>
                  <a:lnTo>
                    <a:pt x="80" y="175"/>
                  </a:lnTo>
                  <a:lnTo>
                    <a:pt x="121" y="53"/>
                  </a:lnTo>
                  <a:lnTo>
                    <a:pt x="121" y="53"/>
                  </a:lnTo>
                  <a:lnTo>
                    <a:pt x="123" y="48"/>
                  </a:lnTo>
                  <a:lnTo>
                    <a:pt x="124" y="41"/>
                  </a:lnTo>
                  <a:lnTo>
                    <a:pt x="124" y="41"/>
                  </a:lnTo>
                  <a:lnTo>
                    <a:pt x="123" y="34"/>
                  </a:lnTo>
                  <a:lnTo>
                    <a:pt x="121" y="29"/>
                  </a:lnTo>
                  <a:lnTo>
                    <a:pt x="119" y="22"/>
                  </a:lnTo>
                  <a:lnTo>
                    <a:pt x="116" y="16"/>
                  </a:lnTo>
                  <a:lnTo>
                    <a:pt x="112" y="12"/>
                  </a:lnTo>
                  <a:lnTo>
                    <a:pt x="108" y="8"/>
                  </a:lnTo>
                  <a:lnTo>
                    <a:pt x="102" y="4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76" y="0"/>
                  </a:lnTo>
                  <a:lnTo>
                    <a:pt x="69" y="1"/>
                  </a:lnTo>
                  <a:lnTo>
                    <a:pt x="64" y="4"/>
                  </a:lnTo>
                  <a:lnTo>
                    <a:pt x="58" y="7"/>
                  </a:lnTo>
                  <a:lnTo>
                    <a:pt x="53" y="11"/>
                  </a:lnTo>
                  <a:lnTo>
                    <a:pt x="49" y="16"/>
                  </a:lnTo>
                  <a:lnTo>
                    <a:pt x="46" y="22"/>
                  </a:lnTo>
                  <a:lnTo>
                    <a:pt x="43" y="27"/>
                  </a:lnTo>
                  <a:lnTo>
                    <a:pt x="2" y="149"/>
                  </a:lnTo>
                  <a:lnTo>
                    <a:pt x="2" y="149"/>
                  </a:lnTo>
                  <a:lnTo>
                    <a:pt x="1" y="156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1" y="168"/>
                  </a:lnTo>
                  <a:lnTo>
                    <a:pt x="2" y="175"/>
                  </a:lnTo>
                  <a:lnTo>
                    <a:pt x="4" y="180"/>
                  </a:lnTo>
                  <a:lnTo>
                    <a:pt x="8" y="186"/>
                  </a:lnTo>
                  <a:lnTo>
                    <a:pt x="12" y="191"/>
                  </a:lnTo>
                  <a:lnTo>
                    <a:pt x="16" y="195"/>
                  </a:lnTo>
                  <a:lnTo>
                    <a:pt x="22" y="198"/>
                  </a:lnTo>
                  <a:lnTo>
                    <a:pt x="28" y="201"/>
                  </a:lnTo>
                  <a:lnTo>
                    <a:pt x="28" y="201"/>
                  </a:lnTo>
                  <a:lnTo>
                    <a:pt x="35" y="202"/>
                  </a:lnTo>
                  <a:lnTo>
                    <a:pt x="41" y="203"/>
                  </a:lnTo>
                  <a:lnTo>
                    <a:pt x="41" y="203"/>
                  </a:lnTo>
                  <a:lnTo>
                    <a:pt x="48" y="202"/>
                  </a:lnTo>
                  <a:lnTo>
                    <a:pt x="54" y="201"/>
                  </a:lnTo>
                  <a:lnTo>
                    <a:pt x="60" y="199"/>
                  </a:lnTo>
                  <a:lnTo>
                    <a:pt x="65" y="195"/>
                  </a:lnTo>
                  <a:lnTo>
                    <a:pt x="69" y="191"/>
                  </a:lnTo>
                  <a:lnTo>
                    <a:pt x="73" y="187"/>
                  </a:lnTo>
                  <a:lnTo>
                    <a:pt x="78" y="182"/>
                  </a:lnTo>
                  <a:lnTo>
                    <a:pt x="80" y="175"/>
                  </a:lnTo>
                  <a:lnTo>
                    <a:pt x="79" y="175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8" name="Picture 298"/>
            <p:cNvPicPr>
              <a:picLocks noChangeAspect="1" noChangeArrowheads="1"/>
            </p:cNvPicPr>
            <p:nvPr/>
          </p:nvPicPr>
          <p:blipFill>
            <a:blip r:embed="rId1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0738" y="2667000"/>
              <a:ext cx="214313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2106613" y="2679700"/>
              <a:ext cx="188913" cy="325438"/>
            </a:xfrm>
            <a:custGeom>
              <a:avLst/>
              <a:gdLst>
                <a:gd name="T0" fmla="*/ 78 w 119"/>
                <a:gd name="T1" fmla="*/ 175 h 205"/>
                <a:gd name="T2" fmla="*/ 75 w 119"/>
                <a:gd name="T3" fmla="*/ 182 h 205"/>
                <a:gd name="T4" fmla="*/ 68 w 119"/>
                <a:gd name="T5" fmla="*/ 191 h 205"/>
                <a:gd name="T6" fmla="*/ 59 w 119"/>
                <a:gd name="T7" fmla="*/ 198 h 205"/>
                <a:gd name="T8" fmla="*/ 48 w 119"/>
                <a:gd name="T9" fmla="*/ 202 h 205"/>
                <a:gd name="T10" fmla="*/ 41 w 119"/>
                <a:gd name="T11" fmla="*/ 202 h 205"/>
                <a:gd name="T12" fmla="*/ 30 w 119"/>
                <a:gd name="T13" fmla="*/ 201 h 205"/>
                <a:gd name="T14" fmla="*/ 24 w 119"/>
                <a:gd name="T15" fmla="*/ 198 h 205"/>
                <a:gd name="T16" fmla="*/ 14 w 119"/>
                <a:gd name="T17" fmla="*/ 191 h 205"/>
                <a:gd name="T18" fmla="*/ 7 w 119"/>
                <a:gd name="T19" fmla="*/ 182 h 205"/>
                <a:gd name="T20" fmla="*/ 3 w 119"/>
                <a:gd name="T21" fmla="*/ 171 h 205"/>
                <a:gd name="T22" fmla="*/ 3 w 119"/>
                <a:gd name="T23" fmla="*/ 164 h 205"/>
                <a:gd name="T24" fmla="*/ 4 w 119"/>
                <a:gd name="T25" fmla="*/ 153 h 205"/>
                <a:gd name="T26" fmla="*/ 41 w 119"/>
                <a:gd name="T27" fmla="*/ 30 h 205"/>
                <a:gd name="T28" fmla="*/ 46 w 119"/>
                <a:gd name="T29" fmla="*/ 19 h 205"/>
                <a:gd name="T30" fmla="*/ 56 w 119"/>
                <a:gd name="T31" fmla="*/ 11 h 205"/>
                <a:gd name="T32" fmla="*/ 65 w 119"/>
                <a:gd name="T33" fmla="*/ 6 h 205"/>
                <a:gd name="T34" fmla="*/ 78 w 119"/>
                <a:gd name="T35" fmla="*/ 3 h 205"/>
                <a:gd name="T36" fmla="*/ 83 w 119"/>
                <a:gd name="T37" fmla="*/ 4 h 205"/>
                <a:gd name="T38" fmla="*/ 89 w 119"/>
                <a:gd name="T39" fmla="*/ 6 h 205"/>
                <a:gd name="T40" fmla="*/ 101 w 119"/>
                <a:gd name="T41" fmla="*/ 11 h 205"/>
                <a:gd name="T42" fmla="*/ 109 w 119"/>
                <a:gd name="T43" fmla="*/ 19 h 205"/>
                <a:gd name="T44" fmla="*/ 115 w 119"/>
                <a:gd name="T45" fmla="*/ 30 h 205"/>
                <a:gd name="T46" fmla="*/ 116 w 119"/>
                <a:gd name="T47" fmla="*/ 41 h 205"/>
                <a:gd name="T48" fmla="*/ 116 w 119"/>
                <a:gd name="T49" fmla="*/ 48 h 205"/>
                <a:gd name="T50" fmla="*/ 78 w 119"/>
                <a:gd name="T51" fmla="*/ 175 h 205"/>
                <a:gd name="T52" fmla="*/ 80 w 119"/>
                <a:gd name="T53" fmla="*/ 176 h 205"/>
                <a:gd name="T54" fmla="*/ 117 w 119"/>
                <a:gd name="T55" fmla="*/ 53 h 205"/>
                <a:gd name="T56" fmla="*/ 119 w 119"/>
                <a:gd name="T57" fmla="*/ 41 h 205"/>
                <a:gd name="T58" fmla="*/ 119 w 119"/>
                <a:gd name="T59" fmla="*/ 36 h 205"/>
                <a:gd name="T60" fmla="*/ 115 w 119"/>
                <a:gd name="T61" fmla="*/ 23 h 205"/>
                <a:gd name="T62" fmla="*/ 106 w 119"/>
                <a:gd name="T63" fmla="*/ 12 h 205"/>
                <a:gd name="T64" fmla="*/ 97 w 119"/>
                <a:gd name="T65" fmla="*/ 6 h 205"/>
                <a:gd name="T66" fmla="*/ 90 w 119"/>
                <a:gd name="T67" fmla="*/ 3 h 205"/>
                <a:gd name="T68" fmla="*/ 78 w 119"/>
                <a:gd name="T69" fmla="*/ 0 h 205"/>
                <a:gd name="T70" fmla="*/ 71 w 119"/>
                <a:gd name="T71" fmla="*/ 2 h 205"/>
                <a:gd name="T72" fmla="*/ 59 w 119"/>
                <a:gd name="T73" fmla="*/ 6 h 205"/>
                <a:gd name="T74" fmla="*/ 49 w 119"/>
                <a:gd name="T75" fmla="*/ 12 h 205"/>
                <a:gd name="T76" fmla="*/ 41 w 119"/>
                <a:gd name="T77" fmla="*/ 23 h 205"/>
                <a:gd name="T78" fmla="*/ 1 w 119"/>
                <a:gd name="T79" fmla="*/ 153 h 205"/>
                <a:gd name="T80" fmla="*/ 0 w 119"/>
                <a:gd name="T81" fmla="*/ 159 h 205"/>
                <a:gd name="T82" fmla="*/ 0 w 119"/>
                <a:gd name="T83" fmla="*/ 164 h 205"/>
                <a:gd name="T84" fmla="*/ 3 w 119"/>
                <a:gd name="T85" fmla="*/ 178 h 205"/>
                <a:gd name="T86" fmla="*/ 8 w 119"/>
                <a:gd name="T87" fmla="*/ 189 h 205"/>
                <a:gd name="T88" fmla="*/ 18 w 119"/>
                <a:gd name="T89" fmla="*/ 198 h 205"/>
                <a:gd name="T90" fmla="*/ 29 w 119"/>
                <a:gd name="T91" fmla="*/ 204 h 205"/>
                <a:gd name="T92" fmla="*/ 35 w 119"/>
                <a:gd name="T93" fmla="*/ 205 h 205"/>
                <a:gd name="T94" fmla="*/ 41 w 119"/>
                <a:gd name="T95" fmla="*/ 205 h 205"/>
                <a:gd name="T96" fmla="*/ 54 w 119"/>
                <a:gd name="T97" fmla="*/ 204 h 205"/>
                <a:gd name="T98" fmla="*/ 65 w 119"/>
                <a:gd name="T99" fmla="*/ 198 h 205"/>
                <a:gd name="T100" fmla="*/ 75 w 119"/>
                <a:gd name="T101" fmla="*/ 189 h 205"/>
                <a:gd name="T102" fmla="*/ 80 w 119"/>
                <a:gd name="T103" fmla="*/ 17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9" h="205">
                  <a:moveTo>
                    <a:pt x="79" y="176"/>
                  </a:moveTo>
                  <a:lnTo>
                    <a:pt x="78" y="175"/>
                  </a:lnTo>
                  <a:lnTo>
                    <a:pt x="78" y="175"/>
                  </a:lnTo>
                  <a:lnTo>
                    <a:pt x="75" y="182"/>
                  </a:lnTo>
                  <a:lnTo>
                    <a:pt x="72" y="187"/>
                  </a:lnTo>
                  <a:lnTo>
                    <a:pt x="68" y="191"/>
                  </a:lnTo>
                  <a:lnTo>
                    <a:pt x="64" y="195"/>
                  </a:lnTo>
                  <a:lnTo>
                    <a:pt x="59" y="198"/>
                  </a:lnTo>
                  <a:lnTo>
                    <a:pt x="53" y="201"/>
                  </a:lnTo>
                  <a:lnTo>
                    <a:pt x="48" y="202"/>
                  </a:lnTo>
                  <a:lnTo>
                    <a:pt x="41" y="202"/>
                  </a:lnTo>
                  <a:lnTo>
                    <a:pt x="41" y="202"/>
                  </a:lnTo>
                  <a:lnTo>
                    <a:pt x="35" y="202"/>
                  </a:lnTo>
                  <a:lnTo>
                    <a:pt x="30" y="201"/>
                  </a:lnTo>
                  <a:lnTo>
                    <a:pt x="30" y="201"/>
                  </a:lnTo>
                  <a:lnTo>
                    <a:pt x="24" y="198"/>
                  </a:lnTo>
                  <a:lnTo>
                    <a:pt x="19" y="195"/>
                  </a:lnTo>
                  <a:lnTo>
                    <a:pt x="14" y="191"/>
                  </a:lnTo>
                  <a:lnTo>
                    <a:pt x="9" y="187"/>
                  </a:lnTo>
                  <a:lnTo>
                    <a:pt x="7" y="182"/>
                  </a:lnTo>
                  <a:lnTo>
                    <a:pt x="4" y="176"/>
                  </a:lnTo>
                  <a:lnTo>
                    <a:pt x="3" y="171"/>
                  </a:lnTo>
                  <a:lnTo>
                    <a:pt x="3" y="164"/>
                  </a:lnTo>
                  <a:lnTo>
                    <a:pt x="3" y="164"/>
                  </a:lnTo>
                  <a:lnTo>
                    <a:pt x="3" y="159"/>
                  </a:lnTo>
                  <a:lnTo>
                    <a:pt x="4" y="153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4" y="25"/>
                  </a:lnTo>
                  <a:lnTo>
                    <a:pt x="46" y="19"/>
                  </a:lnTo>
                  <a:lnTo>
                    <a:pt x="50" y="15"/>
                  </a:lnTo>
                  <a:lnTo>
                    <a:pt x="56" y="11"/>
                  </a:lnTo>
                  <a:lnTo>
                    <a:pt x="60" y="8"/>
                  </a:lnTo>
                  <a:lnTo>
                    <a:pt x="65" y="6"/>
                  </a:lnTo>
                  <a:lnTo>
                    <a:pt x="72" y="4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83" y="4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95" y="7"/>
                  </a:lnTo>
                  <a:lnTo>
                    <a:pt x="101" y="11"/>
                  </a:lnTo>
                  <a:lnTo>
                    <a:pt x="105" y="15"/>
                  </a:lnTo>
                  <a:lnTo>
                    <a:pt x="109" y="19"/>
                  </a:lnTo>
                  <a:lnTo>
                    <a:pt x="112" y="25"/>
                  </a:lnTo>
                  <a:lnTo>
                    <a:pt x="115" y="30"/>
                  </a:lnTo>
                  <a:lnTo>
                    <a:pt x="116" y="36"/>
                  </a:lnTo>
                  <a:lnTo>
                    <a:pt x="116" y="41"/>
                  </a:lnTo>
                  <a:lnTo>
                    <a:pt x="116" y="41"/>
                  </a:lnTo>
                  <a:lnTo>
                    <a:pt x="116" y="48"/>
                  </a:lnTo>
                  <a:lnTo>
                    <a:pt x="115" y="53"/>
                  </a:lnTo>
                  <a:lnTo>
                    <a:pt x="78" y="175"/>
                  </a:lnTo>
                  <a:lnTo>
                    <a:pt x="79" y="176"/>
                  </a:lnTo>
                  <a:lnTo>
                    <a:pt x="80" y="176"/>
                  </a:lnTo>
                  <a:lnTo>
                    <a:pt x="117" y="53"/>
                  </a:lnTo>
                  <a:lnTo>
                    <a:pt x="117" y="53"/>
                  </a:lnTo>
                  <a:lnTo>
                    <a:pt x="119" y="48"/>
                  </a:lnTo>
                  <a:lnTo>
                    <a:pt x="119" y="41"/>
                  </a:lnTo>
                  <a:lnTo>
                    <a:pt x="119" y="41"/>
                  </a:lnTo>
                  <a:lnTo>
                    <a:pt x="119" y="36"/>
                  </a:lnTo>
                  <a:lnTo>
                    <a:pt x="117" y="29"/>
                  </a:lnTo>
                  <a:lnTo>
                    <a:pt x="115" y="23"/>
                  </a:lnTo>
                  <a:lnTo>
                    <a:pt x="110" y="18"/>
                  </a:lnTo>
                  <a:lnTo>
                    <a:pt x="106" y="12"/>
                  </a:lnTo>
                  <a:lnTo>
                    <a:pt x="102" y="8"/>
                  </a:lnTo>
                  <a:lnTo>
                    <a:pt x="97" y="6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84" y="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1" y="2"/>
                  </a:lnTo>
                  <a:lnTo>
                    <a:pt x="65" y="3"/>
                  </a:lnTo>
                  <a:lnTo>
                    <a:pt x="59" y="6"/>
                  </a:lnTo>
                  <a:lnTo>
                    <a:pt x="53" y="8"/>
                  </a:lnTo>
                  <a:lnTo>
                    <a:pt x="49" y="12"/>
                  </a:lnTo>
                  <a:lnTo>
                    <a:pt x="45" y="18"/>
                  </a:lnTo>
                  <a:lnTo>
                    <a:pt x="41" y="23"/>
                  </a:lnTo>
                  <a:lnTo>
                    <a:pt x="38" y="30"/>
                  </a:lnTo>
                  <a:lnTo>
                    <a:pt x="1" y="153"/>
                  </a:lnTo>
                  <a:lnTo>
                    <a:pt x="1" y="153"/>
                  </a:lnTo>
                  <a:lnTo>
                    <a:pt x="0" y="159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71"/>
                  </a:lnTo>
                  <a:lnTo>
                    <a:pt x="3" y="178"/>
                  </a:lnTo>
                  <a:lnTo>
                    <a:pt x="4" y="183"/>
                  </a:lnTo>
                  <a:lnTo>
                    <a:pt x="8" y="189"/>
                  </a:lnTo>
                  <a:lnTo>
                    <a:pt x="12" y="194"/>
                  </a:lnTo>
                  <a:lnTo>
                    <a:pt x="18" y="198"/>
                  </a:lnTo>
                  <a:lnTo>
                    <a:pt x="23" y="201"/>
                  </a:lnTo>
                  <a:lnTo>
                    <a:pt x="29" y="204"/>
                  </a:lnTo>
                  <a:lnTo>
                    <a:pt x="29" y="204"/>
                  </a:lnTo>
                  <a:lnTo>
                    <a:pt x="35" y="205"/>
                  </a:lnTo>
                  <a:lnTo>
                    <a:pt x="41" y="205"/>
                  </a:lnTo>
                  <a:lnTo>
                    <a:pt x="41" y="205"/>
                  </a:lnTo>
                  <a:lnTo>
                    <a:pt x="48" y="205"/>
                  </a:lnTo>
                  <a:lnTo>
                    <a:pt x="54" y="204"/>
                  </a:lnTo>
                  <a:lnTo>
                    <a:pt x="60" y="201"/>
                  </a:lnTo>
                  <a:lnTo>
                    <a:pt x="65" y="198"/>
                  </a:lnTo>
                  <a:lnTo>
                    <a:pt x="69" y="193"/>
                  </a:lnTo>
                  <a:lnTo>
                    <a:pt x="75" y="189"/>
                  </a:lnTo>
                  <a:lnTo>
                    <a:pt x="78" y="183"/>
                  </a:lnTo>
                  <a:lnTo>
                    <a:pt x="80" y="176"/>
                  </a:lnTo>
                  <a:lnTo>
                    <a:pt x="79" y="176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00" name="Picture 300"/>
            <p:cNvPicPr>
              <a:picLocks noChangeAspect="1" noChangeArrowheads="1"/>
            </p:cNvPicPr>
            <p:nvPr/>
          </p:nvPicPr>
          <p:blipFill>
            <a:blip r:embed="rId1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326" y="4622800"/>
              <a:ext cx="35242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1720851" y="4635500"/>
              <a:ext cx="333375" cy="136525"/>
            </a:xfrm>
            <a:custGeom>
              <a:avLst/>
              <a:gdLst>
                <a:gd name="T0" fmla="*/ 42 w 210"/>
                <a:gd name="T1" fmla="*/ 83 h 86"/>
                <a:gd name="T2" fmla="*/ 41 w 210"/>
                <a:gd name="T3" fmla="*/ 83 h 86"/>
                <a:gd name="T4" fmla="*/ 27 w 210"/>
                <a:gd name="T5" fmla="*/ 80 h 86"/>
                <a:gd name="T6" fmla="*/ 15 w 210"/>
                <a:gd name="T7" fmla="*/ 72 h 86"/>
                <a:gd name="T8" fmla="*/ 7 w 210"/>
                <a:gd name="T9" fmla="*/ 61 h 86"/>
                <a:gd name="T10" fmla="*/ 3 w 210"/>
                <a:gd name="T11" fmla="*/ 46 h 86"/>
                <a:gd name="T12" fmla="*/ 3 w 210"/>
                <a:gd name="T13" fmla="*/ 45 h 86"/>
                <a:gd name="T14" fmla="*/ 5 w 210"/>
                <a:gd name="T15" fmla="*/ 31 h 86"/>
                <a:gd name="T16" fmla="*/ 14 w 210"/>
                <a:gd name="T17" fmla="*/ 19 h 86"/>
                <a:gd name="T18" fmla="*/ 26 w 210"/>
                <a:gd name="T19" fmla="*/ 11 h 86"/>
                <a:gd name="T20" fmla="*/ 39 w 210"/>
                <a:gd name="T21" fmla="*/ 7 h 86"/>
                <a:gd name="T22" fmla="*/ 169 w 210"/>
                <a:gd name="T23" fmla="*/ 3 h 86"/>
                <a:gd name="T24" fmla="*/ 176 w 210"/>
                <a:gd name="T25" fmla="*/ 3 h 86"/>
                <a:gd name="T26" fmla="*/ 190 w 210"/>
                <a:gd name="T27" fmla="*/ 8 h 86"/>
                <a:gd name="T28" fmla="*/ 201 w 210"/>
                <a:gd name="T29" fmla="*/ 19 h 86"/>
                <a:gd name="T30" fmla="*/ 206 w 210"/>
                <a:gd name="T31" fmla="*/ 31 h 86"/>
                <a:gd name="T32" fmla="*/ 207 w 210"/>
                <a:gd name="T33" fmla="*/ 41 h 86"/>
                <a:gd name="T34" fmla="*/ 206 w 210"/>
                <a:gd name="T35" fmla="*/ 48 h 86"/>
                <a:gd name="T36" fmla="*/ 201 w 210"/>
                <a:gd name="T37" fmla="*/ 61 h 86"/>
                <a:gd name="T38" fmla="*/ 191 w 210"/>
                <a:gd name="T39" fmla="*/ 72 h 86"/>
                <a:gd name="T40" fmla="*/ 177 w 210"/>
                <a:gd name="T41" fmla="*/ 78 h 86"/>
                <a:gd name="T42" fmla="*/ 42 w 210"/>
                <a:gd name="T43" fmla="*/ 83 h 86"/>
                <a:gd name="T44" fmla="*/ 42 w 210"/>
                <a:gd name="T45" fmla="*/ 86 h 86"/>
                <a:gd name="T46" fmla="*/ 171 w 210"/>
                <a:gd name="T47" fmla="*/ 82 h 86"/>
                <a:gd name="T48" fmla="*/ 186 w 210"/>
                <a:gd name="T49" fmla="*/ 78 h 86"/>
                <a:gd name="T50" fmla="*/ 199 w 210"/>
                <a:gd name="T51" fmla="*/ 70 h 86"/>
                <a:gd name="T52" fmla="*/ 207 w 210"/>
                <a:gd name="T53" fmla="*/ 56 h 86"/>
                <a:gd name="T54" fmla="*/ 210 w 210"/>
                <a:gd name="T55" fmla="*/ 41 h 86"/>
                <a:gd name="T56" fmla="*/ 210 w 210"/>
                <a:gd name="T57" fmla="*/ 40 h 86"/>
                <a:gd name="T58" fmla="*/ 209 w 210"/>
                <a:gd name="T59" fmla="*/ 31 h 86"/>
                <a:gd name="T60" fmla="*/ 202 w 210"/>
                <a:gd name="T61" fmla="*/ 16 h 86"/>
                <a:gd name="T62" fmla="*/ 191 w 210"/>
                <a:gd name="T63" fmla="*/ 7 h 86"/>
                <a:gd name="T64" fmla="*/ 177 w 210"/>
                <a:gd name="T65" fmla="*/ 0 h 86"/>
                <a:gd name="T66" fmla="*/ 169 w 210"/>
                <a:gd name="T67" fmla="*/ 0 h 86"/>
                <a:gd name="T68" fmla="*/ 39 w 210"/>
                <a:gd name="T69" fmla="*/ 4 h 86"/>
                <a:gd name="T70" fmla="*/ 31 w 210"/>
                <a:gd name="T71" fmla="*/ 5 h 86"/>
                <a:gd name="T72" fmla="*/ 18 w 210"/>
                <a:gd name="T73" fmla="*/ 12 h 86"/>
                <a:gd name="T74" fmla="*/ 7 w 210"/>
                <a:gd name="T75" fmla="*/ 23 h 86"/>
                <a:gd name="T76" fmla="*/ 1 w 210"/>
                <a:gd name="T77" fmla="*/ 37 h 86"/>
                <a:gd name="T78" fmla="*/ 0 w 210"/>
                <a:gd name="T79" fmla="*/ 45 h 86"/>
                <a:gd name="T80" fmla="*/ 0 w 210"/>
                <a:gd name="T81" fmla="*/ 46 h 86"/>
                <a:gd name="T82" fmla="*/ 4 w 210"/>
                <a:gd name="T83" fmla="*/ 63 h 86"/>
                <a:gd name="T84" fmla="*/ 12 w 210"/>
                <a:gd name="T85" fmla="*/ 75 h 86"/>
                <a:gd name="T86" fmla="*/ 26 w 210"/>
                <a:gd name="T87" fmla="*/ 83 h 86"/>
                <a:gd name="T88" fmla="*/ 41 w 210"/>
                <a:gd name="T89" fmla="*/ 86 h 86"/>
                <a:gd name="T90" fmla="*/ 42 w 210"/>
                <a:gd name="T9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0" h="86">
                  <a:moveTo>
                    <a:pt x="42" y="85"/>
                  </a:moveTo>
                  <a:lnTo>
                    <a:pt x="42" y="83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34" y="83"/>
                  </a:lnTo>
                  <a:lnTo>
                    <a:pt x="27" y="80"/>
                  </a:lnTo>
                  <a:lnTo>
                    <a:pt x="20" y="78"/>
                  </a:lnTo>
                  <a:lnTo>
                    <a:pt x="15" y="72"/>
                  </a:lnTo>
                  <a:lnTo>
                    <a:pt x="9" y="67"/>
                  </a:lnTo>
                  <a:lnTo>
                    <a:pt x="7" y="61"/>
                  </a:lnTo>
                  <a:lnTo>
                    <a:pt x="4" y="55"/>
                  </a:lnTo>
                  <a:lnTo>
                    <a:pt x="3" y="46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4" y="38"/>
                  </a:lnTo>
                  <a:lnTo>
                    <a:pt x="5" y="31"/>
                  </a:lnTo>
                  <a:lnTo>
                    <a:pt x="9" y="25"/>
                  </a:lnTo>
                  <a:lnTo>
                    <a:pt x="14" y="19"/>
                  </a:lnTo>
                  <a:lnTo>
                    <a:pt x="19" y="14"/>
                  </a:lnTo>
                  <a:lnTo>
                    <a:pt x="26" y="11"/>
                  </a:lnTo>
                  <a:lnTo>
                    <a:pt x="33" y="8"/>
                  </a:lnTo>
                  <a:lnTo>
                    <a:pt x="39" y="7"/>
                  </a:lnTo>
                  <a:lnTo>
                    <a:pt x="168" y="3"/>
                  </a:lnTo>
                  <a:lnTo>
                    <a:pt x="169" y="3"/>
                  </a:lnTo>
                  <a:lnTo>
                    <a:pt x="169" y="3"/>
                  </a:lnTo>
                  <a:lnTo>
                    <a:pt x="176" y="3"/>
                  </a:lnTo>
                  <a:lnTo>
                    <a:pt x="184" y="5"/>
                  </a:lnTo>
                  <a:lnTo>
                    <a:pt x="190" y="8"/>
                  </a:lnTo>
                  <a:lnTo>
                    <a:pt x="195" y="14"/>
                  </a:lnTo>
                  <a:lnTo>
                    <a:pt x="201" y="19"/>
                  </a:lnTo>
                  <a:lnTo>
                    <a:pt x="203" y="25"/>
                  </a:lnTo>
                  <a:lnTo>
                    <a:pt x="206" y="31"/>
                  </a:lnTo>
                  <a:lnTo>
                    <a:pt x="207" y="40"/>
                  </a:lnTo>
                  <a:lnTo>
                    <a:pt x="207" y="41"/>
                  </a:lnTo>
                  <a:lnTo>
                    <a:pt x="207" y="41"/>
                  </a:lnTo>
                  <a:lnTo>
                    <a:pt x="206" y="48"/>
                  </a:lnTo>
                  <a:lnTo>
                    <a:pt x="205" y="55"/>
                  </a:lnTo>
                  <a:lnTo>
                    <a:pt x="201" y="61"/>
                  </a:lnTo>
                  <a:lnTo>
                    <a:pt x="196" y="67"/>
                  </a:lnTo>
                  <a:lnTo>
                    <a:pt x="191" y="72"/>
                  </a:lnTo>
                  <a:lnTo>
                    <a:pt x="186" y="75"/>
                  </a:lnTo>
                  <a:lnTo>
                    <a:pt x="177" y="78"/>
                  </a:lnTo>
                  <a:lnTo>
                    <a:pt x="171" y="79"/>
                  </a:lnTo>
                  <a:lnTo>
                    <a:pt x="42" y="83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171" y="82"/>
                  </a:lnTo>
                  <a:lnTo>
                    <a:pt x="171" y="82"/>
                  </a:lnTo>
                  <a:lnTo>
                    <a:pt x="179" y="80"/>
                  </a:lnTo>
                  <a:lnTo>
                    <a:pt x="186" y="78"/>
                  </a:lnTo>
                  <a:lnTo>
                    <a:pt x="192" y="74"/>
                  </a:lnTo>
                  <a:lnTo>
                    <a:pt x="199" y="70"/>
                  </a:lnTo>
                  <a:lnTo>
                    <a:pt x="203" y="63"/>
                  </a:lnTo>
                  <a:lnTo>
                    <a:pt x="207" y="56"/>
                  </a:lnTo>
                  <a:lnTo>
                    <a:pt x="209" y="49"/>
                  </a:lnTo>
                  <a:lnTo>
                    <a:pt x="210" y="41"/>
                  </a:lnTo>
                  <a:lnTo>
                    <a:pt x="210" y="41"/>
                  </a:lnTo>
                  <a:lnTo>
                    <a:pt x="210" y="40"/>
                  </a:lnTo>
                  <a:lnTo>
                    <a:pt x="210" y="40"/>
                  </a:lnTo>
                  <a:lnTo>
                    <a:pt x="209" y="31"/>
                  </a:lnTo>
                  <a:lnTo>
                    <a:pt x="206" y="23"/>
                  </a:lnTo>
                  <a:lnTo>
                    <a:pt x="202" y="16"/>
                  </a:lnTo>
                  <a:lnTo>
                    <a:pt x="198" y="11"/>
                  </a:lnTo>
                  <a:lnTo>
                    <a:pt x="191" y="7"/>
                  </a:lnTo>
                  <a:lnTo>
                    <a:pt x="184" y="3"/>
                  </a:lnTo>
                  <a:lnTo>
                    <a:pt x="177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8" y="0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1" y="5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12" y="16"/>
                  </a:lnTo>
                  <a:lnTo>
                    <a:pt x="7" y="23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4" y="63"/>
                  </a:lnTo>
                  <a:lnTo>
                    <a:pt x="8" y="70"/>
                  </a:lnTo>
                  <a:lnTo>
                    <a:pt x="12" y="75"/>
                  </a:lnTo>
                  <a:lnTo>
                    <a:pt x="19" y="79"/>
                  </a:lnTo>
                  <a:lnTo>
                    <a:pt x="26" y="83"/>
                  </a:lnTo>
                  <a:lnTo>
                    <a:pt x="33" y="86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42" y="86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02" name="Picture 302"/>
            <p:cNvPicPr>
              <a:picLocks noChangeAspect="1" noChangeArrowheads="1"/>
            </p:cNvPicPr>
            <p:nvPr/>
          </p:nvPicPr>
          <p:blipFill>
            <a:blip r:embed="rId1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0063" y="2535238"/>
              <a:ext cx="228600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1785938" y="2549525"/>
              <a:ext cx="196850" cy="323850"/>
            </a:xfrm>
            <a:custGeom>
              <a:avLst/>
              <a:gdLst>
                <a:gd name="T0" fmla="*/ 119 w 124"/>
                <a:gd name="T1" fmla="*/ 150 h 204"/>
                <a:gd name="T2" fmla="*/ 120 w 124"/>
                <a:gd name="T3" fmla="*/ 156 h 204"/>
                <a:gd name="T4" fmla="*/ 121 w 124"/>
                <a:gd name="T5" fmla="*/ 163 h 204"/>
                <a:gd name="T6" fmla="*/ 119 w 124"/>
                <a:gd name="T7" fmla="*/ 174 h 204"/>
                <a:gd name="T8" fmla="*/ 114 w 124"/>
                <a:gd name="T9" fmla="*/ 185 h 204"/>
                <a:gd name="T10" fmla="*/ 106 w 124"/>
                <a:gd name="T11" fmla="*/ 193 h 204"/>
                <a:gd name="T12" fmla="*/ 95 w 124"/>
                <a:gd name="T13" fmla="*/ 198 h 204"/>
                <a:gd name="T14" fmla="*/ 89 w 124"/>
                <a:gd name="T15" fmla="*/ 201 h 204"/>
                <a:gd name="T16" fmla="*/ 83 w 124"/>
                <a:gd name="T17" fmla="*/ 201 h 204"/>
                <a:gd name="T18" fmla="*/ 71 w 124"/>
                <a:gd name="T19" fmla="*/ 200 h 204"/>
                <a:gd name="T20" fmla="*/ 60 w 124"/>
                <a:gd name="T21" fmla="*/ 194 h 204"/>
                <a:gd name="T22" fmla="*/ 52 w 124"/>
                <a:gd name="T23" fmla="*/ 186 h 204"/>
                <a:gd name="T24" fmla="*/ 46 w 124"/>
                <a:gd name="T25" fmla="*/ 175 h 204"/>
                <a:gd name="T26" fmla="*/ 4 w 124"/>
                <a:gd name="T27" fmla="*/ 54 h 204"/>
                <a:gd name="T28" fmla="*/ 3 w 124"/>
                <a:gd name="T29" fmla="*/ 41 h 204"/>
                <a:gd name="T30" fmla="*/ 3 w 124"/>
                <a:gd name="T31" fmla="*/ 36 h 204"/>
                <a:gd name="T32" fmla="*/ 7 w 124"/>
                <a:gd name="T33" fmla="*/ 25 h 204"/>
                <a:gd name="T34" fmla="*/ 13 w 124"/>
                <a:gd name="T35" fmla="*/ 15 h 204"/>
                <a:gd name="T36" fmla="*/ 23 w 124"/>
                <a:gd name="T37" fmla="*/ 8 h 204"/>
                <a:gd name="T38" fmla="*/ 28 w 124"/>
                <a:gd name="T39" fmla="*/ 6 h 204"/>
                <a:gd name="T40" fmla="*/ 41 w 124"/>
                <a:gd name="T41" fmla="*/ 3 h 204"/>
                <a:gd name="T42" fmla="*/ 46 w 124"/>
                <a:gd name="T43" fmla="*/ 3 h 204"/>
                <a:gd name="T44" fmla="*/ 57 w 124"/>
                <a:gd name="T45" fmla="*/ 7 h 204"/>
                <a:gd name="T46" fmla="*/ 67 w 124"/>
                <a:gd name="T47" fmla="*/ 14 h 204"/>
                <a:gd name="T48" fmla="*/ 75 w 124"/>
                <a:gd name="T49" fmla="*/ 23 h 204"/>
                <a:gd name="T50" fmla="*/ 119 w 124"/>
                <a:gd name="T51" fmla="*/ 150 h 204"/>
                <a:gd name="T52" fmla="*/ 121 w 124"/>
                <a:gd name="T53" fmla="*/ 149 h 204"/>
                <a:gd name="T54" fmla="*/ 79 w 124"/>
                <a:gd name="T55" fmla="*/ 28 h 204"/>
                <a:gd name="T56" fmla="*/ 74 w 124"/>
                <a:gd name="T57" fmla="*/ 17 h 204"/>
                <a:gd name="T58" fmla="*/ 64 w 124"/>
                <a:gd name="T59" fmla="*/ 8 h 204"/>
                <a:gd name="T60" fmla="*/ 53 w 124"/>
                <a:gd name="T61" fmla="*/ 3 h 204"/>
                <a:gd name="T62" fmla="*/ 41 w 124"/>
                <a:gd name="T63" fmla="*/ 0 h 204"/>
                <a:gd name="T64" fmla="*/ 34 w 124"/>
                <a:gd name="T65" fmla="*/ 2 h 204"/>
                <a:gd name="T66" fmla="*/ 27 w 124"/>
                <a:gd name="T67" fmla="*/ 3 h 204"/>
                <a:gd name="T68" fmla="*/ 16 w 124"/>
                <a:gd name="T69" fmla="*/ 8 h 204"/>
                <a:gd name="T70" fmla="*/ 7 w 124"/>
                <a:gd name="T71" fmla="*/ 18 h 204"/>
                <a:gd name="T72" fmla="*/ 1 w 124"/>
                <a:gd name="T73" fmla="*/ 29 h 204"/>
                <a:gd name="T74" fmla="*/ 0 w 124"/>
                <a:gd name="T75" fmla="*/ 41 h 204"/>
                <a:gd name="T76" fmla="*/ 0 w 124"/>
                <a:gd name="T77" fmla="*/ 48 h 204"/>
                <a:gd name="T78" fmla="*/ 44 w 124"/>
                <a:gd name="T79" fmla="*/ 176 h 204"/>
                <a:gd name="T80" fmla="*/ 46 w 124"/>
                <a:gd name="T81" fmla="*/ 182 h 204"/>
                <a:gd name="T82" fmla="*/ 54 w 124"/>
                <a:gd name="T83" fmla="*/ 193 h 204"/>
                <a:gd name="T84" fmla="*/ 64 w 124"/>
                <a:gd name="T85" fmla="*/ 200 h 204"/>
                <a:gd name="T86" fmla="*/ 76 w 124"/>
                <a:gd name="T87" fmla="*/ 204 h 204"/>
                <a:gd name="T88" fmla="*/ 83 w 124"/>
                <a:gd name="T89" fmla="*/ 204 h 204"/>
                <a:gd name="T90" fmla="*/ 95 w 124"/>
                <a:gd name="T91" fmla="*/ 201 h 204"/>
                <a:gd name="T92" fmla="*/ 102 w 124"/>
                <a:gd name="T93" fmla="*/ 198 h 204"/>
                <a:gd name="T94" fmla="*/ 112 w 124"/>
                <a:gd name="T95" fmla="*/ 191 h 204"/>
                <a:gd name="T96" fmla="*/ 119 w 124"/>
                <a:gd name="T97" fmla="*/ 181 h 204"/>
                <a:gd name="T98" fmla="*/ 123 w 124"/>
                <a:gd name="T99" fmla="*/ 170 h 204"/>
                <a:gd name="T100" fmla="*/ 124 w 124"/>
                <a:gd name="T101" fmla="*/ 163 h 204"/>
                <a:gd name="T102" fmla="*/ 121 w 124"/>
                <a:gd name="T103" fmla="*/ 14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4" h="204">
                  <a:moveTo>
                    <a:pt x="120" y="149"/>
                  </a:moveTo>
                  <a:lnTo>
                    <a:pt x="119" y="150"/>
                  </a:lnTo>
                  <a:lnTo>
                    <a:pt x="119" y="150"/>
                  </a:lnTo>
                  <a:lnTo>
                    <a:pt x="120" y="156"/>
                  </a:lnTo>
                  <a:lnTo>
                    <a:pt x="121" y="163"/>
                  </a:lnTo>
                  <a:lnTo>
                    <a:pt x="121" y="163"/>
                  </a:lnTo>
                  <a:lnTo>
                    <a:pt x="120" y="168"/>
                  </a:lnTo>
                  <a:lnTo>
                    <a:pt x="119" y="174"/>
                  </a:lnTo>
                  <a:lnTo>
                    <a:pt x="117" y="179"/>
                  </a:lnTo>
                  <a:lnTo>
                    <a:pt x="114" y="185"/>
                  </a:lnTo>
                  <a:lnTo>
                    <a:pt x="110" y="189"/>
                  </a:lnTo>
                  <a:lnTo>
                    <a:pt x="106" y="193"/>
                  </a:lnTo>
                  <a:lnTo>
                    <a:pt x="101" y="197"/>
                  </a:lnTo>
                  <a:lnTo>
                    <a:pt x="95" y="198"/>
                  </a:lnTo>
                  <a:lnTo>
                    <a:pt x="95" y="198"/>
                  </a:lnTo>
                  <a:lnTo>
                    <a:pt x="89" y="201"/>
                  </a:lnTo>
                  <a:lnTo>
                    <a:pt x="83" y="201"/>
                  </a:lnTo>
                  <a:lnTo>
                    <a:pt x="83" y="201"/>
                  </a:lnTo>
                  <a:lnTo>
                    <a:pt x="76" y="201"/>
                  </a:lnTo>
                  <a:lnTo>
                    <a:pt x="71" y="200"/>
                  </a:lnTo>
                  <a:lnTo>
                    <a:pt x="65" y="197"/>
                  </a:lnTo>
                  <a:lnTo>
                    <a:pt x="60" y="194"/>
                  </a:lnTo>
                  <a:lnTo>
                    <a:pt x="56" y="190"/>
                  </a:lnTo>
                  <a:lnTo>
                    <a:pt x="52" y="186"/>
                  </a:lnTo>
                  <a:lnTo>
                    <a:pt x="49" y="181"/>
                  </a:lnTo>
                  <a:lnTo>
                    <a:pt x="46" y="175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3" y="48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6"/>
                  </a:lnTo>
                  <a:lnTo>
                    <a:pt x="4" y="30"/>
                  </a:lnTo>
                  <a:lnTo>
                    <a:pt x="7" y="25"/>
                  </a:lnTo>
                  <a:lnTo>
                    <a:pt x="9" y="19"/>
                  </a:lnTo>
                  <a:lnTo>
                    <a:pt x="13" y="15"/>
                  </a:lnTo>
                  <a:lnTo>
                    <a:pt x="18" y="11"/>
                  </a:lnTo>
                  <a:lnTo>
                    <a:pt x="23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4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6" y="3"/>
                  </a:lnTo>
                  <a:lnTo>
                    <a:pt x="52" y="4"/>
                  </a:lnTo>
                  <a:lnTo>
                    <a:pt x="57" y="7"/>
                  </a:lnTo>
                  <a:lnTo>
                    <a:pt x="63" y="10"/>
                  </a:lnTo>
                  <a:lnTo>
                    <a:pt x="67" y="14"/>
                  </a:lnTo>
                  <a:lnTo>
                    <a:pt x="71" y="18"/>
                  </a:lnTo>
                  <a:lnTo>
                    <a:pt x="75" y="23"/>
                  </a:lnTo>
                  <a:lnTo>
                    <a:pt x="76" y="29"/>
                  </a:lnTo>
                  <a:lnTo>
                    <a:pt x="119" y="150"/>
                  </a:lnTo>
                  <a:lnTo>
                    <a:pt x="120" y="149"/>
                  </a:lnTo>
                  <a:lnTo>
                    <a:pt x="121" y="149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6" y="22"/>
                  </a:lnTo>
                  <a:lnTo>
                    <a:pt x="74" y="17"/>
                  </a:lnTo>
                  <a:lnTo>
                    <a:pt x="69" y="13"/>
                  </a:lnTo>
                  <a:lnTo>
                    <a:pt x="64" y="8"/>
                  </a:lnTo>
                  <a:lnTo>
                    <a:pt x="59" y="4"/>
                  </a:lnTo>
                  <a:lnTo>
                    <a:pt x="53" y="3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2" y="6"/>
                  </a:lnTo>
                  <a:lnTo>
                    <a:pt x="16" y="8"/>
                  </a:lnTo>
                  <a:lnTo>
                    <a:pt x="11" y="13"/>
                  </a:lnTo>
                  <a:lnTo>
                    <a:pt x="7" y="18"/>
                  </a:lnTo>
                  <a:lnTo>
                    <a:pt x="4" y="23"/>
                  </a:lnTo>
                  <a:lnTo>
                    <a:pt x="1" y="29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1" y="55"/>
                  </a:lnTo>
                  <a:lnTo>
                    <a:pt x="44" y="176"/>
                  </a:lnTo>
                  <a:lnTo>
                    <a:pt x="44" y="176"/>
                  </a:lnTo>
                  <a:lnTo>
                    <a:pt x="46" y="182"/>
                  </a:lnTo>
                  <a:lnTo>
                    <a:pt x="50" y="187"/>
                  </a:lnTo>
                  <a:lnTo>
                    <a:pt x="54" y="193"/>
                  </a:lnTo>
                  <a:lnTo>
                    <a:pt x="59" y="197"/>
                  </a:lnTo>
                  <a:lnTo>
                    <a:pt x="64" y="200"/>
                  </a:lnTo>
                  <a:lnTo>
                    <a:pt x="69" y="202"/>
                  </a:lnTo>
                  <a:lnTo>
                    <a:pt x="76" y="204"/>
                  </a:lnTo>
                  <a:lnTo>
                    <a:pt x="83" y="204"/>
                  </a:lnTo>
                  <a:lnTo>
                    <a:pt x="83" y="204"/>
                  </a:lnTo>
                  <a:lnTo>
                    <a:pt x="89" y="204"/>
                  </a:lnTo>
                  <a:lnTo>
                    <a:pt x="95" y="201"/>
                  </a:lnTo>
                  <a:lnTo>
                    <a:pt x="95" y="201"/>
                  </a:lnTo>
                  <a:lnTo>
                    <a:pt x="102" y="198"/>
                  </a:lnTo>
                  <a:lnTo>
                    <a:pt x="108" y="196"/>
                  </a:lnTo>
                  <a:lnTo>
                    <a:pt x="112" y="191"/>
                  </a:lnTo>
                  <a:lnTo>
                    <a:pt x="116" y="186"/>
                  </a:lnTo>
                  <a:lnTo>
                    <a:pt x="119" y="181"/>
                  </a:lnTo>
                  <a:lnTo>
                    <a:pt x="121" y="175"/>
                  </a:lnTo>
                  <a:lnTo>
                    <a:pt x="123" y="170"/>
                  </a:lnTo>
                  <a:lnTo>
                    <a:pt x="124" y="163"/>
                  </a:lnTo>
                  <a:lnTo>
                    <a:pt x="124" y="163"/>
                  </a:lnTo>
                  <a:lnTo>
                    <a:pt x="123" y="156"/>
                  </a:lnTo>
                  <a:lnTo>
                    <a:pt x="121" y="149"/>
                  </a:lnTo>
                  <a:lnTo>
                    <a:pt x="120" y="149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04" name="Picture 304"/>
            <p:cNvPicPr>
              <a:picLocks noChangeAspect="1" noChangeArrowheads="1"/>
            </p:cNvPicPr>
            <p:nvPr/>
          </p:nvPicPr>
          <p:blipFill>
            <a:blip r:embed="rId1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526" y="2155825"/>
              <a:ext cx="292100" cy="31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3073401" y="2170113"/>
              <a:ext cx="263525" cy="284163"/>
            </a:xfrm>
            <a:custGeom>
              <a:avLst/>
              <a:gdLst>
                <a:gd name="T0" fmla="*/ 154 w 166"/>
                <a:gd name="T1" fmla="*/ 112 h 179"/>
                <a:gd name="T2" fmla="*/ 158 w 166"/>
                <a:gd name="T3" fmla="*/ 119 h 179"/>
                <a:gd name="T4" fmla="*/ 162 w 166"/>
                <a:gd name="T5" fmla="*/ 131 h 179"/>
                <a:gd name="T6" fmla="*/ 164 w 166"/>
                <a:gd name="T7" fmla="*/ 138 h 179"/>
                <a:gd name="T8" fmla="*/ 159 w 166"/>
                <a:gd name="T9" fmla="*/ 153 h 179"/>
                <a:gd name="T10" fmla="*/ 150 w 166"/>
                <a:gd name="T11" fmla="*/ 167 h 179"/>
                <a:gd name="T12" fmla="*/ 144 w 166"/>
                <a:gd name="T13" fmla="*/ 171 h 179"/>
                <a:gd name="T14" fmla="*/ 131 w 166"/>
                <a:gd name="T15" fmla="*/ 175 h 179"/>
                <a:gd name="T16" fmla="*/ 125 w 166"/>
                <a:gd name="T17" fmla="*/ 176 h 179"/>
                <a:gd name="T18" fmla="*/ 109 w 166"/>
                <a:gd name="T19" fmla="*/ 172 h 179"/>
                <a:gd name="T20" fmla="*/ 95 w 166"/>
                <a:gd name="T21" fmla="*/ 163 h 179"/>
                <a:gd name="T22" fmla="*/ 12 w 166"/>
                <a:gd name="T23" fmla="*/ 66 h 179"/>
                <a:gd name="T24" fmla="*/ 5 w 166"/>
                <a:gd name="T25" fmla="*/ 54 h 179"/>
                <a:gd name="T26" fmla="*/ 2 w 166"/>
                <a:gd name="T27" fmla="*/ 41 h 179"/>
                <a:gd name="T28" fmla="*/ 4 w 166"/>
                <a:gd name="T29" fmla="*/ 33 h 179"/>
                <a:gd name="T30" fmla="*/ 11 w 166"/>
                <a:gd name="T31" fmla="*/ 18 h 179"/>
                <a:gd name="T32" fmla="*/ 16 w 166"/>
                <a:gd name="T33" fmla="*/ 11 h 179"/>
                <a:gd name="T34" fmla="*/ 28 w 166"/>
                <a:gd name="T35" fmla="*/ 4 h 179"/>
                <a:gd name="T36" fmla="*/ 41 w 166"/>
                <a:gd name="T37" fmla="*/ 3 h 179"/>
                <a:gd name="T38" fmla="*/ 49 w 166"/>
                <a:gd name="T39" fmla="*/ 3 h 179"/>
                <a:gd name="T40" fmla="*/ 64 w 166"/>
                <a:gd name="T41" fmla="*/ 10 h 179"/>
                <a:gd name="T42" fmla="*/ 154 w 166"/>
                <a:gd name="T43" fmla="*/ 112 h 179"/>
                <a:gd name="T44" fmla="*/ 155 w 166"/>
                <a:gd name="T45" fmla="*/ 111 h 179"/>
                <a:gd name="T46" fmla="*/ 72 w 166"/>
                <a:gd name="T47" fmla="*/ 14 h 179"/>
                <a:gd name="T48" fmla="*/ 58 w 166"/>
                <a:gd name="T49" fmla="*/ 3 h 179"/>
                <a:gd name="T50" fmla="*/ 41 w 166"/>
                <a:gd name="T51" fmla="*/ 0 h 179"/>
                <a:gd name="T52" fmla="*/ 34 w 166"/>
                <a:gd name="T53" fmla="*/ 0 h 179"/>
                <a:gd name="T54" fmla="*/ 20 w 166"/>
                <a:gd name="T55" fmla="*/ 6 h 179"/>
                <a:gd name="T56" fmla="*/ 15 w 166"/>
                <a:gd name="T57" fmla="*/ 10 h 179"/>
                <a:gd name="T58" fmla="*/ 4 w 166"/>
                <a:gd name="T59" fmla="*/ 24 h 179"/>
                <a:gd name="T60" fmla="*/ 0 w 166"/>
                <a:gd name="T61" fmla="*/ 41 h 179"/>
                <a:gd name="T62" fmla="*/ 1 w 166"/>
                <a:gd name="T63" fmla="*/ 48 h 179"/>
                <a:gd name="T64" fmla="*/ 5 w 166"/>
                <a:gd name="T65" fmla="*/ 62 h 179"/>
                <a:gd name="T66" fmla="*/ 94 w 166"/>
                <a:gd name="T67" fmla="*/ 164 h 179"/>
                <a:gd name="T68" fmla="*/ 101 w 166"/>
                <a:gd name="T69" fmla="*/ 171 h 179"/>
                <a:gd name="T70" fmla="*/ 116 w 166"/>
                <a:gd name="T71" fmla="*/ 178 h 179"/>
                <a:gd name="T72" fmla="*/ 125 w 166"/>
                <a:gd name="T73" fmla="*/ 179 h 179"/>
                <a:gd name="T74" fmla="*/ 139 w 166"/>
                <a:gd name="T75" fmla="*/ 176 h 179"/>
                <a:gd name="T76" fmla="*/ 151 w 166"/>
                <a:gd name="T77" fmla="*/ 170 h 179"/>
                <a:gd name="T78" fmla="*/ 158 w 166"/>
                <a:gd name="T79" fmla="*/ 163 h 179"/>
                <a:gd name="T80" fmla="*/ 165 w 166"/>
                <a:gd name="T81" fmla="*/ 146 h 179"/>
                <a:gd name="T82" fmla="*/ 166 w 166"/>
                <a:gd name="T83" fmla="*/ 138 h 179"/>
                <a:gd name="T84" fmla="*/ 164 w 166"/>
                <a:gd name="T85" fmla="*/ 123 h 179"/>
                <a:gd name="T86" fmla="*/ 155 w 166"/>
                <a:gd name="T87" fmla="*/ 11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6" h="179">
                  <a:moveTo>
                    <a:pt x="155" y="112"/>
                  </a:moveTo>
                  <a:lnTo>
                    <a:pt x="154" y="112"/>
                  </a:lnTo>
                  <a:lnTo>
                    <a:pt x="154" y="112"/>
                  </a:lnTo>
                  <a:lnTo>
                    <a:pt x="158" y="119"/>
                  </a:lnTo>
                  <a:lnTo>
                    <a:pt x="161" y="125"/>
                  </a:lnTo>
                  <a:lnTo>
                    <a:pt x="162" y="131"/>
                  </a:lnTo>
                  <a:lnTo>
                    <a:pt x="164" y="138"/>
                  </a:lnTo>
                  <a:lnTo>
                    <a:pt x="164" y="138"/>
                  </a:lnTo>
                  <a:lnTo>
                    <a:pt x="162" y="146"/>
                  </a:lnTo>
                  <a:lnTo>
                    <a:pt x="159" y="153"/>
                  </a:lnTo>
                  <a:lnTo>
                    <a:pt x="155" y="160"/>
                  </a:lnTo>
                  <a:lnTo>
                    <a:pt x="150" y="167"/>
                  </a:lnTo>
                  <a:lnTo>
                    <a:pt x="150" y="167"/>
                  </a:lnTo>
                  <a:lnTo>
                    <a:pt x="144" y="171"/>
                  </a:lnTo>
                  <a:lnTo>
                    <a:pt x="138" y="174"/>
                  </a:lnTo>
                  <a:lnTo>
                    <a:pt x="131" y="175"/>
                  </a:lnTo>
                  <a:lnTo>
                    <a:pt x="125" y="176"/>
                  </a:lnTo>
                  <a:lnTo>
                    <a:pt x="125" y="176"/>
                  </a:lnTo>
                  <a:lnTo>
                    <a:pt x="117" y="175"/>
                  </a:lnTo>
                  <a:lnTo>
                    <a:pt x="109" y="172"/>
                  </a:lnTo>
                  <a:lnTo>
                    <a:pt x="102" y="168"/>
                  </a:lnTo>
                  <a:lnTo>
                    <a:pt x="95" y="163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8" y="60"/>
                  </a:lnTo>
                  <a:lnTo>
                    <a:pt x="5" y="54"/>
                  </a:lnTo>
                  <a:lnTo>
                    <a:pt x="4" y="47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4" y="33"/>
                  </a:lnTo>
                  <a:lnTo>
                    <a:pt x="7" y="25"/>
                  </a:lnTo>
                  <a:lnTo>
                    <a:pt x="11" y="18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22" y="7"/>
                  </a:lnTo>
                  <a:lnTo>
                    <a:pt x="28" y="4"/>
                  </a:lnTo>
                  <a:lnTo>
                    <a:pt x="35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9" y="3"/>
                  </a:lnTo>
                  <a:lnTo>
                    <a:pt x="57" y="6"/>
                  </a:lnTo>
                  <a:lnTo>
                    <a:pt x="64" y="10"/>
                  </a:lnTo>
                  <a:lnTo>
                    <a:pt x="71" y="15"/>
                  </a:lnTo>
                  <a:lnTo>
                    <a:pt x="154" y="112"/>
                  </a:lnTo>
                  <a:lnTo>
                    <a:pt x="155" y="112"/>
                  </a:lnTo>
                  <a:lnTo>
                    <a:pt x="155" y="111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65" y="7"/>
                  </a:lnTo>
                  <a:lnTo>
                    <a:pt x="58" y="3"/>
                  </a:lnTo>
                  <a:lnTo>
                    <a:pt x="5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7" y="2"/>
                  </a:lnTo>
                  <a:lnTo>
                    <a:pt x="20" y="6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8" y="17"/>
                  </a:lnTo>
                  <a:lnTo>
                    <a:pt x="4" y="24"/>
                  </a:lnTo>
                  <a:lnTo>
                    <a:pt x="1" y="32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" y="48"/>
                  </a:lnTo>
                  <a:lnTo>
                    <a:pt x="2" y="55"/>
                  </a:lnTo>
                  <a:lnTo>
                    <a:pt x="5" y="62"/>
                  </a:lnTo>
                  <a:lnTo>
                    <a:pt x="11" y="67"/>
                  </a:lnTo>
                  <a:lnTo>
                    <a:pt x="94" y="164"/>
                  </a:lnTo>
                  <a:lnTo>
                    <a:pt x="94" y="164"/>
                  </a:lnTo>
                  <a:lnTo>
                    <a:pt x="101" y="171"/>
                  </a:lnTo>
                  <a:lnTo>
                    <a:pt x="108" y="175"/>
                  </a:lnTo>
                  <a:lnTo>
                    <a:pt x="116" y="178"/>
                  </a:lnTo>
                  <a:lnTo>
                    <a:pt x="125" y="179"/>
                  </a:lnTo>
                  <a:lnTo>
                    <a:pt x="125" y="179"/>
                  </a:lnTo>
                  <a:lnTo>
                    <a:pt x="132" y="178"/>
                  </a:lnTo>
                  <a:lnTo>
                    <a:pt x="139" y="176"/>
                  </a:lnTo>
                  <a:lnTo>
                    <a:pt x="146" y="174"/>
                  </a:lnTo>
                  <a:lnTo>
                    <a:pt x="151" y="170"/>
                  </a:lnTo>
                  <a:lnTo>
                    <a:pt x="151" y="170"/>
                  </a:lnTo>
                  <a:lnTo>
                    <a:pt x="158" y="163"/>
                  </a:lnTo>
                  <a:lnTo>
                    <a:pt x="162" y="155"/>
                  </a:lnTo>
                  <a:lnTo>
                    <a:pt x="165" y="146"/>
                  </a:lnTo>
                  <a:lnTo>
                    <a:pt x="166" y="138"/>
                  </a:lnTo>
                  <a:lnTo>
                    <a:pt x="166" y="138"/>
                  </a:lnTo>
                  <a:lnTo>
                    <a:pt x="165" y="130"/>
                  </a:lnTo>
                  <a:lnTo>
                    <a:pt x="164" y="123"/>
                  </a:lnTo>
                  <a:lnTo>
                    <a:pt x="161" y="118"/>
                  </a:lnTo>
                  <a:lnTo>
                    <a:pt x="155" y="111"/>
                  </a:lnTo>
                  <a:lnTo>
                    <a:pt x="155" y="112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06" name="Picture 306"/>
            <p:cNvPicPr>
              <a:picLocks noChangeAspect="1" noChangeArrowheads="1"/>
            </p:cNvPicPr>
            <p:nvPr/>
          </p:nvPicPr>
          <p:blipFill>
            <a:blip r:embed="rId1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901" y="4308475"/>
              <a:ext cx="350838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1622426" y="4316413"/>
              <a:ext cx="334963" cy="146050"/>
            </a:xfrm>
            <a:custGeom>
              <a:avLst/>
              <a:gdLst>
                <a:gd name="T0" fmla="*/ 166 w 211"/>
                <a:gd name="T1" fmla="*/ 3 h 92"/>
                <a:gd name="T2" fmla="*/ 170 w 211"/>
                <a:gd name="T3" fmla="*/ 3 h 92"/>
                <a:gd name="T4" fmla="*/ 177 w 211"/>
                <a:gd name="T5" fmla="*/ 3 h 92"/>
                <a:gd name="T6" fmla="*/ 190 w 211"/>
                <a:gd name="T7" fmla="*/ 8 h 92"/>
                <a:gd name="T8" fmla="*/ 200 w 211"/>
                <a:gd name="T9" fmla="*/ 18 h 92"/>
                <a:gd name="T10" fmla="*/ 207 w 211"/>
                <a:gd name="T11" fmla="*/ 30 h 92"/>
                <a:gd name="T12" fmla="*/ 208 w 211"/>
                <a:gd name="T13" fmla="*/ 37 h 92"/>
                <a:gd name="T14" fmla="*/ 208 w 211"/>
                <a:gd name="T15" fmla="*/ 41 h 92"/>
                <a:gd name="T16" fmla="*/ 205 w 211"/>
                <a:gd name="T17" fmla="*/ 55 h 92"/>
                <a:gd name="T18" fmla="*/ 197 w 211"/>
                <a:gd name="T19" fmla="*/ 67 h 92"/>
                <a:gd name="T20" fmla="*/ 186 w 211"/>
                <a:gd name="T21" fmla="*/ 75 h 92"/>
                <a:gd name="T22" fmla="*/ 172 w 211"/>
                <a:gd name="T23" fmla="*/ 79 h 92"/>
                <a:gd name="T24" fmla="*/ 44 w 211"/>
                <a:gd name="T25" fmla="*/ 89 h 92"/>
                <a:gd name="T26" fmla="*/ 41 w 211"/>
                <a:gd name="T27" fmla="*/ 89 h 92"/>
                <a:gd name="T28" fmla="*/ 28 w 211"/>
                <a:gd name="T29" fmla="*/ 86 h 92"/>
                <a:gd name="T30" fmla="*/ 15 w 211"/>
                <a:gd name="T31" fmla="*/ 79 h 92"/>
                <a:gd name="T32" fmla="*/ 7 w 211"/>
                <a:gd name="T33" fmla="*/ 68 h 92"/>
                <a:gd name="T34" fmla="*/ 3 w 211"/>
                <a:gd name="T35" fmla="*/ 53 h 92"/>
                <a:gd name="T36" fmla="*/ 3 w 211"/>
                <a:gd name="T37" fmla="*/ 51 h 92"/>
                <a:gd name="T38" fmla="*/ 5 w 211"/>
                <a:gd name="T39" fmla="*/ 44 h 92"/>
                <a:gd name="T40" fmla="*/ 9 w 211"/>
                <a:gd name="T41" fmla="*/ 30 h 92"/>
                <a:gd name="T42" fmla="*/ 18 w 211"/>
                <a:gd name="T43" fmla="*/ 21 h 92"/>
                <a:gd name="T44" fmla="*/ 32 w 211"/>
                <a:gd name="T45" fmla="*/ 14 h 92"/>
                <a:gd name="T46" fmla="*/ 166 w 211"/>
                <a:gd name="T47" fmla="*/ 3 h 92"/>
                <a:gd name="T48" fmla="*/ 166 w 211"/>
                <a:gd name="T49" fmla="*/ 0 h 92"/>
                <a:gd name="T50" fmla="*/ 39 w 211"/>
                <a:gd name="T51" fmla="*/ 10 h 92"/>
                <a:gd name="T52" fmla="*/ 24 w 211"/>
                <a:gd name="T53" fmla="*/ 14 h 92"/>
                <a:gd name="T54" fmla="*/ 11 w 211"/>
                <a:gd name="T55" fmla="*/ 23 h 92"/>
                <a:gd name="T56" fmla="*/ 3 w 211"/>
                <a:gd name="T57" fmla="*/ 36 h 92"/>
                <a:gd name="T58" fmla="*/ 0 w 211"/>
                <a:gd name="T59" fmla="*/ 51 h 92"/>
                <a:gd name="T60" fmla="*/ 0 w 211"/>
                <a:gd name="T61" fmla="*/ 55 h 92"/>
                <a:gd name="T62" fmla="*/ 2 w 211"/>
                <a:gd name="T63" fmla="*/ 62 h 92"/>
                <a:gd name="T64" fmla="*/ 9 w 211"/>
                <a:gd name="T65" fmla="*/ 75 h 92"/>
                <a:gd name="T66" fmla="*/ 20 w 211"/>
                <a:gd name="T67" fmla="*/ 86 h 92"/>
                <a:gd name="T68" fmla="*/ 33 w 211"/>
                <a:gd name="T69" fmla="*/ 92 h 92"/>
                <a:gd name="T70" fmla="*/ 41 w 211"/>
                <a:gd name="T71" fmla="*/ 92 h 92"/>
                <a:gd name="T72" fmla="*/ 172 w 211"/>
                <a:gd name="T73" fmla="*/ 82 h 92"/>
                <a:gd name="T74" fmla="*/ 181 w 211"/>
                <a:gd name="T75" fmla="*/ 81 h 92"/>
                <a:gd name="T76" fmla="*/ 194 w 211"/>
                <a:gd name="T77" fmla="*/ 74 h 92"/>
                <a:gd name="T78" fmla="*/ 204 w 211"/>
                <a:gd name="T79" fmla="*/ 63 h 92"/>
                <a:gd name="T80" fmla="*/ 209 w 211"/>
                <a:gd name="T81" fmla="*/ 48 h 92"/>
                <a:gd name="T82" fmla="*/ 211 w 211"/>
                <a:gd name="T83" fmla="*/ 41 h 92"/>
                <a:gd name="T84" fmla="*/ 211 w 211"/>
                <a:gd name="T85" fmla="*/ 37 h 92"/>
                <a:gd name="T86" fmla="*/ 207 w 211"/>
                <a:gd name="T87" fmla="*/ 22 h 92"/>
                <a:gd name="T88" fmla="*/ 197 w 211"/>
                <a:gd name="T89" fmla="*/ 10 h 92"/>
                <a:gd name="T90" fmla="*/ 185 w 211"/>
                <a:gd name="T91" fmla="*/ 3 h 92"/>
                <a:gd name="T92" fmla="*/ 170 w 211"/>
                <a:gd name="T93" fmla="*/ 0 h 92"/>
                <a:gd name="T94" fmla="*/ 166 w 211"/>
                <a:gd name="T9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1" h="92">
                  <a:moveTo>
                    <a:pt x="166" y="2"/>
                  </a:moveTo>
                  <a:lnTo>
                    <a:pt x="166" y="3"/>
                  </a:lnTo>
                  <a:lnTo>
                    <a:pt x="166" y="3"/>
                  </a:lnTo>
                  <a:lnTo>
                    <a:pt x="170" y="3"/>
                  </a:lnTo>
                  <a:lnTo>
                    <a:pt x="170" y="3"/>
                  </a:lnTo>
                  <a:lnTo>
                    <a:pt x="177" y="3"/>
                  </a:lnTo>
                  <a:lnTo>
                    <a:pt x="183" y="4"/>
                  </a:lnTo>
                  <a:lnTo>
                    <a:pt x="190" y="8"/>
                  </a:lnTo>
                  <a:lnTo>
                    <a:pt x="196" y="12"/>
                  </a:lnTo>
                  <a:lnTo>
                    <a:pt x="200" y="18"/>
                  </a:lnTo>
                  <a:lnTo>
                    <a:pt x="204" y="23"/>
                  </a:lnTo>
                  <a:lnTo>
                    <a:pt x="207" y="30"/>
                  </a:lnTo>
                  <a:lnTo>
                    <a:pt x="208" y="37"/>
                  </a:lnTo>
                  <a:lnTo>
                    <a:pt x="208" y="37"/>
                  </a:lnTo>
                  <a:lnTo>
                    <a:pt x="208" y="41"/>
                  </a:lnTo>
                  <a:lnTo>
                    <a:pt x="208" y="41"/>
                  </a:lnTo>
                  <a:lnTo>
                    <a:pt x="207" y="48"/>
                  </a:lnTo>
                  <a:lnTo>
                    <a:pt x="205" y="55"/>
                  </a:lnTo>
                  <a:lnTo>
                    <a:pt x="201" y="62"/>
                  </a:lnTo>
                  <a:lnTo>
                    <a:pt x="197" y="67"/>
                  </a:lnTo>
                  <a:lnTo>
                    <a:pt x="193" y="71"/>
                  </a:lnTo>
                  <a:lnTo>
                    <a:pt x="186" y="75"/>
                  </a:lnTo>
                  <a:lnTo>
                    <a:pt x="179" y="78"/>
                  </a:lnTo>
                  <a:lnTo>
                    <a:pt x="172" y="79"/>
                  </a:lnTo>
                  <a:lnTo>
                    <a:pt x="44" y="89"/>
                  </a:lnTo>
                  <a:lnTo>
                    <a:pt x="44" y="89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35" y="89"/>
                  </a:lnTo>
                  <a:lnTo>
                    <a:pt x="28" y="86"/>
                  </a:lnTo>
                  <a:lnTo>
                    <a:pt x="21" y="83"/>
                  </a:lnTo>
                  <a:lnTo>
                    <a:pt x="15" y="79"/>
                  </a:lnTo>
                  <a:lnTo>
                    <a:pt x="11" y="74"/>
                  </a:lnTo>
                  <a:lnTo>
                    <a:pt x="7" y="68"/>
                  </a:lnTo>
                  <a:lnTo>
                    <a:pt x="5" y="62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5" y="44"/>
                  </a:lnTo>
                  <a:lnTo>
                    <a:pt x="6" y="37"/>
                  </a:lnTo>
                  <a:lnTo>
                    <a:pt x="9" y="30"/>
                  </a:lnTo>
                  <a:lnTo>
                    <a:pt x="14" y="25"/>
                  </a:lnTo>
                  <a:lnTo>
                    <a:pt x="18" y="21"/>
                  </a:lnTo>
                  <a:lnTo>
                    <a:pt x="25" y="17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166" y="3"/>
                  </a:lnTo>
                  <a:lnTo>
                    <a:pt x="166" y="2"/>
                  </a:lnTo>
                  <a:lnTo>
                    <a:pt x="166" y="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0" y="11"/>
                  </a:lnTo>
                  <a:lnTo>
                    <a:pt x="24" y="14"/>
                  </a:lnTo>
                  <a:lnTo>
                    <a:pt x="17" y="18"/>
                  </a:lnTo>
                  <a:lnTo>
                    <a:pt x="11" y="23"/>
                  </a:lnTo>
                  <a:lnTo>
                    <a:pt x="7" y="29"/>
                  </a:lnTo>
                  <a:lnTo>
                    <a:pt x="3" y="36"/>
                  </a:lnTo>
                  <a:lnTo>
                    <a:pt x="2" y="4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2" y="62"/>
                  </a:lnTo>
                  <a:lnTo>
                    <a:pt x="5" y="70"/>
                  </a:lnTo>
                  <a:lnTo>
                    <a:pt x="9" y="75"/>
                  </a:lnTo>
                  <a:lnTo>
                    <a:pt x="14" y="81"/>
                  </a:lnTo>
                  <a:lnTo>
                    <a:pt x="20" y="86"/>
                  </a:lnTo>
                  <a:lnTo>
                    <a:pt x="26" y="89"/>
                  </a:lnTo>
                  <a:lnTo>
                    <a:pt x="33" y="92"/>
                  </a:lnTo>
                  <a:lnTo>
                    <a:pt x="41" y="92"/>
                  </a:lnTo>
                  <a:lnTo>
                    <a:pt x="41" y="92"/>
                  </a:lnTo>
                  <a:lnTo>
                    <a:pt x="45" y="92"/>
                  </a:lnTo>
                  <a:lnTo>
                    <a:pt x="172" y="82"/>
                  </a:lnTo>
                  <a:lnTo>
                    <a:pt x="172" y="82"/>
                  </a:lnTo>
                  <a:lnTo>
                    <a:pt x="181" y="81"/>
                  </a:lnTo>
                  <a:lnTo>
                    <a:pt x="187" y="78"/>
                  </a:lnTo>
                  <a:lnTo>
                    <a:pt x="194" y="74"/>
                  </a:lnTo>
                  <a:lnTo>
                    <a:pt x="200" y="68"/>
                  </a:lnTo>
                  <a:lnTo>
                    <a:pt x="204" y="63"/>
                  </a:lnTo>
                  <a:lnTo>
                    <a:pt x="208" y="56"/>
                  </a:lnTo>
                  <a:lnTo>
                    <a:pt x="209" y="48"/>
                  </a:lnTo>
                  <a:lnTo>
                    <a:pt x="211" y="41"/>
                  </a:lnTo>
                  <a:lnTo>
                    <a:pt x="211" y="41"/>
                  </a:lnTo>
                  <a:lnTo>
                    <a:pt x="211" y="37"/>
                  </a:lnTo>
                  <a:lnTo>
                    <a:pt x="211" y="37"/>
                  </a:lnTo>
                  <a:lnTo>
                    <a:pt x="209" y="29"/>
                  </a:lnTo>
                  <a:lnTo>
                    <a:pt x="207" y="22"/>
                  </a:lnTo>
                  <a:lnTo>
                    <a:pt x="202" y="17"/>
                  </a:lnTo>
                  <a:lnTo>
                    <a:pt x="197" y="10"/>
                  </a:lnTo>
                  <a:lnTo>
                    <a:pt x="192" y="6"/>
                  </a:lnTo>
                  <a:lnTo>
                    <a:pt x="185" y="3"/>
                  </a:lnTo>
                  <a:lnTo>
                    <a:pt x="177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66" y="0"/>
                  </a:lnTo>
                  <a:lnTo>
                    <a:pt x="166" y="2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08" name="Picture 308"/>
            <p:cNvPicPr>
              <a:picLocks noChangeAspect="1" noChangeArrowheads="1"/>
            </p:cNvPicPr>
            <p:nvPr/>
          </p:nvPicPr>
          <p:blipFill>
            <a:blip r:embed="rId1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8388" y="4546600"/>
              <a:ext cx="350838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2349501" y="4554538"/>
              <a:ext cx="333375" cy="146050"/>
            </a:xfrm>
            <a:custGeom>
              <a:avLst/>
              <a:gdLst>
                <a:gd name="T0" fmla="*/ 165 w 210"/>
                <a:gd name="T1" fmla="*/ 3 h 92"/>
                <a:gd name="T2" fmla="*/ 169 w 210"/>
                <a:gd name="T3" fmla="*/ 3 h 92"/>
                <a:gd name="T4" fmla="*/ 176 w 210"/>
                <a:gd name="T5" fmla="*/ 3 h 92"/>
                <a:gd name="T6" fmla="*/ 188 w 210"/>
                <a:gd name="T7" fmla="*/ 9 h 92"/>
                <a:gd name="T8" fmla="*/ 199 w 210"/>
                <a:gd name="T9" fmla="*/ 18 h 92"/>
                <a:gd name="T10" fmla="*/ 206 w 210"/>
                <a:gd name="T11" fmla="*/ 30 h 92"/>
                <a:gd name="T12" fmla="*/ 207 w 210"/>
                <a:gd name="T13" fmla="*/ 37 h 92"/>
                <a:gd name="T14" fmla="*/ 207 w 210"/>
                <a:gd name="T15" fmla="*/ 41 h 92"/>
                <a:gd name="T16" fmla="*/ 205 w 210"/>
                <a:gd name="T17" fmla="*/ 55 h 92"/>
                <a:gd name="T18" fmla="*/ 196 w 210"/>
                <a:gd name="T19" fmla="*/ 67 h 92"/>
                <a:gd name="T20" fmla="*/ 185 w 210"/>
                <a:gd name="T21" fmla="*/ 76 h 92"/>
                <a:gd name="T22" fmla="*/ 172 w 210"/>
                <a:gd name="T23" fmla="*/ 80 h 92"/>
                <a:gd name="T24" fmla="*/ 43 w 210"/>
                <a:gd name="T25" fmla="*/ 89 h 92"/>
                <a:gd name="T26" fmla="*/ 41 w 210"/>
                <a:gd name="T27" fmla="*/ 89 h 92"/>
                <a:gd name="T28" fmla="*/ 27 w 210"/>
                <a:gd name="T29" fmla="*/ 86 h 92"/>
                <a:gd name="T30" fmla="*/ 15 w 210"/>
                <a:gd name="T31" fmla="*/ 80 h 92"/>
                <a:gd name="T32" fmla="*/ 7 w 210"/>
                <a:gd name="T33" fmla="*/ 69 h 92"/>
                <a:gd name="T34" fmla="*/ 2 w 210"/>
                <a:gd name="T35" fmla="*/ 55 h 92"/>
                <a:gd name="T36" fmla="*/ 2 w 210"/>
                <a:gd name="T37" fmla="*/ 51 h 92"/>
                <a:gd name="T38" fmla="*/ 2 w 210"/>
                <a:gd name="T39" fmla="*/ 44 h 92"/>
                <a:gd name="T40" fmla="*/ 8 w 210"/>
                <a:gd name="T41" fmla="*/ 30 h 92"/>
                <a:gd name="T42" fmla="*/ 18 w 210"/>
                <a:gd name="T43" fmla="*/ 21 h 92"/>
                <a:gd name="T44" fmla="*/ 30 w 210"/>
                <a:gd name="T45" fmla="*/ 14 h 92"/>
                <a:gd name="T46" fmla="*/ 165 w 210"/>
                <a:gd name="T47" fmla="*/ 3 h 92"/>
                <a:gd name="T48" fmla="*/ 165 w 210"/>
                <a:gd name="T49" fmla="*/ 0 h 92"/>
                <a:gd name="T50" fmla="*/ 38 w 210"/>
                <a:gd name="T51" fmla="*/ 10 h 92"/>
                <a:gd name="T52" fmla="*/ 23 w 210"/>
                <a:gd name="T53" fmla="*/ 14 h 92"/>
                <a:gd name="T54" fmla="*/ 11 w 210"/>
                <a:gd name="T55" fmla="*/ 24 h 92"/>
                <a:gd name="T56" fmla="*/ 2 w 210"/>
                <a:gd name="T57" fmla="*/ 36 h 92"/>
                <a:gd name="T58" fmla="*/ 0 w 210"/>
                <a:gd name="T59" fmla="*/ 51 h 92"/>
                <a:gd name="T60" fmla="*/ 0 w 210"/>
                <a:gd name="T61" fmla="*/ 55 h 92"/>
                <a:gd name="T62" fmla="*/ 1 w 210"/>
                <a:gd name="T63" fmla="*/ 62 h 92"/>
                <a:gd name="T64" fmla="*/ 8 w 210"/>
                <a:gd name="T65" fmla="*/ 76 h 92"/>
                <a:gd name="T66" fmla="*/ 19 w 210"/>
                <a:gd name="T67" fmla="*/ 86 h 92"/>
                <a:gd name="T68" fmla="*/ 33 w 210"/>
                <a:gd name="T69" fmla="*/ 92 h 92"/>
                <a:gd name="T70" fmla="*/ 41 w 210"/>
                <a:gd name="T71" fmla="*/ 92 h 92"/>
                <a:gd name="T72" fmla="*/ 172 w 210"/>
                <a:gd name="T73" fmla="*/ 82 h 92"/>
                <a:gd name="T74" fmla="*/ 180 w 210"/>
                <a:gd name="T75" fmla="*/ 81 h 92"/>
                <a:gd name="T76" fmla="*/ 194 w 210"/>
                <a:gd name="T77" fmla="*/ 74 h 92"/>
                <a:gd name="T78" fmla="*/ 203 w 210"/>
                <a:gd name="T79" fmla="*/ 63 h 92"/>
                <a:gd name="T80" fmla="*/ 209 w 210"/>
                <a:gd name="T81" fmla="*/ 48 h 92"/>
                <a:gd name="T82" fmla="*/ 210 w 210"/>
                <a:gd name="T83" fmla="*/ 41 h 92"/>
                <a:gd name="T84" fmla="*/ 209 w 210"/>
                <a:gd name="T85" fmla="*/ 37 h 92"/>
                <a:gd name="T86" fmla="*/ 205 w 210"/>
                <a:gd name="T87" fmla="*/ 22 h 92"/>
                <a:gd name="T88" fmla="*/ 196 w 210"/>
                <a:gd name="T89" fmla="*/ 10 h 92"/>
                <a:gd name="T90" fmla="*/ 184 w 210"/>
                <a:gd name="T91" fmla="*/ 3 h 92"/>
                <a:gd name="T92" fmla="*/ 169 w 210"/>
                <a:gd name="T93" fmla="*/ 0 h 92"/>
                <a:gd name="T94" fmla="*/ 165 w 210"/>
                <a:gd name="T9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92">
                  <a:moveTo>
                    <a:pt x="165" y="2"/>
                  </a:moveTo>
                  <a:lnTo>
                    <a:pt x="165" y="3"/>
                  </a:lnTo>
                  <a:lnTo>
                    <a:pt x="165" y="3"/>
                  </a:lnTo>
                  <a:lnTo>
                    <a:pt x="169" y="3"/>
                  </a:lnTo>
                  <a:lnTo>
                    <a:pt x="169" y="3"/>
                  </a:lnTo>
                  <a:lnTo>
                    <a:pt x="176" y="3"/>
                  </a:lnTo>
                  <a:lnTo>
                    <a:pt x="183" y="6"/>
                  </a:lnTo>
                  <a:lnTo>
                    <a:pt x="188" y="9"/>
                  </a:lnTo>
                  <a:lnTo>
                    <a:pt x="195" y="13"/>
                  </a:lnTo>
                  <a:lnTo>
                    <a:pt x="199" y="18"/>
                  </a:lnTo>
                  <a:lnTo>
                    <a:pt x="203" y="24"/>
                  </a:lnTo>
                  <a:lnTo>
                    <a:pt x="206" y="30"/>
                  </a:lnTo>
                  <a:lnTo>
                    <a:pt x="207" y="37"/>
                  </a:lnTo>
                  <a:lnTo>
                    <a:pt x="207" y="37"/>
                  </a:lnTo>
                  <a:lnTo>
                    <a:pt x="207" y="41"/>
                  </a:lnTo>
                  <a:lnTo>
                    <a:pt x="207" y="41"/>
                  </a:lnTo>
                  <a:lnTo>
                    <a:pt x="206" y="48"/>
                  </a:lnTo>
                  <a:lnTo>
                    <a:pt x="205" y="55"/>
                  </a:lnTo>
                  <a:lnTo>
                    <a:pt x="200" y="62"/>
                  </a:lnTo>
                  <a:lnTo>
                    <a:pt x="196" y="67"/>
                  </a:lnTo>
                  <a:lnTo>
                    <a:pt x="191" y="71"/>
                  </a:lnTo>
                  <a:lnTo>
                    <a:pt x="185" y="76"/>
                  </a:lnTo>
                  <a:lnTo>
                    <a:pt x="179" y="78"/>
                  </a:lnTo>
                  <a:lnTo>
                    <a:pt x="172" y="80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34" y="89"/>
                  </a:lnTo>
                  <a:lnTo>
                    <a:pt x="27" y="86"/>
                  </a:lnTo>
                  <a:lnTo>
                    <a:pt x="20" y="84"/>
                  </a:lnTo>
                  <a:lnTo>
                    <a:pt x="15" y="80"/>
                  </a:lnTo>
                  <a:lnTo>
                    <a:pt x="11" y="74"/>
                  </a:lnTo>
                  <a:lnTo>
                    <a:pt x="7" y="69"/>
                  </a:lnTo>
                  <a:lnTo>
                    <a:pt x="4" y="62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44"/>
                  </a:lnTo>
                  <a:lnTo>
                    <a:pt x="5" y="37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8" y="21"/>
                  </a:lnTo>
                  <a:lnTo>
                    <a:pt x="24" y="17"/>
                  </a:lnTo>
                  <a:lnTo>
                    <a:pt x="30" y="14"/>
                  </a:lnTo>
                  <a:lnTo>
                    <a:pt x="38" y="13"/>
                  </a:lnTo>
                  <a:lnTo>
                    <a:pt x="165" y="3"/>
                  </a:lnTo>
                  <a:lnTo>
                    <a:pt x="165" y="2"/>
                  </a:lnTo>
                  <a:lnTo>
                    <a:pt x="165" y="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0" y="11"/>
                  </a:lnTo>
                  <a:lnTo>
                    <a:pt x="23" y="14"/>
                  </a:lnTo>
                  <a:lnTo>
                    <a:pt x="16" y="18"/>
                  </a:lnTo>
                  <a:lnTo>
                    <a:pt x="11" y="24"/>
                  </a:lnTo>
                  <a:lnTo>
                    <a:pt x="7" y="29"/>
                  </a:lnTo>
                  <a:lnTo>
                    <a:pt x="2" y="36"/>
                  </a:lnTo>
                  <a:lnTo>
                    <a:pt x="0" y="44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62"/>
                  </a:lnTo>
                  <a:lnTo>
                    <a:pt x="4" y="70"/>
                  </a:lnTo>
                  <a:lnTo>
                    <a:pt x="8" y="76"/>
                  </a:lnTo>
                  <a:lnTo>
                    <a:pt x="13" y="81"/>
                  </a:lnTo>
                  <a:lnTo>
                    <a:pt x="19" y="86"/>
                  </a:lnTo>
                  <a:lnTo>
                    <a:pt x="26" y="89"/>
                  </a:lnTo>
                  <a:lnTo>
                    <a:pt x="33" y="92"/>
                  </a:lnTo>
                  <a:lnTo>
                    <a:pt x="41" y="92"/>
                  </a:lnTo>
                  <a:lnTo>
                    <a:pt x="41" y="92"/>
                  </a:lnTo>
                  <a:lnTo>
                    <a:pt x="43" y="92"/>
                  </a:lnTo>
                  <a:lnTo>
                    <a:pt x="172" y="82"/>
                  </a:lnTo>
                  <a:lnTo>
                    <a:pt x="172" y="82"/>
                  </a:lnTo>
                  <a:lnTo>
                    <a:pt x="180" y="81"/>
                  </a:lnTo>
                  <a:lnTo>
                    <a:pt x="187" y="78"/>
                  </a:lnTo>
                  <a:lnTo>
                    <a:pt x="194" y="74"/>
                  </a:lnTo>
                  <a:lnTo>
                    <a:pt x="199" y="69"/>
                  </a:lnTo>
                  <a:lnTo>
                    <a:pt x="203" y="63"/>
                  </a:lnTo>
                  <a:lnTo>
                    <a:pt x="206" y="56"/>
                  </a:lnTo>
                  <a:lnTo>
                    <a:pt x="209" y="48"/>
                  </a:lnTo>
                  <a:lnTo>
                    <a:pt x="210" y="41"/>
                  </a:lnTo>
                  <a:lnTo>
                    <a:pt x="210" y="41"/>
                  </a:lnTo>
                  <a:lnTo>
                    <a:pt x="209" y="37"/>
                  </a:lnTo>
                  <a:lnTo>
                    <a:pt x="209" y="37"/>
                  </a:lnTo>
                  <a:lnTo>
                    <a:pt x="207" y="30"/>
                  </a:lnTo>
                  <a:lnTo>
                    <a:pt x="205" y="22"/>
                  </a:lnTo>
                  <a:lnTo>
                    <a:pt x="202" y="17"/>
                  </a:lnTo>
                  <a:lnTo>
                    <a:pt x="196" y="10"/>
                  </a:lnTo>
                  <a:lnTo>
                    <a:pt x="190" y="6"/>
                  </a:lnTo>
                  <a:lnTo>
                    <a:pt x="184" y="3"/>
                  </a:lnTo>
                  <a:lnTo>
                    <a:pt x="176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5" y="0"/>
                  </a:lnTo>
                  <a:lnTo>
                    <a:pt x="165" y="2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10" name="Picture 310"/>
            <p:cNvPicPr>
              <a:picLocks noChangeAspect="1" noChangeArrowheads="1"/>
            </p:cNvPicPr>
            <p:nvPr/>
          </p:nvPicPr>
          <p:blipFill>
            <a:blip r:embed="rId1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1163" y="4465638"/>
              <a:ext cx="350838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2968626" y="4483100"/>
              <a:ext cx="319088" cy="201613"/>
            </a:xfrm>
            <a:custGeom>
              <a:avLst/>
              <a:gdLst>
                <a:gd name="T0" fmla="*/ 146 w 201"/>
                <a:gd name="T1" fmla="*/ 6 h 127"/>
                <a:gd name="T2" fmla="*/ 153 w 201"/>
                <a:gd name="T3" fmla="*/ 3 h 127"/>
                <a:gd name="T4" fmla="*/ 160 w 201"/>
                <a:gd name="T5" fmla="*/ 3 h 127"/>
                <a:gd name="T6" fmla="*/ 172 w 201"/>
                <a:gd name="T7" fmla="*/ 4 h 127"/>
                <a:gd name="T8" fmla="*/ 182 w 201"/>
                <a:gd name="T9" fmla="*/ 10 h 127"/>
                <a:gd name="T10" fmla="*/ 190 w 201"/>
                <a:gd name="T11" fmla="*/ 17 h 127"/>
                <a:gd name="T12" fmla="*/ 197 w 201"/>
                <a:gd name="T13" fmla="*/ 28 h 127"/>
                <a:gd name="T14" fmla="*/ 198 w 201"/>
                <a:gd name="T15" fmla="*/ 34 h 127"/>
                <a:gd name="T16" fmla="*/ 198 w 201"/>
                <a:gd name="T17" fmla="*/ 41 h 127"/>
                <a:gd name="T18" fmla="*/ 197 w 201"/>
                <a:gd name="T19" fmla="*/ 52 h 127"/>
                <a:gd name="T20" fmla="*/ 193 w 201"/>
                <a:gd name="T21" fmla="*/ 63 h 127"/>
                <a:gd name="T22" fmla="*/ 184 w 201"/>
                <a:gd name="T23" fmla="*/ 71 h 127"/>
                <a:gd name="T24" fmla="*/ 174 w 201"/>
                <a:gd name="T25" fmla="*/ 77 h 127"/>
                <a:gd name="T26" fmla="*/ 55 w 201"/>
                <a:gd name="T27" fmla="*/ 123 h 127"/>
                <a:gd name="T28" fmla="*/ 41 w 201"/>
                <a:gd name="T29" fmla="*/ 125 h 127"/>
                <a:gd name="T30" fmla="*/ 36 w 201"/>
                <a:gd name="T31" fmla="*/ 125 h 127"/>
                <a:gd name="T32" fmla="*/ 25 w 201"/>
                <a:gd name="T33" fmla="*/ 122 h 127"/>
                <a:gd name="T34" fmla="*/ 15 w 201"/>
                <a:gd name="T35" fmla="*/ 115 h 127"/>
                <a:gd name="T36" fmla="*/ 7 w 201"/>
                <a:gd name="T37" fmla="*/ 105 h 127"/>
                <a:gd name="T38" fmla="*/ 6 w 201"/>
                <a:gd name="T39" fmla="*/ 100 h 127"/>
                <a:gd name="T40" fmla="*/ 3 w 201"/>
                <a:gd name="T41" fmla="*/ 86 h 127"/>
                <a:gd name="T42" fmla="*/ 3 w 201"/>
                <a:gd name="T43" fmla="*/ 81 h 127"/>
                <a:gd name="T44" fmla="*/ 6 w 201"/>
                <a:gd name="T45" fmla="*/ 70 h 127"/>
                <a:gd name="T46" fmla="*/ 12 w 201"/>
                <a:gd name="T47" fmla="*/ 60 h 127"/>
                <a:gd name="T48" fmla="*/ 22 w 201"/>
                <a:gd name="T49" fmla="*/ 54 h 127"/>
                <a:gd name="T50" fmla="*/ 146 w 201"/>
                <a:gd name="T51" fmla="*/ 6 h 127"/>
                <a:gd name="T52" fmla="*/ 146 w 201"/>
                <a:gd name="T53" fmla="*/ 3 h 127"/>
                <a:gd name="T54" fmla="*/ 26 w 201"/>
                <a:gd name="T55" fmla="*/ 48 h 127"/>
                <a:gd name="T56" fmla="*/ 15 w 201"/>
                <a:gd name="T57" fmla="*/ 55 h 127"/>
                <a:gd name="T58" fmla="*/ 7 w 201"/>
                <a:gd name="T59" fmla="*/ 63 h 127"/>
                <a:gd name="T60" fmla="*/ 2 w 201"/>
                <a:gd name="T61" fmla="*/ 74 h 127"/>
                <a:gd name="T62" fmla="*/ 0 w 201"/>
                <a:gd name="T63" fmla="*/ 86 h 127"/>
                <a:gd name="T64" fmla="*/ 0 w 201"/>
                <a:gd name="T65" fmla="*/ 95 h 127"/>
                <a:gd name="T66" fmla="*/ 3 w 201"/>
                <a:gd name="T67" fmla="*/ 101 h 127"/>
                <a:gd name="T68" fmla="*/ 8 w 201"/>
                <a:gd name="T69" fmla="*/ 112 h 127"/>
                <a:gd name="T70" fmla="*/ 18 w 201"/>
                <a:gd name="T71" fmla="*/ 121 h 127"/>
                <a:gd name="T72" fmla="*/ 29 w 201"/>
                <a:gd name="T73" fmla="*/ 126 h 127"/>
                <a:gd name="T74" fmla="*/ 41 w 201"/>
                <a:gd name="T75" fmla="*/ 127 h 127"/>
                <a:gd name="T76" fmla="*/ 48 w 201"/>
                <a:gd name="T77" fmla="*/ 127 h 127"/>
                <a:gd name="T78" fmla="*/ 175 w 201"/>
                <a:gd name="T79" fmla="*/ 80 h 127"/>
                <a:gd name="T80" fmla="*/ 180 w 201"/>
                <a:gd name="T81" fmla="*/ 77 h 127"/>
                <a:gd name="T82" fmla="*/ 191 w 201"/>
                <a:gd name="T83" fmla="*/ 69 h 127"/>
                <a:gd name="T84" fmla="*/ 198 w 201"/>
                <a:gd name="T85" fmla="*/ 59 h 127"/>
                <a:gd name="T86" fmla="*/ 201 w 201"/>
                <a:gd name="T87" fmla="*/ 47 h 127"/>
                <a:gd name="T88" fmla="*/ 201 w 201"/>
                <a:gd name="T89" fmla="*/ 41 h 127"/>
                <a:gd name="T90" fmla="*/ 198 w 201"/>
                <a:gd name="T91" fmla="*/ 26 h 127"/>
                <a:gd name="T92" fmla="*/ 195 w 201"/>
                <a:gd name="T93" fmla="*/ 21 h 127"/>
                <a:gd name="T94" fmla="*/ 189 w 201"/>
                <a:gd name="T95" fmla="*/ 11 h 127"/>
                <a:gd name="T96" fmla="*/ 178 w 201"/>
                <a:gd name="T97" fmla="*/ 4 h 127"/>
                <a:gd name="T98" fmla="*/ 167 w 201"/>
                <a:gd name="T99" fmla="*/ 0 h 127"/>
                <a:gd name="T100" fmla="*/ 160 w 201"/>
                <a:gd name="T101" fmla="*/ 0 h 127"/>
                <a:gd name="T102" fmla="*/ 146 w 201"/>
                <a:gd name="T103" fmla="*/ 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1" h="127">
                  <a:moveTo>
                    <a:pt x="146" y="4"/>
                  </a:moveTo>
                  <a:lnTo>
                    <a:pt x="146" y="6"/>
                  </a:lnTo>
                  <a:lnTo>
                    <a:pt x="146" y="6"/>
                  </a:lnTo>
                  <a:lnTo>
                    <a:pt x="153" y="3"/>
                  </a:lnTo>
                  <a:lnTo>
                    <a:pt x="160" y="3"/>
                  </a:lnTo>
                  <a:lnTo>
                    <a:pt x="160" y="3"/>
                  </a:lnTo>
                  <a:lnTo>
                    <a:pt x="167" y="3"/>
                  </a:lnTo>
                  <a:lnTo>
                    <a:pt x="172" y="4"/>
                  </a:lnTo>
                  <a:lnTo>
                    <a:pt x="178" y="6"/>
                  </a:lnTo>
                  <a:lnTo>
                    <a:pt x="182" y="10"/>
                  </a:lnTo>
                  <a:lnTo>
                    <a:pt x="186" y="13"/>
                  </a:lnTo>
                  <a:lnTo>
                    <a:pt x="190" y="17"/>
                  </a:lnTo>
                  <a:lnTo>
                    <a:pt x="194" y="22"/>
                  </a:lnTo>
                  <a:lnTo>
                    <a:pt x="197" y="28"/>
                  </a:lnTo>
                  <a:lnTo>
                    <a:pt x="197" y="28"/>
                  </a:lnTo>
                  <a:lnTo>
                    <a:pt x="198" y="34"/>
                  </a:lnTo>
                  <a:lnTo>
                    <a:pt x="198" y="41"/>
                  </a:lnTo>
                  <a:lnTo>
                    <a:pt x="198" y="41"/>
                  </a:lnTo>
                  <a:lnTo>
                    <a:pt x="198" y="47"/>
                  </a:lnTo>
                  <a:lnTo>
                    <a:pt x="197" y="52"/>
                  </a:lnTo>
                  <a:lnTo>
                    <a:pt x="195" y="58"/>
                  </a:lnTo>
                  <a:lnTo>
                    <a:pt x="193" y="63"/>
                  </a:lnTo>
                  <a:lnTo>
                    <a:pt x="189" y="67"/>
                  </a:lnTo>
                  <a:lnTo>
                    <a:pt x="184" y="71"/>
                  </a:lnTo>
                  <a:lnTo>
                    <a:pt x="179" y="74"/>
                  </a:lnTo>
                  <a:lnTo>
                    <a:pt x="174" y="77"/>
                  </a:lnTo>
                  <a:lnTo>
                    <a:pt x="55" y="123"/>
                  </a:lnTo>
                  <a:lnTo>
                    <a:pt x="55" y="123"/>
                  </a:lnTo>
                  <a:lnTo>
                    <a:pt x="48" y="125"/>
                  </a:lnTo>
                  <a:lnTo>
                    <a:pt x="41" y="125"/>
                  </a:lnTo>
                  <a:lnTo>
                    <a:pt x="41" y="125"/>
                  </a:lnTo>
                  <a:lnTo>
                    <a:pt x="36" y="125"/>
                  </a:lnTo>
                  <a:lnTo>
                    <a:pt x="30" y="123"/>
                  </a:lnTo>
                  <a:lnTo>
                    <a:pt x="25" y="122"/>
                  </a:lnTo>
                  <a:lnTo>
                    <a:pt x="19" y="119"/>
                  </a:lnTo>
                  <a:lnTo>
                    <a:pt x="15" y="115"/>
                  </a:lnTo>
                  <a:lnTo>
                    <a:pt x="11" y="111"/>
                  </a:lnTo>
                  <a:lnTo>
                    <a:pt x="7" y="105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3" y="93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3" y="81"/>
                  </a:lnTo>
                  <a:lnTo>
                    <a:pt x="4" y="75"/>
                  </a:lnTo>
                  <a:lnTo>
                    <a:pt x="6" y="70"/>
                  </a:lnTo>
                  <a:lnTo>
                    <a:pt x="10" y="66"/>
                  </a:lnTo>
                  <a:lnTo>
                    <a:pt x="12" y="60"/>
                  </a:lnTo>
                  <a:lnTo>
                    <a:pt x="17" y="56"/>
                  </a:lnTo>
                  <a:lnTo>
                    <a:pt x="22" y="54"/>
                  </a:lnTo>
                  <a:lnTo>
                    <a:pt x="27" y="51"/>
                  </a:lnTo>
                  <a:lnTo>
                    <a:pt x="146" y="6"/>
                  </a:lnTo>
                  <a:lnTo>
                    <a:pt x="146" y="4"/>
                  </a:lnTo>
                  <a:lnTo>
                    <a:pt x="146" y="3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1" y="51"/>
                  </a:lnTo>
                  <a:lnTo>
                    <a:pt x="15" y="55"/>
                  </a:lnTo>
                  <a:lnTo>
                    <a:pt x="11" y="59"/>
                  </a:lnTo>
                  <a:lnTo>
                    <a:pt x="7" y="63"/>
                  </a:lnTo>
                  <a:lnTo>
                    <a:pt x="4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95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6" y="107"/>
                  </a:lnTo>
                  <a:lnTo>
                    <a:pt x="8" y="112"/>
                  </a:lnTo>
                  <a:lnTo>
                    <a:pt x="12" y="116"/>
                  </a:lnTo>
                  <a:lnTo>
                    <a:pt x="18" y="121"/>
                  </a:lnTo>
                  <a:lnTo>
                    <a:pt x="23" y="123"/>
                  </a:lnTo>
                  <a:lnTo>
                    <a:pt x="29" y="126"/>
                  </a:lnTo>
                  <a:lnTo>
                    <a:pt x="34" y="127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8" y="127"/>
                  </a:lnTo>
                  <a:lnTo>
                    <a:pt x="56" y="125"/>
                  </a:lnTo>
                  <a:lnTo>
                    <a:pt x="175" y="80"/>
                  </a:lnTo>
                  <a:lnTo>
                    <a:pt x="175" y="80"/>
                  </a:lnTo>
                  <a:lnTo>
                    <a:pt x="180" y="77"/>
                  </a:lnTo>
                  <a:lnTo>
                    <a:pt x="186" y="73"/>
                  </a:lnTo>
                  <a:lnTo>
                    <a:pt x="191" y="69"/>
                  </a:lnTo>
                  <a:lnTo>
                    <a:pt x="194" y="65"/>
                  </a:lnTo>
                  <a:lnTo>
                    <a:pt x="198" y="59"/>
                  </a:lnTo>
                  <a:lnTo>
                    <a:pt x="199" y="54"/>
                  </a:lnTo>
                  <a:lnTo>
                    <a:pt x="201" y="47"/>
                  </a:lnTo>
                  <a:lnTo>
                    <a:pt x="201" y="41"/>
                  </a:lnTo>
                  <a:lnTo>
                    <a:pt x="201" y="41"/>
                  </a:lnTo>
                  <a:lnTo>
                    <a:pt x="201" y="33"/>
                  </a:lnTo>
                  <a:lnTo>
                    <a:pt x="198" y="26"/>
                  </a:lnTo>
                  <a:lnTo>
                    <a:pt x="198" y="26"/>
                  </a:lnTo>
                  <a:lnTo>
                    <a:pt x="195" y="21"/>
                  </a:lnTo>
                  <a:lnTo>
                    <a:pt x="193" y="15"/>
                  </a:lnTo>
                  <a:lnTo>
                    <a:pt x="189" y="11"/>
                  </a:lnTo>
                  <a:lnTo>
                    <a:pt x="183" y="7"/>
                  </a:lnTo>
                  <a:lnTo>
                    <a:pt x="178" y="4"/>
                  </a:lnTo>
                  <a:lnTo>
                    <a:pt x="172" y="2"/>
                  </a:lnTo>
                  <a:lnTo>
                    <a:pt x="167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3" y="0"/>
                  </a:lnTo>
                  <a:lnTo>
                    <a:pt x="146" y="3"/>
                  </a:lnTo>
                  <a:lnTo>
                    <a:pt x="146" y="4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12" name="Picture 312"/>
            <p:cNvPicPr>
              <a:picLocks noChangeAspect="1" noChangeArrowheads="1"/>
            </p:cNvPicPr>
            <p:nvPr/>
          </p:nvPicPr>
          <p:blipFill>
            <a:blip r:embed="rId1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313" y="4362450"/>
              <a:ext cx="350838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3779838" y="4373563"/>
              <a:ext cx="333375" cy="142875"/>
            </a:xfrm>
            <a:custGeom>
              <a:avLst/>
              <a:gdLst>
                <a:gd name="T0" fmla="*/ 166 w 210"/>
                <a:gd name="T1" fmla="*/ 2 h 90"/>
                <a:gd name="T2" fmla="*/ 169 w 210"/>
                <a:gd name="T3" fmla="*/ 2 h 90"/>
                <a:gd name="T4" fmla="*/ 176 w 210"/>
                <a:gd name="T5" fmla="*/ 4 h 90"/>
                <a:gd name="T6" fmla="*/ 189 w 210"/>
                <a:gd name="T7" fmla="*/ 9 h 90"/>
                <a:gd name="T8" fmla="*/ 199 w 210"/>
                <a:gd name="T9" fmla="*/ 19 h 90"/>
                <a:gd name="T10" fmla="*/ 206 w 210"/>
                <a:gd name="T11" fmla="*/ 31 h 90"/>
                <a:gd name="T12" fmla="*/ 207 w 210"/>
                <a:gd name="T13" fmla="*/ 39 h 90"/>
                <a:gd name="T14" fmla="*/ 207 w 210"/>
                <a:gd name="T15" fmla="*/ 41 h 90"/>
                <a:gd name="T16" fmla="*/ 205 w 210"/>
                <a:gd name="T17" fmla="*/ 56 h 90"/>
                <a:gd name="T18" fmla="*/ 196 w 210"/>
                <a:gd name="T19" fmla="*/ 68 h 90"/>
                <a:gd name="T20" fmla="*/ 185 w 210"/>
                <a:gd name="T21" fmla="*/ 76 h 90"/>
                <a:gd name="T22" fmla="*/ 170 w 210"/>
                <a:gd name="T23" fmla="*/ 80 h 90"/>
                <a:gd name="T24" fmla="*/ 43 w 210"/>
                <a:gd name="T25" fmla="*/ 87 h 90"/>
                <a:gd name="T26" fmla="*/ 41 w 210"/>
                <a:gd name="T27" fmla="*/ 87 h 90"/>
                <a:gd name="T28" fmla="*/ 27 w 210"/>
                <a:gd name="T29" fmla="*/ 84 h 90"/>
                <a:gd name="T30" fmla="*/ 15 w 210"/>
                <a:gd name="T31" fmla="*/ 78 h 90"/>
                <a:gd name="T32" fmla="*/ 7 w 210"/>
                <a:gd name="T33" fmla="*/ 65 h 90"/>
                <a:gd name="T34" fmla="*/ 2 w 210"/>
                <a:gd name="T35" fmla="*/ 52 h 90"/>
                <a:gd name="T36" fmla="*/ 2 w 210"/>
                <a:gd name="T37" fmla="*/ 49 h 90"/>
                <a:gd name="T38" fmla="*/ 2 w 210"/>
                <a:gd name="T39" fmla="*/ 42 h 90"/>
                <a:gd name="T40" fmla="*/ 8 w 210"/>
                <a:gd name="T41" fmla="*/ 28 h 90"/>
                <a:gd name="T42" fmla="*/ 17 w 210"/>
                <a:gd name="T43" fmla="*/ 17 h 90"/>
                <a:gd name="T44" fmla="*/ 31 w 210"/>
                <a:gd name="T45" fmla="*/ 12 h 90"/>
                <a:gd name="T46" fmla="*/ 166 w 210"/>
                <a:gd name="T47" fmla="*/ 2 h 90"/>
                <a:gd name="T48" fmla="*/ 166 w 210"/>
                <a:gd name="T49" fmla="*/ 0 h 90"/>
                <a:gd name="T50" fmla="*/ 38 w 210"/>
                <a:gd name="T51" fmla="*/ 8 h 90"/>
                <a:gd name="T52" fmla="*/ 23 w 210"/>
                <a:gd name="T53" fmla="*/ 12 h 90"/>
                <a:gd name="T54" fmla="*/ 11 w 210"/>
                <a:gd name="T55" fmla="*/ 20 h 90"/>
                <a:gd name="T56" fmla="*/ 2 w 210"/>
                <a:gd name="T57" fmla="*/ 34 h 90"/>
                <a:gd name="T58" fmla="*/ 0 w 210"/>
                <a:gd name="T59" fmla="*/ 49 h 90"/>
                <a:gd name="T60" fmla="*/ 0 w 210"/>
                <a:gd name="T61" fmla="*/ 52 h 90"/>
                <a:gd name="T62" fmla="*/ 1 w 210"/>
                <a:gd name="T63" fmla="*/ 60 h 90"/>
                <a:gd name="T64" fmla="*/ 8 w 210"/>
                <a:gd name="T65" fmla="*/ 73 h 90"/>
                <a:gd name="T66" fmla="*/ 19 w 210"/>
                <a:gd name="T67" fmla="*/ 83 h 90"/>
                <a:gd name="T68" fmla="*/ 33 w 210"/>
                <a:gd name="T69" fmla="*/ 90 h 90"/>
                <a:gd name="T70" fmla="*/ 41 w 210"/>
                <a:gd name="T71" fmla="*/ 90 h 90"/>
                <a:gd name="T72" fmla="*/ 170 w 210"/>
                <a:gd name="T73" fmla="*/ 83 h 90"/>
                <a:gd name="T74" fmla="*/ 179 w 210"/>
                <a:gd name="T75" fmla="*/ 82 h 90"/>
                <a:gd name="T76" fmla="*/ 192 w 210"/>
                <a:gd name="T77" fmla="*/ 75 h 90"/>
                <a:gd name="T78" fmla="*/ 203 w 210"/>
                <a:gd name="T79" fmla="*/ 64 h 90"/>
                <a:gd name="T80" fmla="*/ 209 w 210"/>
                <a:gd name="T81" fmla="*/ 49 h 90"/>
                <a:gd name="T82" fmla="*/ 210 w 210"/>
                <a:gd name="T83" fmla="*/ 41 h 90"/>
                <a:gd name="T84" fmla="*/ 210 w 210"/>
                <a:gd name="T85" fmla="*/ 39 h 90"/>
                <a:gd name="T86" fmla="*/ 206 w 210"/>
                <a:gd name="T87" fmla="*/ 23 h 90"/>
                <a:gd name="T88" fmla="*/ 196 w 210"/>
                <a:gd name="T89" fmla="*/ 12 h 90"/>
                <a:gd name="T90" fmla="*/ 184 w 210"/>
                <a:gd name="T91" fmla="*/ 4 h 90"/>
                <a:gd name="T92" fmla="*/ 169 w 210"/>
                <a:gd name="T93" fmla="*/ 0 h 90"/>
                <a:gd name="T94" fmla="*/ 166 w 210"/>
                <a:gd name="T9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90">
                  <a:moveTo>
                    <a:pt x="166" y="1"/>
                  </a:moveTo>
                  <a:lnTo>
                    <a:pt x="166" y="2"/>
                  </a:lnTo>
                  <a:lnTo>
                    <a:pt x="166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76" y="4"/>
                  </a:lnTo>
                  <a:lnTo>
                    <a:pt x="183" y="5"/>
                  </a:lnTo>
                  <a:lnTo>
                    <a:pt x="189" y="9"/>
                  </a:lnTo>
                  <a:lnTo>
                    <a:pt x="195" y="13"/>
                  </a:lnTo>
                  <a:lnTo>
                    <a:pt x="199" y="19"/>
                  </a:lnTo>
                  <a:lnTo>
                    <a:pt x="203" y="24"/>
                  </a:lnTo>
                  <a:lnTo>
                    <a:pt x="206" y="31"/>
                  </a:lnTo>
                  <a:lnTo>
                    <a:pt x="207" y="39"/>
                  </a:lnTo>
                  <a:lnTo>
                    <a:pt x="207" y="39"/>
                  </a:lnTo>
                  <a:lnTo>
                    <a:pt x="207" y="41"/>
                  </a:lnTo>
                  <a:lnTo>
                    <a:pt x="207" y="41"/>
                  </a:lnTo>
                  <a:lnTo>
                    <a:pt x="206" y="49"/>
                  </a:lnTo>
                  <a:lnTo>
                    <a:pt x="205" y="56"/>
                  </a:lnTo>
                  <a:lnTo>
                    <a:pt x="200" y="63"/>
                  </a:lnTo>
                  <a:lnTo>
                    <a:pt x="196" y="68"/>
                  </a:lnTo>
                  <a:lnTo>
                    <a:pt x="191" y="72"/>
                  </a:lnTo>
                  <a:lnTo>
                    <a:pt x="185" y="76"/>
                  </a:lnTo>
                  <a:lnTo>
                    <a:pt x="179" y="79"/>
                  </a:lnTo>
                  <a:lnTo>
                    <a:pt x="170" y="80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41" y="87"/>
                  </a:lnTo>
                  <a:lnTo>
                    <a:pt x="41" y="87"/>
                  </a:lnTo>
                  <a:lnTo>
                    <a:pt x="34" y="87"/>
                  </a:lnTo>
                  <a:lnTo>
                    <a:pt x="27" y="84"/>
                  </a:lnTo>
                  <a:lnTo>
                    <a:pt x="20" y="82"/>
                  </a:lnTo>
                  <a:lnTo>
                    <a:pt x="15" y="78"/>
                  </a:lnTo>
                  <a:lnTo>
                    <a:pt x="9" y="72"/>
                  </a:lnTo>
                  <a:lnTo>
                    <a:pt x="7" y="65"/>
                  </a:lnTo>
                  <a:lnTo>
                    <a:pt x="4" y="58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2"/>
                  </a:lnTo>
                  <a:lnTo>
                    <a:pt x="5" y="35"/>
                  </a:lnTo>
                  <a:lnTo>
                    <a:pt x="8" y="28"/>
                  </a:lnTo>
                  <a:lnTo>
                    <a:pt x="13" y="23"/>
                  </a:lnTo>
                  <a:lnTo>
                    <a:pt x="17" y="17"/>
                  </a:lnTo>
                  <a:lnTo>
                    <a:pt x="24" y="15"/>
                  </a:lnTo>
                  <a:lnTo>
                    <a:pt x="31" y="12"/>
                  </a:lnTo>
                  <a:lnTo>
                    <a:pt x="38" y="11"/>
                  </a:lnTo>
                  <a:lnTo>
                    <a:pt x="166" y="2"/>
                  </a:lnTo>
                  <a:lnTo>
                    <a:pt x="166" y="1"/>
                  </a:lnTo>
                  <a:lnTo>
                    <a:pt x="166" y="0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0" y="9"/>
                  </a:lnTo>
                  <a:lnTo>
                    <a:pt x="23" y="12"/>
                  </a:lnTo>
                  <a:lnTo>
                    <a:pt x="16" y="16"/>
                  </a:lnTo>
                  <a:lnTo>
                    <a:pt x="11" y="20"/>
                  </a:lnTo>
                  <a:lnTo>
                    <a:pt x="7" y="27"/>
                  </a:lnTo>
                  <a:lnTo>
                    <a:pt x="2" y="34"/>
                  </a:lnTo>
                  <a:lnTo>
                    <a:pt x="0" y="4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1" y="60"/>
                  </a:lnTo>
                  <a:lnTo>
                    <a:pt x="4" y="67"/>
                  </a:lnTo>
                  <a:lnTo>
                    <a:pt x="8" y="73"/>
                  </a:lnTo>
                  <a:lnTo>
                    <a:pt x="12" y="79"/>
                  </a:lnTo>
                  <a:lnTo>
                    <a:pt x="19" y="83"/>
                  </a:lnTo>
                  <a:lnTo>
                    <a:pt x="26" y="87"/>
                  </a:lnTo>
                  <a:lnTo>
                    <a:pt x="33" y="90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3" y="90"/>
                  </a:lnTo>
                  <a:lnTo>
                    <a:pt x="170" y="83"/>
                  </a:lnTo>
                  <a:lnTo>
                    <a:pt x="170" y="83"/>
                  </a:lnTo>
                  <a:lnTo>
                    <a:pt x="179" y="82"/>
                  </a:lnTo>
                  <a:lnTo>
                    <a:pt x="187" y="79"/>
                  </a:lnTo>
                  <a:lnTo>
                    <a:pt x="192" y="75"/>
                  </a:lnTo>
                  <a:lnTo>
                    <a:pt x="199" y="69"/>
                  </a:lnTo>
                  <a:lnTo>
                    <a:pt x="203" y="64"/>
                  </a:lnTo>
                  <a:lnTo>
                    <a:pt x="207" y="57"/>
                  </a:lnTo>
                  <a:lnTo>
                    <a:pt x="209" y="49"/>
                  </a:lnTo>
                  <a:lnTo>
                    <a:pt x="210" y="41"/>
                  </a:lnTo>
                  <a:lnTo>
                    <a:pt x="210" y="41"/>
                  </a:lnTo>
                  <a:lnTo>
                    <a:pt x="210" y="39"/>
                  </a:lnTo>
                  <a:lnTo>
                    <a:pt x="210" y="39"/>
                  </a:lnTo>
                  <a:lnTo>
                    <a:pt x="209" y="31"/>
                  </a:lnTo>
                  <a:lnTo>
                    <a:pt x="206" y="23"/>
                  </a:lnTo>
                  <a:lnTo>
                    <a:pt x="202" y="17"/>
                  </a:lnTo>
                  <a:lnTo>
                    <a:pt x="196" y="12"/>
                  </a:lnTo>
                  <a:lnTo>
                    <a:pt x="191" y="7"/>
                  </a:lnTo>
                  <a:lnTo>
                    <a:pt x="184" y="4"/>
                  </a:lnTo>
                  <a:lnTo>
                    <a:pt x="176" y="1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6" y="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14" name="Picture 314"/>
            <p:cNvPicPr>
              <a:picLocks noChangeAspect="1" noChangeArrowheads="1"/>
            </p:cNvPicPr>
            <p:nvPr/>
          </p:nvPicPr>
          <p:blipFill>
            <a:blip r:embed="rId1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313" y="4518025"/>
              <a:ext cx="350838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7212013" y="4535488"/>
              <a:ext cx="330200" cy="166688"/>
            </a:xfrm>
            <a:custGeom>
              <a:avLst/>
              <a:gdLst>
                <a:gd name="T0" fmla="*/ 173 w 208"/>
                <a:gd name="T1" fmla="*/ 27 h 105"/>
                <a:gd name="T2" fmla="*/ 180 w 208"/>
                <a:gd name="T3" fmla="*/ 29 h 105"/>
                <a:gd name="T4" fmla="*/ 193 w 208"/>
                <a:gd name="T5" fmla="*/ 36 h 105"/>
                <a:gd name="T6" fmla="*/ 201 w 208"/>
                <a:gd name="T7" fmla="*/ 45 h 105"/>
                <a:gd name="T8" fmla="*/ 205 w 208"/>
                <a:gd name="T9" fmla="*/ 57 h 105"/>
                <a:gd name="T10" fmla="*/ 205 w 208"/>
                <a:gd name="T11" fmla="*/ 64 h 105"/>
                <a:gd name="T12" fmla="*/ 205 w 208"/>
                <a:gd name="T13" fmla="*/ 72 h 105"/>
                <a:gd name="T14" fmla="*/ 199 w 208"/>
                <a:gd name="T15" fmla="*/ 85 h 105"/>
                <a:gd name="T16" fmla="*/ 191 w 208"/>
                <a:gd name="T17" fmla="*/ 94 h 105"/>
                <a:gd name="T18" fmla="*/ 180 w 208"/>
                <a:gd name="T19" fmla="*/ 101 h 105"/>
                <a:gd name="T20" fmla="*/ 167 w 208"/>
                <a:gd name="T21" fmla="*/ 103 h 105"/>
                <a:gd name="T22" fmla="*/ 160 w 208"/>
                <a:gd name="T23" fmla="*/ 103 h 105"/>
                <a:gd name="T24" fmla="*/ 34 w 208"/>
                <a:gd name="T25" fmla="*/ 78 h 105"/>
                <a:gd name="T26" fmla="*/ 22 w 208"/>
                <a:gd name="T27" fmla="*/ 74 h 105"/>
                <a:gd name="T28" fmla="*/ 11 w 208"/>
                <a:gd name="T29" fmla="*/ 64 h 105"/>
                <a:gd name="T30" fmla="*/ 6 w 208"/>
                <a:gd name="T31" fmla="*/ 53 h 105"/>
                <a:gd name="T32" fmla="*/ 3 w 208"/>
                <a:gd name="T33" fmla="*/ 41 h 105"/>
                <a:gd name="T34" fmla="*/ 3 w 208"/>
                <a:gd name="T35" fmla="*/ 33 h 105"/>
                <a:gd name="T36" fmla="*/ 6 w 208"/>
                <a:gd name="T37" fmla="*/ 26 h 105"/>
                <a:gd name="T38" fmla="*/ 12 w 208"/>
                <a:gd name="T39" fmla="*/ 15 h 105"/>
                <a:gd name="T40" fmla="*/ 22 w 208"/>
                <a:gd name="T41" fmla="*/ 7 h 105"/>
                <a:gd name="T42" fmla="*/ 34 w 208"/>
                <a:gd name="T43" fmla="*/ 3 h 105"/>
                <a:gd name="T44" fmla="*/ 41 w 208"/>
                <a:gd name="T45" fmla="*/ 3 h 105"/>
                <a:gd name="T46" fmla="*/ 173 w 208"/>
                <a:gd name="T47" fmla="*/ 27 h 105"/>
                <a:gd name="T48" fmla="*/ 175 w 208"/>
                <a:gd name="T49" fmla="*/ 25 h 105"/>
                <a:gd name="T50" fmla="*/ 49 w 208"/>
                <a:gd name="T51" fmla="*/ 0 h 105"/>
                <a:gd name="T52" fmla="*/ 41 w 208"/>
                <a:gd name="T53" fmla="*/ 0 h 105"/>
                <a:gd name="T54" fmla="*/ 27 w 208"/>
                <a:gd name="T55" fmla="*/ 1 h 105"/>
                <a:gd name="T56" fmla="*/ 15 w 208"/>
                <a:gd name="T57" fmla="*/ 8 h 105"/>
                <a:gd name="T58" fmla="*/ 6 w 208"/>
                <a:gd name="T59" fmla="*/ 19 h 105"/>
                <a:gd name="T60" fmla="*/ 1 w 208"/>
                <a:gd name="T61" fmla="*/ 33 h 105"/>
                <a:gd name="T62" fmla="*/ 0 w 208"/>
                <a:gd name="T63" fmla="*/ 41 h 105"/>
                <a:gd name="T64" fmla="*/ 0 w 208"/>
                <a:gd name="T65" fmla="*/ 48 h 105"/>
                <a:gd name="T66" fmla="*/ 6 w 208"/>
                <a:gd name="T67" fmla="*/ 60 h 105"/>
                <a:gd name="T68" fmla="*/ 14 w 208"/>
                <a:gd name="T69" fmla="*/ 71 h 105"/>
                <a:gd name="T70" fmla="*/ 26 w 208"/>
                <a:gd name="T71" fmla="*/ 79 h 105"/>
                <a:gd name="T72" fmla="*/ 158 w 208"/>
                <a:gd name="T73" fmla="*/ 105 h 105"/>
                <a:gd name="T74" fmla="*/ 167 w 208"/>
                <a:gd name="T75" fmla="*/ 105 h 105"/>
                <a:gd name="T76" fmla="*/ 173 w 208"/>
                <a:gd name="T77" fmla="*/ 105 h 105"/>
                <a:gd name="T78" fmla="*/ 187 w 208"/>
                <a:gd name="T79" fmla="*/ 101 h 105"/>
                <a:gd name="T80" fmla="*/ 198 w 208"/>
                <a:gd name="T81" fmla="*/ 92 h 105"/>
                <a:gd name="T82" fmla="*/ 205 w 208"/>
                <a:gd name="T83" fmla="*/ 79 h 105"/>
                <a:gd name="T84" fmla="*/ 208 w 208"/>
                <a:gd name="T85" fmla="*/ 72 h 105"/>
                <a:gd name="T86" fmla="*/ 208 w 208"/>
                <a:gd name="T87" fmla="*/ 64 h 105"/>
                <a:gd name="T88" fmla="*/ 205 w 208"/>
                <a:gd name="T89" fmla="*/ 51 h 105"/>
                <a:gd name="T90" fmla="*/ 198 w 208"/>
                <a:gd name="T91" fmla="*/ 38 h 105"/>
                <a:gd name="T92" fmla="*/ 188 w 208"/>
                <a:gd name="T93" fmla="*/ 30 h 105"/>
                <a:gd name="T94" fmla="*/ 175 w 208"/>
                <a:gd name="T95" fmla="*/ 2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8" h="105">
                  <a:moveTo>
                    <a:pt x="175" y="26"/>
                  </a:moveTo>
                  <a:lnTo>
                    <a:pt x="173" y="27"/>
                  </a:lnTo>
                  <a:lnTo>
                    <a:pt x="173" y="27"/>
                  </a:lnTo>
                  <a:lnTo>
                    <a:pt x="180" y="29"/>
                  </a:lnTo>
                  <a:lnTo>
                    <a:pt x="187" y="32"/>
                  </a:lnTo>
                  <a:lnTo>
                    <a:pt x="193" y="36"/>
                  </a:lnTo>
                  <a:lnTo>
                    <a:pt x="197" y="41"/>
                  </a:lnTo>
                  <a:lnTo>
                    <a:pt x="201" y="45"/>
                  </a:lnTo>
                  <a:lnTo>
                    <a:pt x="204" y="52"/>
                  </a:lnTo>
                  <a:lnTo>
                    <a:pt x="205" y="57"/>
                  </a:lnTo>
                  <a:lnTo>
                    <a:pt x="205" y="64"/>
                  </a:lnTo>
                  <a:lnTo>
                    <a:pt x="205" y="64"/>
                  </a:lnTo>
                  <a:lnTo>
                    <a:pt x="205" y="72"/>
                  </a:lnTo>
                  <a:lnTo>
                    <a:pt x="205" y="72"/>
                  </a:lnTo>
                  <a:lnTo>
                    <a:pt x="202" y="78"/>
                  </a:lnTo>
                  <a:lnTo>
                    <a:pt x="199" y="85"/>
                  </a:lnTo>
                  <a:lnTo>
                    <a:pt x="195" y="90"/>
                  </a:lnTo>
                  <a:lnTo>
                    <a:pt x="191" y="94"/>
                  </a:lnTo>
                  <a:lnTo>
                    <a:pt x="186" y="98"/>
                  </a:lnTo>
                  <a:lnTo>
                    <a:pt x="180" y="101"/>
                  </a:lnTo>
                  <a:lnTo>
                    <a:pt x="173" y="103"/>
                  </a:lnTo>
                  <a:lnTo>
                    <a:pt x="167" y="103"/>
                  </a:lnTo>
                  <a:lnTo>
                    <a:pt x="167" y="103"/>
                  </a:lnTo>
                  <a:lnTo>
                    <a:pt x="160" y="103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27" y="77"/>
                  </a:lnTo>
                  <a:lnTo>
                    <a:pt x="22" y="74"/>
                  </a:lnTo>
                  <a:lnTo>
                    <a:pt x="16" y="70"/>
                  </a:lnTo>
                  <a:lnTo>
                    <a:pt x="11" y="64"/>
                  </a:lnTo>
                  <a:lnTo>
                    <a:pt x="8" y="59"/>
                  </a:lnTo>
                  <a:lnTo>
                    <a:pt x="6" y="53"/>
                  </a:lnTo>
                  <a:lnTo>
                    <a:pt x="3" y="48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6" y="26"/>
                  </a:lnTo>
                  <a:lnTo>
                    <a:pt x="8" y="21"/>
                  </a:lnTo>
                  <a:lnTo>
                    <a:pt x="12" y="15"/>
                  </a:lnTo>
                  <a:lnTo>
                    <a:pt x="16" y="11"/>
                  </a:lnTo>
                  <a:lnTo>
                    <a:pt x="22" y="7"/>
                  </a:lnTo>
                  <a:lnTo>
                    <a:pt x="29" y="4"/>
                  </a:lnTo>
                  <a:lnTo>
                    <a:pt x="34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8" y="3"/>
                  </a:lnTo>
                  <a:lnTo>
                    <a:pt x="173" y="27"/>
                  </a:lnTo>
                  <a:lnTo>
                    <a:pt x="175" y="26"/>
                  </a:lnTo>
                  <a:lnTo>
                    <a:pt x="175" y="25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7" y="1"/>
                  </a:lnTo>
                  <a:lnTo>
                    <a:pt x="21" y="4"/>
                  </a:lnTo>
                  <a:lnTo>
                    <a:pt x="15" y="8"/>
                  </a:lnTo>
                  <a:lnTo>
                    <a:pt x="10" y="14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3" y="55"/>
                  </a:lnTo>
                  <a:lnTo>
                    <a:pt x="6" y="60"/>
                  </a:lnTo>
                  <a:lnTo>
                    <a:pt x="10" y="67"/>
                  </a:lnTo>
                  <a:lnTo>
                    <a:pt x="14" y="71"/>
                  </a:lnTo>
                  <a:lnTo>
                    <a:pt x="19" y="75"/>
                  </a:lnTo>
                  <a:lnTo>
                    <a:pt x="26" y="79"/>
                  </a:lnTo>
                  <a:lnTo>
                    <a:pt x="33" y="81"/>
                  </a:lnTo>
                  <a:lnTo>
                    <a:pt x="158" y="105"/>
                  </a:lnTo>
                  <a:lnTo>
                    <a:pt x="158" y="105"/>
                  </a:lnTo>
                  <a:lnTo>
                    <a:pt x="167" y="105"/>
                  </a:lnTo>
                  <a:lnTo>
                    <a:pt x="167" y="105"/>
                  </a:lnTo>
                  <a:lnTo>
                    <a:pt x="173" y="105"/>
                  </a:lnTo>
                  <a:lnTo>
                    <a:pt x="180" y="104"/>
                  </a:lnTo>
                  <a:lnTo>
                    <a:pt x="187" y="101"/>
                  </a:lnTo>
                  <a:lnTo>
                    <a:pt x="193" y="97"/>
                  </a:lnTo>
                  <a:lnTo>
                    <a:pt x="198" y="92"/>
                  </a:lnTo>
                  <a:lnTo>
                    <a:pt x="202" y="86"/>
                  </a:lnTo>
                  <a:lnTo>
                    <a:pt x="205" y="79"/>
                  </a:lnTo>
                  <a:lnTo>
                    <a:pt x="208" y="72"/>
                  </a:lnTo>
                  <a:lnTo>
                    <a:pt x="208" y="72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08" y="57"/>
                  </a:lnTo>
                  <a:lnTo>
                    <a:pt x="205" y="51"/>
                  </a:lnTo>
                  <a:lnTo>
                    <a:pt x="202" y="44"/>
                  </a:lnTo>
                  <a:lnTo>
                    <a:pt x="198" y="38"/>
                  </a:lnTo>
                  <a:lnTo>
                    <a:pt x="194" y="34"/>
                  </a:lnTo>
                  <a:lnTo>
                    <a:pt x="188" y="30"/>
                  </a:lnTo>
                  <a:lnTo>
                    <a:pt x="182" y="26"/>
                  </a:lnTo>
                  <a:lnTo>
                    <a:pt x="175" y="25"/>
                  </a:lnTo>
                  <a:lnTo>
                    <a:pt x="175" y="26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16" name="Picture 316"/>
            <p:cNvPicPr>
              <a:picLocks noChangeAspect="1" noChangeArrowheads="1"/>
            </p:cNvPicPr>
            <p:nvPr/>
          </p:nvPicPr>
          <p:blipFill>
            <a:blip r:embed="rId1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951" y="4451350"/>
              <a:ext cx="350838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486651" y="4465638"/>
              <a:ext cx="330200" cy="169863"/>
            </a:xfrm>
            <a:custGeom>
              <a:avLst/>
              <a:gdLst>
                <a:gd name="T0" fmla="*/ 175 w 208"/>
                <a:gd name="T1" fmla="*/ 29 h 107"/>
                <a:gd name="T2" fmla="*/ 181 w 208"/>
                <a:gd name="T3" fmla="*/ 30 h 107"/>
                <a:gd name="T4" fmla="*/ 193 w 208"/>
                <a:gd name="T5" fmla="*/ 37 h 107"/>
                <a:gd name="T6" fmla="*/ 201 w 208"/>
                <a:gd name="T7" fmla="*/ 47 h 107"/>
                <a:gd name="T8" fmla="*/ 205 w 208"/>
                <a:gd name="T9" fmla="*/ 59 h 107"/>
                <a:gd name="T10" fmla="*/ 205 w 208"/>
                <a:gd name="T11" fmla="*/ 66 h 107"/>
                <a:gd name="T12" fmla="*/ 205 w 208"/>
                <a:gd name="T13" fmla="*/ 74 h 107"/>
                <a:gd name="T14" fmla="*/ 200 w 208"/>
                <a:gd name="T15" fmla="*/ 86 h 107"/>
                <a:gd name="T16" fmla="*/ 192 w 208"/>
                <a:gd name="T17" fmla="*/ 96 h 107"/>
                <a:gd name="T18" fmla="*/ 181 w 208"/>
                <a:gd name="T19" fmla="*/ 103 h 107"/>
                <a:gd name="T20" fmla="*/ 167 w 208"/>
                <a:gd name="T21" fmla="*/ 104 h 107"/>
                <a:gd name="T22" fmla="*/ 160 w 208"/>
                <a:gd name="T23" fmla="*/ 104 h 107"/>
                <a:gd name="T24" fmla="*/ 35 w 208"/>
                <a:gd name="T25" fmla="*/ 80 h 107"/>
                <a:gd name="T26" fmla="*/ 22 w 208"/>
                <a:gd name="T27" fmla="*/ 76 h 107"/>
                <a:gd name="T28" fmla="*/ 13 w 208"/>
                <a:gd name="T29" fmla="*/ 66 h 107"/>
                <a:gd name="T30" fmla="*/ 6 w 208"/>
                <a:gd name="T31" fmla="*/ 55 h 107"/>
                <a:gd name="T32" fmla="*/ 3 w 208"/>
                <a:gd name="T33" fmla="*/ 43 h 107"/>
                <a:gd name="T34" fmla="*/ 5 w 208"/>
                <a:gd name="T35" fmla="*/ 35 h 107"/>
                <a:gd name="T36" fmla="*/ 6 w 208"/>
                <a:gd name="T37" fmla="*/ 28 h 107"/>
                <a:gd name="T38" fmla="*/ 13 w 208"/>
                <a:gd name="T39" fmla="*/ 17 h 107"/>
                <a:gd name="T40" fmla="*/ 22 w 208"/>
                <a:gd name="T41" fmla="*/ 9 h 107"/>
                <a:gd name="T42" fmla="*/ 35 w 208"/>
                <a:gd name="T43" fmla="*/ 5 h 107"/>
                <a:gd name="T44" fmla="*/ 41 w 208"/>
                <a:gd name="T45" fmla="*/ 3 h 107"/>
                <a:gd name="T46" fmla="*/ 175 w 208"/>
                <a:gd name="T47" fmla="*/ 29 h 107"/>
                <a:gd name="T48" fmla="*/ 175 w 208"/>
                <a:gd name="T49" fmla="*/ 26 h 107"/>
                <a:gd name="T50" fmla="*/ 50 w 208"/>
                <a:gd name="T51" fmla="*/ 2 h 107"/>
                <a:gd name="T52" fmla="*/ 41 w 208"/>
                <a:gd name="T53" fmla="*/ 0 h 107"/>
                <a:gd name="T54" fmla="*/ 28 w 208"/>
                <a:gd name="T55" fmla="*/ 3 h 107"/>
                <a:gd name="T56" fmla="*/ 15 w 208"/>
                <a:gd name="T57" fmla="*/ 10 h 107"/>
                <a:gd name="T58" fmla="*/ 7 w 208"/>
                <a:gd name="T59" fmla="*/ 21 h 107"/>
                <a:gd name="T60" fmla="*/ 2 w 208"/>
                <a:gd name="T61" fmla="*/ 35 h 107"/>
                <a:gd name="T62" fmla="*/ 0 w 208"/>
                <a:gd name="T63" fmla="*/ 43 h 107"/>
                <a:gd name="T64" fmla="*/ 2 w 208"/>
                <a:gd name="T65" fmla="*/ 50 h 107"/>
                <a:gd name="T66" fmla="*/ 6 w 208"/>
                <a:gd name="T67" fmla="*/ 62 h 107"/>
                <a:gd name="T68" fmla="*/ 15 w 208"/>
                <a:gd name="T69" fmla="*/ 73 h 107"/>
                <a:gd name="T70" fmla="*/ 26 w 208"/>
                <a:gd name="T71" fmla="*/ 81 h 107"/>
                <a:gd name="T72" fmla="*/ 160 w 208"/>
                <a:gd name="T73" fmla="*/ 107 h 107"/>
                <a:gd name="T74" fmla="*/ 167 w 208"/>
                <a:gd name="T75" fmla="*/ 107 h 107"/>
                <a:gd name="T76" fmla="*/ 175 w 208"/>
                <a:gd name="T77" fmla="*/ 107 h 107"/>
                <a:gd name="T78" fmla="*/ 187 w 208"/>
                <a:gd name="T79" fmla="*/ 101 h 107"/>
                <a:gd name="T80" fmla="*/ 198 w 208"/>
                <a:gd name="T81" fmla="*/ 93 h 107"/>
                <a:gd name="T82" fmla="*/ 205 w 208"/>
                <a:gd name="T83" fmla="*/ 81 h 107"/>
                <a:gd name="T84" fmla="*/ 208 w 208"/>
                <a:gd name="T85" fmla="*/ 74 h 107"/>
                <a:gd name="T86" fmla="*/ 208 w 208"/>
                <a:gd name="T87" fmla="*/ 66 h 107"/>
                <a:gd name="T88" fmla="*/ 207 w 208"/>
                <a:gd name="T89" fmla="*/ 52 h 107"/>
                <a:gd name="T90" fmla="*/ 200 w 208"/>
                <a:gd name="T91" fmla="*/ 40 h 107"/>
                <a:gd name="T92" fmla="*/ 189 w 208"/>
                <a:gd name="T93" fmla="*/ 30 h 107"/>
                <a:gd name="T94" fmla="*/ 175 w 208"/>
                <a:gd name="T95" fmla="*/ 2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8" h="107">
                  <a:moveTo>
                    <a:pt x="175" y="28"/>
                  </a:moveTo>
                  <a:lnTo>
                    <a:pt x="175" y="29"/>
                  </a:lnTo>
                  <a:lnTo>
                    <a:pt x="175" y="29"/>
                  </a:lnTo>
                  <a:lnTo>
                    <a:pt x="181" y="30"/>
                  </a:lnTo>
                  <a:lnTo>
                    <a:pt x="187" y="33"/>
                  </a:lnTo>
                  <a:lnTo>
                    <a:pt x="193" y="37"/>
                  </a:lnTo>
                  <a:lnTo>
                    <a:pt x="197" y="41"/>
                  </a:lnTo>
                  <a:lnTo>
                    <a:pt x="201" y="47"/>
                  </a:lnTo>
                  <a:lnTo>
                    <a:pt x="204" y="54"/>
                  </a:lnTo>
                  <a:lnTo>
                    <a:pt x="205" y="59"/>
                  </a:lnTo>
                  <a:lnTo>
                    <a:pt x="205" y="66"/>
                  </a:lnTo>
                  <a:lnTo>
                    <a:pt x="205" y="66"/>
                  </a:lnTo>
                  <a:lnTo>
                    <a:pt x="205" y="74"/>
                  </a:lnTo>
                  <a:lnTo>
                    <a:pt x="205" y="74"/>
                  </a:lnTo>
                  <a:lnTo>
                    <a:pt x="204" y="80"/>
                  </a:lnTo>
                  <a:lnTo>
                    <a:pt x="200" y="86"/>
                  </a:lnTo>
                  <a:lnTo>
                    <a:pt x="197" y="92"/>
                  </a:lnTo>
                  <a:lnTo>
                    <a:pt x="192" y="96"/>
                  </a:lnTo>
                  <a:lnTo>
                    <a:pt x="186" y="100"/>
                  </a:lnTo>
                  <a:lnTo>
                    <a:pt x="181" y="103"/>
                  </a:lnTo>
                  <a:lnTo>
                    <a:pt x="174" y="104"/>
                  </a:lnTo>
                  <a:lnTo>
                    <a:pt x="167" y="104"/>
                  </a:lnTo>
                  <a:lnTo>
                    <a:pt x="167" y="104"/>
                  </a:lnTo>
                  <a:lnTo>
                    <a:pt x="160" y="104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28" y="78"/>
                  </a:lnTo>
                  <a:lnTo>
                    <a:pt x="22" y="76"/>
                  </a:lnTo>
                  <a:lnTo>
                    <a:pt x="17" y="71"/>
                  </a:lnTo>
                  <a:lnTo>
                    <a:pt x="13" y="66"/>
                  </a:lnTo>
                  <a:lnTo>
                    <a:pt x="9" y="60"/>
                  </a:lnTo>
                  <a:lnTo>
                    <a:pt x="6" y="55"/>
                  </a:lnTo>
                  <a:lnTo>
                    <a:pt x="5" y="48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6" y="28"/>
                  </a:lnTo>
                  <a:lnTo>
                    <a:pt x="9" y="22"/>
                  </a:lnTo>
                  <a:lnTo>
                    <a:pt x="13" y="17"/>
                  </a:lnTo>
                  <a:lnTo>
                    <a:pt x="17" y="13"/>
                  </a:lnTo>
                  <a:lnTo>
                    <a:pt x="22" y="9"/>
                  </a:lnTo>
                  <a:lnTo>
                    <a:pt x="29" y="6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50" y="5"/>
                  </a:lnTo>
                  <a:lnTo>
                    <a:pt x="175" y="29"/>
                  </a:lnTo>
                  <a:lnTo>
                    <a:pt x="175" y="28"/>
                  </a:lnTo>
                  <a:lnTo>
                    <a:pt x="175" y="26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5" y="2"/>
                  </a:lnTo>
                  <a:lnTo>
                    <a:pt x="28" y="3"/>
                  </a:lnTo>
                  <a:lnTo>
                    <a:pt x="21" y="6"/>
                  </a:lnTo>
                  <a:lnTo>
                    <a:pt x="15" y="10"/>
                  </a:lnTo>
                  <a:lnTo>
                    <a:pt x="11" y="15"/>
                  </a:lnTo>
                  <a:lnTo>
                    <a:pt x="7" y="21"/>
                  </a:lnTo>
                  <a:lnTo>
                    <a:pt x="3" y="28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50"/>
                  </a:lnTo>
                  <a:lnTo>
                    <a:pt x="3" y="56"/>
                  </a:lnTo>
                  <a:lnTo>
                    <a:pt x="6" y="62"/>
                  </a:lnTo>
                  <a:lnTo>
                    <a:pt x="10" y="69"/>
                  </a:lnTo>
                  <a:lnTo>
                    <a:pt x="15" y="73"/>
                  </a:lnTo>
                  <a:lnTo>
                    <a:pt x="21" y="77"/>
                  </a:lnTo>
                  <a:lnTo>
                    <a:pt x="26" y="81"/>
                  </a:lnTo>
                  <a:lnTo>
                    <a:pt x="35" y="82"/>
                  </a:lnTo>
                  <a:lnTo>
                    <a:pt x="160" y="107"/>
                  </a:lnTo>
                  <a:lnTo>
                    <a:pt x="160" y="107"/>
                  </a:lnTo>
                  <a:lnTo>
                    <a:pt x="167" y="107"/>
                  </a:lnTo>
                  <a:lnTo>
                    <a:pt x="167" y="107"/>
                  </a:lnTo>
                  <a:lnTo>
                    <a:pt x="175" y="107"/>
                  </a:lnTo>
                  <a:lnTo>
                    <a:pt x="182" y="106"/>
                  </a:lnTo>
                  <a:lnTo>
                    <a:pt x="187" y="101"/>
                  </a:lnTo>
                  <a:lnTo>
                    <a:pt x="193" y="99"/>
                  </a:lnTo>
                  <a:lnTo>
                    <a:pt x="198" y="93"/>
                  </a:lnTo>
                  <a:lnTo>
                    <a:pt x="203" y="88"/>
                  </a:lnTo>
                  <a:lnTo>
                    <a:pt x="205" y="81"/>
                  </a:lnTo>
                  <a:lnTo>
                    <a:pt x="208" y="74"/>
                  </a:lnTo>
                  <a:lnTo>
                    <a:pt x="208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8" y="59"/>
                  </a:lnTo>
                  <a:lnTo>
                    <a:pt x="207" y="52"/>
                  </a:lnTo>
                  <a:lnTo>
                    <a:pt x="204" y="45"/>
                  </a:lnTo>
                  <a:lnTo>
                    <a:pt x="200" y="40"/>
                  </a:lnTo>
                  <a:lnTo>
                    <a:pt x="194" y="36"/>
                  </a:lnTo>
                  <a:lnTo>
                    <a:pt x="189" y="30"/>
                  </a:lnTo>
                  <a:lnTo>
                    <a:pt x="182" y="28"/>
                  </a:lnTo>
                  <a:lnTo>
                    <a:pt x="175" y="26"/>
                  </a:lnTo>
                  <a:lnTo>
                    <a:pt x="175" y="28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18" name="Picture 318"/>
            <p:cNvPicPr>
              <a:picLocks noChangeAspect="1" noChangeArrowheads="1"/>
            </p:cNvPicPr>
            <p:nvPr/>
          </p:nvPicPr>
          <p:blipFill>
            <a:blip r:embed="rId1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1" y="4173538"/>
              <a:ext cx="350838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7175501" y="4189413"/>
              <a:ext cx="328613" cy="168275"/>
            </a:xfrm>
            <a:custGeom>
              <a:avLst/>
              <a:gdLst>
                <a:gd name="T0" fmla="*/ 173 w 207"/>
                <a:gd name="T1" fmla="*/ 27 h 106"/>
                <a:gd name="T2" fmla="*/ 180 w 207"/>
                <a:gd name="T3" fmla="*/ 28 h 106"/>
                <a:gd name="T4" fmla="*/ 192 w 207"/>
                <a:gd name="T5" fmla="*/ 35 h 106"/>
                <a:gd name="T6" fmla="*/ 201 w 207"/>
                <a:gd name="T7" fmla="*/ 46 h 106"/>
                <a:gd name="T8" fmla="*/ 205 w 207"/>
                <a:gd name="T9" fmla="*/ 58 h 106"/>
                <a:gd name="T10" fmla="*/ 205 w 207"/>
                <a:gd name="T11" fmla="*/ 65 h 106"/>
                <a:gd name="T12" fmla="*/ 205 w 207"/>
                <a:gd name="T13" fmla="*/ 72 h 106"/>
                <a:gd name="T14" fmla="*/ 199 w 207"/>
                <a:gd name="T15" fmla="*/ 84 h 106"/>
                <a:gd name="T16" fmla="*/ 191 w 207"/>
                <a:gd name="T17" fmla="*/ 94 h 106"/>
                <a:gd name="T18" fmla="*/ 180 w 207"/>
                <a:gd name="T19" fmla="*/ 101 h 106"/>
                <a:gd name="T20" fmla="*/ 166 w 207"/>
                <a:gd name="T21" fmla="*/ 103 h 106"/>
                <a:gd name="T22" fmla="*/ 160 w 207"/>
                <a:gd name="T23" fmla="*/ 102 h 106"/>
                <a:gd name="T24" fmla="*/ 34 w 207"/>
                <a:gd name="T25" fmla="*/ 77 h 106"/>
                <a:gd name="T26" fmla="*/ 20 w 207"/>
                <a:gd name="T27" fmla="*/ 73 h 106"/>
                <a:gd name="T28" fmla="*/ 11 w 207"/>
                <a:gd name="T29" fmla="*/ 65 h 106"/>
                <a:gd name="T30" fmla="*/ 5 w 207"/>
                <a:gd name="T31" fmla="*/ 53 h 106"/>
                <a:gd name="T32" fmla="*/ 3 w 207"/>
                <a:gd name="T33" fmla="*/ 41 h 106"/>
                <a:gd name="T34" fmla="*/ 3 w 207"/>
                <a:gd name="T35" fmla="*/ 34 h 106"/>
                <a:gd name="T36" fmla="*/ 5 w 207"/>
                <a:gd name="T37" fmla="*/ 27 h 106"/>
                <a:gd name="T38" fmla="*/ 12 w 207"/>
                <a:gd name="T39" fmla="*/ 15 h 106"/>
                <a:gd name="T40" fmla="*/ 22 w 207"/>
                <a:gd name="T41" fmla="*/ 6 h 106"/>
                <a:gd name="T42" fmla="*/ 34 w 207"/>
                <a:gd name="T43" fmla="*/ 2 h 106"/>
                <a:gd name="T44" fmla="*/ 41 w 207"/>
                <a:gd name="T45" fmla="*/ 2 h 106"/>
                <a:gd name="T46" fmla="*/ 173 w 207"/>
                <a:gd name="T47" fmla="*/ 27 h 106"/>
                <a:gd name="T48" fmla="*/ 175 w 207"/>
                <a:gd name="T49" fmla="*/ 24 h 106"/>
                <a:gd name="T50" fmla="*/ 49 w 207"/>
                <a:gd name="T51" fmla="*/ 0 h 106"/>
                <a:gd name="T52" fmla="*/ 41 w 207"/>
                <a:gd name="T53" fmla="*/ 0 h 106"/>
                <a:gd name="T54" fmla="*/ 27 w 207"/>
                <a:gd name="T55" fmla="*/ 2 h 106"/>
                <a:gd name="T56" fmla="*/ 15 w 207"/>
                <a:gd name="T57" fmla="*/ 9 h 106"/>
                <a:gd name="T58" fmla="*/ 5 w 207"/>
                <a:gd name="T59" fmla="*/ 19 h 106"/>
                <a:gd name="T60" fmla="*/ 0 w 207"/>
                <a:gd name="T61" fmla="*/ 32 h 106"/>
                <a:gd name="T62" fmla="*/ 0 w 207"/>
                <a:gd name="T63" fmla="*/ 41 h 106"/>
                <a:gd name="T64" fmla="*/ 0 w 207"/>
                <a:gd name="T65" fmla="*/ 47 h 106"/>
                <a:gd name="T66" fmla="*/ 5 w 207"/>
                <a:gd name="T67" fmla="*/ 61 h 106"/>
                <a:gd name="T68" fmla="*/ 14 w 207"/>
                <a:gd name="T69" fmla="*/ 72 h 106"/>
                <a:gd name="T70" fmla="*/ 26 w 207"/>
                <a:gd name="T71" fmla="*/ 79 h 106"/>
                <a:gd name="T72" fmla="*/ 158 w 207"/>
                <a:gd name="T73" fmla="*/ 105 h 106"/>
                <a:gd name="T74" fmla="*/ 166 w 207"/>
                <a:gd name="T75" fmla="*/ 106 h 106"/>
                <a:gd name="T76" fmla="*/ 173 w 207"/>
                <a:gd name="T77" fmla="*/ 105 h 106"/>
                <a:gd name="T78" fmla="*/ 187 w 207"/>
                <a:gd name="T79" fmla="*/ 101 h 106"/>
                <a:gd name="T80" fmla="*/ 198 w 207"/>
                <a:gd name="T81" fmla="*/ 91 h 106"/>
                <a:gd name="T82" fmla="*/ 205 w 207"/>
                <a:gd name="T83" fmla="*/ 79 h 106"/>
                <a:gd name="T84" fmla="*/ 207 w 207"/>
                <a:gd name="T85" fmla="*/ 72 h 106"/>
                <a:gd name="T86" fmla="*/ 207 w 207"/>
                <a:gd name="T87" fmla="*/ 65 h 106"/>
                <a:gd name="T88" fmla="*/ 205 w 207"/>
                <a:gd name="T89" fmla="*/ 50 h 106"/>
                <a:gd name="T90" fmla="*/ 198 w 207"/>
                <a:gd name="T91" fmla="*/ 39 h 106"/>
                <a:gd name="T92" fmla="*/ 188 w 207"/>
                <a:gd name="T93" fmla="*/ 30 h 106"/>
                <a:gd name="T94" fmla="*/ 175 w 207"/>
                <a:gd name="T95" fmla="*/ 2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7" h="106">
                  <a:moveTo>
                    <a:pt x="175" y="26"/>
                  </a:moveTo>
                  <a:lnTo>
                    <a:pt x="173" y="27"/>
                  </a:lnTo>
                  <a:lnTo>
                    <a:pt x="173" y="27"/>
                  </a:lnTo>
                  <a:lnTo>
                    <a:pt x="180" y="28"/>
                  </a:lnTo>
                  <a:lnTo>
                    <a:pt x="187" y="32"/>
                  </a:lnTo>
                  <a:lnTo>
                    <a:pt x="192" y="35"/>
                  </a:lnTo>
                  <a:lnTo>
                    <a:pt x="196" y="41"/>
                  </a:lnTo>
                  <a:lnTo>
                    <a:pt x="201" y="46"/>
                  </a:lnTo>
                  <a:lnTo>
                    <a:pt x="203" y="52"/>
                  </a:lnTo>
                  <a:lnTo>
                    <a:pt x="205" y="58"/>
                  </a:lnTo>
                  <a:lnTo>
                    <a:pt x="205" y="65"/>
                  </a:lnTo>
                  <a:lnTo>
                    <a:pt x="205" y="65"/>
                  </a:lnTo>
                  <a:lnTo>
                    <a:pt x="205" y="72"/>
                  </a:lnTo>
                  <a:lnTo>
                    <a:pt x="205" y="72"/>
                  </a:lnTo>
                  <a:lnTo>
                    <a:pt x="202" y="79"/>
                  </a:lnTo>
                  <a:lnTo>
                    <a:pt x="199" y="84"/>
                  </a:lnTo>
                  <a:lnTo>
                    <a:pt x="195" y="90"/>
                  </a:lnTo>
                  <a:lnTo>
                    <a:pt x="191" y="94"/>
                  </a:lnTo>
                  <a:lnTo>
                    <a:pt x="186" y="98"/>
                  </a:lnTo>
                  <a:lnTo>
                    <a:pt x="180" y="101"/>
                  </a:lnTo>
                  <a:lnTo>
                    <a:pt x="173" y="102"/>
                  </a:lnTo>
                  <a:lnTo>
                    <a:pt x="166" y="103"/>
                  </a:lnTo>
                  <a:lnTo>
                    <a:pt x="166" y="103"/>
                  </a:lnTo>
                  <a:lnTo>
                    <a:pt x="160" y="102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27" y="76"/>
                  </a:lnTo>
                  <a:lnTo>
                    <a:pt x="20" y="73"/>
                  </a:lnTo>
                  <a:lnTo>
                    <a:pt x="16" y="69"/>
                  </a:lnTo>
                  <a:lnTo>
                    <a:pt x="11" y="65"/>
                  </a:lnTo>
                  <a:lnTo>
                    <a:pt x="8" y="60"/>
                  </a:lnTo>
                  <a:lnTo>
                    <a:pt x="5" y="53"/>
                  </a:lnTo>
                  <a:lnTo>
                    <a:pt x="3" y="47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5" y="27"/>
                  </a:lnTo>
                  <a:lnTo>
                    <a:pt x="8" y="20"/>
                  </a:lnTo>
                  <a:lnTo>
                    <a:pt x="12" y="15"/>
                  </a:lnTo>
                  <a:lnTo>
                    <a:pt x="16" y="11"/>
                  </a:lnTo>
                  <a:lnTo>
                    <a:pt x="22" y="6"/>
                  </a:lnTo>
                  <a:lnTo>
                    <a:pt x="27" y="4"/>
                  </a:lnTo>
                  <a:lnTo>
                    <a:pt x="34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8" y="2"/>
                  </a:lnTo>
                  <a:lnTo>
                    <a:pt x="173" y="27"/>
                  </a:lnTo>
                  <a:lnTo>
                    <a:pt x="175" y="26"/>
                  </a:lnTo>
                  <a:lnTo>
                    <a:pt x="175" y="24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7" y="2"/>
                  </a:lnTo>
                  <a:lnTo>
                    <a:pt x="20" y="5"/>
                  </a:lnTo>
                  <a:lnTo>
                    <a:pt x="15" y="9"/>
                  </a:lnTo>
                  <a:lnTo>
                    <a:pt x="9" y="13"/>
                  </a:lnTo>
                  <a:lnTo>
                    <a:pt x="5" y="19"/>
                  </a:lnTo>
                  <a:lnTo>
                    <a:pt x="3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7"/>
                  </a:lnTo>
                  <a:lnTo>
                    <a:pt x="3" y="54"/>
                  </a:lnTo>
                  <a:lnTo>
                    <a:pt x="5" y="61"/>
                  </a:lnTo>
                  <a:lnTo>
                    <a:pt x="9" y="67"/>
                  </a:lnTo>
                  <a:lnTo>
                    <a:pt x="14" y="72"/>
                  </a:lnTo>
                  <a:lnTo>
                    <a:pt x="19" y="76"/>
                  </a:lnTo>
                  <a:lnTo>
                    <a:pt x="26" y="79"/>
                  </a:lnTo>
                  <a:lnTo>
                    <a:pt x="33" y="80"/>
                  </a:lnTo>
                  <a:lnTo>
                    <a:pt x="158" y="105"/>
                  </a:lnTo>
                  <a:lnTo>
                    <a:pt x="158" y="105"/>
                  </a:lnTo>
                  <a:lnTo>
                    <a:pt x="166" y="106"/>
                  </a:lnTo>
                  <a:lnTo>
                    <a:pt x="166" y="106"/>
                  </a:lnTo>
                  <a:lnTo>
                    <a:pt x="173" y="105"/>
                  </a:lnTo>
                  <a:lnTo>
                    <a:pt x="180" y="103"/>
                  </a:lnTo>
                  <a:lnTo>
                    <a:pt x="187" y="101"/>
                  </a:lnTo>
                  <a:lnTo>
                    <a:pt x="192" y="97"/>
                  </a:lnTo>
                  <a:lnTo>
                    <a:pt x="198" y="91"/>
                  </a:lnTo>
                  <a:lnTo>
                    <a:pt x="202" y="86"/>
                  </a:lnTo>
                  <a:lnTo>
                    <a:pt x="205" y="79"/>
                  </a:lnTo>
                  <a:lnTo>
                    <a:pt x="207" y="72"/>
                  </a:lnTo>
                  <a:lnTo>
                    <a:pt x="207" y="72"/>
                  </a:lnTo>
                  <a:lnTo>
                    <a:pt x="207" y="65"/>
                  </a:lnTo>
                  <a:lnTo>
                    <a:pt x="207" y="65"/>
                  </a:lnTo>
                  <a:lnTo>
                    <a:pt x="207" y="57"/>
                  </a:lnTo>
                  <a:lnTo>
                    <a:pt x="205" y="50"/>
                  </a:lnTo>
                  <a:lnTo>
                    <a:pt x="202" y="45"/>
                  </a:lnTo>
                  <a:lnTo>
                    <a:pt x="198" y="39"/>
                  </a:lnTo>
                  <a:lnTo>
                    <a:pt x="194" y="34"/>
                  </a:lnTo>
                  <a:lnTo>
                    <a:pt x="188" y="30"/>
                  </a:lnTo>
                  <a:lnTo>
                    <a:pt x="181" y="27"/>
                  </a:lnTo>
                  <a:lnTo>
                    <a:pt x="175" y="24"/>
                  </a:lnTo>
                  <a:lnTo>
                    <a:pt x="175" y="26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0" name="Picture 320"/>
            <p:cNvPicPr>
              <a:picLocks noChangeAspect="1" noChangeArrowheads="1"/>
            </p:cNvPicPr>
            <p:nvPr/>
          </p:nvPicPr>
          <p:blipFill>
            <a:blip r:embed="rId1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588" y="4451350"/>
              <a:ext cx="234950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8018463" y="4468813"/>
              <a:ext cx="203200" cy="320675"/>
            </a:xfrm>
            <a:custGeom>
              <a:avLst/>
              <a:gdLst>
                <a:gd name="T0" fmla="*/ 123 w 128"/>
                <a:gd name="T1" fmla="*/ 147 h 202"/>
                <a:gd name="T2" fmla="*/ 126 w 128"/>
                <a:gd name="T3" fmla="*/ 154 h 202"/>
                <a:gd name="T4" fmla="*/ 126 w 128"/>
                <a:gd name="T5" fmla="*/ 161 h 202"/>
                <a:gd name="T6" fmla="*/ 124 w 128"/>
                <a:gd name="T7" fmla="*/ 172 h 202"/>
                <a:gd name="T8" fmla="*/ 119 w 128"/>
                <a:gd name="T9" fmla="*/ 181 h 202"/>
                <a:gd name="T10" fmla="*/ 112 w 128"/>
                <a:gd name="T11" fmla="*/ 191 h 202"/>
                <a:gd name="T12" fmla="*/ 101 w 128"/>
                <a:gd name="T13" fmla="*/ 196 h 202"/>
                <a:gd name="T14" fmla="*/ 94 w 128"/>
                <a:gd name="T15" fmla="*/ 198 h 202"/>
                <a:gd name="T16" fmla="*/ 87 w 128"/>
                <a:gd name="T17" fmla="*/ 199 h 202"/>
                <a:gd name="T18" fmla="*/ 76 w 128"/>
                <a:gd name="T19" fmla="*/ 198 h 202"/>
                <a:gd name="T20" fmla="*/ 65 w 128"/>
                <a:gd name="T21" fmla="*/ 192 h 202"/>
                <a:gd name="T22" fmla="*/ 57 w 128"/>
                <a:gd name="T23" fmla="*/ 184 h 202"/>
                <a:gd name="T24" fmla="*/ 52 w 128"/>
                <a:gd name="T25" fmla="*/ 175 h 202"/>
                <a:gd name="T26" fmla="*/ 5 w 128"/>
                <a:gd name="T27" fmla="*/ 54 h 202"/>
                <a:gd name="T28" fmla="*/ 3 w 128"/>
                <a:gd name="T29" fmla="*/ 41 h 202"/>
                <a:gd name="T30" fmla="*/ 3 w 128"/>
                <a:gd name="T31" fmla="*/ 35 h 202"/>
                <a:gd name="T32" fmla="*/ 7 w 128"/>
                <a:gd name="T33" fmla="*/ 24 h 202"/>
                <a:gd name="T34" fmla="*/ 14 w 128"/>
                <a:gd name="T35" fmla="*/ 15 h 202"/>
                <a:gd name="T36" fmla="*/ 22 w 128"/>
                <a:gd name="T37" fmla="*/ 8 h 202"/>
                <a:gd name="T38" fmla="*/ 27 w 128"/>
                <a:gd name="T39" fmla="*/ 5 h 202"/>
                <a:gd name="T40" fmla="*/ 41 w 128"/>
                <a:gd name="T41" fmla="*/ 3 h 202"/>
                <a:gd name="T42" fmla="*/ 46 w 128"/>
                <a:gd name="T43" fmla="*/ 3 h 202"/>
                <a:gd name="T44" fmla="*/ 57 w 128"/>
                <a:gd name="T45" fmla="*/ 7 h 202"/>
                <a:gd name="T46" fmla="*/ 67 w 128"/>
                <a:gd name="T47" fmla="*/ 12 h 202"/>
                <a:gd name="T48" fmla="*/ 75 w 128"/>
                <a:gd name="T49" fmla="*/ 22 h 202"/>
                <a:gd name="T50" fmla="*/ 123 w 128"/>
                <a:gd name="T51" fmla="*/ 147 h 202"/>
                <a:gd name="T52" fmla="*/ 126 w 128"/>
                <a:gd name="T53" fmla="*/ 146 h 202"/>
                <a:gd name="T54" fmla="*/ 79 w 128"/>
                <a:gd name="T55" fmla="*/ 26 h 202"/>
                <a:gd name="T56" fmla="*/ 74 w 128"/>
                <a:gd name="T57" fmla="*/ 15 h 202"/>
                <a:gd name="T58" fmla="*/ 64 w 128"/>
                <a:gd name="T59" fmla="*/ 7 h 202"/>
                <a:gd name="T60" fmla="*/ 53 w 128"/>
                <a:gd name="T61" fmla="*/ 1 h 202"/>
                <a:gd name="T62" fmla="*/ 41 w 128"/>
                <a:gd name="T63" fmla="*/ 0 h 202"/>
                <a:gd name="T64" fmla="*/ 34 w 128"/>
                <a:gd name="T65" fmla="*/ 1 h 202"/>
                <a:gd name="T66" fmla="*/ 26 w 128"/>
                <a:gd name="T67" fmla="*/ 3 h 202"/>
                <a:gd name="T68" fmla="*/ 15 w 128"/>
                <a:gd name="T69" fmla="*/ 9 h 202"/>
                <a:gd name="T70" fmla="*/ 7 w 128"/>
                <a:gd name="T71" fmla="*/ 18 h 202"/>
                <a:gd name="T72" fmla="*/ 1 w 128"/>
                <a:gd name="T73" fmla="*/ 28 h 202"/>
                <a:gd name="T74" fmla="*/ 0 w 128"/>
                <a:gd name="T75" fmla="*/ 41 h 202"/>
                <a:gd name="T76" fmla="*/ 1 w 128"/>
                <a:gd name="T77" fmla="*/ 49 h 202"/>
                <a:gd name="T78" fmla="*/ 49 w 128"/>
                <a:gd name="T79" fmla="*/ 175 h 202"/>
                <a:gd name="T80" fmla="*/ 52 w 128"/>
                <a:gd name="T81" fmla="*/ 181 h 202"/>
                <a:gd name="T82" fmla="*/ 60 w 128"/>
                <a:gd name="T83" fmla="*/ 191 h 202"/>
                <a:gd name="T84" fmla="*/ 70 w 128"/>
                <a:gd name="T85" fmla="*/ 198 h 202"/>
                <a:gd name="T86" fmla="*/ 80 w 128"/>
                <a:gd name="T87" fmla="*/ 201 h 202"/>
                <a:gd name="T88" fmla="*/ 87 w 128"/>
                <a:gd name="T89" fmla="*/ 202 h 202"/>
                <a:gd name="T90" fmla="*/ 102 w 128"/>
                <a:gd name="T91" fmla="*/ 199 h 202"/>
                <a:gd name="T92" fmla="*/ 108 w 128"/>
                <a:gd name="T93" fmla="*/ 196 h 202"/>
                <a:gd name="T94" fmla="*/ 117 w 128"/>
                <a:gd name="T95" fmla="*/ 188 h 202"/>
                <a:gd name="T96" fmla="*/ 124 w 128"/>
                <a:gd name="T97" fmla="*/ 179 h 202"/>
                <a:gd name="T98" fmla="*/ 128 w 128"/>
                <a:gd name="T99" fmla="*/ 166 h 202"/>
                <a:gd name="T100" fmla="*/ 128 w 128"/>
                <a:gd name="T101" fmla="*/ 161 h 202"/>
                <a:gd name="T102" fmla="*/ 126 w 128"/>
                <a:gd name="T103" fmla="*/ 14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8" h="202">
                  <a:moveTo>
                    <a:pt x="124" y="146"/>
                  </a:moveTo>
                  <a:lnTo>
                    <a:pt x="123" y="147"/>
                  </a:lnTo>
                  <a:lnTo>
                    <a:pt x="123" y="147"/>
                  </a:lnTo>
                  <a:lnTo>
                    <a:pt x="126" y="154"/>
                  </a:lnTo>
                  <a:lnTo>
                    <a:pt x="126" y="161"/>
                  </a:lnTo>
                  <a:lnTo>
                    <a:pt x="126" y="161"/>
                  </a:lnTo>
                  <a:lnTo>
                    <a:pt x="126" y="166"/>
                  </a:lnTo>
                  <a:lnTo>
                    <a:pt x="124" y="172"/>
                  </a:lnTo>
                  <a:lnTo>
                    <a:pt x="121" y="177"/>
                  </a:lnTo>
                  <a:lnTo>
                    <a:pt x="119" y="181"/>
                  </a:lnTo>
                  <a:lnTo>
                    <a:pt x="116" y="187"/>
                  </a:lnTo>
                  <a:lnTo>
                    <a:pt x="112" y="191"/>
                  </a:lnTo>
                  <a:lnTo>
                    <a:pt x="106" y="194"/>
                  </a:lnTo>
                  <a:lnTo>
                    <a:pt x="101" y="196"/>
                  </a:lnTo>
                  <a:lnTo>
                    <a:pt x="101" y="196"/>
                  </a:lnTo>
                  <a:lnTo>
                    <a:pt x="94" y="198"/>
                  </a:lnTo>
                  <a:lnTo>
                    <a:pt x="87" y="199"/>
                  </a:lnTo>
                  <a:lnTo>
                    <a:pt x="87" y="199"/>
                  </a:lnTo>
                  <a:lnTo>
                    <a:pt x="82" y="198"/>
                  </a:lnTo>
                  <a:lnTo>
                    <a:pt x="76" y="198"/>
                  </a:lnTo>
                  <a:lnTo>
                    <a:pt x="71" y="195"/>
                  </a:lnTo>
                  <a:lnTo>
                    <a:pt x="65" y="192"/>
                  </a:lnTo>
                  <a:lnTo>
                    <a:pt x="61" y="188"/>
                  </a:lnTo>
                  <a:lnTo>
                    <a:pt x="57" y="184"/>
                  </a:lnTo>
                  <a:lnTo>
                    <a:pt x="55" y="180"/>
                  </a:lnTo>
                  <a:lnTo>
                    <a:pt x="52" y="175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4" y="48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5"/>
                  </a:lnTo>
                  <a:lnTo>
                    <a:pt x="4" y="30"/>
                  </a:lnTo>
                  <a:lnTo>
                    <a:pt x="7" y="24"/>
                  </a:lnTo>
                  <a:lnTo>
                    <a:pt x="9" y="19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2" y="8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34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6" y="3"/>
                  </a:lnTo>
                  <a:lnTo>
                    <a:pt x="53" y="4"/>
                  </a:lnTo>
                  <a:lnTo>
                    <a:pt x="57" y="7"/>
                  </a:lnTo>
                  <a:lnTo>
                    <a:pt x="63" y="9"/>
                  </a:lnTo>
                  <a:lnTo>
                    <a:pt x="67" y="12"/>
                  </a:lnTo>
                  <a:lnTo>
                    <a:pt x="71" y="18"/>
                  </a:lnTo>
                  <a:lnTo>
                    <a:pt x="75" y="22"/>
                  </a:lnTo>
                  <a:lnTo>
                    <a:pt x="76" y="27"/>
                  </a:lnTo>
                  <a:lnTo>
                    <a:pt x="123" y="147"/>
                  </a:lnTo>
                  <a:lnTo>
                    <a:pt x="124" y="146"/>
                  </a:lnTo>
                  <a:lnTo>
                    <a:pt x="126" y="14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6" y="20"/>
                  </a:lnTo>
                  <a:lnTo>
                    <a:pt x="74" y="15"/>
                  </a:lnTo>
                  <a:lnTo>
                    <a:pt x="70" y="11"/>
                  </a:lnTo>
                  <a:lnTo>
                    <a:pt x="64" y="7"/>
                  </a:lnTo>
                  <a:lnTo>
                    <a:pt x="59" y="4"/>
                  </a:lnTo>
                  <a:lnTo>
                    <a:pt x="53" y="1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0" y="5"/>
                  </a:lnTo>
                  <a:lnTo>
                    <a:pt x="15" y="9"/>
                  </a:lnTo>
                  <a:lnTo>
                    <a:pt x="11" y="13"/>
                  </a:lnTo>
                  <a:lnTo>
                    <a:pt x="7" y="18"/>
                  </a:lnTo>
                  <a:lnTo>
                    <a:pt x="4" y="23"/>
                  </a:lnTo>
                  <a:lnTo>
                    <a:pt x="1" y="28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" y="49"/>
                  </a:lnTo>
                  <a:lnTo>
                    <a:pt x="3" y="56"/>
                  </a:lnTo>
                  <a:lnTo>
                    <a:pt x="49" y="175"/>
                  </a:lnTo>
                  <a:lnTo>
                    <a:pt x="49" y="175"/>
                  </a:lnTo>
                  <a:lnTo>
                    <a:pt x="52" y="181"/>
                  </a:lnTo>
                  <a:lnTo>
                    <a:pt x="55" y="187"/>
                  </a:lnTo>
                  <a:lnTo>
                    <a:pt x="60" y="191"/>
                  </a:lnTo>
                  <a:lnTo>
                    <a:pt x="64" y="195"/>
                  </a:lnTo>
                  <a:lnTo>
                    <a:pt x="70" y="198"/>
                  </a:lnTo>
                  <a:lnTo>
                    <a:pt x="75" y="199"/>
                  </a:lnTo>
                  <a:lnTo>
                    <a:pt x="80" y="201"/>
                  </a:lnTo>
                  <a:lnTo>
                    <a:pt x="87" y="202"/>
                  </a:lnTo>
                  <a:lnTo>
                    <a:pt x="87" y="202"/>
                  </a:lnTo>
                  <a:lnTo>
                    <a:pt x="94" y="201"/>
                  </a:lnTo>
                  <a:lnTo>
                    <a:pt x="102" y="199"/>
                  </a:lnTo>
                  <a:lnTo>
                    <a:pt x="102" y="199"/>
                  </a:lnTo>
                  <a:lnTo>
                    <a:pt x="108" y="196"/>
                  </a:lnTo>
                  <a:lnTo>
                    <a:pt x="113" y="192"/>
                  </a:lnTo>
                  <a:lnTo>
                    <a:pt x="117" y="188"/>
                  </a:lnTo>
                  <a:lnTo>
                    <a:pt x="121" y="184"/>
                  </a:lnTo>
                  <a:lnTo>
                    <a:pt x="124" y="179"/>
                  </a:lnTo>
                  <a:lnTo>
                    <a:pt x="127" y="173"/>
                  </a:lnTo>
                  <a:lnTo>
                    <a:pt x="128" y="166"/>
                  </a:lnTo>
                  <a:lnTo>
                    <a:pt x="128" y="161"/>
                  </a:lnTo>
                  <a:lnTo>
                    <a:pt x="128" y="161"/>
                  </a:lnTo>
                  <a:lnTo>
                    <a:pt x="128" y="153"/>
                  </a:lnTo>
                  <a:lnTo>
                    <a:pt x="126" y="146"/>
                  </a:lnTo>
                  <a:lnTo>
                    <a:pt x="124" y="146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2" name="Picture 322"/>
            <p:cNvPicPr>
              <a:picLocks noChangeAspect="1" noChangeArrowheads="1"/>
            </p:cNvPicPr>
            <p:nvPr/>
          </p:nvPicPr>
          <p:blipFill>
            <a:blip r:embed="rId1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6063" y="3794125"/>
              <a:ext cx="352425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3" name="Freeform 323"/>
            <p:cNvSpPr>
              <a:spLocks/>
            </p:cNvSpPr>
            <p:nvPr/>
          </p:nvSpPr>
          <p:spPr bwMode="auto">
            <a:xfrm>
              <a:off x="7881938" y="3810000"/>
              <a:ext cx="320675" cy="198438"/>
            </a:xfrm>
            <a:custGeom>
              <a:avLst/>
              <a:gdLst>
                <a:gd name="T0" fmla="*/ 147 w 202"/>
                <a:gd name="T1" fmla="*/ 4 h 125"/>
                <a:gd name="T2" fmla="*/ 154 w 202"/>
                <a:gd name="T3" fmla="*/ 2 h 125"/>
                <a:gd name="T4" fmla="*/ 161 w 202"/>
                <a:gd name="T5" fmla="*/ 2 h 125"/>
                <a:gd name="T6" fmla="*/ 172 w 202"/>
                <a:gd name="T7" fmla="*/ 4 h 125"/>
                <a:gd name="T8" fmla="*/ 183 w 202"/>
                <a:gd name="T9" fmla="*/ 8 h 125"/>
                <a:gd name="T10" fmla="*/ 191 w 202"/>
                <a:gd name="T11" fmla="*/ 16 h 125"/>
                <a:gd name="T12" fmla="*/ 196 w 202"/>
                <a:gd name="T13" fmla="*/ 27 h 125"/>
                <a:gd name="T14" fmla="*/ 199 w 202"/>
                <a:gd name="T15" fmla="*/ 34 h 125"/>
                <a:gd name="T16" fmla="*/ 199 w 202"/>
                <a:gd name="T17" fmla="*/ 41 h 125"/>
                <a:gd name="T18" fmla="*/ 198 w 202"/>
                <a:gd name="T19" fmla="*/ 52 h 125"/>
                <a:gd name="T20" fmla="*/ 192 w 202"/>
                <a:gd name="T21" fmla="*/ 62 h 125"/>
                <a:gd name="T22" fmla="*/ 184 w 202"/>
                <a:gd name="T23" fmla="*/ 71 h 125"/>
                <a:gd name="T24" fmla="*/ 175 w 202"/>
                <a:gd name="T25" fmla="*/ 76 h 125"/>
                <a:gd name="T26" fmla="*/ 55 w 202"/>
                <a:gd name="T27" fmla="*/ 120 h 125"/>
                <a:gd name="T28" fmla="*/ 41 w 202"/>
                <a:gd name="T29" fmla="*/ 123 h 125"/>
                <a:gd name="T30" fmla="*/ 35 w 202"/>
                <a:gd name="T31" fmla="*/ 123 h 125"/>
                <a:gd name="T32" fmla="*/ 24 w 202"/>
                <a:gd name="T33" fmla="*/ 118 h 125"/>
                <a:gd name="T34" fmla="*/ 15 w 202"/>
                <a:gd name="T35" fmla="*/ 113 h 125"/>
                <a:gd name="T36" fmla="*/ 8 w 202"/>
                <a:gd name="T37" fmla="*/ 103 h 125"/>
                <a:gd name="T38" fmla="*/ 5 w 202"/>
                <a:gd name="T39" fmla="*/ 98 h 125"/>
                <a:gd name="T40" fmla="*/ 3 w 202"/>
                <a:gd name="T41" fmla="*/ 84 h 125"/>
                <a:gd name="T42" fmla="*/ 3 w 202"/>
                <a:gd name="T43" fmla="*/ 79 h 125"/>
                <a:gd name="T44" fmla="*/ 7 w 202"/>
                <a:gd name="T45" fmla="*/ 68 h 125"/>
                <a:gd name="T46" fmla="*/ 14 w 202"/>
                <a:gd name="T47" fmla="*/ 58 h 125"/>
                <a:gd name="T48" fmla="*/ 22 w 202"/>
                <a:gd name="T49" fmla="*/ 52 h 125"/>
                <a:gd name="T50" fmla="*/ 147 w 202"/>
                <a:gd name="T51" fmla="*/ 4 h 125"/>
                <a:gd name="T52" fmla="*/ 147 w 202"/>
                <a:gd name="T53" fmla="*/ 1 h 125"/>
                <a:gd name="T54" fmla="*/ 27 w 202"/>
                <a:gd name="T55" fmla="*/ 46 h 125"/>
                <a:gd name="T56" fmla="*/ 15 w 202"/>
                <a:gd name="T57" fmla="*/ 52 h 125"/>
                <a:gd name="T58" fmla="*/ 7 w 202"/>
                <a:gd name="T59" fmla="*/ 61 h 125"/>
                <a:gd name="T60" fmla="*/ 1 w 202"/>
                <a:gd name="T61" fmla="*/ 72 h 125"/>
                <a:gd name="T62" fmla="*/ 0 w 202"/>
                <a:gd name="T63" fmla="*/ 84 h 125"/>
                <a:gd name="T64" fmla="*/ 0 w 202"/>
                <a:gd name="T65" fmla="*/ 91 h 125"/>
                <a:gd name="T66" fmla="*/ 3 w 202"/>
                <a:gd name="T67" fmla="*/ 99 h 125"/>
                <a:gd name="T68" fmla="*/ 8 w 202"/>
                <a:gd name="T69" fmla="*/ 110 h 125"/>
                <a:gd name="T70" fmla="*/ 18 w 202"/>
                <a:gd name="T71" fmla="*/ 118 h 125"/>
                <a:gd name="T72" fmla="*/ 29 w 202"/>
                <a:gd name="T73" fmla="*/ 124 h 125"/>
                <a:gd name="T74" fmla="*/ 41 w 202"/>
                <a:gd name="T75" fmla="*/ 125 h 125"/>
                <a:gd name="T76" fmla="*/ 48 w 202"/>
                <a:gd name="T77" fmla="*/ 125 h 125"/>
                <a:gd name="T78" fmla="*/ 175 w 202"/>
                <a:gd name="T79" fmla="*/ 79 h 125"/>
                <a:gd name="T80" fmla="*/ 181 w 202"/>
                <a:gd name="T81" fmla="*/ 76 h 125"/>
                <a:gd name="T82" fmla="*/ 191 w 202"/>
                <a:gd name="T83" fmla="*/ 68 h 125"/>
                <a:gd name="T84" fmla="*/ 198 w 202"/>
                <a:gd name="T85" fmla="*/ 58 h 125"/>
                <a:gd name="T86" fmla="*/ 202 w 202"/>
                <a:gd name="T87" fmla="*/ 46 h 125"/>
                <a:gd name="T88" fmla="*/ 202 w 202"/>
                <a:gd name="T89" fmla="*/ 41 h 125"/>
                <a:gd name="T90" fmla="*/ 199 w 202"/>
                <a:gd name="T91" fmla="*/ 26 h 125"/>
                <a:gd name="T92" fmla="*/ 196 w 202"/>
                <a:gd name="T93" fmla="*/ 20 h 125"/>
                <a:gd name="T94" fmla="*/ 190 w 202"/>
                <a:gd name="T95" fmla="*/ 11 h 125"/>
                <a:gd name="T96" fmla="*/ 179 w 202"/>
                <a:gd name="T97" fmla="*/ 4 h 125"/>
                <a:gd name="T98" fmla="*/ 168 w 202"/>
                <a:gd name="T99" fmla="*/ 0 h 125"/>
                <a:gd name="T100" fmla="*/ 161 w 202"/>
                <a:gd name="T101" fmla="*/ 0 h 125"/>
                <a:gd name="T102" fmla="*/ 147 w 202"/>
                <a:gd name="T103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125">
                  <a:moveTo>
                    <a:pt x="147" y="2"/>
                  </a:moveTo>
                  <a:lnTo>
                    <a:pt x="147" y="4"/>
                  </a:lnTo>
                  <a:lnTo>
                    <a:pt x="147" y="4"/>
                  </a:lnTo>
                  <a:lnTo>
                    <a:pt x="154" y="2"/>
                  </a:lnTo>
                  <a:lnTo>
                    <a:pt x="161" y="2"/>
                  </a:lnTo>
                  <a:lnTo>
                    <a:pt x="161" y="2"/>
                  </a:lnTo>
                  <a:lnTo>
                    <a:pt x="166" y="2"/>
                  </a:lnTo>
                  <a:lnTo>
                    <a:pt x="172" y="4"/>
                  </a:lnTo>
                  <a:lnTo>
                    <a:pt x="177" y="5"/>
                  </a:lnTo>
                  <a:lnTo>
                    <a:pt x="183" y="8"/>
                  </a:lnTo>
                  <a:lnTo>
                    <a:pt x="187" y="12"/>
                  </a:lnTo>
                  <a:lnTo>
                    <a:pt x="191" y="16"/>
                  </a:lnTo>
                  <a:lnTo>
                    <a:pt x="195" y="22"/>
                  </a:lnTo>
                  <a:lnTo>
                    <a:pt x="196" y="27"/>
                  </a:lnTo>
                  <a:lnTo>
                    <a:pt x="196" y="27"/>
                  </a:lnTo>
                  <a:lnTo>
                    <a:pt x="199" y="34"/>
                  </a:lnTo>
                  <a:lnTo>
                    <a:pt x="199" y="41"/>
                  </a:lnTo>
                  <a:lnTo>
                    <a:pt x="199" y="41"/>
                  </a:lnTo>
                  <a:lnTo>
                    <a:pt x="199" y="46"/>
                  </a:lnTo>
                  <a:lnTo>
                    <a:pt x="198" y="52"/>
                  </a:lnTo>
                  <a:lnTo>
                    <a:pt x="195" y="57"/>
                  </a:lnTo>
                  <a:lnTo>
                    <a:pt x="192" y="62"/>
                  </a:lnTo>
                  <a:lnTo>
                    <a:pt x="190" y="67"/>
                  </a:lnTo>
                  <a:lnTo>
                    <a:pt x="184" y="71"/>
                  </a:lnTo>
                  <a:lnTo>
                    <a:pt x="180" y="73"/>
                  </a:lnTo>
                  <a:lnTo>
                    <a:pt x="175" y="76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48" y="123"/>
                  </a:lnTo>
                  <a:lnTo>
                    <a:pt x="41" y="123"/>
                  </a:lnTo>
                  <a:lnTo>
                    <a:pt x="41" y="123"/>
                  </a:lnTo>
                  <a:lnTo>
                    <a:pt x="35" y="123"/>
                  </a:lnTo>
                  <a:lnTo>
                    <a:pt x="30" y="121"/>
                  </a:lnTo>
                  <a:lnTo>
                    <a:pt x="24" y="118"/>
                  </a:lnTo>
                  <a:lnTo>
                    <a:pt x="19" y="116"/>
                  </a:lnTo>
                  <a:lnTo>
                    <a:pt x="15" y="113"/>
                  </a:lnTo>
                  <a:lnTo>
                    <a:pt x="11" y="108"/>
                  </a:lnTo>
                  <a:lnTo>
                    <a:pt x="8" y="103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3" y="91"/>
                  </a:lnTo>
                  <a:lnTo>
                    <a:pt x="3" y="84"/>
                  </a:lnTo>
                  <a:lnTo>
                    <a:pt x="3" y="84"/>
                  </a:lnTo>
                  <a:lnTo>
                    <a:pt x="3" y="79"/>
                  </a:lnTo>
                  <a:lnTo>
                    <a:pt x="4" y="73"/>
                  </a:lnTo>
                  <a:lnTo>
                    <a:pt x="7" y="68"/>
                  </a:lnTo>
                  <a:lnTo>
                    <a:pt x="9" y="62"/>
                  </a:lnTo>
                  <a:lnTo>
                    <a:pt x="14" y="58"/>
                  </a:lnTo>
                  <a:lnTo>
                    <a:pt x="18" y="54"/>
                  </a:lnTo>
                  <a:lnTo>
                    <a:pt x="22" y="52"/>
                  </a:lnTo>
                  <a:lnTo>
                    <a:pt x="27" y="49"/>
                  </a:lnTo>
                  <a:lnTo>
                    <a:pt x="147" y="4"/>
                  </a:lnTo>
                  <a:lnTo>
                    <a:pt x="147" y="2"/>
                  </a:lnTo>
                  <a:lnTo>
                    <a:pt x="147" y="1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0" y="49"/>
                  </a:lnTo>
                  <a:lnTo>
                    <a:pt x="15" y="52"/>
                  </a:lnTo>
                  <a:lnTo>
                    <a:pt x="11" y="57"/>
                  </a:lnTo>
                  <a:lnTo>
                    <a:pt x="7" y="61"/>
                  </a:lnTo>
                  <a:lnTo>
                    <a:pt x="4" y="67"/>
                  </a:lnTo>
                  <a:lnTo>
                    <a:pt x="1" y="72"/>
                  </a:lnTo>
                  <a:lnTo>
                    <a:pt x="0" y="79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91"/>
                  </a:lnTo>
                  <a:lnTo>
                    <a:pt x="3" y="99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4" y="114"/>
                  </a:lnTo>
                  <a:lnTo>
                    <a:pt x="18" y="118"/>
                  </a:lnTo>
                  <a:lnTo>
                    <a:pt x="23" y="121"/>
                  </a:lnTo>
                  <a:lnTo>
                    <a:pt x="29" y="124"/>
                  </a:lnTo>
                  <a:lnTo>
                    <a:pt x="35" y="125"/>
                  </a:lnTo>
                  <a:lnTo>
                    <a:pt x="41" y="125"/>
                  </a:lnTo>
                  <a:lnTo>
                    <a:pt x="41" y="125"/>
                  </a:lnTo>
                  <a:lnTo>
                    <a:pt x="48" y="125"/>
                  </a:lnTo>
                  <a:lnTo>
                    <a:pt x="56" y="123"/>
                  </a:lnTo>
                  <a:lnTo>
                    <a:pt x="175" y="79"/>
                  </a:lnTo>
                  <a:lnTo>
                    <a:pt x="175" y="79"/>
                  </a:lnTo>
                  <a:lnTo>
                    <a:pt x="181" y="76"/>
                  </a:lnTo>
                  <a:lnTo>
                    <a:pt x="187" y="72"/>
                  </a:lnTo>
                  <a:lnTo>
                    <a:pt x="191" y="68"/>
                  </a:lnTo>
                  <a:lnTo>
                    <a:pt x="195" y="64"/>
                  </a:lnTo>
                  <a:lnTo>
                    <a:pt x="198" y="58"/>
                  </a:lnTo>
                  <a:lnTo>
                    <a:pt x="201" y="53"/>
                  </a:lnTo>
                  <a:lnTo>
                    <a:pt x="202" y="46"/>
                  </a:lnTo>
                  <a:lnTo>
                    <a:pt x="202" y="41"/>
                  </a:lnTo>
                  <a:lnTo>
                    <a:pt x="202" y="41"/>
                  </a:lnTo>
                  <a:lnTo>
                    <a:pt x="202" y="32"/>
                  </a:lnTo>
                  <a:lnTo>
                    <a:pt x="199" y="26"/>
                  </a:lnTo>
                  <a:lnTo>
                    <a:pt x="199" y="26"/>
                  </a:lnTo>
                  <a:lnTo>
                    <a:pt x="196" y="20"/>
                  </a:lnTo>
                  <a:lnTo>
                    <a:pt x="194" y="15"/>
                  </a:lnTo>
                  <a:lnTo>
                    <a:pt x="190" y="11"/>
                  </a:lnTo>
                  <a:lnTo>
                    <a:pt x="184" y="6"/>
                  </a:lnTo>
                  <a:lnTo>
                    <a:pt x="179" y="4"/>
                  </a:lnTo>
                  <a:lnTo>
                    <a:pt x="173" y="1"/>
                  </a:lnTo>
                  <a:lnTo>
                    <a:pt x="168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4" y="0"/>
                  </a:lnTo>
                  <a:lnTo>
                    <a:pt x="147" y="1"/>
                  </a:lnTo>
                  <a:lnTo>
                    <a:pt x="147" y="2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4" name="Picture 324"/>
            <p:cNvPicPr>
              <a:picLocks noChangeAspect="1" noChangeArrowheads="1"/>
            </p:cNvPicPr>
            <p:nvPr/>
          </p:nvPicPr>
          <p:blipFill>
            <a:blip r:embed="rId1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9238" y="4316413"/>
              <a:ext cx="3508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883526" y="4329113"/>
              <a:ext cx="320675" cy="201613"/>
            </a:xfrm>
            <a:custGeom>
              <a:avLst/>
              <a:gdLst>
                <a:gd name="T0" fmla="*/ 148 w 202"/>
                <a:gd name="T1" fmla="*/ 6 h 127"/>
                <a:gd name="T2" fmla="*/ 155 w 202"/>
                <a:gd name="T3" fmla="*/ 3 h 127"/>
                <a:gd name="T4" fmla="*/ 161 w 202"/>
                <a:gd name="T5" fmla="*/ 3 h 127"/>
                <a:gd name="T6" fmla="*/ 174 w 202"/>
                <a:gd name="T7" fmla="*/ 4 h 127"/>
                <a:gd name="T8" fmla="*/ 183 w 202"/>
                <a:gd name="T9" fmla="*/ 10 h 127"/>
                <a:gd name="T10" fmla="*/ 191 w 202"/>
                <a:gd name="T11" fmla="*/ 18 h 127"/>
                <a:gd name="T12" fmla="*/ 198 w 202"/>
                <a:gd name="T13" fmla="*/ 28 h 127"/>
                <a:gd name="T14" fmla="*/ 200 w 202"/>
                <a:gd name="T15" fmla="*/ 35 h 127"/>
                <a:gd name="T16" fmla="*/ 200 w 202"/>
                <a:gd name="T17" fmla="*/ 41 h 127"/>
                <a:gd name="T18" fmla="*/ 198 w 202"/>
                <a:gd name="T19" fmla="*/ 52 h 127"/>
                <a:gd name="T20" fmla="*/ 193 w 202"/>
                <a:gd name="T21" fmla="*/ 63 h 127"/>
                <a:gd name="T22" fmla="*/ 186 w 202"/>
                <a:gd name="T23" fmla="*/ 71 h 127"/>
                <a:gd name="T24" fmla="*/ 175 w 202"/>
                <a:gd name="T25" fmla="*/ 77 h 127"/>
                <a:gd name="T26" fmla="*/ 55 w 202"/>
                <a:gd name="T27" fmla="*/ 122 h 127"/>
                <a:gd name="T28" fmla="*/ 41 w 202"/>
                <a:gd name="T29" fmla="*/ 125 h 127"/>
                <a:gd name="T30" fmla="*/ 36 w 202"/>
                <a:gd name="T31" fmla="*/ 123 h 127"/>
                <a:gd name="T32" fmla="*/ 25 w 202"/>
                <a:gd name="T33" fmla="*/ 121 h 127"/>
                <a:gd name="T34" fmla="*/ 15 w 202"/>
                <a:gd name="T35" fmla="*/ 114 h 127"/>
                <a:gd name="T36" fmla="*/ 8 w 202"/>
                <a:gd name="T37" fmla="*/ 104 h 127"/>
                <a:gd name="T38" fmla="*/ 6 w 202"/>
                <a:gd name="T39" fmla="*/ 99 h 127"/>
                <a:gd name="T40" fmla="*/ 3 w 202"/>
                <a:gd name="T41" fmla="*/ 85 h 127"/>
                <a:gd name="T42" fmla="*/ 3 w 202"/>
                <a:gd name="T43" fmla="*/ 80 h 127"/>
                <a:gd name="T44" fmla="*/ 7 w 202"/>
                <a:gd name="T45" fmla="*/ 69 h 127"/>
                <a:gd name="T46" fmla="*/ 14 w 202"/>
                <a:gd name="T47" fmla="*/ 59 h 127"/>
                <a:gd name="T48" fmla="*/ 22 w 202"/>
                <a:gd name="T49" fmla="*/ 52 h 127"/>
                <a:gd name="T50" fmla="*/ 148 w 202"/>
                <a:gd name="T51" fmla="*/ 6 h 127"/>
                <a:gd name="T52" fmla="*/ 148 w 202"/>
                <a:gd name="T53" fmla="*/ 3 h 127"/>
                <a:gd name="T54" fmla="*/ 28 w 202"/>
                <a:gd name="T55" fmla="*/ 47 h 127"/>
                <a:gd name="T56" fmla="*/ 17 w 202"/>
                <a:gd name="T57" fmla="*/ 54 h 127"/>
                <a:gd name="T58" fmla="*/ 7 w 202"/>
                <a:gd name="T59" fmla="*/ 62 h 127"/>
                <a:gd name="T60" fmla="*/ 3 w 202"/>
                <a:gd name="T61" fmla="*/ 73 h 127"/>
                <a:gd name="T62" fmla="*/ 0 w 202"/>
                <a:gd name="T63" fmla="*/ 85 h 127"/>
                <a:gd name="T64" fmla="*/ 2 w 202"/>
                <a:gd name="T65" fmla="*/ 93 h 127"/>
                <a:gd name="T66" fmla="*/ 3 w 202"/>
                <a:gd name="T67" fmla="*/ 100 h 127"/>
                <a:gd name="T68" fmla="*/ 10 w 202"/>
                <a:gd name="T69" fmla="*/ 111 h 127"/>
                <a:gd name="T70" fmla="*/ 18 w 202"/>
                <a:gd name="T71" fmla="*/ 119 h 127"/>
                <a:gd name="T72" fmla="*/ 29 w 202"/>
                <a:gd name="T73" fmla="*/ 125 h 127"/>
                <a:gd name="T74" fmla="*/ 41 w 202"/>
                <a:gd name="T75" fmla="*/ 127 h 127"/>
                <a:gd name="T76" fmla="*/ 48 w 202"/>
                <a:gd name="T77" fmla="*/ 126 h 127"/>
                <a:gd name="T78" fmla="*/ 176 w 202"/>
                <a:gd name="T79" fmla="*/ 80 h 127"/>
                <a:gd name="T80" fmla="*/ 182 w 202"/>
                <a:gd name="T81" fmla="*/ 77 h 127"/>
                <a:gd name="T82" fmla="*/ 191 w 202"/>
                <a:gd name="T83" fmla="*/ 69 h 127"/>
                <a:gd name="T84" fmla="*/ 198 w 202"/>
                <a:gd name="T85" fmla="*/ 59 h 127"/>
                <a:gd name="T86" fmla="*/ 202 w 202"/>
                <a:gd name="T87" fmla="*/ 47 h 127"/>
                <a:gd name="T88" fmla="*/ 202 w 202"/>
                <a:gd name="T89" fmla="*/ 41 h 127"/>
                <a:gd name="T90" fmla="*/ 200 w 202"/>
                <a:gd name="T91" fmla="*/ 28 h 127"/>
                <a:gd name="T92" fmla="*/ 197 w 202"/>
                <a:gd name="T93" fmla="*/ 21 h 127"/>
                <a:gd name="T94" fmla="*/ 190 w 202"/>
                <a:gd name="T95" fmla="*/ 11 h 127"/>
                <a:gd name="T96" fmla="*/ 179 w 202"/>
                <a:gd name="T97" fmla="*/ 4 h 127"/>
                <a:gd name="T98" fmla="*/ 168 w 202"/>
                <a:gd name="T99" fmla="*/ 0 h 127"/>
                <a:gd name="T100" fmla="*/ 161 w 202"/>
                <a:gd name="T101" fmla="*/ 0 h 127"/>
                <a:gd name="T102" fmla="*/ 148 w 202"/>
                <a:gd name="T103" fmla="*/ 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127">
                  <a:moveTo>
                    <a:pt x="148" y="4"/>
                  </a:moveTo>
                  <a:lnTo>
                    <a:pt x="148" y="6"/>
                  </a:lnTo>
                  <a:lnTo>
                    <a:pt x="148" y="6"/>
                  </a:lnTo>
                  <a:lnTo>
                    <a:pt x="155" y="3"/>
                  </a:lnTo>
                  <a:lnTo>
                    <a:pt x="161" y="3"/>
                  </a:lnTo>
                  <a:lnTo>
                    <a:pt x="161" y="3"/>
                  </a:lnTo>
                  <a:lnTo>
                    <a:pt x="167" y="3"/>
                  </a:lnTo>
                  <a:lnTo>
                    <a:pt x="174" y="4"/>
                  </a:lnTo>
                  <a:lnTo>
                    <a:pt x="178" y="7"/>
                  </a:lnTo>
                  <a:lnTo>
                    <a:pt x="183" y="10"/>
                  </a:lnTo>
                  <a:lnTo>
                    <a:pt x="187" y="13"/>
                  </a:lnTo>
                  <a:lnTo>
                    <a:pt x="191" y="18"/>
                  </a:lnTo>
                  <a:lnTo>
                    <a:pt x="195" y="22"/>
                  </a:lnTo>
                  <a:lnTo>
                    <a:pt x="198" y="28"/>
                  </a:lnTo>
                  <a:lnTo>
                    <a:pt x="198" y="28"/>
                  </a:lnTo>
                  <a:lnTo>
                    <a:pt x="200" y="35"/>
                  </a:lnTo>
                  <a:lnTo>
                    <a:pt x="200" y="41"/>
                  </a:lnTo>
                  <a:lnTo>
                    <a:pt x="200" y="41"/>
                  </a:lnTo>
                  <a:lnTo>
                    <a:pt x="200" y="47"/>
                  </a:lnTo>
                  <a:lnTo>
                    <a:pt x="198" y="52"/>
                  </a:lnTo>
                  <a:lnTo>
                    <a:pt x="195" y="58"/>
                  </a:lnTo>
                  <a:lnTo>
                    <a:pt x="193" y="63"/>
                  </a:lnTo>
                  <a:lnTo>
                    <a:pt x="190" y="67"/>
                  </a:lnTo>
                  <a:lnTo>
                    <a:pt x="186" y="71"/>
                  </a:lnTo>
                  <a:lnTo>
                    <a:pt x="180" y="74"/>
                  </a:lnTo>
                  <a:lnTo>
                    <a:pt x="175" y="77"/>
                  </a:lnTo>
                  <a:lnTo>
                    <a:pt x="55" y="122"/>
                  </a:lnTo>
                  <a:lnTo>
                    <a:pt x="55" y="122"/>
                  </a:lnTo>
                  <a:lnTo>
                    <a:pt x="48" y="123"/>
                  </a:lnTo>
                  <a:lnTo>
                    <a:pt x="41" y="125"/>
                  </a:lnTo>
                  <a:lnTo>
                    <a:pt x="41" y="125"/>
                  </a:lnTo>
                  <a:lnTo>
                    <a:pt x="36" y="123"/>
                  </a:lnTo>
                  <a:lnTo>
                    <a:pt x="30" y="122"/>
                  </a:lnTo>
                  <a:lnTo>
                    <a:pt x="25" y="121"/>
                  </a:lnTo>
                  <a:lnTo>
                    <a:pt x="19" y="118"/>
                  </a:lnTo>
                  <a:lnTo>
                    <a:pt x="15" y="114"/>
                  </a:lnTo>
                  <a:lnTo>
                    <a:pt x="11" y="110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3" y="80"/>
                  </a:lnTo>
                  <a:lnTo>
                    <a:pt x="4" y="74"/>
                  </a:lnTo>
                  <a:lnTo>
                    <a:pt x="7" y="69"/>
                  </a:lnTo>
                  <a:lnTo>
                    <a:pt x="10" y="65"/>
                  </a:lnTo>
                  <a:lnTo>
                    <a:pt x="14" y="59"/>
                  </a:lnTo>
                  <a:lnTo>
                    <a:pt x="18" y="55"/>
                  </a:lnTo>
                  <a:lnTo>
                    <a:pt x="22" y="52"/>
                  </a:lnTo>
                  <a:lnTo>
                    <a:pt x="29" y="50"/>
                  </a:lnTo>
                  <a:lnTo>
                    <a:pt x="148" y="6"/>
                  </a:lnTo>
                  <a:lnTo>
                    <a:pt x="148" y="4"/>
                  </a:lnTo>
                  <a:lnTo>
                    <a:pt x="148" y="3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1" y="50"/>
                  </a:lnTo>
                  <a:lnTo>
                    <a:pt x="17" y="54"/>
                  </a:lnTo>
                  <a:lnTo>
                    <a:pt x="11" y="58"/>
                  </a:lnTo>
                  <a:lnTo>
                    <a:pt x="7" y="62"/>
                  </a:lnTo>
                  <a:lnTo>
                    <a:pt x="4" y="67"/>
                  </a:lnTo>
                  <a:lnTo>
                    <a:pt x="3" y="73"/>
                  </a:lnTo>
                  <a:lnTo>
                    <a:pt x="0" y="80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2" y="93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6" y="106"/>
                  </a:lnTo>
                  <a:lnTo>
                    <a:pt x="10" y="111"/>
                  </a:lnTo>
                  <a:lnTo>
                    <a:pt x="14" y="115"/>
                  </a:lnTo>
                  <a:lnTo>
                    <a:pt x="18" y="119"/>
                  </a:lnTo>
                  <a:lnTo>
                    <a:pt x="23" y="122"/>
                  </a:lnTo>
                  <a:lnTo>
                    <a:pt x="29" y="125"/>
                  </a:lnTo>
                  <a:lnTo>
                    <a:pt x="36" y="126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8" y="126"/>
                  </a:lnTo>
                  <a:lnTo>
                    <a:pt x="56" y="125"/>
                  </a:lnTo>
                  <a:lnTo>
                    <a:pt x="176" y="80"/>
                  </a:lnTo>
                  <a:lnTo>
                    <a:pt x="176" y="80"/>
                  </a:lnTo>
                  <a:lnTo>
                    <a:pt x="182" y="77"/>
                  </a:lnTo>
                  <a:lnTo>
                    <a:pt x="187" y="74"/>
                  </a:lnTo>
                  <a:lnTo>
                    <a:pt x="191" y="69"/>
                  </a:lnTo>
                  <a:lnTo>
                    <a:pt x="195" y="65"/>
                  </a:lnTo>
                  <a:lnTo>
                    <a:pt x="198" y="59"/>
                  </a:lnTo>
                  <a:lnTo>
                    <a:pt x="201" y="54"/>
                  </a:lnTo>
                  <a:lnTo>
                    <a:pt x="202" y="47"/>
                  </a:lnTo>
                  <a:lnTo>
                    <a:pt x="202" y="41"/>
                  </a:lnTo>
                  <a:lnTo>
                    <a:pt x="202" y="41"/>
                  </a:lnTo>
                  <a:lnTo>
                    <a:pt x="202" y="35"/>
                  </a:lnTo>
                  <a:lnTo>
                    <a:pt x="200" y="28"/>
                  </a:lnTo>
                  <a:lnTo>
                    <a:pt x="200" y="28"/>
                  </a:lnTo>
                  <a:lnTo>
                    <a:pt x="197" y="21"/>
                  </a:lnTo>
                  <a:lnTo>
                    <a:pt x="194" y="15"/>
                  </a:lnTo>
                  <a:lnTo>
                    <a:pt x="190" y="11"/>
                  </a:lnTo>
                  <a:lnTo>
                    <a:pt x="185" y="7"/>
                  </a:lnTo>
                  <a:lnTo>
                    <a:pt x="179" y="4"/>
                  </a:lnTo>
                  <a:lnTo>
                    <a:pt x="174" y="2"/>
                  </a:lnTo>
                  <a:lnTo>
                    <a:pt x="168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48" y="3"/>
                  </a:lnTo>
                  <a:lnTo>
                    <a:pt x="148" y="4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6" name="Picture 326"/>
            <p:cNvPicPr>
              <a:picLocks noChangeAspect="1" noChangeArrowheads="1"/>
            </p:cNvPicPr>
            <p:nvPr/>
          </p:nvPicPr>
          <p:blipFill>
            <a:blip r:embed="rId1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351" y="3698875"/>
              <a:ext cx="350838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7385051" y="3714750"/>
              <a:ext cx="330200" cy="168275"/>
            </a:xfrm>
            <a:custGeom>
              <a:avLst/>
              <a:gdLst>
                <a:gd name="T0" fmla="*/ 174 w 208"/>
                <a:gd name="T1" fmla="*/ 27 h 106"/>
                <a:gd name="T2" fmla="*/ 181 w 208"/>
                <a:gd name="T3" fmla="*/ 28 h 106"/>
                <a:gd name="T4" fmla="*/ 193 w 208"/>
                <a:gd name="T5" fmla="*/ 35 h 106"/>
                <a:gd name="T6" fmla="*/ 201 w 208"/>
                <a:gd name="T7" fmla="*/ 46 h 106"/>
                <a:gd name="T8" fmla="*/ 205 w 208"/>
                <a:gd name="T9" fmla="*/ 58 h 106"/>
                <a:gd name="T10" fmla="*/ 205 w 208"/>
                <a:gd name="T11" fmla="*/ 65 h 106"/>
                <a:gd name="T12" fmla="*/ 205 w 208"/>
                <a:gd name="T13" fmla="*/ 72 h 106"/>
                <a:gd name="T14" fmla="*/ 200 w 208"/>
                <a:gd name="T15" fmla="*/ 84 h 106"/>
                <a:gd name="T16" fmla="*/ 191 w 208"/>
                <a:gd name="T17" fmla="*/ 94 h 106"/>
                <a:gd name="T18" fmla="*/ 181 w 208"/>
                <a:gd name="T19" fmla="*/ 101 h 106"/>
                <a:gd name="T20" fmla="*/ 167 w 208"/>
                <a:gd name="T21" fmla="*/ 103 h 106"/>
                <a:gd name="T22" fmla="*/ 160 w 208"/>
                <a:gd name="T23" fmla="*/ 102 h 106"/>
                <a:gd name="T24" fmla="*/ 34 w 208"/>
                <a:gd name="T25" fmla="*/ 77 h 106"/>
                <a:gd name="T26" fmla="*/ 21 w 208"/>
                <a:gd name="T27" fmla="*/ 73 h 106"/>
                <a:gd name="T28" fmla="*/ 11 w 208"/>
                <a:gd name="T29" fmla="*/ 65 h 106"/>
                <a:gd name="T30" fmla="*/ 6 w 208"/>
                <a:gd name="T31" fmla="*/ 53 h 106"/>
                <a:gd name="T32" fmla="*/ 3 w 208"/>
                <a:gd name="T33" fmla="*/ 41 h 106"/>
                <a:gd name="T34" fmla="*/ 3 w 208"/>
                <a:gd name="T35" fmla="*/ 34 h 106"/>
                <a:gd name="T36" fmla="*/ 6 w 208"/>
                <a:gd name="T37" fmla="*/ 27 h 106"/>
                <a:gd name="T38" fmla="*/ 13 w 208"/>
                <a:gd name="T39" fmla="*/ 15 h 106"/>
                <a:gd name="T40" fmla="*/ 22 w 208"/>
                <a:gd name="T41" fmla="*/ 6 h 106"/>
                <a:gd name="T42" fmla="*/ 34 w 208"/>
                <a:gd name="T43" fmla="*/ 2 h 106"/>
                <a:gd name="T44" fmla="*/ 41 w 208"/>
                <a:gd name="T45" fmla="*/ 2 h 106"/>
                <a:gd name="T46" fmla="*/ 174 w 208"/>
                <a:gd name="T47" fmla="*/ 27 h 106"/>
                <a:gd name="T48" fmla="*/ 175 w 208"/>
                <a:gd name="T49" fmla="*/ 24 h 106"/>
                <a:gd name="T50" fmla="*/ 49 w 208"/>
                <a:gd name="T51" fmla="*/ 0 h 106"/>
                <a:gd name="T52" fmla="*/ 41 w 208"/>
                <a:gd name="T53" fmla="*/ 0 h 106"/>
                <a:gd name="T54" fmla="*/ 28 w 208"/>
                <a:gd name="T55" fmla="*/ 2 h 106"/>
                <a:gd name="T56" fmla="*/ 15 w 208"/>
                <a:gd name="T57" fmla="*/ 9 h 106"/>
                <a:gd name="T58" fmla="*/ 6 w 208"/>
                <a:gd name="T59" fmla="*/ 19 h 106"/>
                <a:gd name="T60" fmla="*/ 0 w 208"/>
                <a:gd name="T61" fmla="*/ 32 h 106"/>
                <a:gd name="T62" fmla="*/ 0 w 208"/>
                <a:gd name="T63" fmla="*/ 41 h 106"/>
                <a:gd name="T64" fmla="*/ 0 w 208"/>
                <a:gd name="T65" fmla="*/ 47 h 106"/>
                <a:gd name="T66" fmla="*/ 6 w 208"/>
                <a:gd name="T67" fmla="*/ 61 h 106"/>
                <a:gd name="T68" fmla="*/ 14 w 208"/>
                <a:gd name="T69" fmla="*/ 72 h 106"/>
                <a:gd name="T70" fmla="*/ 26 w 208"/>
                <a:gd name="T71" fmla="*/ 79 h 106"/>
                <a:gd name="T72" fmla="*/ 159 w 208"/>
                <a:gd name="T73" fmla="*/ 105 h 106"/>
                <a:gd name="T74" fmla="*/ 167 w 208"/>
                <a:gd name="T75" fmla="*/ 106 h 106"/>
                <a:gd name="T76" fmla="*/ 174 w 208"/>
                <a:gd name="T77" fmla="*/ 105 h 106"/>
                <a:gd name="T78" fmla="*/ 187 w 208"/>
                <a:gd name="T79" fmla="*/ 101 h 106"/>
                <a:gd name="T80" fmla="*/ 198 w 208"/>
                <a:gd name="T81" fmla="*/ 91 h 106"/>
                <a:gd name="T82" fmla="*/ 205 w 208"/>
                <a:gd name="T83" fmla="*/ 79 h 106"/>
                <a:gd name="T84" fmla="*/ 208 w 208"/>
                <a:gd name="T85" fmla="*/ 72 h 106"/>
                <a:gd name="T86" fmla="*/ 208 w 208"/>
                <a:gd name="T87" fmla="*/ 65 h 106"/>
                <a:gd name="T88" fmla="*/ 205 w 208"/>
                <a:gd name="T89" fmla="*/ 50 h 106"/>
                <a:gd name="T90" fmla="*/ 198 w 208"/>
                <a:gd name="T91" fmla="*/ 38 h 106"/>
                <a:gd name="T92" fmla="*/ 189 w 208"/>
                <a:gd name="T93" fmla="*/ 30 h 106"/>
                <a:gd name="T94" fmla="*/ 175 w 208"/>
                <a:gd name="T95" fmla="*/ 2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8" h="106">
                  <a:moveTo>
                    <a:pt x="175" y="26"/>
                  </a:moveTo>
                  <a:lnTo>
                    <a:pt x="174" y="27"/>
                  </a:lnTo>
                  <a:lnTo>
                    <a:pt x="174" y="27"/>
                  </a:lnTo>
                  <a:lnTo>
                    <a:pt x="181" y="28"/>
                  </a:lnTo>
                  <a:lnTo>
                    <a:pt x="187" y="31"/>
                  </a:lnTo>
                  <a:lnTo>
                    <a:pt x="193" y="35"/>
                  </a:lnTo>
                  <a:lnTo>
                    <a:pt x="197" y="41"/>
                  </a:lnTo>
                  <a:lnTo>
                    <a:pt x="201" y="46"/>
                  </a:lnTo>
                  <a:lnTo>
                    <a:pt x="204" y="51"/>
                  </a:lnTo>
                  <a:lnTo>
                    <a:pt x="205" y="58"/>
                  </a:lnTo>
                  <a:lnTo>
                    <a:pt x="205" y="65"/>
                  </a:lnTo>
                  <a:lnTo>
                    <a:pt x="205" y="65"/>
                  </a:lnTo>
                  <a:lnTo>
                    <a:pt x="205" y="72"/>
                  </a:lnTo>
                  <a:lnTo>
                    <a:pt x="205" y="72"/>
                  </a:lnTo>
                  <a:lnTo>
                    <a:pt x="202" y="79"/>
                  </a:lnTo>
                  <a:lnTo>
                    <a:pt x="200" y="84"/>
                  </a:lnTo>
                  <a:lnTo>
                    <a:pt x="196" y="90"/>
                  </a:lnTo>
                  <a:lnTo>
                    <a:pt x="191" y="94"/>
                  </a:lnTo>
                  <a:lnTo>
                    <a:pt x="186" y="98"/>
                  </a:lnTo>
                  <a:lnTo>
                    <a:pt x="181" y="101"/>
                  </a:lnTo>
                  <a:lnTo>
                    <a:pt x="174" y="102"/>
                  </a:lnTo>
                  <a:lnTo>
                    <a:pt x="167" y="103"/>
                  </a:lnTo>
                  <a:lnTo>
                    <a:pt x="167" y="103"/>
                  </a:lnTo>
                  <a:lnTo>
                    <a:pt x="160" y="102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28" y="76"/>
                  </a:lnTo>
                  <a:lnTo>
                    <a:pt x="21" y="73"/>
                  </a:lnTo>
                  <a:lnTo>
                    <a:pt x="17" y="69"/>
                  </a:lnTo>
                  <a:lnTo>
                    <a:pt x="11" y="65"/>
                  </a:lnTo>
                  <a:lnTo>
                    <a:pt x="8" y="60"/>
                  </a:lnTo>
                  <a:lnTo>
                    <a:pt x="6" y="53"/>
                  </a:lnTo>
                  <a:lnTo>
                    <a:pt x="3" y="47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6" y="27"/>
                  </a:lnTo>
                  <a:lnTo>
                    <a:pt x="8" y="20"/>
                  </a:lnTo>
                  <a:lnTo>
                    <a:pt x="13" y="15"/>
                  </a:lnTo>
                  <a:lnTo>
                    <a:pt x="17" y="10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8" y="2"/>
                  </a:lnTo>
                  <a:lnTo>
                    <a:pt x="174" y="27"/>
                  </a:lnTo>
                  <a:lnTo>
                    <a:pt x="175" y="26"/>
                  </a:lnTo>
                  <a:lnTo>
                    <a:pt x="175" y="24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1" y="5"/>
                  </a:lnTo>
                  <a:lnTo>
                    <a:pt x="15" y="9"/>
                  </a:lnTo>
                  <a:lnTo>
                    <a:pt x="10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7"/>
                  </a:lnTo>
                  <a:lnTo>
                    <a:pt x="3" y="54"/>
                  </a:lnTo>
                  <a:lnTo>
                    <a:pt x="6" y="61"/>
                  </a:lnTo>
                  <a:lnTo>
                    <a:pt x="10" y="66"/>
                  </a:lnTo>
                  <a:lnTo>
                    <a:pt x="14" y="72"/>
                  </a:lnTo>
                  <a:lnTo>
                    <a:pt x="19" y="76"/>
                  </a:lnTo>
                  <a:lnTo>
                    <a:pt x="26" y="79"/>
                  </a:lnTo>
                  <a:lnTo>
                    <a:pt x="33" y="80"/>
                  </a:lnTo>
                  <a:lnTo>
                    <a:pt x="159" y="105"/>
                  </a:lnTo>
                  <a:lnTo>
                    <a:pt x="159" y="105"/>
                  </a:lnTo>
                  <a:lnTo>
                    <a:pt x="167" y="106"/>
                  </a:lnTo>
                  <a:lnTo>
                    <a:pt x="167" y="106"/>
                  </a:lnTo>
                  <a:lnTo>
                    <a:pt x="174" y="105"/>
                  </a:lnTo>
                  <a:lnTo>
                    <a:pt x="181" y="103"/>
                  </a:lnTo>
                  <a:lnTo>
                    <a:pt x="187" y="101"/>
                  </a:lnTo>
                  <a:lnTo>
                    <a:pt x="193" y="97"/>
                  </a:lnTo>
                  <a:lnTo>
                    <a:pt x="198" y="91"/>
                  </a:lnTo>
                  <a:lnTo>
                    <a:pt x="202" y="86"/>
                  </a:lnTo>
                  <a:lnTo>
                    <a:pt x="205" y="79"/>
                  </a:lnTo>
                  <a:lnTo>
                    <a:pt x="208" y="72"/>
                  </a:lnTo>
                  <a:lnTo>
                    <a:pt x="208" y="72"/>
                  </a:lnTo>
                  <a:lnTo>
                    <a:pt x="208" y="65"/>
                  </a:lnTo>
                  <a:lnTo>
                    <a:pt x="208" y="65"/>
                  </a:lnTo>
                  <a:lnTo>
                    <a:pt x="208" y="57"/>
                  </a:lnTo>
                  <a:lnTo>
                    <a:pt x="205" y="50"/>
                  </a:lnTo>
                  <a:lnTo>
                    <a:pt x="202" y="45"/>
                  </a:lnTo>
                  <a:lnTo>
                    <a:pt x="198" y="38"/>
                  </a:lnTo>
                  <a:lnTo>
                    <a:pt x="194" y="34"/>
                  </a:lnTo>
                  <a:lnTo>
                    <a:pt x="189" y="30"/>
                  </a:lnTo>
                  <a:lnTo>
                    <a:pt x="182" y="26"/>
                  </a:lnTo>
                  <a:lnTo>
                    <a:pt x="175" y="24"/>
                  </a:lnTo>
                  <a:lnTo>
                    <a:pt x="175" y="26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8" name="Picture 328"/>
            <p:cNvPicPr>
              <a:picLocks noChangeAspect="1" noChangeArrowheads="1"/>
            </p:cNvPicPr>
            <p:nvPr/>
          </p:nvPicPr>
          <p:blipFill>
            <a:blip r:embed="rId1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7388" y="3781425"/>
              <a:ext cx="350838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7046913" y="3789363"/>
              <a:ext cx="334963" cy="152400"/>
            </a:xfrm>
            <a:custGeom>
              <a:avLst/>
              <a:gdLst>
                <a:gd name="T0" fmla="*/ 166 w 211"/>
                <a:gd name="T1" fmla="*/ 3 h 96"/>
                <a:gd name="T2" fmla="*/ 170 w 211"/>
                <a:gd name="T3" fmla="*/ 3 h 96"/>
                <a:gd name="T4" fmla="*/ 176 w 211"/>
                <a:gd name="T5" fmla="*/ 4 h 96"/>
                <a:gd name="T6" fmla="*/ 189 w 211"/>
                <a:gd name="T7" fmla="*/ 9 h 96"/>
                <a:gd name="T8" fmla="*/ 200 w 211"/>
                <a:gd name="T9" fmla="*/ 18 h 96"/>
                <a:gd name="T10" fmla="*/ 205 w 211"/>
                <a:gd name="T11" fmla="*/ 30 h 96"/>
                <a:gd name="T12" fmla="*/ 208 w 211"/>
                <a:gd name="T13" fmla="*/ 37 h 96"/>
                <a:gd name="T14" fmla="*/ 208 w 211"/>
                <a:gd name="T15" fmla="*/ 41 h 96"/>
                <a:gd name="T16" fmla="*/ 205 w 211"/>
                <a:gd name="T17" fmla="*/ 55 h 96"/>
                <a:gd name="T18" fmla="*/ 198 w 211"/>
                <a:gd name="T19" fmla="*/ 67 h 96"/>
                <a:gd name="T20" fmla="*/ 187 w 211"/>
                <a:gd name="T21" fmla="*/ 75 h 96"/>
                <a:gd name="T22" fmla="*/ 174 w 211"/>
                <a:gd name="T23" fmla="*/ 80 h 96"/>
                <a:gd name="T24" fmla="*/ 45 w 211"/>
                <a:gd name="T25" fmla="*/ 93 h 96"/>
                <a:gd name="T26" fmla="*/ 41 w 211"/>
                <a:gd name="T27" fmla="*/ 93 h 96"/>
                <a:gd name="T28" fmla="*/ 28 w 211"/>
                <a:gd name="T29" fmla="*/ 90 h 96"/>
                <a:gd name="T30" fmla="*/ 17 w 211"/>
                <a:gd name="T31" fmla="*/ 84 h 96"/>
                <a:gd name="T32" fmla="*/ 7 w 211"/>
                <a:gd name="T33" fmla="*/ 73 h 96"/>
                <a:gd name="T34" fmla="*/ 3 w 211"/>
                <a:gd name="T35" fmla="*/ 59 h 96"/>
                <a:gd name="T36" fmla="*/ 3 w 211"/>
                <a:gd name="T37" fmla="*/ 55 h 96"/>
                <a:gd name="T38" fmla="*/ 4 w 211"/>
                <a:gd name="T39" fmla="*/ 48 h 96"/>
                <a:gd name="T40" fmla="*/ 9 w 211"/>
                <a:gd name="T41" fmla="*/ 36 h 96"/>
                <a:gd name="T42" fmla="*/ 18 w 211"/>
                <a:gd name="T43" fmla="*/ 25 h 96"/>
                <a:gd name="T44" fmla="*/ 30 w 211"/>
                <a:gd name="T45" fmla="*/ 18 h 96"/>
                <a:gd name="T46" fmla="*/ 166 w 211"/>
                <a:gd name="T47" fmla="*/ 3 h 96"/>
                <a:gd name="T48" fmla="*/ 164 w 211"/>
                <a:gd name="T49" fmla="*/ 0 h 96"/>
                <a:gd name="T50" fmla="*/ 37 w 211"/>
                <a:gd name="T51" fmla="*/ 14 h 96"/>
                <a:gd name="T52" fmla="*/ 22 w 211"/>
                <a:gd name="T53" fmla="*/ 19 h 96"/>
                <a:gd name="T54" fmla="*/ 11 w 211"/>
                <a:gd name="T55" fmla="*/ 28 h 96"/>
                <a:gd name="T56" fmla="*/ 3 w 211"/>
                <a:gd name="T57" fmla="*/ 40 h 96"/>
                <a:gd name="T58" fmla="*/ 0 w 211"/>
                <a:gd name="T59" fmla="*/ 55 h 96"/>
                <a:gd name="T60" fmla="*/ 0 w 211"/>
                <a:gd name="T61" fmla="*/ 59 h 96"/>
                <a:gd name="T62" fmla="*/ 3 w 211"/>
                <a:gd name="T63" fmla="*/ 67 h 96"/>
                <a:gd name="T64" fmla="*/ 10 w 211"/>
                <a:gd name="T65" fmla="*/ 81 h 96"/>
                <a:gd name="T66" fmla="*/ 21 w 211"/>
                <a:gd name="T67" fmla="*/ 90 h 96"/>
                <a:gd name="T68" fmla="*/ 34 w 211"/>
                <a:gd name="T69" fmla="*/ 96 h 96"/>
                <a:gd name="T70" fmla="*/ 41 w 211"/>
                <a:gd name="T71" fmla="*/ 96 h 96"/>
                <a:gd name="T72" fmla="*/ 174 w 211"/>
                <a:gd name="T73" fmla="*/ 82 h 96"/>
                <a:gd name="T74" fmla="*/ 181 w 211"/>
                <a:gd name="T75" fmla="*/ 81 h 96"/>
                <a:gd name="T76" fmla="*/ 194 w 211"/>
                <a:gd name="T77" fmla="*/ 74 h 96"/>
                <a:gd name="T78" fmla="*/ 204 w 211"/>
                <a:gd name="T79" fmla="*/ 63 h 96"/>
                <a:gd name="T80" fmla="*/ 209 w 211"/>
                <a:gd name="T81" fmla="*/ 50 h 96"/>
                <a:gd name="T82" fmla="*/ 211 w 211"/>
                <a:gd name="T83" fmla="*/ 41 h 96"/>
                <a:gd name="T84" fmla="*/ 211 w 211"/>
                <a:gd name="T85" fmla="*/ 37 h 96"/>
                <a:gd name="T86" fmla="*/ 205 w 211"/>
                <a:gd name="T87" fmla="*/ 22 h 96"/>
                <a:gd name="T88" fmla="*/ 197 w 211"/>
                <a:gd name="T89" fmla="*/ 11 h 96"/>
                <a:gd name="T90" fmla="*/ 183 w 211"/>
                <a:gd name="T91" fmla="*/ 3 h 96"/>
                <a:gd name="T92" fmla="*/ 170 w 211"/>
                <a:gd name="T93" fmla="*/ 0 h 96"/>
                <a:gd name="T94" fmla="*/ 164 w 211"/>
                <a:gd name="T9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1" h="96">
                  <a:moveTo>
                    <a:pt x="164" y="2"/>
                  </a:moveTo>
                  <a:lnTo>
                    <a:pt x="166" y="3"/>
                  </a:lnTo>
                  <a:lnTo>
                    <a:pt x="166" y="3"/>
                  </a:lnTo>
                  <a:lnTo>
                    <a:pt x="170" y="3"/>
                  </a:lnTo>
                  <a:lnTo>
                    <a:pt x="170" y="3"/>
                  </a:lnTo>
                  <a:lnTo>
                    <a:pt x="176" y="4"/>
                  </a:lnTo>
                  <a:lnTo>
                    <a:pt x="183" y="6"/>
                  </a:lnTo>
                  <a:lnTo>
                    <a:pt x="189" y="9"/>
                  </a:lnTo>
                  <a:lnTo>
                    <a:pt x="194" y="13"/>
                  </a:lnTo>
                  <a:lnTo>
                    <a:pt x="200" y="18"/>
                  </a:lnTo>
                  <a:lnTo>
                    <a:pt x="202" y="24"/>
                  </a:lnTo>
                  <a:lnTo>
                    <a:pt x="205" y="30"/>
                  </a:lnTo>
                  <a:lnTo>
                    <a:pt x="208" y="37"/>
                  </a:lnTo>
                  <a:lnTo>
                    <a:pt x="208" y="37"/>
                  </a:lnTo>
                  <a:lnTo>
                    <a:pt x="208" y="41"/>
                  </a:lnTo>
                  <a:lnTo>
                    <a:pt x="208" y="41"/>
                  </a:lnTo>
                  <a:lnTo>
                    <a:pt x="206" y="50"/>
                  </a:lnTo>
                  <a:lnTo>
                    <a:pt x="205" y="55"/>
                  </a:lnTo>
                  <a:lnTo>
                    <a:pt x="202" y="62"/>
                  </a:lnTo>
                  <a:lnTo>
                    <a:pt x="198" y="67"/>
                  </a:lnTo>
                  <a:lnTo>
                    <a:pt x="193" y="71"/>
                  </a:lnTo>
                  <a:lnTo>
                    <a:pt x="187" y="75"/>
                  </a:lnTo>
                  <a:lnTo>
                    <a:pt x="181" y="78"/>
                  </a:lnTo>
                  <a:lnTo>
                    <a:pt x="174" y="80"/>
                  </a:lnTo>
                  <a:lnTo>
                    <a:pt x="45" y="93"/>
                  </a:lnTo>
                  <a:lnTo>
                    <a:pt x="45" y="93"/>
                  </a:lnTo>
                  <a:lnTo>
                    <a:pt x="41" y="93"/>
                  </a:lnTo>
                  <a:lnTo>
                    <a:pt x="41" y="93"/>
                  </a:lnTo>
                  <a:lnTo>
                    <a:pt x="34" y="93"/>
                  </a:lnTo>
                  <a:lnTo>
                    <a:pt x="28" y="90"/>
                  </a:lnTo>
                  <a:lnTo>
                    <a:pt x="22" y="88"/>
                  </a:lnTo>
                  <a:lnTo>
                    <a:pt x="17" y="84"/>
                  </a:lnTo>
                  <a:lnTo>
                    <a:pt x="11" y="80"/>
                  </a:lnTo>
                  <a:lnTo>
                    <a:pt x="7" y="73"/>
                  </a:lnTo>
                  <a:lnTo>
                    <a:pt x="4" y="66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4" y="48"/>
                  </a:lnTo>
                  <a:lnTo>
                    <a:pt x="6" y="41"/>
                  </a:lnTo>
                  <a:lnTo>
                    <a:pt x="9" y="36"/>
                  </a:lnTo>
                  <a:lnTo>
                    <a:pt x="13" y="30"/>
                  </a:lnTo>
                  <a:lnTo>
                    <a:pt x="18" y="25"/>
                  </a:lnTo>
                  <a:lnTo>
                    <a:pt x="24" y="21"/>
                  </a:lnTo>
                  <a:lnTo>
                    <a:pt x="30" y="18"/>
                  </a:lnTo>
                  <a:lnTo>
                    <a:pt x="37" y="17"/>
                  </a:lnTo>
                  <a:lnTo>
                    <a:pt x="166" y="3"/>
                  </a:lnTo>
                  <a:lnTo>
                    <a:pt x="164" y="2"/>
                  </a:lnTo>
                  <a:lnTo>
                    <a:pt x="164" y="0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0" y="15"/>
                  </a:lnTo>
                  <a:lnTo>
                    <a:pt x="22" y="19"/>
                  </a:lnTo>
                  <a:lnTo>
                    <a:pt x="17" y="22"/>
                  </a:lnTo>
                  <a:lnTo>
                    <a:pt x="11" y="28"/>
                  </a:lnTo>
                  <a:lnTo>
                    <a:pt x="7" y="35"/>
                  </a:lnTo>
                  <a:lnTo>
                    <a:pt x="3" y="40"/>
                  </a:lnTo>
                  <a:lnTo>
                    <a:pt x="2" y="48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3" y="67"/>
                  </a:lnTo>
                  <a:lnTo>
                    <a:pt x="6" y="74"/>
                  </a:lnTo>
                  <a:lnTo>
                    <a:pt x="10" y="81"/>
                  </a:lnTo>
                  <a:lnTo>
                    <a:pt x="14" y="86"/>
                  </a:lnTo>
                  <a:lnTo>
                    <a:pt x="21" y="90"/>
                  </a:lnTo>
                  <a:lnTo>
                    <a:pt x="26" y="93"/>
                  </a:lnTo>
                  <a:lnTo>
                    <a:pt x="34" y="96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7" y="96"/>
                  </a:lnTo>
                  <a:lnTo>
                    <a:pt x="174" y="82"/>
                  </a:lnTo>
                  <a:lnTo>
                    <a:pt x="174" y="82"/>
                  </a:lnTo>
                  <a:lnTo>
                    <a:pt x="181" y="81"/>
                  </a:lnTo>
                  <a:lnTo>
                    <a:pt x="187" y="78"/>
                  </a:lnTo>
                  <a:lnTo>
                    <a:pt x="194" y="74"/>
                  </a:lnTo>
                  <a:lnTo>
                    <a:pt x="200" y="69"/>
                  </a:lnTo>
                  <a:lnTo>
                    <a:pt x="204" y="63"/>
                  </a:lnTo>
                  <a:lnTo>
                    <a:pt x="208" y="56"/>
                  </a:lnTo>
                  <a:lnTo>
                    <a:pt x="209" y="50"/>
                  </a:lnTo>
                  <a:lnTo>
                    <a:pt x="211" y="41"/>
                  </a:lnTo>
                  <a:lnTo>
                    <a:pt x="211" y="41"/>
                  </a:lnTo>
                  <a:lnTo>
                    <a:pt x="211" y="37"/>
                  </a:lnTo>
                  <a:lnTo>
                    <a:pt x="211" y="37"/>
                  </a:lnTo>
                  <a:lnTo>
                    <a:pt x="208" y="29"/>
                  </a:lnTo>
                  <a:lnTo>
                    <a:pt x="205" y="22"/>
                  </a:lnTo>
                  <a:lnTo>
                    <a:pt x="201" y="17"/>
                  </a:lnTo>
                  <a:lnTo>
                    <a:pt x="197" y="11"/>
                  </a:lnTo>
                  <a:lnTo>
                    <a:pt x="190" y="7"/>
                  </a:lnTo>
                  <a:lnTo>
                    <a:pt x="183" y="3"/>
                  </a:lnTo>
                  <a:lnTo>
                    <a:pt x="176" y="2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64" y="0"/>
                  </a:lnTo>
                  <a:lnTo>
                    <a:pt x="164" y="2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30" name="Picture 330"/>
            <p:cNvPicPr>
              <a:picLocks noChangeAspect="1" noChangeArrowheads="1"/>
            </p:cNvPicPr>
            <p:nvPr/>
          </p:nvPicPr>
          <p:blipFill>
            <a:blip r:embed="rId1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1313" y="4168775"/>
              <a:ext cx="352425" cy="163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700838" y="4183063"/>
              <a:ext cx="333375" cy="139700"/>
            </a:xfrm>
            <a:custGeom>
              <a:avLst/>
              <a:gdLst>
                <a:gd name="T0" fmla="*/ 166 w 210"/>
                <a:gd name="T1" fmla="*/ 2 h 88"/>
                <a:gd name="T2" fmla="*/ 169 w 210"/>
                <a:gd name="T3" fmla="*/ 2 h 88"/>
                <a:gd name="T4" fmla="*/ 176 w 210"/>
                <a:gd name="T5" fmla="*/ 2 h 88"/>
                <a:gd name="T6" fmla="*/ 190 w 210"/>
                <a:gd name="T7" fmla="*/ 8 h 88"/>
                <a:gd name="T8" fmla="*/ 199 w 210"/>
                <a:gd name="T9" fmla="*/ 17 h 88"/>
                <a:gd name="T10" fmla="*/ 206 w 210"/>
                <a:gd name="T11" fmla="*/ 31 h 88"/>
                <a:gd name="T12" fmla="*/ 207 w 210"/>
                <a:gd name="T13" fmla="*/ 38 h 88"/>
                <a:gd name="T14" fmla="*/ 207 w 210"/>
                <a:gd name="T15" fmla="*/ 40 h 88"/>
                <a:gd name="T16" fmla="*/ 205 w 210"/>
                <a:gd name="T17" fmla="*/ 54 h 88"/>
                <a:gd name="T18" fmla="*/ 197 w 210"/>
                <a:gd name="T19" fmla="*/ 66 h 88"/>
                <a:gd name="T20" fmla="*/ 186 w 210"/>
                <a:gd name="T21" fmla="*/ 75 h 88"/>
                <a:gd name="T22" fmla="*/ 171 w 210"/>
                <a:gd name="T23" fmla="*/ 79 h 88"/>
                <a:gd name="T24" fmla="*/ 44 w 210"/>
                <a:gd name="T25" fmla="*/ 86 h 88"/>
                <a:gd name="T26" fmla="*/ 41 w 210"/>
                <a:gd name="T27" fmla="*/ 86 h 88"/>
                <a:gd name="T28" fmla="*/ 27 w 210"/>
                <a:gd name="T29" fmla="*/ 83 h 88"/>
                <a:gd name="T30" fmla="*/ 15 w 210"/>
                <a:gd name="T31" fmla="*/ 76 h 88"/>
                <a:gd name="T32" fmla="*/ 7 w 210"/>
                <a:gd name="T33" fmla="*/ 64 h 88"/>
                <a:gd name="T34" fmla="*/ 3 w 210"/>
                <a:gd name="T35" fmla="*/ 50 h 88"/>
                <a:gd name="T36" fmla="*/ 3 w 210"/>
                <a:gd name="T37" fmla="*/ 47 h 88"/>
                <a:gd name="T38" fmla="*/ 4 w 210"/>
                <a:gd name="T39" fmla="*/ 40 h 88"/>
                <a:gd name="T40" fmla="*/ 9 w 210"/>
                <a:gd name="T41" fmla="*/ 27 h 88"/>
                <a:gd name="T42" fmla="*/ 19 w 210"/>
                <a:gd name="T43" fmla="*/ 17 h 88"/>
                <a:gd name="T44" fmla="*/ 31 w 210"/>
                <a:gd name="T45" fmla="*/ 10 h 88"/>
                <a:gd name="T46" fmla="*/ 166 w 210"/>
                <a:gd name="T47" fmla="*/ 2 h 88"/>
                <a:gd name="T48" fmla="*/ 166 w 210"/>
                <a:gd name="T49" fmla="*/ 0 h 88"/>
                <a:gd name="T50" fmla="*/ 38 w 210"/>
                <a:gd name="T51" fmla="*/ 6 h 88"/>
                <a:gd name="T52" fmla="*/ 23 w 210"/>
                <a:gd name="T53" fmla="*/ 10 h 88"/>
                <a:gd name="T54" fmla="*/ 11 w 210"/>
                <a:gd name="T55" fmla="*/ 20 h 88"/>
                <a:gd name="T56" fmla="*/ 3 w 210"/>
                <a:gd name="T57" fmla="*/ 32 h 88"/>
                <a:gd name="T58" fmla="*/ 0 w 210"/>
                <a:gd name="T59" fmla="*/ 47 h 88"/>
                <a:gd name="T60" fmla="*/ 0 w 210"/>
                <a:gd name="T61" fmla="*/ 50 h 88"/>
                <a:gd name="T62" fmla="*/ 1 w 210"/>
                <a:gd name="T63" fmla="*/ 58 h 88"/>
                <a:gd name="T64" fmla="*/ 8 w 210"/>
                <a:gd name="T65" fmla="*/ 72 h 88"/>
                <a:gd name="T66" fmla="*/ 19 w 210"/>
                <a:gd name="T67" fmla="*/ 83 h 88"/>
                <a:gd name="T68" fmla="*/ 33 w 210"/>
                <a:gd name="T69" fmla="*/ 88 h 88"/>
                <a:gd name="T70" fmla="*/ 41 w 210"/>
                <a:gd name="T71" fmla="*/ 88 h 88"/>
                <a:gd name="T72" fmla="*/ 172 w 210"/>
                <a:gd name="T73" fmla="*/ 81 h 88"/>
                <a:gd name="T74" fmla="*/ 179 w 210"/>
                <a:gd name="T75" fmla="*/ 80 h 88"/>
                <a:gd name="T76" fmla="*/ 194 w 210"/>
                <a:gd name="T77" fmla="*/ 73 h 88"/>
                <a:gd name="T78" fmla="*/ 203 w 210"/>
                <a:gd name="T79" fmla="*/ 62 h 88"/>
                <a:gd name="T80" fmla="*/ 209 w 210"/>
                <a:gd name="T81" fmla="*/ 49 h 88"/>
                <a:gd name="T82" fmla="*/ 210 w 210"/>
                <a:gd name="T83" fmla="*/ 40 h 88"/>
                <a:gd name="T84" fmla="*/ 210 w 210"/>
                <a:gd name="T85" fmla="*/ 38 h 88"/>
                <a:gd name="T86" fmla="*/ 206 w 210"/>
                <a:gd name="T87" fmla="*/ 23 h 88"/>
                <a:gd name="T88" fmla="*/ 197 w 210"/>
                <a:gd name="T89" fmla="*/ 10 h 88"/>
                <a:gd name="T90" fmla="*/ 184 w 210"/>
                <a:gd name="T91" fmla="*/ 2 h 88"/>
                <a:gd name="T92" fmla="*/ 169 w 210"/>
                <a:gd name="T93" fmla="*/ 0 h 88"/>
                <a:gd name="T94" fmla="*/ 166 w 210"/>
                <a:gd name="T9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88">
                  <a:moveTo>
                    <a:pt x="166" y="1"/>
                  </a:moveTo>
                  <a:lnTo>
                    <a:pt x="166" y="2"/>
                  </a:lnTo>
                  <a:lnTo>
                    <a:pt x="166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83" y="5"/>
                  </a:lnTo>
                  <a:lnTo>
                    <a:pt x="190" y="8"/>
                  </a:lnTo>
                  <a:lnTo>
                    <a:pt x="195" y="12"/>
                  </a:lnTo>
                  <a:lnTo>
                    <a:pt x="199" y="17"/>
                  </a:lnTo>
                  <a:lnTo>
                    <a:pt x="203" y="24"/>
                  </a:lnTo>
                  <a:lnTo>
                    <a:pt x="206" y="31"/>
                  </a:lnTo>
                  <a:lnTo>
                    <a:pt x="207" y="38"/>
                  </a:lnTo>
                  <a:lnTo>
                    <a:pt x="207" y="38"/>
                  </a:lnTo>
                  <a:lnTo>
                    <a:pt x="207" y="40"/>
                  </a:lnTo>
                  <a:lnTo>
                    <a:pt x="207" y="40"/>
                  </a:lnTo>
                  <a:lnTo>
                    <a:pt x="206" y="47"/>
                  </a:lnTo>
                  <a:lnTo>
                    <a:pt x="205" y="54"/>
                  </a:lnTo>
                  <a:lnTo>
                    <a:pt x="201" y="61"/>
                  </a:lnTo>
                  <a:lnTo>
                    <a:pt x="197" y="66"/>
                  </a:lnTo>
                  <a:lnTo>
                    <a:pt x="191" y="71"/>
                  </a:lnTo>
                  <a:lnTo>
                    <a:pt x="186" y="75"/>
                  </a:lnTo>
                  <a:lnTo>
                    <a:pt x="179" y="77"/>
                  </a:lnTo>
                  <a:lnTo>
                    <a:pt x="171" y="79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34" y="86"/>
                  </a:lnTo>
                  <a:lnTo>
                    <a:pt x="27" y="83"/>
                  </a:lnTo>
                  <a:lnTo>
                    <a:pt x="20" y="80"/>
                  </a:lnTo>
                  <a:lnTo>
                    <a:pt x="15" y="76"/>
                  </a:lnTo>
                  <a:lnTo>
                    <a:pt x="11" y="71"/>
                  </a:lnTo>
                  <a:lnTo>
                    <a:pt x="7" y="64"/>
                  </a:lnTo>
                  <a:lnTo>
                    <a:pt x="4" y="57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4" y="40"/>
                  </a:lnTo>
                  <a:lnTo>
                    <a:pt x="5" y="34"/>
                  </a:lnTo>
                  <a:lnTo>
                    <a:pt x="9" y="27"/>
                  </a:lnTo>
                  <a:lnTo>
                    <a:pt x="14" y="21"/>
                  </a:lnTo>
                  <a:lnTo>
                    <a:pt x="19" y="17"/>
                  </a:lnTo>
                  <a:lnTo>
                    <a:pt x="24" y="13"/>
                  </a:lnTo>
                  <a:lnTo>
                    <a:pt x="31" y="10"/>
                  </a:lnTo>
                  <a:lnTo>
                    <a:pt x="40" y="9"/>
                  </a:lnTo>
                  <a:lnTo>
                    <a:pt x="166" y="2"/>
                  </a:lnTo>
                  <a:lnTo>
                    <a:pt x="166" y="1"/>
                  </a:lnTo>
                  <a:lnTo>
                    <a:pt x="166" y="0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1" y="8"/>
                  </a:lnTo>
                  <a:lnTo>
                    <a:pt x="23" y="10"/>
                  </a:lnTo>
                  <a:lnTo>
                    <a:pt x="16" y="15"/>
                  </a:lnTo>
                  <a:lnTo>
                    <a:pt x="11" y="20"/>
                  </a:lnTo>
                  <a:lnTo>
                    <a:pt x="7" y="25"/>
                  </a:lnTo>
                  <a:lnTo>
                    <a:pt x="3" y="32"/>
                  </a:lnTo>
                  <a:lnTo>
                    <a:pt x="1" y="4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1" y="58"/>
                  </a:lnTo>
                  <a:lnTo>
                    <a:pt x="4" y="65"/>
                  </a:lnTo>
                  <a:lnTo>
                    <a:pt x="8" y="72"/>
                  </a:lnTo>
                  <a:lnTo>
                    <a:pt x="14" y="77"/>
                  </a:lnTo>
                  <a:lnTo>
                    <a:pt x="19" y="83"/>
                  </a:lnTo>
                  <a:lnTo>
                    <a:pt x="26" y="86"/>
                  </a:lnTo>
                  <a:lnTo>
                    <a:pt x="33" y="88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4" y="88"/>
                  </a:lnTo>
                  <a:lnTo>
                    <a:pt x="172" y="81"/>
                  </a:lnTo>
                  <a:lnTo>
                    <a:pt x="172" y="81"/>
                  </a:lnTo>
                  <a:lnTo>
                    <a:pt x="179" y="80"/>
                  </a:lnTo>
                  <a:lnTo>
                    <a:pt x="187" y="77"/>
                  </a:lnTo>
                  <a:lnTo>
                    <a:pt x="194" y="73"/>
                  </a:lnTo>
                  <a:lnTo>
                    <a:pt x="199" y="68"/>
                  </a:lnTo>
                  <a:lnTo>
                    <a:pt x="203" y="62"/>
                  </a:lnTo>
                  <a:lnTo>
                    <a:pt x="207" y="56"/>
                  </a:lnTo>
                  <a:lnTo>
                    <a:pt x="209" y="49"/>
                  </a:lnTo>
                  <a:lnTo>
                    <a:pt x="210" y="40"/>
                  </a:lnTo>
                  <a:lnTo>
                    <a:pt x="210" y="40"/>
                  </a:lnTo>
                  <a:lnTo>
                    <a:pt x="210" y="38"/>
                  </a:lnTo>
                  <a:lnTo>
                    <a:pt x="210" y="38"/>
                  </a:lnTo>
                  <a:lnTo>
                    <a:pt x="209" y="30"/>
                  </a:lnTo>
                  <a:lnTo>
                    <a:pt x="206" y="23"/>
                  </a:lnTo>
                  <a:lnTo>
                    <a:pt x="202" y="16"/>
                  </a:lnTo>
                  <a:lnTo>
                    <a:pt x="197" y="10"/>
                  </a:lnTo>
                  <a:lnTo>
                    <a:pt x="191" y="5"/>
                  </a:lnTo>
                  <a:lnTo>
                    <a:pt x="184" y="2"/>
                  </a:lnTo>
                  <a:lnTo>
                    <a:pt x="177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6" y="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32" name="Picture 332"/>
            <p:cNvPicPr>
              <a:picLocks noChangeAspect="1" noChangeArrowheads="1"/>
            </p:cNvPicPr>
            <p:nvPr/>
          </p:nvPicPr>
          <p:blipFill>
            <a:blip r:embed="rId1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526" y="4362450"/>
              <a:ext cx="350838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4210051" y="4373563"/>
              <a:ext cx="334963" cy="142875"/>
            </a:xfrm>
            <a:custGeom>
              <a:avLst/>
              <a:gdLst>
                <a:gd name="T0" fmla="*/ 167 w 211"/>
                <a:gd name="T1" fmla="*/ 2 h 90"/>
                <a:gd name="T2" fmla="*/ 170 w 211"/>
                <a:gd name="T3" fmla="*/ 2 h 90"/>
                <a:gd name="T4" fmla="*/ 176 w 211"/>
                <a:gd name="T5" fmla="*/ 4 h 90"/>
                <a:gd name="T6" fmla="*/ 190 w 211"/>
                <a:gd name="T7" fmla="*/ 9 h 90"/>
                <a:gd name="T8" fmla="*/ 200 w 211"/>
                <a:gd name="T9" fmla="*/ 19 h 90"/>
                <a:gd name="T10" fmla="*/ 207 w 211"/>
                <a:gd name="T11" fmla="*/ 31 h 90"/>
                <a:gd name="T12" fmla="*/ 208 w 211"/>
                <a:gd name="T13" fmla="*/ 39 h 90"/>
                <a:gd name="T14" fmla="*/ 208 w 211"/>
                <a:gd name="T15" fmla="*/ 41 h 90"/>
                <a:gd name="T16" fmla="*/ 205 w 211"/>
                <a:gd name="T17" fmla="*/ 56 h 90"/>
                <a:gd name="T18" fmla="*/ 197 w 211"/>
                <a:gd name="T19" fmla="*/ 68 h 90"/>
                <a:gd name="T20" fmla="*/ 186 w 211"/>
                <a:gd name="T21" fmla="*/ 76 h 90"/>
                <a:gd name="T22" fmla="*/ 171 w 211"/>
                <a:gd name="T23" fmla="*/ 80 h 90"/>
                <a:gd name="T24" fmla="*/ 44 w 211"/>
                <a:gd name="T25" fmla="*/ 87 h 90"/>
                <a:gd name="T26" fmla="*/ 41 w 211"/>
                <a:gd name="T27" fmla="*/ 87 h 90"/>
                <a:gd name="T28" fmla="*/ 26 w 211"/>
                <a:gd name="T29" fmla="*/ 84 h 90"/>
                <a:gd name="T30" fmla="*/ 15 w 211"/>
                <a:gd name="T31" fmla="*/ 78 h 90"/>
                <a:gd name="T32" fmla="*/ 7 w 211"/>
                <a:gd name="T33" fmla="*/ 65 h 90"/>
                <a:gd name="T34" fmla="*/ 3 w 211"/>
                <a:gd name="T35" fmla="*/ 52 h 90"/>
                <a:gd name="T36" fmla="*/ 3 w 211"/>
                <a:gd name="T37" fmla="*/ 49 h 90"/>
                <a:gd name="T38" fmla="*/ 3 w 211"/>
                <a:gd name="T39" fmla="*/ 42 h 90"/>
                <a:gd name="T40" fmla="*/ 9 w 211"/>
                <a:gd name="T41" fmla="*/ 28 h 90"/>
                <a:gd name="T42" fmla="*/ 18 w 211"/>
                <a:gd name="T43" fmla="*/ 17 h 90"/>
                <a:gd name="T44" fmla="*/ 32 w 211"/>
                <a:gd name="T45" fmla="*/ 12 h 90"/>
                <a:gd name="T46" fmla="*/ 167 w 211"/>
                <a:gd name="T47" fmla="*/ 2 h 90"/>
                <a:gd name="T48" fmla="*/ 167 w 211"/>
                <a:gd name="T49" fmla="*/ 0 h 90"/>
                <a:gd name="T50" fmla="*/ 39 w 211"/>
                <a:gd name="T51" fmla="*/ 8 h 90"/>
                <a:gd name="T52" fmla="*/ 24 w 211"/>
                <a:gd name="T53" fmla="*/ 12 h 90"/>
                <a:gd name="T54" fmla="*/ 11 w 211"/>
                <a:gd name="T55" fmla="*/ 20 h 90"/>
                <a:gd name="T56" fmla="*/ 3 w 211"/>
                <a:gd name="T57" fmla="*/ 34 h 90"/>
                <a:gd name="T58" fmla="*/ 0 w 211"/>
                <a:gd name="T59" fmla="*/ 49 h 90"/>
                <a:gd name="T60" fmla="*/ 0 w 211"/>
                <a:gd name="T61" fmla="*/ 52 h 90"/>
                <a:gd name="T62" fmla="*/ 2 w 211"/>
                <a:gd name="T63" fmla="*/ 60 h 90"/>
                <a:gd name="T64" fmla="*/ 9 w 211"/>
                <a:gd name="T65" fmla="*/ 73 h 90"/>
                <a:gd name="T66" fmla="*/ 20 w 211"/>
                <a:gd name="T67" fmla="*/ 83 h 90"/>
                <a:gd name="T68" fmla="*/ 33 w 211"/>
                <a:gd name="T69" fmla="*/ 90 h 90"/>
                <a:gd name="T70" fmla="*/ 41 w 211"/>
                <a:gd name="T71" fmla="*/ 90 h 90"/>
                <a:gd name="T72" fmla="*/ 171 w 211"/>
                <a:gd name="T73" fmla="*/ 83 h 90"/>
                <a:gd name="T74" fmla="*/ 179 w 211"/>
                <a:gd name="T75" fmla="*/ 82 h 90"/>
                <a:gd name="T76" fmla="*/ 193 w 211"/>
                <a:gd name="T77" fmla="*/ 75 h 90"/>
                <a:gd name="T78" fmla="*/ 204 w 211"/>
                <a:gd name="T79" fmla="*/ 64 h 90"/>
                <a:gd name="T80" fmla="*/ 209 w 211"/>
                <a:gd name="T81" fmla="*/ 49 h 90"/>
                <a:gd name="T82" fmla="*/ 211 w 211"/>
                <a:gd name="T83" fmla="*/ 41 h 90"/>
                <a:gd name="T84" fmla="*/ 211 w 211"/>
                <a:gd name="T85" fmla="*/ 39 h 90"/>
                <a:gd name="T86" fmla="*/ 207 w 211"/>
                <a:gd name="T87" fmla="*/ 23 h 90"/>
                <a:gd name="T88" fmla="*/ 197 w 211"/>
                <a:gd name="T89" fmla="*/ 12 h 90"/>
                <a:gd name="T90" fmla="*/ 185 w 211"/>
                <a:gd name="T91" fmla="*/ 4 h 90"/>
                <a:gd name="T92" fmla="*/ 170 w 211"/>
                <a:gd name="T93" fmla="*/ 0 h 90"/>
                <a:gd name="T94" fmla="*/ 167 w 211"/>
                <a:gd name="T9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1" h="90">
                  <a:moveTo>
                    <a:pt x="167" y="1"/>
                  </a:moveTo>
                  <a:lnTo>
                    <a:pt x="167" y="2"/>
                  </a:lnTo>
                  <a:lnTo>
                    <a:pt x="167" y="2"/>
                  </a:lnTo>
                  <a:lnTo>
                    <a:pt x="170" y="2"/>
                  </a:lnTo>
                  <a:lnTo>
                    <a:pt x="170" y="2"/>
                  </a:lnTo>
                  <a:lnTo>
                    <a:pt x="176" y="4"/>
                  </a:lnTo>
                  <a:lnTo>
                    <a:pt x="183" y="5"/>
                  </a:lnTo>
                  <a:lnTo>
                    <a:pt x="190" y="9"/>
                  </a:lnTo>
                  <a:lnTo>
                    <a:pt x="196" y="13"/>
                  </a:lnTo>
                  <a:lnTo>
                    <a:pt x="200" y="19"/>
                  </a:lnTo>
                  <a:lnTo>
                    <a:pt x="204" y="24"/>
                  </a:lnTo>
                  <a:lnTo>
                    <a:pt x="207" y="31"/>
                  </a:lnTo>
                  <a:lnTo>
                    <a:pt x="208" y="39"/>
                  </a:lnTo>
                  <a:lnTo>
                    <a:pt x="208" y="39"/>
                  </a:lnTo>
                  <a:lnTo>
                    <a:pt x="208" y="41"/>
                  </a:lnTo>
                  <a:lnTo>
                    <a:pt x="208" y="41"/>
                  </a:lnTo>
                  <a:lnTo>
                    <a:pt x="207" y="49"/>
                  </a:lnTo>
                  <a:lnTo>
                    <a:pt x="205" y="56"/>
                  </a:lnTo>
                  <a:lnTo>
                    <a:pt x="201" y="63"/>
                  </a:lnTo>
                  <a:lnTo>
                    <a:pt x="197" y="68"/>
                  </a:lnTo>
                  <a:lnTo>
                    <a:pt x="192" y="72"/>
                  </a:lnTo>
                  <a:lnTo>
                    <a:pt x="186" y="76"/>
                  </a:lnTo>
                  <a:lnTo>
                    <a:pt x="179" y="79"/>
                  </a:lnTo>
                  <a:lnTo>
                    <a:pt x="171" y="80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41" y="87"/>
                  </a:lnTo>
                  <a:lnTo>
                    <a:pt x="41" y="87"/>
                  </a:lnTo>
                  <a:lnTo>
                    <a:pt x="33" y="87"/>
                  </a:lnTo>
                  <a:lnTo>
                    <a:pt x="26" y="84"/>
                  </a:lnTo>
                  <a:lnTo>
                    <a:pt x="21" y="82"/>
                  </a:lnTo>
                  <a:lnTo>
                    <a:pt x="15" y="78"/>
                  </a:lnTo>
                  <a:lnTo>
                    <a:pt x="10" y="72"/>
                  </a:lnTo>
                  <a:lnTo>
                    <a:pt x="7" y="65"/>
                  </a:lnTo>
                  <a:lnTo>
                    <a:pt x="4" y="58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42"/>
                  </a:lnTo>
                  <a:lnTo>
                    <a:pt x="6" y="35"/>
                  </a:lnTo>
                  <a:lnTo>
                    <a:pt x="9" y="28"/>
                  </a:lnTo>
                  <a:lnTo>
                    <a:pt x="13" y="23"/>
                  </a:lnTo>
                  <a:lnTo>
                    <a:pt x="18" y="17"/>
                  </a:lnTo>
                  <a:lnTo>
                    <a:pt x="25" y="15"/>
                  </a:lnTo>
                  <a:lnTo>
                    <a:pt x="32" y="12"/>
                  </a:lnTo>
                  <a:lnTo>
                    <a:pt x="39" y="11"/>
                  </a:lnTo>
                  <a:lnTo>
                    <a:pt x="167" y="2"/>
                  </a:lnTo>
                  <a:lnTo>
                    <a:pt x="167" y="1"/>
                  </a:lnTo>
                  <a:lnTo>
                    <a:pt x="167" y="0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0" y="9"/>
                  </a:lnTo>
                  <a:lnTo>
                    <a:pt x="24" y="12"/>
                  </a:lnTo>
                  <a:lnTo>
                    <a:pt x="17" y="16"/>
                  </a:lnTo>
                  <a:lnTo>
                    <a:pt x="11" y="20"/>
                  </a:lnTo>
                  <a:lnTo>
                    <a:pt x="7" y="27"/>
                  </a:lnTo>
                  <a:lnTo>
                    <a:pt x="3" y="34"/>
                  </a:lnTo>
                  <a:lnTo>
                    <a:pt x="0" y="4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60"/>
                  </a:lnTo>
                  <a:lnTo>
                    <a:pt x="4" y="67"/>
                  </a:lnTo>
                  <a:lnTo>
                    <a:pt x="9" y="73"/>
                  </a:lnTo>
                  <a:lnTo>
                    <a:pt x="13" y="79"/>
                  </a:lnTo>
                  <a:lnTo>
                    <a:pt x="20" y="83"/>
                  </a:lnTo>
                  <a:lnTo>
                    <a:pt x="26" y="87"/>
                  </a:lnTo>
                  <a:lnTo>
                    <a:pt x="33" y="90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4" y="90"/>
                  </a:lnTo>
                  <a:lnTo>
                    <a:pt x="171" y="83"/>
                  </a:lnTo>
                  <a:lnTo>
                    <a:pt x="171" y="83"/>
                  </a:lnTo>
                  <a:lnTo>
                    <a:pt x="179" y="82"/>
                  </a:lnTo>
                  <a:lnTo>
                    <a:pt x="186" y="79"/>
                  </a:lnTo>
                  <a:lnTo>
                    <a:pt x="193" y="75"/>
                  </a:lnTo>
                  <a:lnTo>
                    <a:pt x="198" y="69"/>
                  </a:lnTo>
                  <a:lnTo>
                    <a:pt x="204" y="64"/>
                  </a:lnTo>
                  <a:lnTo>
                    <a:pt x="207" y="57"/>
                  </a:lnTo>
                  <a:lnTo>
                    <a:pt x="209" y="49"/>
                  </a:lnTo>
                  <a:lnTo>
                    <a:pt x="211" y="41"/>
                  </a:lnTo>
                  <a:lnTo>
                    <a:pt x="211" y="41"/>
                  </a:lnTo>
                  <a:lnTo>
                    <a:pt x="211" y="39"/>
                  </a:lnTo>
                  <a:lnTo>
                    <a:pt x="211" y="39"/>
                  </a:lnTo>
                  <a:lnTo>
                    <a:pt x="209" y="31"/>
                  </a:lnTo>
                  <a:lnTo>
                    <a:pt x="207" y="23"/>
                  </a:lnTo>
                  <a:lnTo>
                    <a:pt x="202" y="17"/>
                  </a:lnTo>
                  <a:lnTo>
                    <a:pt x="197" y="12"/>
                  </a:lnTo>
                  <a:lnTo>
                    <a:pt x="192" y="7"/>
                  </a:lnTo>
                  <a:lnTo>
                    <a:pt x="185" y="4"/>
                  </a:lnTo>
                  <a:lnTo>
                    <a:pt x="176" y="1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67" y="0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34" name="Picture 334"/>
            <p:cNvPicPr>
              <a:picLocks noChangeAspect="1" noChangeArrowheads="1"/>
            </p:cNvPicPr>
            <p:nvPr/>
          </p:nvPicPr>
          <p:blipFill>
            <a:blip r:embed="rId1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1788" y="4605338"/>
              <a:ext cx="350838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5422901" y="4618038"/>
              <a:ext cx="333375" cy="142875"/>
            </a:xfrm>
            <a:custGeom>
              <a:avLst/>
              <a:gdLst>
                <a:gd name="T0" fmla="*/ 166 w 210"/>
                <a:gd name="T1" fmla="*/ 3 h 90"/>
                <a:gd name="T2" fmla="*/ 167 w 210"/>
                <a:gd name="T3" fmla="*/ 3 h 90"/>
                <a:gd name="T4" fmla="*/ 176 w 210"/>
                <a:gd name="T5" fmla="*/ 3 h 90"/>
                <a:gd name="T6" fmla="*/ 189 w 210"/>
                <a:gd name="T7" fmla="*/ 8 h 90"/>
                <a:gd name="T8" fmla="*/ 199 w 210"/>
                <a:gd name="T9" fmla="*/ 18 h 90"/>
                <a:gd name="T10" fmla="*/ 206 w 210"/>
                <a:gd name="T11" fmla="*/ 31 h 90"/>
                <a:gd name="T12" fmla="*/ 206 w 210"/>
                <a:gd name="T13" fmla="*/ 38 h 90"/>
                <a:gd name="T14" fmla="*/ 207 w 210"/>
                <a:gd name="T15" fmla="*/ 41 h 90"/>
                <a:gd name="T16" fmla="*/ 203 w 210"/>
                <a:gd name="T17" fmla="*/ 55 h 90"/>
                <a:gd name="T18" fmla="*/ 196 w 210"/>
                <a:gd name="T19" fmla="*/ 67 h 90"/>
                <a:gd name="T20" fmla="*/ 185 w 210"/>
                <a:gd name="T21" fmla="*/ 75 h 90"/>
                <a:gd name="T22" fmla="*/ 170 w 210"/>
                <a:gd name="T23" fmla="*/ 79 h 90"/>
                <a:gd name="T24" fmla="*/ 42 w 210"/>
                <a:gd name="T25" fmla="*/ 87 h 90"/>
                <a:gd name="T26" fmla="*/ 40 w 210"/>
                <a:gd name="T27" fmla="*/ 87 h 90"/>
                <a:gd name="T28" fmla="*/ 25 w 210"/>
                <a:gd name="T29" fmla="*/ 85 h 90"/>
                <a:gd name="T30" fmla="*/ 15 w 210"/>
                <a:gd name="T31" fmla="*/ 76 h 90"/>
                <a:gd name="T32" fmla="*/ 5 w 210"/>
                <a:gd name="T33" fmla="*/ 66 h 90"/>
                <a:gd name="T34" fmla="*/ 2 w 210"/>
                <a:gd name="T35" fmla="*/ 51 h 90"/>
                <a:gd name="T36" fmla="*/ 2 w 210"/>
                <a:gd name="T37" fmla="*/ 48 h 90"/>
                <a:gd name="T38" fmla="*/ 2 w 210"/>
                <a:gd name="T39" fmla="*/ 41 h 90"/>
                <a:gd name="T40" fmla="*/ 8 w 210"/>
                <a:gd name="T41" fmla="*/ 27 h 90"/>
                <a:gd name="T42" fmla="*/ 17 w 210"/>
                <a:gd name="T43" fmla="*/ 18 h 90"/>
                <a:gd name="T44" fmla="*/ 31 w 210"/>
                <a:gd name="T45" fmla="*/ 11 h 90"/>
                <a:gd name="T46" fmla="*/ 166 w 210"/>
                <a:gd name="T47" fmla="*/ 3 h 90"/>
                <a:gd name="T48" fmla="*/ 166 w 210"/>
                <a:gd name="T49" fmla="*/ 0 h 90"/>
                <a:gd name="T50" fmla="*/ 38 w 210"/>
                <a:gd name="T51" fmla="*/ 7 h 90"/>
                <a:gd name="T52" fmla="*/ 23 w 210"/>
                <a:gd name="T53" fmla="*/ 11 h 90"/>
                <a:gd name="T54" fmla="*/ 10 w 210"/>
                <a:gd name="T55" fmla="*/ 20 h 90"/>
                <a:gd name="T56" fmla="*/ 2 w 210"/>
                <a:gd name="T57" fmla="*/ 33 h 90"/>
                <a:gd name="T58" fmla="*/ 0 w 210"/>
                <a:gd name="T59" fmla="*/ 48 h 90"/>
                <a:gd name="T60" fmla="*/ 0 w 210"/>
                <a:gd name="T61" fmla="*/ 51 h 90"/>
                <a:gd name="T62" fmla="*/ 1 w 210"/>
                <a:gd name="T63" fmla="*/ 59 h 90"/>
                <a:gd name="T64" fmla="*/ 8 w 210"/>
                <a:gd name="T65" fmla="*/ 72 h 90"/>
                <a:gd name="T66" fmla="*/ 19 w 210"/>
                <a:gd name="T67" fmla="*/ 83 h 90"/>
                <a:gd name="T68" fmla="*/ 32 w 210"/>
                <a:gd name="T69" fmla="*/ 89 h 90"/>
                <a:gd name="T70" fmla="*/ 40 w 210"/>
                <a:gd name="T71" fmla="*/ 90 h 90"/>
                <a:gd name="T72" fmla="*/ 170 w 210"/>
                <a:gd name="T73" fmla="*/ 82 h 90"/>
                <a:gd name="T74" fmla="*/ 178 w 210"/>
                <a:gd name="T75" fmla="*/ 81 h 90"/>
                <a:gd name="T76" fmla="*/ 192 w 210"/>
                <a:gd name="T77" fmla="*/ 74 h 90"/>
                <a:gd name="T78" fmla="*/ 203 w 210"/>
                <a:gd name="T79" fmla="*/ 63 h 90"/>
                <a:gd name="T80" fmla="*/ 208 w 210"/>
                <a:gd name="T81" fmla="*/ 49 h 90"/>
                <a:gd name="T82" fmla="*/ 210 w 210"/>
                <a:gd name="T83" fmla="*/ 41 h 90"/>
                <a:gd name="T84" fmla="*/ 208 w 210"/>
                <a:gd name="T85" fmla="*/ 38 h 90"/>
                <a:gd name="T86" fmla="*/ 206 w 210"/>
                <a:gd name="T87" fmla="*/ 23 h 90"/>
                <a:gd name="T88" fmla="*/ 196 w 210"/>
                <a:gd name="T89" fmla="*/ 11 h 90"/>
                <a:gd name="T90" fmla="*/ 184 w 210"/>
                <a:gd name="T91" fmla="*/ 3 h 90"/>
                <a:gd name="T92" fmla="*/ 167 w 210"/>
                <a:gd name="T93" fmla="*/ 0 h 90"/>
                <a:gd name="T94" fmla="*/ 166 w 210"/>
                <a:gd name="T9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90">
                  <a:moveTo>
                    <a:pt x="166" y="1"/>
                  </a:move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3"/>
                  </a:lnTo>
                  <a:lnTo>
                    <a:pt x="176" y="3"/>
                  </a:lnTo>
                  <a:lnTo>
                    <a:pt x="182" y="5"/>
                  </a:lnTo>
                  <a:lnTo>
                    <a:pt x="189" y="8"/>
                  </a:lnTo>
                  <a:lnTo>
                    <a:pt x="195" y="12"/>
                  </a:lnTo>
                  <a:lnTo>
                    <a:pt x="199" y="18"/>
                  </a:lnTo>
                  <a:lnTo>
                    <a:pt x="203" y="25"/>
                  </a:lnTo>
                  <a:lnTo>
                    <a:pt x="206" y="31"/>
                  </a:lnTo>
                  <a:lnTo>
                    <a:pt x="206" y="38"/>
                  </a:lnTo>
                  <a:lnTo>
                    <a:pt x="206" y="38"/>
                  </a:lnTo>
                  <a:lnTo>
                    <a:pt x="207" y="41"/>
                  </a:lnTo>
                  <a:lnTo>
                    <a:pt x="207" y="41"/>
                  </a:lnTo>
                  <a:lnTo>
                    <a:pt x="206" y="48"/>
                  </a:lnTo>
                  <a:lnTo>
                    <a:pt x="203" y="55"/>
                  </a:lnTo>
                  <a:lnTo>
                    <a:pt x="200" y="61"/>
                  </a:lnTo>
                  <a:lnTo>
                    <a:pt x="196" y="67"/>
                  </a:lnTo>
                  <a:lnTo>
                    <a:pt x="191" y="72"/>
                  </a:lnTo>
                  <a:lnTo>
                    <a:pt x="185" y="75"/>
                  </a:lnTo>
                  <a:lnTo>
                    <a:pt x="178" y="78"/>
                  </a:lnTo>
                  <a:lnTo>
                    <a:pt x="170" y="79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40" y="87"/>
                  </a:lnTo>
                  <a:lnTo>
                    <a:pt x="40" y="87"/>
                  </a:lnTo>
                  <a:lnTo>
                    <a:pt x="32" y="86"/>
                  </a:lnTo>
                  <a:lnTo>
                    <a:pt x="25" y="85"/>
                  </a:lnTo>
                  <a:lnTo>
                    <a:pt x="20" y="81"/>
                  </a:lnTo>
                  <a:lnTo>
                    <a:pt x="15" y="76"/>
                  </a:lnTo>
                  <a:lnTo>
                    <a:pt x="9" y="71"/>
                  </a:lnTo>
                  <a:lnTo>
                    <a:pt x="5" y="66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1"/>
                  </a:lnTo>
                  <a:lnTo>
                    <a:pt x="5" y="34"/>
                  </a:lnTo>
                  <a:lnTo>
                    <a:pt x="8" y="27"/>
                  </a:lnTo>
                  <a:lnTo>
                    <a:pt x="12" y="22"/>
                  </a:lnTo>
                  <a:lnTo>
                    <a:pt x="17" y="18"/>
                  </a:lnTo>
                  <a:lnTo>
                    <a:pt x="24" y="14"/>
                  </a:lnTo>
                  <a:lnTo>
                    <a:pt x="31" y="11"/>
                  </a:lnTo>
                  <a:lnTo>
                    <a:pt x="38" y="10"/>
                  </a:lnTo>
                  <a:lnTo>
                    <a:pt x="166" y="3"/>
                  </a:lnTo>
                  <a:lnTo>
                    <a:pt x="166" y="1"/>
                  </a:lnTo>
                  <a:lnTo>
                    <a:pt x="166" y="0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0" y="8"/>
                  </a:lnTo>
                  <a:lnTo>
                    <a:pt x="23" y="11"/>
                  </a:lnTo>
                  <a:lnTo>
                    <a:pt x="16" y="15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2" y="33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1" y="59"/>
                  </a:lnTo>
                  <a:lnTo>
                    <a:pt x="4" y="66"/>
                  </a:lnTo>
                  <a:lnTo>
                    <a:pt x="8" y="72"/>
                  </a:lnTo>
                  <a:lnTo>
                    <a:pt x="12" y="78"/>
                  </a:lnTo>
                  <a:lnTo>
                    <a:pt x="19" y="83"/>
                  </a:lnTo>
                  <a:lnTo>
                    <a:pt x="25" y="86"/>
                  </a:lnTo>
                  <a:lnTo>
                    <a:pt x="32" y="89"/>
                  </a:lnTo>
                  <a:lnTo>
                    <a:pt x="40" y="90"/>
                  </a:lnTo>
                  <a:lnTo>
                    <a:pt x="40" y="90"/>
                  </a:lnTo>
                  <a:lnTo>
                    <a:pt x="43" y="90"/>
                  </a:lnTo>
                  <a:lnTo>
                    <a:pt x="170" y="82"/>
                  </a:lnTo>
                  <a:lnTo>
                    <a:pt x="170" y="82"/>
                  </a:lnTo>
                  <a:lnTo>
                    <a:pt x="178" y="81"/>
                  </a:lnTo>
                  <a:lnTo>
                    <a:pt x="185" y="78"/>
                  </a:lnTo>
                  <a:lnTo>
                    <a:pt x="192" y="74"/>
                  </a:lnTo>
                  <a:lnTo>
                    <a:pt x="197" y="68"/>
                  </a:lnTo>
                  <a:lnTo>
                    <a:pt x="203" y="63"/>
                  </a:lnTo>
                  <a:lnTo>
                    <a:pt x="206" y="56"/>
                  </a:lnTo>
                  <a:lnTo>
                    <a:pt x="208" y="49"/>
                  </a:lnTo>
                  <a:lnTo>
                    <a:pt x="210" y="41"/>
                  </a:lnTo>
                  <a:lnTo>
                    <a:pt x="210" y="41"/>
                  </a:lnTo>
                  <a:lnTo>
                    <a:pt x="208" y="38"/>
                  </a:lnTo>
                  <a:lnTo>
                    <a:pt x="208" y="38"/>
                  </a:lnTo>
                  <a:lnTo>
                    <a:pt x="208" y="30"/>
                  </a:lnTo>
                  <a:lnTo>
                    <a:pt x="206" y="23"/>
                  </a:lnTo>
                  <a:lnTo>
                    <a:pt x="202" y="16"/>
                  </a:lnTo>
                  <a:lnTo>
                    <a:pt x="196" y="11"/>
                  </a:lnTo>
                  <a:lnTo>
                    <a:pt x="191" y="7"/>
                  </a:lnTo>
                  <a:lnTo>
                    <a:pt x="184" y="3"/>
                  </a:lnTo>
                  <a:lnTo>
                    <a:pt x="176" y="0"/>
                  </a:lnTo>
                  <a:lnTo>
                    <a:pt x="167" y="0"/>
                  </a:lnTo>
                  <a:lnTo>
                    <a:pt x="167" y="0"/>
                  </a:lnTo>
                  <a:lnTo>
                    <a:pt x="166" y="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36" name="Picture 336"/>
            <p:cNvPicPr>
              <a:picLocks noChangeAspect="1" noChangeArrowheads="1"/>
            </p:cNvPicPr>
            <p:nvPr/>
          </p:nvPicPr>
          <p:blipFill>
            <a:blip r:embed="rId1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063" y="4578350"/>
              <a:ext cx="350838" cy="163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4954588" y="4592638"/>
              <a:ext cx="333375" cy="142875"/>
            </a:xfrm>
            <a:custGeom>
              <a:avLst/>
              <a:gdLst>
                <a:gd name="T0" fmla="*/ 166 w 210"/>
                <a:gd name="T1" fmla="*/ 2 h 90"/>
                <a:gd name="T2" fmla="*/ 169 w 210"/>
                <a:gd name="T3" fmla="*/ 2 h 90"/>
                <a:gd name="T4" fmla="*/ 176 w 210"/>
                <a:gd name="T5" fmla="*/ 2 h 90"/>
                <a:gd name="T6" fmla="*/ 189 w 210"/>
                <a:gd name="T7" fmla="*/ 8 h 90"/>
                <a:gd name="T8" fmla="*/ 199 w 210"/>
                <a:gd name="T9" fmla="*/ 17 h 90"/>
                <a:gd name="T10" fmla="*/ 206 w 210"/>
                <a:gd name="T11" fmla="*/ 31 h 90"/>
                <a:gd name="T12" fmla="*/ 207 w 210"/>
                <a:gd name="T13" fmla="*/ 38 h 90"/>
                <a:gd name="T14" fmla="*/ 207 w 210"/>
                <a:gd name="T15" fmla="*/ 41 h 90"/>
                <a:gd name="T16" fmla="*/ 204 w 210"/>
                <a:gd name="T17" fmla="*/ 54 h 90"/>
                <a:gd name="T18" fmla="*/ 196 w 210"/>
                <a:gd name="T19" fmla="*/ 67 h 90"/>
                <a:gd name="T20" fmla="*/ 185 w 210"/>
                <a:gd name="T21" fmla="*/ 75 h 90"/>
                <a:gd name="T22" fmla="*/ 170 w 210"/>
                <a:gd name="T23" fmla="*/ 79 h 90"/>
                <a:gd name="T24" fmla="*/ 43 w 210"/>
                <a:gd name="T25" fmla="*/ 86 h 90"/>
                <a:gd name="T26" fmla="*/ 41 w 210"/>
                <a:gd name="T27" fmla="*/ 87 h 90"/>
                <a:gd name="T28" fmla="*/ 27 w 210"/>
                <a:gd name="T29" fmla="*/ 83 h 90"/>
                <a:gd name="T30" fmla="*/ 15 w 210"/>
                <a:gd name="T31" fmla="*/ 76 h 90"/>
                <a:gd name="T32" fmla="*/ 6 w 210"/>
                <a:gd name="T33" fmla="*/ 65 h 90"/>
                <a:gd name="T34" fmla="*/ 2 w 210"/>
                <a:gd name="T35" fmla="*/ 50 h 90"/>
                <a:gd name="T36" fmla="*/ 2 w 210"/>
                <a:gd name="T37" fmla="*/ 47 h 90"/>
                <a:gd name="T38" fmla="*/ 4 w 210"/>
                <a:gd name="T39" fmla="*/ 41 h 90"/>
                <a:gd name="T40" fmla="*/ 8 w 210"/>
                <a:gd name="T41" fmla="*/ 27 h 90"/>
                <a:gd name="T42" fmla="*/ 19 w 210"/>
                <a:gd name="T43" fmla="*/ 17 h 90"/>
                <a:gd name="T44" fmla="*/ 31 w 210"/>
                <a:gd name="T45" fmla="*/ 11 h 90"/>
                <a:gd name="T46" fmla="*/ 166 w 210"/>
                <a:gd name="T47" fmla="*/ 2 h 90"/>
                <a:gd name="T48" fmla="*/ 166 w 210"/>
                <a:gd name="T49" fmla="*/ 0 h 90"/>
                <a:gd name="T50" fmla="*/ 38 w 210"/>
                <a:gd name="T51" fmla="*/ 6 h 90"/>
                <a:gd name="T52" fmla="*/ 23 w 210"/>
                <a:gd name="T53" fmla="*/ 11 h 90"/>
                <a:gd name="T54" fmla="*/ 11 w 210"/>
                <a:gd name="T55" fmla="*/ 20 h 90"/>
                <a:gd name="T56" fmla="*/ 2 w 210"/>
                <a:gd name="T57" fmla="*/ 32 h 90"/>
                <a:gd name="T58" fmla="*/ 0 w 210"/>
                <a:gd name="T59" fmla="*/ 47 h 90"/>
                <a:gd name="T60" fmla="*/ 0 w 210"/>
                <a:gd name="T61" fmla="*/ 50 h 90"/>
                <a:gd name="T62" fmla="*/ 1 w 210"/>
                <a:gd name="T63" fmla="*/ 58 h 90"/>
                <a:gd name="T64" fmla="*/ 8 w 210"/>
                <a:gd name="T65" fmla="*/ 72 h 90"/>
                <a:gd name="T66" fmla="*/ 19 w 210"/>
                <a:gd name="T67" fmla="*/ 83 h 90"/>
                <a:gd name="T68" fmla="*/ 32 w 210"/>
                <a:gd name="T69" fmla="*/ 88 h 90"/>
                <a:gd name="T70" fmla="*/ 41 w 210"/>
                <a:gd name="T71" fmla="*/ 90 h 90"/>
                <a:gd name="T72" fmla="*/ 172 w 210"/>
                <a:gd name="T73" fmla="*/ 82 h 90"/>
                <a:gd name="T74" fmla="*/ 178 w 210"/>
                <a:gd name="T75" fmla="*/ 80 h 90"/>
                <a:gd name="T76" fmla="*/ 193 w 210"/>
                <a:gd name="T77" fmla="*/ 73 h 90"/>
                <a:gd name="T78" fmla="*/ 203 w 210"/>
                <a:gd name="T79" fmla="*/ 62 h 90"/>
                <a:gd name="T80" fmla="*/ 209 w 210"/>
                <a:gd name="T81" fmla="*/ 49 h 90"/>
                <a:gd name="T82" fmla="*/ 210 w 210"/>
                <a:gd name="T83" fmla="*/ 41 h 90"/>
                <a:gd name="T84" fmla="*/ 210 w 210"/>
                <a:gd name="T85" fmla="*/ 38 h 90"/>
                <a:gd name="T86" fmla="*/ 206 w 210"/>
                <a:gd name="T87" fmla="*/ 23 h 90"/>
                <a:gd name="T88" fmla="*/ 196 w 210"/>
                <a:gd name="T89" fmla="*/ 11 h 90"/>
                <a:gd name="T90" fmla="*/ 184 w 210"/>
                <a:gd name="T91" fmla="*/ 2 h 90"/>
                <a:gd name="T92" fmla="*/ 169 w 210"/>
                <a:gd name="T93" fmla="*/ 0 h 90"/>
                <a:gd name="T94" fmla="*/ 166 w 210"/>
                <a:gd name="T9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90">
                  <a:moveTo>
                    <a:pt x="166" y="1"/>
                  </a:moveTo>
                  <a:lnTo>
                    <a:pt x="166" y="2"/>
                  </a:lnTo>
                  <a:lnTo>
                    <a:pt x="166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83" y="5"/>
                  </a:lnTo>
                  <a:lnTo>
                    <a:pt x="189" y="8"/>
                  </a:lnTo>
                  <a:lnTo>
                    <a:pt x="195" y="12"/>
                  </a:lnTo>
                  <a:lnTo>
                    <a:pt x="199" y="17"/>
                  </a:lnTo>
                  <a:lnTo>
                    <a:pt x="203" y="24"/>
                  </a:lnTo>
                  <a:lnTo>
                    <a:pt x="206" y="31"/>
                  </a:lnTo>
                  <a:lnTo>
                    <a:pt x="207" y="38"/>
                  </a:lnTo>
                  <a:lnTo>
                    <a:pt x="207" y="38"/>
                  </a:lnTo>
                  <a:lnTo>
                    <a:pt x="207" y="41"/>
                  </a:lnTo>
                  <a:lnTo>
                    <a:pt x="207" y="41"/>
                  </a:lnTo>
                  <a:lnTo>
                    <a:pt x="206" y="47"/>
                  </a:lnTo>
                  <a:lnTo>
                    <a:pt x="204" y="54"/>
                  </a:lnTo>
                  <a:lnTo>
                    <a:pt x="200" y="61"/>
                  </a:lnTo>
                  <a:lnTo>
                    <a:pt x="196" y="67"/>
                  </a:lnTo>
                  <a:lnTo>
                    <a:pt x="191" y="71"/>
                  </a:lnTo>
                  <a:lnTo>
                    <a:pt x="185" y="75"/>
                  </a:lnTo>
                  <a:lnTo>
                    <a:pt x="178" y="77"/>
                  </a:lnTo>
                  <a:lnTo>
                    <a:pt x="170" y="79"/>
                  </a:lnTo>
                  <a:lnTo>
                    <a:pt x="43" y="86"/>
                  </a:lnTo>
                  <a:lnTo>
                    <a:pt x="43" y="86"/>
                  </a:lnTo>
                  <a:lnTo>
                    <a:pt x="41" y="87"/>
                  </a:lnTo>
                  <a:lnTo>
                    <a:pt x="41" y="87"/>
                  </a:lnTo>
                  <a:lnTo>
                    <a:pt x="34" y="86"/>
                  </a:lnTo>
                  <a:lnTo>
                    <a:pt x="27" y="83"/>
                  </a:lnTo>
                  <a:lnTo>
                    <a:pt x="20" y="80"/>
                  </a:lnTo>
                  <a:lnTo>
                    <a:pt x="15" y="76"/>
                  </a:lnTo>
                  <a:lnTo>
                    <a:pt x="9" y="71"/>
                  </a:lnTo>
                  <a:lnTo>
                    <a:pt x="6" y="65"/>
                  </a:lnTo>
                  <a:lnTo>
                    <a:pt x="4" y="57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4" y="41"/>
                  </a:lnTo>
                  <a:lnTo>
                    <a:pt x="5" y="34"/>
                  </a:lnTo>
                  <a:lnTo>
                    <a:pt x="8" y="27"/>
                  </a:lnTo>
                  <a:lnTo>
                    <a:pt x="13" y="21"/>
                  </a:lnTo>
                  <a:lnTo>
                    <a:pt x="19" y="17"/>
                  </a:lnTo>
                  <a:lnTo>
                    <a:pt x="24" y="13"/>
                  </a:lnTo>
                  <a:lnTo>
                    <a:pt x="31" y="11"/>
                  </a:lnTo>
                  <a:lnTo>
                    <a:pt x="38" y="9"/>
                  </a:lnTo>
                  <a:lnTo>
                    <a:pt x="166" y="2"/>
                  </a:lnTo>
                  <a:lnTo>
                    <a:pt x="166" y="1"/>
                  </a:lnTo>
                  <a:lnTo>
                    <a:pt x="166" y="0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1" y="8"/>
                  </a:lnTo>
                  <a:lnTo>
                    <a:pt x="23" y="11"/>
                  </a:lnTo>
                  <a:lnTo>
                    <a:pt x="16" y="15"/>
                  </a:lnTo>
                  <a:lnTo>
                    <a:pt x="11" y="20"/>
                  </a:lnTo>
                  <a:lnTo>
                    <a:pt x="6" y="26"/>
                  </a:lnTo>
                  <a:lnTo>
                    <a:pt x="2" y="32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1" y="58"/>
                  </a:lnTo>
                  <a:lnTo>
                    <a:pt x="4" y="65"/>
                  </a:lnTo>
                  <a:lnTo>
                    <a:pt x="8" y="72"/>
                  </a:lnTo>
                  <a:lnTo>
                    <a:pt x="13" y="77"/>
                  </a:lnTo>
                  <a:lnTo>
                    <a:pt x="19" y="83"/>
                  </a:lnTo>
                  <a:lnTo>
                    <a:pt x="26" y="86"/>
                  </a:lnTo>
                  <a:lnTo>
                    <a:pt x="32" y="88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3" y="88"/>
                  </a:lnTo>
                  <a:lnTo>
                    <a:pt x="172" y="82"/>
                  </a:lnTo>
                  <a:lnTo>
                    <a:pt x="172" y="82"/>
                  </a:lnTo>
                  <a:lnTo>
                    <a:pt x="178" y="80"/>
                  </a:lnTo>
                  <a:lnTo>
                    <a:pt x="187" y="77"/>
                  </a:lnTo>
                  <a:lnTo>
                    <a:pt x="193" y="73"/>
                  </a:lnTo>
                  <a:lnTo>
                    <a:pt x="199" y="68"/>
                  </a:lnTo>
                  <a:lnTo>
                    <a:pt x="203" y="62"/>
                  </a:lnTo>
                  <a:lnTo>
                    <a:pt x="207" y="56"/>
                  </a:lnTo>
                  <a:lnTo>
                    <a:pt x="209" y="49"/>
                  </a:lnTo>
                  <a:lnTo>
                    <a:pt x="210" y="41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8"/>
                  </a:lnTo>
                  <a:lnTo>
                    <a:pt x="209" y="30"/>
                  </a:lnTo>
                  <a:lnTo>
                    <a:pt x="206" y="23"/>
                  </a:lnTo>
                  <a:lnTo>
                    <a:pt x="202" y="16"/>
                  </a:lnTo>
                  <a:lnTo>
                    <a:pt x="196" y="11"/>
                  </a:lnTo>
                  <a:lnTo>
                    <a:pt x="191" y="5"/>
                  </a:lnTo>
                  <a:lnTo>
                    <a:pt x="184" y="2"/>
                  </a:lnTo>
                  <a:lnTo>
                    <a:pt x="177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6" y="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38" name="Picture 338"/>
            <p:cNvPicPr>
              <a:picLocks noChangeAspect="1" noChangeArrowheads="1"/>
            </p:cNvPicPr>
            <p:nvPr/>
          </p:nvPicPr>
          <p:blipFill>
            <a:blip r:embed="rId1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626" y="4500563"/>
              <a:ext cx="352425" cy="163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5265738" y="4513263"/>
              <a:ext cx="333375" cy="141288"/>
            </a:xfrm>
            <a:custGeom>
              <a:avLst/>
              <a:gdLst>
                <a:gd name="T0" fmla="*/ 167 w 210"/>
                <a:gd name="T1" fmla="*/ 3 h 89"/>
                <a:gd name="T2" fmla="*/ 169 w 210"/>
                <a:gd name="T3" fmla="*/ 3 h 89"/>
                <a:gd name="T4" fmla="*/ 176 w 210"/>
                <a:gd name="T5" fmla="*/ 3 h 89"/>
                <a:gd name="T6" fmla="*/ 190 w 210"/>
                <a:gd name="T7" fmla="*/ 9 h 89"/>
                <a:gd name="T8" fmla="*/ 200 w 210"/>
                <a:gd name="T9" fmla="*/ 18 h 89"/>
                <a:gd name="T10" fmla="*/ 206 w 210"/>
                <a:gd name="T11" fmla="*/ 32 h 89"/>
                <a:gd name="T12" fmla="*/ 208 w 210"/>
                <a:gd name="T13" fmla="*/ 39 h 89"/>
                <a:gd name="T14" fmla="*/ 208 w 210"/>
                <a:gd name="T15" fmla="*/ 41 h 89"/>
                <a:gd name="T16" fmla="*/ 205 w 210"/>
                <a:gd name="T17" fmla="*/ 55 h 89"/>
                <a:gd name="T18" fmla="*/ 197 w 210"/>
                <a:gd name="T19" fmla="*/ 67 h 89"/>
                <a:gd name="T20" fmla="*/ 186 w 210"/>
                <a:gd name="T21" fmla="*/ 76 h 89"/>
                <a:gd name="T22" fmla="*/ 171 w 210"/>
                <a:gd name="T23" fmla="*/ 80 h 89"/>
                <a:gd name="T24" fmla="*/ 44 w 210"/>
                <a:gd name="T25" fmla="*/ 86 h 89"/>
                <a:gd name="T26" fmla="*/ 41 w 210"/>
                <a:gd name="T27" fmla="*/ 86 h 89"/>
                <a:gd name="T28" fmla="*/ 26 w 210"/>
                <a:gd name="T29" fmla="*/ 84 h 89"/>
                <a:gd name="T30" fmla="*/ 15 w 210"/>
                <a:gd name="T31" fmla="*/ 77 h 89"/>
                <a:gd name="T32" fmla="*/ 7 w 210"/>
                <a:gd name="T33" fmla="*/ 65 h 89"/>
                <a:gd name="T34" fmla="*/ 3 w 210"/>
                <a:gd name="T35" fmla="*/ 51 h 89"/>
                <a:gd name="T36" fmla="*/ 3 w 210"/>
                <a:gd name="T37" fmla="*/ 48 h 89"/>
                <a:gd name="T38" fmla="*/ 3 w 210"/>
                <a:gd name="T39" fmla="*/ 41 h 89"/>
                <a:gd name="T40" fmla="*/ 8 w 210"/>
                <a:gd name="T41" fmla="*/ 28 h 89"/>
                <a:gd name="T42" fmla="*/ 18 w 210"/>
                <a:gd name="T43" fmla="*/ 18 h 89"/>
                <a:gd name="T44" fmla="*/ 32 w 210"/>
                <a:gd name="T45" fmla="*/ 11 h 89"/>
                <a:gd name="T46" fmla="*/ 167 w 210"/>
                <a:gd name="T47" fmla="*/ 3 h 89"/>
                <a:gd name="T48" fmla="*/ 167 w 210"/>
                <a:gd name="T49" fmla="*/ 0 h 89"/>
                <a:gd name="T50" fmla="*/ 38 w 210"/>
                <a:gd name="T51" fmla="*/ 7 h 89"/>
                <a:gd name="T52" fmla="*/ 23 w 210"/>
                <a:gd name="T53" fmla="*/ 11 h 89"/>
                <a:gd name="T54" fmla="*/ 11 w 210"/>
                <a:gd name="T55" fmla="*/ 21 h 89"/>
                <a:gd name="T56" fmla="*/ 3 w 210"/>
                <a:gd name="T57" fmla="*/ 33 h 89"/>
                <a:gd name="T58" fmla="*/ 0 w 210"/>
                <a:gd name="T59" fmla="*/ 48 h 89"/>
                <a:gd name="T60" fmla="*/ 0 w 210"/>
                <a:gd name="T61" fmla="*/ 51 h 89"/>
                <a:gd name="T62" fmla="*/ 2 w 210"/>
                <a:gd name="T63" fmla="*/ 59 h 89"/>
                <a:gd name="T64" fmla="*/ 8 w 210"/>
                <a:gd name="T65" fmla="*/ 73 h 89"/>
                <a:gd name="T66" fmla="*/ 19 w 210"/>
                <a:gd name="T67" fmla="*/ 84 h 89"/>
                <a:gd name="T68" fmla="*/ 33 w 210"/>
                <a:gd name="T69" fmla="*/ 89 h 89"/>
                <a:gd name="T70" fmla="*/ 41 w 210"/>
                <a:gd name="T71" fmla="*/ 89 h 89"/>
                <a:gd name="T72" fmla="*/ 171 w 210"/>
                <a:gd name="T73" fmla="*/ 82 h 89"/>
                <a:gd name="T74" fmla="*/ 179 w 210"/>
                <a:gd name="T75" fmla="*/ 81 h 89"/>
                <a:gd name="T76" fmla="*/ 193 w 210"/>
                <a:gd name="T77" fmla="*/ 74 h 89"/>
                <a:gd name="T78" fmla="*/ 204 w 210"/>
                <a:gd name="T79" fmla="*/ 63 h 89"/>
                <a:gd name="T80" fmla="*/ 209 w 210"/>
                <a:gd name="T81" fmla="*/ 50 h 89"/>
                <a:gd name="T82" fmla="*/ 210 w 210"/>
                <a:gd name="T83" fmla="*/ 41 h 89"/>
                <a:gd name="T84" fmla="*/ 210 w 210"/>
                <a:gd name="T85" fmla="*/ 39 h 89"/>
                <a:gd name="T86" fmla="*/ 206 w 210"/>
                <a:gd name="T87" fmla="*/ 24 h 89"/>
                <a:gd name="T88" fmla="*/ 197 w 210"/>
                <a:gd name="T89" fmla="*/ 11 h 89"/>
                <a:gd name="T90" fmla="*/ 185 w 210"/>
                <a:gd name="T91" fmla="*/ 3 h 89"/>
                <a:gd name="T92" fmla="*/ 169 w 210"/>
                <a:gd name="T93" fmla="*/ 0 h 89"/>
                <a:gd name="T94" fmla="*/ 167 w 210"/>
                <a:gd name="T9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89">
                  <a:moveTo>
                    <a:pt x="167" y="2"/>
                  </a:moveTo>
                  <a:lnTo>
                    <a:pt x="167" y="3"/>
                  </a:lnTo>
                  <a:lnTo>
                    <a:pt x="167" y="3"/>
                  </a:lnTo>
                  <a:lnTo>
                    <a:pt x="169" y="3"/>
                  </a:lnTo>
                  <a:lnTo>
                    <a:pt x="169" y="3"/>
                  </a:lnTo>
                  <a:lnTo>
                    <a:pt x="176" y="3"/>
                  </a:lnTo>
                  <a:lnTo>
                    <a:pt x="183" y="6"/>
                  </a:lnTo>
                  <a:lnTo>
                    <a:pt x="190" y="9"/>
                  </a:lnTo>
                  <a:lnTo>
                    <a:pt x="195" y="13"/>
                  </a:lnTo>
                  <a:lnTo>
                    <a:pt x="200" y="18"/>
                  </a:lnTo>
                  <a:lnTo>
                    <a:pt x="204" y="25"/>
                  </a:lnTo>
                  <a:lnTo>
                    <a:pt x="206" y="32"/>
                  </a:lnTo>
                  <a:lnTo>
                    <a:pt x="208" y="39"/>
                  </a:lnTo>
                  <a:lnTo>
                    <a:pt x="208" y="39"/>
                  </a:lnTo>
                  <a:lnTo>
                    <a:pt x="208" y="41"/>
                  </a:lnTo>
                  <a:lnTo>
                    <a:pt x="208" y="41"/>
                  </a:lnTo>
                  <a:lnTo>
                    <a:pt x="206" y="48"/>
                  </a:lnTo>
                  <a:lnTo>
                    <a:pt x="205" y="55"/>
                  </a:lnTo>
                  <a:lnTo>
                    <a:pt x="201" y="62"/>
                  </a:lnTo>
                  <a:lnTo>
                    <a:pt x="197" y="67"/>
                  </a:lnTo>
                  <a:lnTo>
                    <a:pt x="191" y="71"/>
                  </a:lnTo>
                  <a:lnTo>
                    <a:pt x="186" y="76"/>
                  </a:lnTo>
                  <a:lnTo>
                    <a:pt x="179" y="78"/>
                  </a:lnTo>
                  <a:lnTo>
                    <a:pt x="171" y="80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33" y="86"/>
                  </a:lnTo>
                  <a:lnTo>
                    <a:pt x="26" y="84"/>
                  </a:lnTo>
                  <a:lnTo>
                    <a:pt x="21" y="81"/>
                  </a:lnTo>
                  <a:lnTo>
                    <a:pt x="15" y="77"/>
                  </a:lnTo>
                  <a:lnTo>
                    <a:pt x="10" y="71"/>
                  </a:lnTo>
                  <a:lnTo>
                    <a:pt x="7" y="65"/>
                  </a:lnTo>
                  <a:lnTo>
                    <a:pt x="4" y="58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41"/>
                  </a:lnTo>
                  <a:lnTo>
                    <a:pt x="6" y="35"/>
                  </a:lnTo>
                  <a:lnTo>
                    <a:pt x="8" y="28"/>
                  </a:lnTo>
                  <a:lnTo>
                    <a:pt x="13" y="22"/>
                  </a:lnTo>
                  <a:lnTo>
                    <a:pt x="18" y="18"/>
                  </a:lnTo>
                  <a:lnTo>
                    <a:pt x="25" y="14"/>
                  </a:lnTo>
                  <a:lnTo>
                    <a:pt x="32" y="11"/>
                  </a:lnTo>
                  <a:lnTo>
                    <a:pt x="38" y="10"/>
                  </a:lnTo>
                  <a:lnTo>
                    <a:pt x="167" y="3"/>
                  </a:lnTo>
                  <a:lnTo>
                    <a:pt x="167" y="2"/>
                  </a:lnTo>
                  <a:lnTo>
                    <a:pt x="167" y="0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0" y="9"/>
                  </a:lnTo>
                  <a:lnTo>
                    <a:pt x="23" y="11"/>
                  </a:lnTo>
                  <a:lnTo>
                    <a:pt x="17" y="15"/>
                  </a:lnTo>
                  <a:lnTo>
                    <a:pt x="11" y="21"/>
                  </a:lnTo>
                  <a:lnTo>
                    <a:pt x="7" y="26"/>
                  </a:lnTo>
                  <a:lnTo>
                    <a:pt x="3" y="33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2" y="59"/>
                  </a:lnTo>
                  <a:lnTo>
                    <a:pt x="4" y="66"/>
                  </a:lnTo>
                  <a:lnTo>
                    <a:pt x="8" y="73"/>
                  </a:lnTo>
                  <a:lnTo>
                    <a:pt x="13" y="78"/>
                  </a:lnTo>
                  <a:lnTo>
                    <a:pt x="19" y="84"/>
                  </a:lnTo>
                  <a:lnTo>
                    <a:pt x="26" y="86"/>
                  </a:lnTo>
                  <a:lnTo>
                    <a:pt x="33" y="89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44" y="89"/>
                  </a:lnTo>
                  <a:lnTo>
                    <a:pt x="171" y="82"/>
                  </a:lnTo>
                  <a:lnTo>
                    <a:pt x="171" y="82"/>
                  </a:lnTo>
                  <a:lnTo>
                    <a:pt x="179" y="81"/>
                  </a:lnTo>
                  <a:lnTo>
                    <a:pt x="186" y="78"/>
                  </a:lnTo>
                  <a:lnTo>
                    <a:pt x="193" y="74"/>
                  </a:lnTo>
                  <a:lnTo>
                    <a:pt x="198" y="69"/>
                  </a:lnTo>
                  <a:lnTo>
                    <a:pt x="204" y="63"/>
                  </a:lnTo>
                  <a:lnTo>
                    <a:pt x="206" y="56"/>
                  </a:lnTo>
                  <a:lnTo>
                    <a:pt x="209" y="50"/>
                  </a:lnTo>
                  <a:lnTo>
                    <a:pt x="210" y="41"/>
                  </a:lnTo>
                  <a:lnTo>
                    <a:pt x="210" y="41"/>
                  </a:lnTo>
                  <a:lnTo>
                    <a:pt x="210" y="39"/>
                  </a:lnTo>
                  <a:lnTo>
                    <a:pt x="210" y="39"/>
                  </a:lnTo>
                  <a:lnTo>
                    <a:pt x="209" y="30"/>
                  </a:lnTo>
                  <a:lnTo>
                    <a:pt x="206" y="24"/>
                  </a:lnTo>
                  <a:lnTo>
                    <a:pt x="202" y="17"/>
                  </a:lnTo>
                  <a:lnTo>
                    <a:pt x="197" y="11"/>
                  </a:lnTo>
                  <a:lnTo>
                    <a:pt x="191" y="6"/>
                  </a:lnTo>
                  <a:lnTo>
                    <a:pt x="185" y="3"/>
                  </a:lnTo>
                  <a:lnTo>
                    <a:pt x="176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7" y="0"/>
                  </a:lnTo>
                  <a:lnTo>
                    <a:pt x="167" y="2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40" name="Picture 340"/>
            <p:cNvPicPr>
              <a:picLocks noChangeAspect="1" noChangeArrowheads="1"/>
            </p:cNvPicPr>
            <p:nvPr/>
          </p:nvPicPr>
          <p:blipFill>
            <a:blip r:embed="rId1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251" y="4483100"/>
              <a:ext cx="350838" cy="163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6200776" y="4497388"/>
              <a:ext cx="333375" cy="142875"/>
            </a:xfrm>
            <a:custGeom>
              <a:avLst/>
              <a:gdLst>
                <a:gd name="T0" fmla="*/ 166 w 210"/>
                <a:gd name="T1" fmla="*/ 2 h 90"/>
                <a:gd name="T2" fmla="*/ 169 w 210"/>
                <a:gd name="T3" fmla="*/ 2 h 90"/>
                <a:gd name="T4" fmla="*/ 176 w 210"/>
                <a:gd name="T5" fmla="*/ 4 h 90"/>
                <a:gd name="T6" fmla="*/ 189 w 210"/>
                <a:gd name="T7" fmla="*/ 9 h 90"/>
                <a:gd name="T8" fmla="*/ 200 w 210"/>
                <a:gd name="T9" fmla="*/ 19 h 90"/>
                <a:gd name="T10" fmla="*/ 206 w 210"/>
                <a:gd name="T11" fmla="*/ 31 h 90"/>
                <a:gd name="T12" fmla="*/ 207 w 210"/>
                <a:gd name="T13" fmla="*/ 39 h 90"/>
                <a:gd name="T14" fmla="*/ 207 w 210"/>
                <a:gd name="T15" fmla="*/ 40 h 90"/>
                <a:gd name="T16" fmla="*/ 204 w 210"/>
                <a:gd name="T17" fmla="*/ 56 h 90"/>
                <a:gd name="T18" fmla="*/ 196 w 210"/>
                <a:gd name="T19" fmla="*/ 68 h 90"/>
                <a:gd name="T20" fmla="*/ 185 w 210"/>
                <a:gd name="T21" fmla="*/ 76 h 90"/>
                <a:gd name="T22" fmla="*/ 172 w 210"/>
                <a:gd name="T23" fmla="*/ 79 h 90"/>
                <a:gd name="T24" fmla="*/ 43 w 210"/>
                <a:gd name="T25" fmla="*/ 87 h 90"/>
                <a:gd name="T26" fmla="*/ 41 w 210"/>
                <a:gd name="T27" fmla="*/ 87 h 90"/>
                <a:gd name="T28" fmla="*/ 27 w 210"/>
                <a:gd name="T29" fmla="*/ 84 h 90"/>
                <a:gd name="T30" fmla="*/ 15 w 210"/>
                <a:gd name="T31" fmla="*/ 76 h 90"/>
                <a:gd name="T32" fmla="*/ 6 w 210"/>
                <a:gd name="T33" fmla="*/ 65 h 90"/>
                <a:gd name="T34" fmla="*/ 2 w 210"/>
                <a:gd name="T35" fmla="*/ 51 h 90"/>
                <a:gd name="T36" fmla="*/ 2 w 210"/>
                <a:gd name="T37" fmla="*/ 49 h 90"/>
                <a:gd name="T38" fmla="*/ 4 w 210"/>
                <a:gd name="T39" fmla="*/ 40 h 90"/>
                <a:gd name="T40" fmla="*/ 9 w 210"/>
                <a:gd name="T41" fmla="*/ 28 h 90"/>
                <a:gd name="T42" fmla="*/ 19 w 210"/>
                <a:gd name="T43" fmla="*/ 17 h 90"/>
                <a:gd name="T44" fmla="*/ 31 w 210"/>
                <a:gd name="T45" fmla="*/ 12 h 90"/>
                <a:gd name="T46" fmla="*/ 166 w 210"/>
                <a:gd name="T47" fmla="*/ 2 h 90"/>
                <a:gd name="T48" fmla="*/ 166 w 210"/>
                <a:gd name="T49" fmla="*/ 0 h 90"/>
                <a:gd name="T50" fmla="*/ 39 w 210"/>
                <a:gd name="T51" fmla="*/ 8 h 90"/>
                <a:gd name="T52" fmla="*/ 23 w 210"/>
                <a:gd name="T53" fmla="*/ 12 h 90"/>
                <a:gd name="T54" fmla="*/ 11 w 210"/>
                <a:gd name="T55" fmla="*/ 20 h 90"/>
                <a:gd name="T56" fmla="*/ 2 w 210"/>
                <a:gd name="T57" fmla="*/ 34 h 90"/>
                <a:gd name="T58" fmla="*/ 0 w 210"/>
                <a:gd name="T59" fmla="*/ 49 h 90"/>
                <a:gd name="T60" fmla="*/ 0 w 210"/>
                <a:gd name="T61" fmla="*/ 51 h 90"/>
                <a:gd name="T62" fmla="*/ 1 w 210"/>
                <a:gd name="T63" fmla="*/ 58 h 90"/>
                <a:gd name="T64" fmla="*/ 8 w 210"/>
                <a:gd name="T65" fmla="*/ 73 h 90"/>
                <a:gd name="T66" fmla="*/ 19 w 210"/>
                <a:gd name="T67" fmla="*/ 83 h 90"/>
                <a:gd name="T68" fmla="*/ 34 w 210"/>
                <a:gd name="T69" fmla="*/ 88 h 90"/>
                <a:gd name="T70" fmla="*/ 41 w 210"/>
                <a:gd name="T71" fmla="*/ 90 h 90"/>
                <a:gd name="T72" fmla="*/ 172 w 210"/>
                <a:gd name="T73" fmla="*/ 81 h 90"/>
                <a:gd name="T74" fmla="*/ 180 w 210"/>
                <a:gd name="T75" fmla="*/ 80 h 90"/>
                <a:gd name="T76" fmla="*/ 193 w 210"/>
                <a:gd name="T77" fmla="*/ 75 h 90"/>
                <a:gd name="T78" fmla="*/ 203 w 210"/>
                <a:gd name="T79" fmla="*/ 62 h 90"/>
                <a:gd name="T80" fmla="*/ 210 w 210"/>
                <a:gd name="T81" fmla="*/ 49 h 90"/>
                <a:gd name="T82" fmla="*/ 210 w 210"/>
                <a:gd name="T83" fmla="*/ 40 h 90"/>
                <a:gd name="T84" fmla="*/ 210 w 210"/>
                <a:gd name="T85" fmla="*/ 38 h 90"/>
                <a:gd name="T86" fmla="*/ 206 w 210"/>
                <a:gd name="T87" fmla="*/ 23 h 90"/>
                <a:gd name="T88" fmla="*/ 198 w 210"/>
                <a:gd name="T89" fmla="*/ 10 h 90"/>
                <a:gd name="T90" fmla="*/ 184 w 210"/>
                <a:gd name="T91" fmla="*/ 2 h 90"/>
                <a:gd name="T92" fmla="*/ 169 w 210"/>
                <a:gd name="T93" fmla="*/ 0 h 90"/>
                <a:gd name="T94" fmla="*/ 166 w 210"/>
                <a:gd name="T9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90">
                  <a:moveTo>
                    <a:pt x="166" y="1"/>
                  </a:moveTo>
                  <a:lnTo>
                    <a:pt x="166" y="2"/>
                  </a:lnTo>
                  <a:lnTo>
                    <a:pt x="166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76" y="4"/>
                  </a:lnTo>
                  <a:lnTo>
                    <a:pt x="183" y="5"/>
                  </a:lnTo>
                  <a:lnTo>
                    <a:pt x="189" y="9"/>
                  </a:lnTo>
                  <a:lnTo>
                    <a:pt x="195" y="13"/>
                  </a:lnTo>
                  <a:lnTo>
                    <a:pt x="200" y="19"/>
                  </a:lnTo>
                  <a:lnTo>
                    <a:pt x="203" y="24"/>
                  </a:lnTo>
                  <a:lnTo>
                    <a:pt x="206" y="31"/>
                  </a:lnTo>
                  <a:lnTo>
                    <a:pt x="207" y="39"/>
                  </a:lnTo>
                  <a:lnTo>
                    <a:pt x="207" y="39"/>
                  </a:lnTo>
                  <a:lnTo>
                    <a:pt x="207" y="40"/>
                  </a:lnTo>
                  <a:lnTo>
                    <a:pt x="207" y="40"/>
                  </a:lnTo>
                  <a:lnTo>
                    <a:pt x="207" y="49"/>
                  </a:lnTo>
                  <a:lnTo>
                    <a:pt x="204" y="56"/>
                  </a:lnTo>
                  <a:lnTo>
                    <a:pt x="202" y="61"/>
                  </a:lnTo>
                  <a:lnTo>
                    <a:pt x="196" y="68"/>
                  </a:lnTo>
                  <a:lnTo>
                    <a:pt x="192" y="72"/>
                  </a:lnTo>
                  <a:lnTo>
                    <a:pt x="185" y="76"/>
                  </a:lnTo>
                  <a:lnTo>
                    <a:pt x="178" y="77"/>
                  </a:lnTo>
                  <a:lnTo>
                    <a:pt x="172" y="79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41" y="87"/>
                  </a:lnTo>
                  <a:lnTo>
                    <a:pt x="41" y="87"/>
                  </a:lnTo>
                  <a:lnTo>
                    <a:pt x="34" y="86"/>
                  </a:lnTo>
                  <a:lnTo>
                    <a:pt x="27" y="84"/>
                  </a:lnTo>
                  <a:lnTo>
                    <a:pt x="20" y="81"/>
                  </a:lnTo>
                  <a:lnTo>
                    <a:pt x="15" y="76"/>
                  </a:lnTo>
                  <a:lnTo>
                    <a:pt x="11" y="71"/>
                  </a:lnTo>
                  <a:lnTo>
                    <a:pt x="6" y="65"/>
                  </a:lnTo>
                  <a:lnTo>
                    <a:pt x="4" y="58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4" y="40"/>
                  </a:lnTo>
                  <a:lnTo>
                    <a:pt x="5" y="34"/>
                  </a:lnTo>
                  <a:lnTo>
                    <a:pt x="9" y="28"/>
                  </a:lnTo>
                  <a:lnTo>
                    <a:pt x="13" y="23"/>
                  </a:lnTo>
                  <a:lnTo>
                    <a:pt x="19" y="17"/>
                  </a:lnTo>
                  <a:lnTo>
                    <a:pt x="24" y="15"/>
                  </a:lnTo>
                  <a:lnTo>
                    <a:pt x="31" y="12"/>
                  </a:lnTo>
                  <a:lnTo>
                    <a:pt x="39" y="10"/>
                  </a:lnTo>
                  <a:lnTo>
                    <a:pt x="166" y="2"/>
                  </a:lnTo>
                  <a:lnTo>
                    <a:pt x="166" y="1"/>
                  </a:lnTo>
                  <a:lnTo>
                    <a:pt x="166" y="0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1" y="9"/>
                  </a:lnTo>
                  <a:lnTo>
                    <a:pt x="23" y="12"/>
                  </a:lnTo>
                  <a:lnTo>
                    <a:pt x="17" y="16"/>
                  </a:lnTo>
                  <a:lnTo>
                    <a:pt x="11" y="20"/>
                  </a:lnTo>
                  <a:lnTo>
                    <a:pt x="6" y="27"/>
                  </a:lnTo>
                  <a:lnTo>
                    <a:pt x="2" y="34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1" y="58"/>
                  </a:lnTo>
                  <a:lnTo>
                    <a:pt x="4" y="66"/>
                  </a:lnTo>
                  <a:lnTo>
                    <a:pt x="8" y="73"/>
                  </a:lnTo>
                  <a:lnTo>
                    <a:pt x="13" y="79"/>
                  </a:lnTo>
                  <a:lnTo>
                    <a:pt x="19" y="83"/>
                  </a:lnTo>
                  <a:lnTo>
                    <a:pt x="26" y="87"/>
                  </a:lnTo>
                  <a:lnTo>
                    <a:pt x="34" y="88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3" y="90"/>
                  </a:lnTo>
                  <a:lnTo>
                    <a:pt x="172" y="81"/>
                  </a:lnTo>
                  <a:lnTo>
                    <a:pt x="172" y="81"/>
                  </a:lnTo>
                  <a:lnTo>
                    <a:pt x="180" y="80"/>
                  </a:lnTo>
                  <a:lnTo>
                    <a:pt x="187" y="77"/>
                  </a:lnTo>
                  <a:lnTo>
                    <a:pt x="193" y="75"/>
                  </a:lnTo>
                  <a:lnTo>
                    <a:pt x="199" y="69"/>
                  </a:lnTo>
                  <a:lnTo>
                    <a:pt x="203" y="62"/>
                  </a:lnTo>
                  <a:lnTo>
                    <a:pt x="207" y="57"/>
                  </a:lnTo>
                  <a:lnTo>
                    <a:pt x="210" y="49"/>
                  </a:lnTo>
                  <a:lnTo>
                    <a:pt x="210" y="40"/>
                  </a:lnTo>
                  <a:lnTo>
                    <a:pt x="210" y="40"/>
                  </a:lnTo>
                  <a:lnTo>
                    <a:pt x="210" y="38"/>
                  </a:lnTo>
                  <a:lnTo>
                    <a:pt x="210" y="38"/>
                  </a:lnTo>
                  <a:lnTo>
                    <a:pt x="208" y="31"/>
                  </a:lnTo>
                  <a:lnTo>
                    <a:pt x="206" y="23"/>
                  </a:lnTo>
                  <a:lnTo>
                    <a:pt x="202" y="16"/>
                  </a:lnTo>
                  <a:lnTo>
                    <a:pt x="198" y="10"/>
                  </a:lnTo>
                  <a:lnTo>
                    <a:pt x="191" y="6"/>
                  </a:lnTo>
                  <a:lnTo>
                    <a:pt x="184" y="2"/>
                  </a:lnTo>
                  <a:lnTo>
                    <a:pt x="177" y="1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6" y="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42" name="Picture 342"/>
            <p:cNvPicPr>
              <a:picLocks noChangeAspect="1" noChangeArrowheads="1"/>
            </p:cNvPicPr>
            <p:nvPr/>
          </p:nvPicPr>
          <p:blipFill>
            <a:blip r:embed="rId1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3188" y="1320800"/>
              <a:ext cx="325438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3" name="Picture 343"/>
            <p:cNvPicPr>
              <a:picLocks noChangeAspect="1" noChangeArrowheads="1"/>
            </p:cNvPicPr>
            <p:nvPr/>
          </p:nvPicPr>
          <p:blipFill>
            <a:blip r:embed="rId1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5763" y="1503363"/>
              <a:ext cx="50800" cy="3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4" name="Picture 344"/>
            <p:cNvPicPr>
              <a:picLocks noChangeAspect="1" noChangeArrowheads="1"/>
            </p:cNvPicPr>
            <p:nvPr/>
          </p:nvPicPr>
          <p:blipFill>
            <a:blip r:embed="rId1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1" y="1504950"/>
              <a:ext cx="25400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5" name="Picture 345"/>
            <p:cNvPicPr>
              <a:picLocks noChangeAspect="1" noChangeArrowheads="1"/>
            </p:cNvPicPr>
            <p:nvPr/>
          </p:nvPicPr>
          <p:blipFill>
            <a:blip r:embed="rId1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438" y="1377950"/>
              <a:ext cx="260350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6" name="Picture 346"/>
            <p:cNvPicPr>
              <a:picLocks noChangeAspect="1" noChangeArrowheads="1"/>
            </p:cNvPicPr>
            <p:nvPr/>
          </p:nvPicPr>
          <p:blipFill>
            <a:blip r:embed="rId1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5263" y="1368425"/>
              <a:ext cx="246063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7" name="Picture 347"/>
            <p:cNvPicPr>
              <a:picLocks noChangeAspect="1" noChangeArrowheads="1"/>
            </p:cNvPicPr>
            <p:nvPr/>
          </p:nvPicPr>
          <p:blipFill>
            <a:blip r:embed="rId1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588" y="2747963"/>
              <a:ext cx="247650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3573463" y="2762250"/>
              <a:ext cx="217488" cy="314325"/>
            </a:xfrm>
            <a:custGeom>
              <a:avLst/>
              <a:gdLst>
                <a:gd name="T0" fmla="*/ 76 w 137"/>
                <a:gd name="T1" fmla="*/ 174 h 198"/>
                <a:gd name="T2" fmla="*/ 74 w 137"/>
                <a:gd name="T3" fmla="*/ 179 h 198"/>
                <a:gd name="T4" fmla="*/ 61 w 137"/>
                <a:gd name="T5" fmla="*/ 190 h 198"/>
                <a:gd name="T6" fmla="*/ 41 w 137"/>
                <a:gd name="T7" fmla="*/ 195 h 198"/>
                <a:gd name="T8" fmla="*/ 33 w 137"/>
                <a:gd name="T9" fmla="*/ 195 h 198"/>
                <a:gd name="T10" fmla="*/ 25 w 137"/>
                <a:gd name="T11" fmla="*/ 193 h 198"/>
                <a:gd name="T12" fmla="*/ 15 w 137"/>
                <a:gd name="T13" fmla="*/ 186 h 198"/>
                <a:gd name="T14" fmla="*/ 4 w 137"/>
                <a:gd name="T15" fmla="*/ 168 h 198"/>
                <a:gd name="T16" fmla="*/ 3 w 137"/>
                <a:gd name="T17" fmla="*/ 157 h 198"/>
                <a:gd name="T18" fmla="*/ 7 w 137"/>
                <a:gd name="T19" fmla="*/ 141 h 198"/>
                <a:gd name="T20" fmla="*/ 60 w 137"/>
                <a:gd name="T21" fmla="*/ 25 h 198"/>
                <a:gd name="T22" fmla="*/ 67 w 137"/>
                <a:gd name="T23" fmla="*/ 15 h 198"/>
                <a:gd name="T24" fmla="*/ 85 w 137"/>
                <a:gd name="T25" fmla="*/ 4 h 198"/>
                <a:gd name="T26" fmla="*/ 96 w 137"/>
                <a:gd name="T27" fmla="*/ 3 h 198"/>
                <a:gd name="T28" fmla="*/ 111 w 137"/>
                <a:gd name="T29" fmla="*/ 7 h 198"/>
                <a:gd name="T30" fmla="*/ 116 w 137"/>
                <a:gd name="T31" fmla="*/ 10 h 198"/>
                <a:gd name="T32" fmla="*/ 127 w 137"/>
                <a:gd name="T33" fmla="*/ 21 h 198"/>
                <a:gd name="T34" fmla="*/ 134 w 137"/>
                <a:gd name="T35" fmla="*/ 41 h 198"/>
                <a:gd name="T36" fmla="*/ 132 w 137"/>
                <a:gd name="T37" fmla="*/ 49 h 198"/>
                <a:gd name="T38" fmla="*/ 76 w 137"/>
                <a:gd name="T39" fmla="*/ 174 h 198"/>
                <a:gd name="T40" fmla="*/ 78 w 137"/>
                <a:gd name="T41" fmla="*/ 175 h 198"/>
                <a:gd name="T42" fmla="*/ 132 w 137"/>
                <a:gd name="T43" fmla="*/ 59 h 198"/>
                <a:gd name="T44" fmla="*/ 137 w 137"/>
                <a:gd name="T45" fmla="*/ 41 h 198"/>
                <a:gd name="T46" fmla="*/ 135 w 137"/>
                <a:gd name="T47" fmla="*/ 30 h 198"/>
                <a:gd name="T48" fmla="*/ 127 w 137"/>
                <a:gd name="T49" fmla="*/ 15 h 198"/>
                <a:gd name="T50" fmla="*/ 117 w 137"/>
                <a:gd name="T51" fmla="*/ 7 h 198"/>
                <a:gd name="T52" fmla="*/ 112 w 137"/>
                <a:gd name="T53" fmla="*/ 4 h 198"/>
                <a:gd name="T54" fmla="*/ 96 w 137"/>
                <a:gd name="T55" fmla="*/ 0 h 198"/>
                <a:gd name="T56" fmla="*/ 83 w 137"/>
                <a:gd name="T57" fmla="*/ 1 h 198"/>
                <a:gd name="T58" fmla="*/ 68 w 137"/>
                <a:gd name="T59" fmla="*/ 10 h 198"/>
                <a:gd name="T60" fmla="*/ 60 w 137"/>
                <a:gd name="T61" fmla="*/ 19 h 198"/>
                <a:gd name="T62" fmla="*/ 4 w 137"/>
                <a:gd name="T63" fmla="*/ 141 h 198"/>
                <a:gd name="T64" fmla="*/ 1 w 137"/>
                <a:gd name="T65" fmla="*/ 149 h 198"/>
                <a:gd name="T66" fmla="*/ 0 w 137"/>
                <a:gd name="T67" fmla="*/ 157 h 198"/>
                <a:gd name="T68" fmla="*/ 7 w 137"/>
                <a:gd name="T69" fmla="*/ 179 h 198"/>
                <a:gd name="T70" fmla="*/ 14 w 137"/>
                <a:gd name="T71" fmla="*/ 189 h 198"/>
                <a:gd name="T72" fmla="*/ 25 w 137"/>
                <a:gd name="T73" fmla="*/ 194 h 198"/>
                <a:gd name="T74" fmla="*/ 33 w 137"/>
                <a:gd name="T75" fmla="*/ 198 h 198"/>
                <a:gd name="T76" fmla="*/ 41 w 137"/>
                <a:gd name="T77" fmla="*/ 198 h 198"/>
                <a:gd name="T78" fmla="*/ 63 w 137"/>
                <a:gd name="T79" fmla="*/ 193 h 198"/>
                <a:gd name="T80" fmla="*/ 72 w 137"/>
                <a:gd name="T81" fmla="*/ 184 h 198"/>
                <a:gd name="T82" fmla="*/ 78 w 137"/>
                <a:gd name="T83" fmla="*/ 17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7" h="198">
                  <a:moveTo>
                    <a:pt x="78" y="174"/>
                  </a:moveTo>
                  <a:lnTo>
                    <a:pt x="76" y="174"/>
                  </a:lnTo>
                  <a:lnTo>
                    <a:pt x="76" y="174"/>
                  </a:lnTo>
                  <a:lnTo>
                    <a:pt x="74" y="179"/>
                  </a:lnTo>
                  <a:lnTo>
                    <a:pt x="70" y="183"/>
                  </a:lnTo>
                  <a:lnTo>
                    <a:pt x="61" y="190"/>
                  </a:lnTo>
                  <a:lnTo>
                    <a:pt x="52" y="194"/>
                  </a:lnTo>
                  <a:lnTo>
                    <a:pt x="41" y="195"/>
                  </a:lnTo>
                  <a:lnTo>
                    <a:pt x="41" y="195"/>
                  </a:lnTo>
                  <a:lnTo>
                    <a:pt x="33" y="195"/>
                  </a:lnTo>
                  <a:lnTo>
                    <a:pt x="25" y="193"/>
                  </a:lnTo>
                  <a:lnTo>
                    <a:pt x="25" y="193"/>
                  </a:lnTo>
                  <a:lnTo>
                    <a:pt x="21" y="190"/>
                  </a:lnTo>
                  <a:lnTo>
                    <a:pt x="15" y="186"/>
                  </a:lnTo>
                  <a:lnTo>
                    <a:pt x="8" y="178"/>
                  </a:lnTo>
                  <a:lnTo>
                    <a:pt x="4" y="168"/>
                  </a:lnTo>
                  <a:lnTo>
                    <a:pt x="3" y="157"/>
                  </a:lnTo>
                  <a:lnTo>
                    <a:pt x="3" y="157"/>
                  </a:lnTo>
                  <a:lnTo>
                    <a:pt x="4" y="149"/>
                  </a:lnTo>
                  <a:lnTo>
                    <a:pt x="7" y="141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3" y="21"/>
                  </a:lnTo>
                  <a:lnTo>
                    <a:pt x="67" y="15"/>
                  </a:lnTo>
                  <a:lnTo>
                    <a:pt x="75" y="8"/>
                  </a:lnTo>
                  <a:lnTo>
                    <a:pt x="85" y="4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104" y="4"/>
                  </a:lnTo>
                  <a:lnTo>
                    <a:pt x="111" y="7"/>
                  </a:lnTo>
                  <a:lnTo>
                    <a:pt x="111" y="7"/>
                  </a:lnTo>
                  <a:lnTo>
                    <a:pt x="116" y="10"/>
                  </a:lnTo>
                  <a:lnTo>
                    <a:pt x="120" y="12"/>
                  </a:lnTo>
                  <a:lnTo>
                    <a:pt x="127" y="21"/>
                  </a:lnTo>
                  <a:lnTo>
                    <a:pt x="132" y="30"/>
                  </a:lnTo>
                  <a:lnTo>
                    <a:pt x="134" y="41"/>
                  </a:lnTo>
                  <a:lnTo>
                    <a:pt x="134" y="41"/>
                  </a:lnTo>
                  <a:lnTo>
                    <a:pt x="132" y="49"/>
                  </a:lnTo>
                  <a:lnTo>
                    <a:pt x="130" y="57"/>
                  </a:lnTo>
                  <a:lnTo>
                    <a:pt x="76" y="174"/>
                  </a:lnTo>
                  <a:lnTo>
                    <a:pt x="78" y="174"/>
                  </a:lnTo>
                  <a:lnTo>
                    <a:pt x="78" y="175"/>
                  </a:lnTo>
                  <a:lnTo>
                    <a:pt x="132" y="59"/>
                  </a:lnTo>
                  <a:lnTo>
                    <a:pt x="132" y="59"/>
                  </a:lnTo>
                  <a:lnTo>
                    <a:pt x="135" y="49"/>
                  </a:lnTo>
                  <a:lnTo>
                    <a:pt x="137" y="41"/>
                  </a:lnTo>
                  <a:lnTo>
                    <a:pt x="137" y="41"/>
                  </a:lnTo>
                  <a:lnTo>
                    <a:pt x="135" y="30"/>
                  </a:lnTo>
                  <a:lnTo>
                    <a:pt x="130" y="19"/>
                  </a:lnTo>
                  <a:lnTo>
                    <a:pt x="127" y="15"/>
                  </a:lnTo>
                  <a:lnTo>
                    <a:pt x="123" y="11"/>
                  </a:lnTo>
                  <a:lnTo>
                    <a:pt x="117" y="7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04" y="1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83" y="1"/>
                  </a:lnTo>
                  <a:lnTo>
                    <a:pt x="74" y="7"/>
                  </a:lnTo>
                  <a:lnTo>
                    <a:pt x="68" y="10"/>
                  </a:lnTo>
                  <a:lnTo>
                    <a:pt x="64" y="14"/>
                  </a:lnTo>
                  <a:lnTo>
                    <a:pt x="60" y="19"/>
                  </a:lnTo>
                  <a:lnTo>
                    <a:pt x="57" y="23"/>
                  </a:lnTo>
                  <a:lnTo>
                    <a:pt x="4" y="141"/>
                  </a:lnTo>
                  <a:lnTo>
                    <a:pt x="4" y="141"/>
                  </a:lnTo>
                  <a:lnTo>
                    <a:pt x="1" y="149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1" y="168"/>
                  </a:lnTo>
                  <a:lnTo>
                    <a:pt x="7" y="179"/>
                  </a:lnTo>
                  <a:lnTo>
                    <a:pt x="10" y="184"/>
                  </a:lnTo>
                  <a:lnTo>
                    <a:pt x="14" y="189"/>
                  </a:lnTo>
                  <a:lnTo>
                    <a:pt x="19" y="191"/>
                  </a:lnTo>
                  <a:lnTo>
                    <a:pt x="25" y="194"/>
                  </a:lnTo>
                  <a:lnTo>
                    <a:pt x="25" y="194"/>
                  </a:lnTo>
                  <a:lnTo>
                    <a:pt x="33" y="198"/>
                  </a:lnTo>
                  <a:lnTo>
                    <a:pt x="41" y="198"/>
                  </a:lnTo>
                  <a:lnTo>
                    <a:pt x="41" y="198"/>
                  </a:lnTo>
                  <a:lnTo>
                    <a:pt x="53" y="197"/>
                  </a:lnTo>
                  <a:lnTo>
                    <a:pt x="63" y="193"/>
                  </a:lnTo>
                  <a:lnTo>
                    <a:pt x="68" y="189"/>
                  </a:lnTo>
                  <a:lnTo>
                    <a:pt x="72" y="184"/>
                  </a:lnTo>
                  <a:lnTo>
                    <a:pt x="75" y="180"/>
                  </a:lnTo>
                  <a:lnTo>
                    <a:pt x="78" y="175"/>
                  </a:lnTo>
                  <a:lnTo>
                    <a:pt x="78" y="174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49" name="Picture 349"/>
            <p:cNvPicPr>
              <a:picLocks noChangeAspect="1" noChangeArrowheads="1"/>
            </p:cNvPicPr>
            <p:nvPr/>
          </p:nvPicPr>
          <p:blipFill>
            <a:blip r:embed="rId1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6" y="1506538"/>
              <a:ext cx="18780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0" name="Picture 350"/>
            <p:cNvPicPr>
              <a:picLocks noChangeAspect="1" noChangeArrowheads="1"/>
            </p:cNvPicPr>
            <p:nvPr/>
          </p:nvPicPr>
          <p:blipFill>
            <a:blip r:embed="rId1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8351" y="1763713"/>
              <a:ext cx="358775" cy="20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1" name="Picture 351"/>
            <p:cNvPicPr>
              <a:picLocks noChangeAspect="1" noChangeArrowheads="1"/>
            </p:cNvPicPr>
            <p:nvPr/>
          </p:nvPicPr>
          <p:blipFill>
            <a:blip r:embed="rId1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4963" y="1660525"/>
              <a:ext cx="358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2" name="Picture 352"/>
            <p:cNvPicPr>
              <a:picLocks noChangeAspect="1" noChangeArrowheads="1"/>
            </p:cNvPicPr>
            <p:nvPr/>
          </p:nvPicPr>
          <p:blipFill>
            <a:blip r:embed="rId1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776" y="1639888"/>
              <a:ext cx="157163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3" name="Picture 353"/>
            <p:cNvPicPr>
              <a:picLocks noChangeAspect="1" noChangeArrowheads="1"/>
            </p:cNvPicPr>
            <p:nvPr/>
          </p:nvPicPr>
          <p:blipFill>
            <a:blip r:embed="rId1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101" y="1736725"/>
              <a:ext cx="14287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4" name="Picture 354"/>
            <p:cNvPicPr>
              <a:picLocks noChangeAspect="1" noChangeArrowheads="1"/>
            </p:cNvPicPr>
            <p:nvPr/>
          </p:nvPicPr>
          <p:blipFill>
            <a:blip r:embed="rId1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301" y="1582738"/>
              <a:ext cx="155575" cy="46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5" name="Picture 355"/>
            <p:cNvPicPr>
              <a:picLocks noChangeAspect="1" noChangeArrowheads="1"/>
            </p:cNvPicPr>
            <p:nvPr/>
          </p:nvPicPr>
          <p:blipFill>
            <a:blip r:embed="rId1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2626" y="1682750"/>
              <a:ext cx="180975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6" name="Picture 356"/>
            <p:cNvPicPr>
              <a:picLocks noChangeAspect="1" noChangeArrowheads="1"/>
            </p:cNvPicPr>
            <p:nvPr/>
          </p:nvPicPr>
          <p:blipFill>
            <a:blip r:embed="rId1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0576" y="1749425"/>
              <a:ext cx="15557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7" name="Picture 357"/>
            <p:cNvPicPr>
              <a:picLocks noChangeAspect="1" noChangeArrowheads="1"/>
            </p:cNvPicPr>
            <p:nvPr/>
          </p:nvPicPr>
          <p:blipFill>
            <a:blip r:embed="rId1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6926" y="1681163"/>
              <a:ext cx="227013" cy="8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" name="Picture 358"/>
            <p:cNvPicPr>
              <a:picLocks noChangeAspect="1" noChangeArrowheads="1"/>
            </p:cNvPicPr>
            <p:nvPr/>
          </p:nvPicPr>
          <p:blipFill>
            <a:blip r:embed="rId1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551" y="1728788"/>
              <a:ext cx="169863" cy="7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" name="Picture 359"/>
            <p:cNvPicPr>
              <a:picLocks noChangeAspect="1" noChangeArrowheads="1"/>
            </p:cNvPicPr>
            <p:nvPr/>
          </p:nvPicPr>
          <p:blipFill>
            <a:blip r:embed="rId1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0663" y="1500188"/>
              <a:ext cx="25400" cy="20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0" name="Picture 360"/>
            <p:cNvPicPr>
              <a:picLocks noChangeAspect="1" noChangeArrowheads="1"/>
            </p:cNvPicPr>
            <p:nvPr/>
          </p:nvPicPr>
          <p:blipFill>
            <a:blip r:embed="rId1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13" y="1503363"/>
              <a:ext cx="25400" cy="1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" name="Picture 361"/>
            <p:cNvPicPr>
              <a:picLocks noChangeAspect="1" noChangeArrowheads="1"/>
            </p:cNvPicPr>
            <p:nvPr/>
          </p:nvPicPr>
          <p:blipFill>
            <a:blip r:embed="rId1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5426" y="1487488"/>
              <a:ext cx="29210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2" name="Picture 362"/>
            <p:cNvPicPr>
              <a:picLocks noChangeAspect="1" noChangeArrowheads="1"/>
            </p:cNvPicPr>
            <p:nvPr/>
          </p:nvPicPr>
          <p:blipFill>
            <a:blip r:embed="rId1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0663" y="1492250"/>
              <a:ext cx="306388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3" name="Picture 363"/>
            <p:cNvPicPr>
              <a:picLocks noChangeAspect="1" noChangeArrowheads="1"/>
            </p:cNvPicPr>
            <p:nvPr/>
          </p:nvPicPr>
          <p:blipFill>
            <a:blip r:embed="rId1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701" y="1504950"/>
              <a:ext cx="142875" cy="7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4" name="Picture 364"/>
            <p:cNvPicPr>
              <a:picLocks noChangeAspect="1" noChangeArrowheads="1"/>
            </p:cNvPicPr>
            <p:nvPr/>
          </p:nvPicPr>
          <p:blipFill>
            <a:blip r:embed="rId1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938" y="1509713"/>
              <a:ext cx="150813" cy="7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5" name="Picture 365"/>
            <p:cNvPicPr>
              <a:picLocks noChangeAspect="1" noChangeArrowheads="1"/>
            </p:cNvPicPr>
            <p:nvPr/>
          </p:nvPicPr>
          <p:blipFill>
            <a:blip r:embed="rId1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488" y="1603375"/>
              <a:ext cx="19050" cy="1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6" name="Picture 366"/>
            <p:cNvPicPr>
              <a:picLocks noChangeAspect="1" noChangeArrowheads="1"/>
            </p:cNvPicPr>
            <p:nvPr/>
          </p:nvPicPr>
          <p:blipFill>
            <a:blip r:embed="rId1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5588" y="1522413"/>
              <a:ext cx="14922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7" name="Picture 367"/>
            <p:cNvPicPr>
              <a:picLocks noChangeAspect="1" noChangeArrowheads="1"/>
            </p:cNvPicPr>
            <p:nvPr/>
          </p:nvPicPr>
          <p:blipFill>
            <a:blip r:embed="rId1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351" y="1516063"/>
              <a:ext cx="46038" cy="3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" name="Picture 368"/>
            <p:cNvPicPr>
              <a:picLocks noChangeAspect="1" noChangeArrowheads="1"/>
            </p:cNvPicPr>
            <p:nvPr/>
          </p:nvPicPr>
          <p:blipFill>
            <a:blip r:embed="rId1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588" y="1520825"/>
              <a:ext cx="26988" cy="3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" name="Picture 369"/>
            <p:cNvPicPr>
              <a:picLocks noChangeAspect="1" noChangeArrowheads="1"/>
            </p:cNvPicPr>
            <p:nvPr/>
          </p:nvPicPr>
          <p:blipFill>
            <a:blip r:embed="rId1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76" y="1458913"/>
              <a:ext cx="1619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0" name="Freeform 370"/>
            <p:cNvSpPr>
              <a:spLocks/>
            </p:cNvSpPr>
            <p:nvPr/>
          </p:nvSpPr>
          <p:spPr bwMode="auto">
            <a:xfrm>
              <a:off x="7580313" y="1468438"/>
              <a:ext cx="149225" cy="201613"/>
            </a:xfrm>
            <a:custGeom>
              <a:avLst/>
              <a:gdLst>
                <a:gd name="T0" fmla="*/ 3 w 94"/>
                <a:gd name="T1" fmla="*/ 95 h 127"/>
                <a:gd name="T2" fmla="*/ 3 w 94"/>
                <a:gd name="T3" fmla="*/ 85 h 127"/>
                <a:gd name="T4" fmla="*/ 6 w 94"/>
                <a:gd name="T5" fmla="*/ 80 h 127"/>
                <a:gd name="T6" fmla="*/ 22 w 94"/>
                <a:gd name="T7" fmla="*/ 72 h 127"/>
                <a:gd name="T8" fmla="*/ 42 w 94"/>
                <a:gd name="T9" fmla="*/ 74 h 127"/>
                <a:gd name="T10" fmla="*/ 55 w 94"/>
                <a:gd name="T11" fmla="*/ 74 h 127"/>
                <a:gd name="T12" fmla="*/ 48 w 94"/>
                <a:gd name="T13" fmla="*/ 45 h 127"/>
                <a:gd name="T14" fmla="*/ 48 w 94"/>
                <a:gd name="T15" fmla="*/ 38 h 127"/>
                <a:gd name="T16" fmla="*/ 53 w 94"/>
                <a:gd name="T17" fmla="*/ 35 h 127"/>
                <a:gd name="T18" fmla="*/ 60 w 94"/>
                <a:gd name="T19" fmla="*/ 37 h 127"/>
                <a:gd name="T20" fmla="*/ 89 w 94"/>
                <a:gd name="T21" fmla="*/ 4 h 127"/>
                <a:gd name="T22" fmla="*/ 67 w 94"/>
                <a:gd name="T23" fmla="*/ 45 h 127"/>
                <a:gd name="T24" fmla="*/ 60 w 94"/>
                <a:gd name="T25" fmla="*/ 39 h 127"/>
                <a:gd name="T26" fmla="*/ 53 w 94"/>
                <a:gd name="T27" fmla="*/ 38 h 127"/>
                <a:gd name="T28" fmla="*/ 53 w 94"/>
                <a:gd name="T29" fmla="*/ 39 h 127"/>
                <a:gd name="T30" fmla="*/ 51 w 94"/>
                <a:gd name="T31" fmla="*/ 39 h 127"/>
                <a:gd name="T32" fmla="*/ 52 w 94"/>
                <a:gd name="T33" fmla="*/ 56 h 127"/>
                <a:gd name="T34" fmla="*/ 59 w 94"/>
                <a:gd name="T35" fmla="*/ 80 h 127"/>
                <a:gd name="T36" fmla="*/ 44 w 94"/>
                <a:gd name="T37" fmla="*/ 76 h 127"/>
                <a:gd name="T38" fmla="*/ 22 w 94"/>
                <a:gd name="T39" fmla="*/ 75 h 127"/>
                <a:gd name="T40" fmla="*/ 8 w 94"/>
                <a:gd name="T41" fmla="*/ 82 h 127"/>
                <a:gd name="T42" fmla="*/ 6 w 94"/>
                <a:gd name="T43" fmla="*/ 86 h 127"/>
                <a:gd name="T44" fmla="*/ 6 w 94"/>
                <a:gd name="T45" fmla="*/ 97 h 127"/>
                <a:gd name="T46" fmla="*/ 18 w 94"/>
                <a:gd name="T47" fmla="*/ 123 h 127"/>
                <a:gd name="T48" fmla="*/ 14 w 94"/>
                <a:gd name="T49" fmla="*/ 124 h 127"/>
                <a:gd name="T50" fmla="*/ 15 w 94"/>
                <a:gd name="T51" fmla="*/ 124 h 127"/>
                <a:gd name="T52" fmla="*/ 3 w 94"/>
                <a:gd name="T53" fmla="*/ 95 h 127"/>
                <a:gd name="T54" fmla="*/ 0 w 94"/>
                <a:gd name="T55" fmla="*/ 95 h 127"/>
                <a:gd name="T56" fmla="*/ 4 w 94"/>
                <a:gd name="T57" fmla="*/ 109 h 127"/>
                <a:gd name="T58" fmla="*/ 21 w 94"/>
                <a:gd name="T59" fmla="*/ 123 h 127"/>
                <a:gd name="T60" fmla="*/ 15 w 94"/>
                <a:gd name="T61" fmla="*/ 112 h 127"/>
                <a:gd name="T62" fmla="*/ 8 w 94"/>
                <a:gd name="T63" fmla="*/ 91 h 127"/>
                <a:gd name="T64" fmla="*/ 10 w 94"/>
                <a:gd name="T65" fmla="*/ 83 h 127"/>
                <a:gd name="T66" fmla="*/ 14 w 94"/>
                <a:gd name="T67" fmla="*/ 80 h 127"/>
                <a:gd name="T68" fmla="*/ 29 w 94"/>
                <a:gd name="T69" fmla="*/ 78 h 127"/>
                <a:gd name="T70" fmla="*/ 62 w 94"/>
                <a:gd name="T71" fmla="*/ 83 h 127"/>
                <a:gd name="T72" fmla="*/ 62 w 94"/>
                <a:gd name="T73" fmla="*/ 76 h 127"/>
                <a:gd name="T74" fmla="*/ 53 w 94"/>
                <a:gd name="T75" fmla="*/ 45 h 127"/>
                <a:gd name="T76" fmla="*/ 53 w 94"/>
                <a:gd name="T77" fmla="*/ 41 h 127"/>
                <a:gd name="T78" fmla="*/ 53 w 94"/>
                <a:gd name="T79" fmla="*/ 41 h 127"/>
                <a:gd name="T80" fmla="*/ 53 w 94"/>
                <a:gd name="T81" fmla="*/ 41 h 127"/>
                <a:gd name="T82" fmla="*/ 53 w 94"/>
                <a:gd name="T83" fmla="*/ 41 h 127"/>
                <a:gd name="T84" fmla="*/ 53 w 94"/>
                <a:gd name="T85" fmla="*/ 41 h 127"/>
                <a:gd name="T86" fmla="*/ 53 w 94"/>
                <a:gd name="T87" fmla="*/ 41 h 127"/>
                <a:gd name="T88" fmla="*/ 64 w 94"/>
                <a:gd name="T89" fmla="*/ 48 h 127"/>
                <a:gd name="T90" fmla="*/ 94 w 94"/>
                <a:gd name="T91" fmla="*/ 4 h 127"/>
                <a:gd name="T92" fmla="*/ 67 w 94"/>
                <a:gd name="T93" fmla="*/ 39 h 127"/>
                <a:gd name="T94" fmla="*/ 62 w 94"/>
                <a:gd name="T95" fmla="*/ 34 h 127"/>
                <a:gd name="T96" fmla="*/ 53 w 94"/>
                <a:gd name="T97" fmla="*/ 33 h 127"/>
                <a:gd name="T98" fmla="*/ 47 w 94"/>
                <a:gd name="T99" fmla="*/ 37 h 127"/>
                <a:gd name="T100" fmla="*/ 45 w 94"/>
                <a:gd name="T101" fmla="*/ 45 h 127"/>
                <a:gd name="T102" fmla="*/ 53 w 94"/>
                <a:gd name="T103" fmla="*/ 74 h 127"/>
                <a:gd name="T104" fmla="*/ 42 w 94"/>
                <a:gd name="T105" fmla="*/ 71 h 127"/>
                <a:gd name="T106" fmla="*/ 22 w 94"/>
                <a:gd name="T107" fmla="*/ 70 h 127"/>
                <a:gd name="T108" fmla="*/ 4 w 94"/>
                <a:gd name="T109" fmla="*/ 79 h 127"/>
                <a:gd name="T110" fmla="*/ 0 w 94"/>
                <a:gd name="T111" fmla="*/ 85 h 127"/>
                <a:gd name="T112" fmla="*/ 0 w 94"/>
                <a:gd name="T113" fmla="*/ 9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4" h="127">
                  <a:moveTo>
                    <a:pt x="2" y="95"/>
                  </a:moveTo>
                  <a:lnTo>
                    <a:pt x="3" y="95"/>
                  </a:lnTo>
                  <a:lnTo>
                    <a:pt x="3" y="95"/>
                  </a:lnTo>
                  <a:lnTo>
                    <a:pt x="3" y="91"/>
                  </a:lnTo>
                  <a:lnTo>
                    <a:pt x="3" y="91"/>
                  </a:lnTo>
                  <a:lnTo>
                    <a:pt x="3" y="85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10" y="76"/>
                  </a:lnTo>
                  <a:lnTo>
                    <a:pt x="15" y="74"/>
                  </a:lnTo>
                  <a:lnTo>
                    <a:pt x="22" y="72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42" y="74"/>
                  </a:lnTo>
                  <a:lnTo>
                    <a:pt x="52" y="75"/>
                  </a:lnTo>
                  <a:lnTo>
                    <a:pt x="55" y="76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49" y="56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3" y="35"/>
                  </a:lnTo>
                  <a:lnTo>
                    <a:pt x="53" y="35"/>
                  </a:lnTo>
                  <a:lnTo>
                    <a:pt x="58" y="35"/>
                  </a:lnTo>
                  <a:lnTo>
                    <a:pt x="60" y="37"/>
                  </a:lnTo>
                  <a:lnTo>
                    <a:pt x="66" y="41"/>
                  </a:lnTo>
                  <a:lnTo>
                    <a:pt x="67" y="42"/>
                  </a:lnTo>
                  <a:lnTo>
                    <a:pt x="89" y="4"/>
                  </a:lnTo>
                  <a:lnTo>
                    <a:pt x="92" y="5"/>
                  </a:lnTo>
                  <a:lnTo>
                    <a:pt x="68" y="46"/>
                  </a:lnTo>
                  <a:lnTo>
                    <a:pt x="67" y="45"/>
                  </a:lnTo>
                  <a:lnTo>
                    <a:pt x="67" y="45"/>
                  </a:lnTo>
                  <a:lnTo>
                    <a:pt x="67" y="45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58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2" y="38"/>
                  </a:lnTo>
                  <a:lnTo>
                    <a:pt x="53" y="39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1" y="39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2" y="56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44" y="76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2" y="75"/>
                  </a:lnTo>
                  <a:lnTo>
                    <a:pt x="17" y="76"/>
                  </a:lnTo>
                  <a:lnTo>
                    <a:pt x="12" y="79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6" y="86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6" y="97"/>
                  </a:lnTo>
                  <a:lnTo>
                    <a:pt x="8" y="105"/>
                  </a:lnTo>
                  <a:lnTo>
                    <a:pt x="12" y="113"/>
                  </a:lnTo>
                  <a:lnTo>
                    <a:pt x="18" y="123"/>
                  </a:lnTo>
                  <a:lnTo>
                    <a:pt x="19" y="123"/>
                  </a:lnTo>
                  <a:lnTo>
                    <a:pt x="18" y="121"/>
                  </a:lnTo>
                  <a:lnTo>
                    <a:pt x="14" y="124"/>
                  </a:lnTo>
                  <a:lnTo>
                    <a:pt x="14" y="125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7" y="108"/>
                  </a:lnTo>
                  <a:lnTo>
                    <a:pt x="4" y="101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2" y="95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2" y="102"/>
                  </a:lnTo>
                  <a:lnTo>
                    <a:pt x="4" y="109"/>
                  </a:lnTo>
                  <a:lnTo>
                    <a:pt x="14" y="125"/>
                  </a:lnTo>
                  <a:lnTo>
                    <a:pt x="14" y="127"/>
                  </a:lnTo>
                  <a:lnTo>
                    <a:pt x="21" y="123"/>
                  </a:lnTo>
                  <a:lnTo>
                    <a:pt x="21" y="121"/>
                  </a:lnTo>
                  <a:lnTo>
                    <a:pt x="21" y="121"/>
                  </a:lnTo>
                  <a:lnTo>
                    <a:pt x="15" y="112"/>
                  </a:lnTo>
                  <a:lnTo>
                    <a:pt x="11" y="104"/>
                  </a:lnTo>
                  <a:lnTo>
                    <a:pt x="8" y="97"/>
                  </a:lnTo>
                  <a:lnTo>
                    <a:pt x="8" y="91"/>
                  </a:lnTo>
                  <a:lnTo>
                    <a:pt x="8" y="91"/>
                  </a:lnTo>
                  <a:lnTo>
                    <a:pt x="8" y="87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4" y="80"/>
                  </a:lnTo>
                  <a:lnTo>
                    <a:pt x="18" y="79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44" y="79"/>
                  </a:lnTo>
                  <a:lnTo>
                    <a:pt x="56" y="82"/>
                  </a:lnTo>
                  <a:lnTo>
                    <a:pt x="62" y="83"/>
                  </a:lnTo>
                  <a:lnTo>
                    <a:pt x="64" y="85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55" y="56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64" y="48"/>
                  </a:lnTo>
                  <a:lnTo>
                    <a:pt x="67" y="49"/>
                  </a:lnTo>
                  <a:lnTo>
                    <a:pt x="68" y="50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66" y="39"/>
                  </a:lnTo>
                  <a:lnTo>
                    <a:pt x="67" y="39"/>
                  </a:lnTo>
                  <a:lnTo>
                    <a:pt x="67" y="38"/>
                  </a:lnTo>
                  <a:lnTo>
                    <a:pt x="67" y="38"/>
                  </a:lnTo>
                  <a:lnTo>
                    <a:pt x="62" y="34"/>
                  </a:lnTo>
                  <a:lnTo>
                    <a:pt x="58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7" y="56"/>
                  </a:lnTo>
                  <a:lnTo>
                    <a:pt x="52" y="75"/>
                  </a:lnTo>
                  <a:lnTo>
                    <a:pt x="53" y="74"/>
                  </a:lnTo>
                  <a:lnTo>
                    <a:pt x="53" y="72"/>
                  </a:lnTo>
                  <a:lnTo>
                    <a:pt x="53" y="72"/>
                  </a:lnTo>
                  <a:lnTo>
                    <a:pt x="42" y="71"/>
                  </a:lnTo>
                  <a:lnTo>
                    <a:pt x="29" y="70"/>
                  </a:lnTo>
                  <a:lnTo>
                    <a:pt x="29" y="70"/>
                  </a:lnTo>
                  <a:lnTo>
                    <a:pt x="22" y="70"/>
                  </a:lnTo>
                  <a:lnTo>
                    <a:pt x="15" y="71"/>
                  </a:lnTo>
                  <a:lnTo>
                    <a:pt x="8" y="74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0" y="85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2" y="95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71" name="Picture 371"/>
            <p:cNvPicPr>
              <a:picLocks noChangeAspect="1" noChangeArrowheads="1"/>
            </p:cNvPicPr>
            <p:nvPr/>
          </p:nvPicPr>
          <p:blipFill>
            <a:blip r:embed="rId1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4888" y="1604963"/>
              <a:ext cx="285750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7370763" y="1619250"/>
              <a:ext cx="255588" cy="290513"/>
            </a:xfrm>
            <a:custGeom>
              <a:avLst/>
              <a:gdLst>
                <a:gd name="T0" fmla="*/ 90 w 161"/>
                <a:gd name="T1" fmla="*/ 17 h 183"/>
                <a:gd name="T2" fmla="*/ 97 w 161"/>
                <a:gd name="T3" fmla="*/ 11 h 183"/>
                <a:gd name="T4" fmla="*/ 112 w 161"/>
                <a:gd name="T5" fmla="*/ 3 h 183"/>
                <a:gd name="T6" fmla="*/ 120 w 161"/>
                <a:gd name="T7" fmla="*/ 3 h 183"/>
                <a:gd name="T8" fmla="*/ 132 w 161"/>
                <a:gd name="T9" fmla="*/ 5 h 183"/>
                <a:gd name="T10" fmla="*/ 144 w 161"/>
                <a:gd name="T11" fmla="*/ 11 h 183"/>
                <a:gd name="T12" fmla="*/ 150 w 161"/>
                <a:gd name="T13" fmla="*/ 17 h 183"/>
                <a:gd name="T14" fmla="*/ 158 w 161"/>
                <a:gd name="T15" fmla="*/ 33 h 183"/>
                <a:gd name="T16" fmla="*/ 158 w 161"/>
                <a:gd name="T17" fmla="*/ 41 h 183"/>
                <a:gd name="T18" fmla="*/ 157 w 161"/>
                <a:gd name="T19" fmla="*/ 54 h 183"/>
                <a:gd name="T20" fmla="*/ 150 w 161"/>
                <a:gd name="T21" fmla="*/ 65 h 183"/>
                <a:gd name="T22" fmla="*/ 71 w 161"/>
                <a:gd name="T23" fmla="*/ 166 h 183"/>
                <a:gd name="T24" fmla="*/ 57 w 161"/>
                <a:gd name="T25" fmla="*/ 177 h 183"/>
                <a:gd name="T26" fmla="*/ 41 w 161"/>
                <a:gd name="T27" fmla="*/ 181 h 183"/>
                <a:gd name="T28" fmla="*/ 35 w 161"/>
                <a:gd name="T29" fmla="*/ 179 h 183"/>
                <a:gd name="T30" fmla="*/ 23 w 161"/>
                <a:gd name="T31" fmla="*/ 175 h 183"/>
                <a:gd name="T32" fmla="*/ 17 w 161"/>
                <a:gd name="T33" fmla="*/ 171 h 183"/>
                <a:gd name="T34" fmla="*/ 7 w 161"/>
                <a:gd name="T35" fmla="*/ 157 h 183"/>
                <a:gd name="T36" fmla="*/ 2 w 161"/>
                <a:gd name="T37" fmla="*/ 141 h 183"/>
                <a:gd name="T38" fmla="*/ 4 w 161"/>
                <a:gd name="T39" fmla="*/ 136 h 183"/>
                <a:gd name="T40" fmla="*/ 8 w 161"/>
                <a:gd name="T41" fmla="*/ 123 h 183"/>
                <a:gd name="T42" fmla="*/ 90 w 161"/>
                <a:gd name="T43" fmla="*/ 17 h 183"/>
                <a:gd name="T44" fmla="*/ 88 w 161"/>
                <a:gd name="T45" fmla="*/ 15 h 183"/>
                <a:gd name="T46" fmla="*/ 9 w 161"/>
                <a:gd name="T47" fmla="*/ 117 h 183"/>
                <a:gd name="T48" fmla="*/ 2 w 161"/>
                <a:gd name="T49" fmla="*/ 129 h 183"/>
                <a:gd name="T50" fmla="*/ 0 w 161"/>
                <a:gd name="T51" fmla="*/ 141 h 183"/>
                <a:gd name="T52" fmla="*/ 1 w 161"/>
                <a:gd name="T53" fmla="*/ 151 h 183"/>
                <a:gd name="T54" fmla="*/ 9 w 161"/>
                <a:gd name="T55" fmla="*/ 167 h 183"/>
                <a:gd name="T56" fmla="*/ 16 w 161"/>
                <a:gd name="T57" fmla="*/ 174 h 183"/>
                <a:gd name="T58" fmla="*/ 28 w 161"/>
                <a:gd name="T59" fmla="*/ 181 h 183"/>
                <a:gd name="T60" fmla="*/ 41 w 161"/>
                <a:gd name="T61" fmla="*/ 183 h 183"/>
                <a:gd name="T62" fmla="*/ 50 w 161"/>
                <a:gd name="T63" fmla="*/ 182 h 183"/>
                <a:gd name="T64" fmla="*/ 67 w 161"/>
                <a:gd name="T65" fmla="*/ 174 h 183"/>
                <a:gd name="T66" fmla="*/ 153 w 161"/>
                <a:gd name="T67" fmla="*/ 66 h 183"/>
                <a:gd name="T68" fmla="*/ 157 w 161"/>
                <a:gd name="T69" fmla="*/ 61 h 183"/>
                <a:gd name="T70" fmla="*/ 161 w 161"/>
                <a:gd name="T71" fmla="*/ 48 h 183"/>
                <a:gd name="T72" fmla="*/ 161 w 161"/>
                <a:gd name="T73" fmla="*/ 41 h 183"/>
                <a:gd name="T74" fmla="*/ 157 w 161"/>
                <a:gd name="T75" fmla="*/ 24 h 183"/>
                <a:gd name="T76" fmla="*/ 146 w 161"/>
                <a:gd name="T77" fmla="*/ 9 h 183"/>
                <a:gd name="T78" fmla="*/ 140 w 161"/>
                <a:gd name="T79" fmla="*/ 5 h 183"/>
                <a:gd name="T80" fmla="*/ 127 w 161"/>
                <a:gd name="T81" fmla="*/ 0 h 183"/>
                <a:gd name="T82" fmla="*/ 120 w 161"/>
                <a:gd name="T83" fmla="*/ 0 h 183"/>
                <a:gd name="T84" fmla="*/ 102 w 161"/>
                <a:gd name="T85" fmla="*/ 5 h 183"/>
                <a:gd name="T86" fmla="*/ 88 w 161"/>
                <a:gd name="T87" fmla="*/ 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1" h="183">
                  <a:moveTo>
                    <a:pt x="88" y="17"/>
                  </a:moveTo>
                  <a:lnTo>
                    <a:pt x="90" y="17"/>
                  </a:lnTo>
                  <a:lnTo>
                    <a:pt x="90" y="17"/>
                  </a:lnTo>
                  <a:lnTo>
                    <a:pt x="97" y="11"/>
                  </a:lnTo>
                  <a:lnTo>
                    <a:pt x="104" y="6"/>
                  </a:lnTo>
                  <a:lnTo>
                    <a:pt x="112" y="3"/>
                  </a:lnTo>
                  <a:lnTo>
                    <a:pt x="120" y="3"/>
                  </a:lnTo>
                  <a:lnTo>
                    <a:pt x="120" y="3"/>
                  </a:lnTo>
                  <a:lnTo>
                    <a:pt x="127" y="3"/>
                  </a:lnTo>
                  <a:lnTo>
                    <a:pt x="132" y="5"/>
                  </a:lnTo>
                  <a:lnTo>
                    <a:pt x="139" y="7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50" y="17"/>
                  </a:lnTo>
                  <a:lnTo>
                    <a:pt x="155" y="25"/>
                  </a:lnTo>
                  <a:lnTo>
                    <a:pt x="158" y="33"/>
                  </a:lnTo>
                  <a:lnTo>
                    <a:pt x="158" y="41"/>
                  </a:lnTo>
                  <a:lnTo>
                    <a:pt x="158" y="41"/>
                  </a:lnTo>
                  <a:lnTo>
                    <a:pt x="158" y="47"/>
                  </a:lnTo>
                  <a:lnTo>
                    <a:pt x="157" y="54"/>
                  </a:lnTo>
                  <a:lnTo>
                    <a:pt x="154" y="59"/>
                  </a:lnTo>
                  <a:lnTo>
                    <a:pt x="150" y="65"/>
                  </a:lnTo>
                  <a:lnTo>
                    <a:pt x="71" y="166"/>
                  </a:lnTo>
                  <a:lnTo>
                    <a:pt x="71" y="166"/>
                  </a:lnTo>
                  <a:lnTo>
                    <a:pt x="65" y="171"/>
                  </a:lnTo>
                  <a:lnTo>
                    <a:pt x="57" y="177"/>
                  </a:lnTo>
                  <a:lnTo>
                    <a:pt x="50" y="179"/>
                  </a:lnTo>
                  <a:lnTo>
                    <a:pt x="41" y="181"/>
                  </a:lnTo>
                  <a:lnTo>
                    <a:pt x="41" y="181"/>
                  </a:lnTo>
                  <a:lnTo>
                    <a:pt x="35" y="179"/>
                  </a:lnTo>
                  <a:lnTo>
                    <a:pt x="28" y="178"/>
                  </a:lnTo>
                  <a:lnTo>
                    <a:pt x="23" y="175"/>
                  </a:lnTo>
                  <a:lnTo>
                    <a:pt x="17" y="171"/>
                  </a:lnTo>
                  <a:lnTo>
                    <a:pt x="17" y="171"/>
                  </a:lnTo>
                  <a:lnTo>
                    <a:pt x="11" y="166"/>
                  </a:lnTo>
                  <a:lnTo>
                    <a:pt x="7" y="157"/>
                  </a:lnTo>
                  <a:lnTo>
                    <a:pt x="4" y="151"/>
                  </a:lnTo>
                  <a:lnTo>
                    <a:pt x="2" y="141"/>
                  </a:lnTo>
                  <a:lnTo>
                    <a:pt x="2" y="141"/>
                  </a:lnTo>
                  <a:lnTo>
                    <a:pt x="4" y="136"/>
                  </a:lnTo>
                  <a:lnTo>
                    <a:pt x="5" y="129"/>
                  </a:lnTo>
                  <a:lnTo>
                    <a:pt x="8" y="123"/>
                  </a:lnTo>
                  <a:lnTo>
                    <a:pt x="11" y="118"/>
                  </a:lnTo>
                  <a:lnTo>
                    <a:pt x="90" y="17"/>
                  </a:lnTo>
                  <a:lnTo>
                    <a:pt x="88" y="17"/>
                  </a:lnTo>
                  <a:lnTo>
                    <a:pt x="88" y="15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5" y="122"/>
                  </a:lnTo>
                  <a:lnTo>
                    <a:pt x="2" y="129"/>
                  </a:lnTo>
                  <a:lnTo>
                    <a:pt x="1" y="136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1" y="151"/>
                  </a:lnTo>
                  <a:lnTo>
                    <a:pt x="4" y="159"/>
                  </a:lnTo>
                  <a:lnTo>
                    <a:pt x="9" y="167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22" y="178"/>
                  </a:lnTo>
                  <a:lnTo>
                    <a:pt x="28" y="181"/>
                  </a:lnTo>
                  <a:lnTo>
                    <a:pt x="34" y="182"/>
                  </a:lnTo>
                  <a:lnTo>
                    <a:pt x="41" y="183"/>
                  </a:lnTo>
                  <a:lnTo>
                    <a:pt x="41" y="183"/>
                  </a:lnTo>
                  <a:lnTo>
                    <a:pt x="50" y="182"/>
                  </a:lnTo>
                  <a:lnTo>
                    <a:pt x="58" y="179"/>
                  </a:lnTo>
                  <a:lnTo>
                    <a:pt x="67" y="174"/>
                  </a:lnTo>
                  <a:lnTo>
                    <a:pt x="73" y="167"/>
                  </a:lnTo>
                  <a:lnTo>
                    <a:pt x="153" y="66"/>
                  </a:lnTo>
                  <a:lnTo>
                    <a:pt x="153" y="66"/>
                  </a:lnTo>
                  <a:lnTo>
                    <a:pt x="157" y="61"/>
                  </a:lnTo>
                  <a:lnTo>
                    <a:pt x="159" y="54"/>
                  </a:lnTo>
                  <a:lnTo>
                    <a:pt x="161" y="48"/>
                  </a:lnTo>
                  <a:lnTo>
                    <a:pt x="161" y="41"/>
                  </a:lnTo>
                  <a:lnTo>
                    <a:pt x="161" y="41"/>
                  </a:lnTo>
                  <a:lnTo>
                    <a:pt x="161" y="32"/>
                  </a:lnTo>
                  <a:lnTo>
                    <a:pt x="157" y="24"/>
                  </a:lnTo>
                  <a:lnTo>
                    <a:pt x="153" y="15"/>
                  </a:lnTo>
                  <a:lnTo>
                    <a:pt x="146" y="9"/>
                  </a:lnTo>
                  <a:lnTo>
                    <a:pt x="146" y="9"/>
                  </a:lnTo>
                  <a:lnTo>
                    <a:pt x="140" y="5"/>
                  </a:lnTo>
                  <a:lnTo>
                    <a:pt x="134" y="2"/>
                  </a:lnTo>
                  <a:lnTo>
                    <a:pt x="127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02" y="5"/>
                  </a:lnTo>
                  <a:lnTo>
                    <a:pt x="95" y="9"/>
                  </a:lnTo>
                  <a:lnTo>
                    <a:pt x="88" y="15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73" name="Picture 373"/>
            <p:cNvPicPr>
              <a:picLocks noChangeAspect="1" noChangeArrowheads="1"/>
            </p:cNvPicPr>
            <p:nvPr/>
          </p:nvPicPr>
          <p:blipFill>
            <a:blip r:embed="rId1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2776" y="1612900"/>
              <a:ext cx="350838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6978651" y="1627188"/>
              <a:ext cx="322263" cy="193675"/>
            </a:xfrm>
            <a:custGeom>
              <a:avLst/>
              <a:gdLst>
                <a:gd name="T0" fmla="*/ 174 w 203"/>
                <a:gd name="T1" fmla="*/ 45 h 122"/>
                <a:gd name="T2" fmla="*/ 180 w 203"/>
                <a:gd name="T3" fmla="*/ 47 h 122"/>
                <a:gd name="T4" fmla="*/ 189 w 203"/>
                <a:gd name="T5" fmla="*/ 54 h 122"/>
                <a:gd name="T6" fmla="*/ 196 w 203"/>
                <a:gd name="T7" fmla="*/ 64 h 122"/>
                <a:gd name="T8" fmla="*/ 200 w 203"/>
                <a:gd name="T9" fmla="*/ 75 h 122"/>
                <a:gd name="T10" fmla="*/ 200 w 203"/>
                <a:gd name="T11" fmla="*/ 81 h 122"/>
                <a:gd name="T12" fmla="*/ 199 w 203"/>
                <a:gd name="T13" fmla="*/ 92 h 122"/>
                <a:gd name="T14" fmla="*/ 196 w 203"/>
                <a:gd name="T15" fmla="*/ 99 h 122"/>
                <a:gd name="T16" fmla="*/ 189 w 203"/>
                <a:gd name="T17" fmla="*/ 109 h 122"/>
                <a:gd name="T18" fmla="*/ 180 w 203"/>
                <a:gd name="T19" fmla="*/ 116 h 122"/>
                <a:gd name="T20" fmla="*/ 169 w 203"/>
                <a:gd name="T21" fmla="*/ 118 h 122"/>
                <a:gd name="T22" fmla="*/ 162 w 203"/>
                <a:gd name="T23" fmla="*/ 120 h 122"/>
                <a:gd name="T24" fmla="*/ 151 w 203"/>
                <a:gd name="T25" fmla="*/ 117 h 122"/>
                <a:gd name="T26" fmla="*/ 30 w 203"/>
                <a:gd name="T27" fmla="*/ 77 h 122"/>
                <a:gd name="T28" fmla="*/ 19 w 203"/>
                <a:gd name="T29" fmla="*/ 72 h 122"/>
                <a:gd name="T30" fmla="*/ 9 w 203"/>
                <a:gd name="T31" fmla="*/ 62 h 122"/>
                <a:gd name="T32" fmla="*/ 5 w 203"/>
                <a:gd name="T33" fmla="*/ 53 h 122"/>
                <a:gd name="T34" fmla="*/ 2 w 203"/>
                <a:gd name="T35" fmla="*/ 41 h 122"/>
                <a:gd name="T36" fmla="*/ 4 w 203"/>
                <a:gd name="T37" fmla="*/ 35 h 122"/>
                <a:gd name="T38" fmla="*/ 5 w 203"/>
                <a:gd name="T39" fmla="*/ 28 h 122"/>
                <a:gd name="T40" fmla="*/ 11 w 203"/>
                <a:gd name="T41" fmla="*/ 17 h 122"/>
                <a:gd name="T42" fmla="*/ 19 w 203"/>
                <a:gd name="T43" fmla="*/ 9 h 122"/>
                <a:gd name="T44" fmla="*/ 30 w 203"/>
                <a:gd name="T45" fmla="*/ 4 h 122"/>
                <a:gd name="T46" fmla="*/ 41 w 203"/>
                <a:gd name="T47" fmla="*/ 2 h 122"/>
                <a:gd name="T48" fmla="*/ 47 w 203"/>
                <a:gd name="T49" fmla="*/ 2 h 122"/>
                <a:gd name="T50" fmla="*/ 174 w 203"/>
                <a:gd name="T51" fmla="*/ 45 h 122"/>
                <a:gd name="T52" fmla="*/ 176 w 203"/>
                <a:gd name="T53" fmla="*/ 42 h 122"/>
                <a:gd name="T54" fmla="*/ 54 w 203"/>
                <a:gd name="T55" fmla="*/ 1 h 122"/>
                <a:gd name="T56" fmla="*/ 41 w 203"/>
                <a:gd name="T57" fmla="*/ 0 h 122"/>
                <a:gd name="T58" fmla="*/ 35 w 203"/>
                <a:gd name="T59" fmla="*/ 0 h 122"/>
                <a:gd name="T60" fmla="*/ 23 w 203"/>
                <a:gd name="T61" fmla="*/ 4 h 122"/>
                <a:gd name="T62" fmla="*/ 12 w 203"/>
                <a:gd name="T63" fmla="*/ 10 h 122"/>
                <a:gd name="T64" fmla="*/ 5 w 203"/>
                <a:gd name="T65" fmla="*/ 21 h 122"/>
                <a:gd name="T66" fmla="*/ 2 w 203"/>
                <a:gd name="T67" fmla="*/ 28 h 122"/>
                <a:gd name="T68" fmla="*/ 0 w 203"/>
                <a:gd name="T69" fmla="*/ 41 h 122"/>
                <a:gd name="T70" fmla="*/ 1 w 203"/>
                <a:gd name="T71" fmla="*/ 47 h 122"/>
                <a:gd name="T72" fmla="*/ 4 w 203"/>
                <a:gd name="T73" fmla="*/ 58 h 122"/>
                <a:gd name="T74" fmla="*/ 12 w 203"/>
                <a:gd name="T75" fmla="*/ 69 h 122"/>
                <a:gd name="T76" fmla="*/ 22 w 203"/>
                <a:gd name="T77" fmla="*/ 77 h 122"/>
                <a:gd name="T78" fmla="*/ 150 w 203"/>
                <a:gd name="T79" fmla="*/ 120 h 122"/>
                <a:gd name="T80" fmla="*/ 157 w 203"/>
                <a:gd name="T81" fmla="*/ 121 h 122"/>
                <a:gd name="T82" fmla="*/ 162 w 203"/>
                <a:gd name="T83" fmla="*/ 122 h 122"/>
                <a:gd name="T84" fmla="*/ 176 w 203"/>
                <a:gd name="T85" fmla="*/ 120 h 122"/>
                <a:gd name="T86" fmla="*/ 187 w 203"/>
                <a:gd name="T87" fmla="*/ 114 h 122"/>
                <a:gd name="T88" fmla="*/ 195 w 203"/>
                <a:gd name="T89" fmla="*/ 106 h 122"/>
                <a:gd name="T90" fmla="*/ 202 w 203"/>
                <a:gd name="T91" fmla="*/ 94 h 122"/>
                <a:gd name="T92" fmla="*/ 203 w 203"/>
                <a:gd name="T93" fmla="*/ 87 h 122"/>
                <a:gd name="T94" fmla="*/ 203 w 203"/>
                <a:gd name="T95" fmla="*/ 81 h 122"/>
                <a:gd name="T96" fmla="*/ 202 w 203"/>
                <a:gd name="T97" fmla="*/ 68 h 122"/>
                <a:gd name="T98" fmla="*/ 196 w 203"/>
                <a:gd name="T99" fmla="*/ 57 h 122"/>
                <a:gd name="T100" fmla="*/ 187 w 203"/>
                <a:gd name="T101" fmla="*/ 47 h 122"/>
                <a:gd name="T102" fmla="*/ 176 w 203"/>
                <a:gd name="T103" fmla="*/ 4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3" h="122">
                  <a:moveTo>
                    <a:pt x="176" y="43"/>
                  </a:moveTo>
                  <a:lnTo>
                    <a:pt x="174" y="45"/>
                  </a:lnTo>
                  <a:lnTo>
                    <a:pt x="174" y="45"/>
                  </a:lnTo>
                  <a:lnTo>
                    <a:pt x="180" y="47"/>
                  </a:lnTo>
                  <a:lnTo>
                    <a:pt x="185" y="50"/>
                  </a:lnTo>
                  <a:lnTo>
                    <a:pt x="189" y="54"/>
                  </a:lnTo>
                  <a:lnTo>
                    <a:pt x="194" y="58"/>
                  </a:lnTo>
                  <a:lnTo>
                    <a:pt x="196" y="64"/>
                  </a:lnTo>
                  <a:lnTo>
                    <a:pt x="199" y="69"/>
                  </a:lnTo>
                  <a:lnTo>
                    <a:pt x="200" y="75"/>
                  </a:lnTo>
                  <a:lnTo>
                    <a:pt x="200" y="81"/>
                  </a:lnTo>
                  <a:lnTo>
                    <a:pt x="200" y="81"/>
                  </a:lnTo>
                  <a:lnTo>
                    <a:pt x="200" y="87"/>
                  </a:lnTo>
                  <a:lnTo>
                    <a:pt x="199" y="92"/>
                  </a:lnTo>
                  <a:lnTo>
                    <a:pt x="199" y="92"/>
                  </a:lnTo>
                  <a:lnTo>
                    <a:pt x="196" y="99"/>
                  </a:lnTo>
                  <a:lnTo>
                    <a:pt x="194" y="103"/>
                  </a:lnTo>
                  <a:lnTo>
                    <a:pt x="189" y="109"/>
                  </a:lnTo>
                  <a:lnTo>
                    <a:pt x="185" y="112"/>
                  </a:lnTo>
                  <a:lnTo>
                    <a:pt x="180" y="116"/>
                  </a:lnTo>
                  <a:lnTo>
                    <a:pt x="174" y="117"/>
                  </a:lnTo>
                  <a:lnTo>
                    <a:pt x="169" y="118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57" y="118"/>
                  </a:lnTo>
                  <a:lnTo>
                    <a:pt x="151" y="117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23" y="75"/>
                  </a:lnTo>
                  <a:lnTo>
                    <a:pt x="19" y="72"/>
                  </a:lnTo>
                  <a:lnTo>
                    <a:pt x="13" y="68"/>
                  </a:lnTo>
                  <a:lnTo>
                    <a:pt x="9" y="62"/>
                  </a:lnTo>
                  <a:lnTo>
                    <a:pt x="6" y="58"/>
                  </a:lnTo>
                  <a:lnTo>
                    <a:pt x="5" y="53"/>
                  </a:lnTo>
                  <a:lnTo>
                    <a:pt x="4" y="46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4" y="35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8" y="23"/>
                  </a:lnTo>
                  <a:lnTo>
                    <a:pt x="11" y="17"/>
                  </a:lnTo>
                  <a:lnTo>
                    <a:pt x="15" y="13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4"/>
                  </a:lnTo>
                  <a:lnTo>
                    <a:pt x="35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7" y="2"/>
                  </a:lnTo>
                  <a:lnTo>
                    <a:pt x="53" y="4"/>
                  </a:lnTo>
                  <a:lnTo>
                    <a:pt x="174" y="45"/>
                  </a:lnTo>
                  <a:lnTo>
                    <a:pt x="176" y="43"/>
                  </a:lnTo>
                  <a:lnTo>
                    <a:pt x="176" y="42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28" y="1"/>
                  </a:lnTo>
                  <a:lnTo>
                    <a:pt x="23" y="4"/>
                  </a:lnTo>
                  <a:lnTo>
                    <a:pt x="17" y="6"/>
                  </a:lnTo>
                  <a:lnTo>
                    <a:pt x="12" y="10"/>
                  </a:lnTo>
                  <a:lnTo>
                    <a:pt x="8" y="16"/>
                  </a:lnTo>
                  <a:lnTo>
                    <a:pt x="5" y="21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1" y="34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" y="47"/>
                  </a:lnTo>
                  <a:lnTo>
                    <a:pt x="2" y="53"/>
                  </a:lnTo>
                  <a:lnTo>
                    <a:pt x="4" y="58"/>
                  </a:lnTo>
                  <a:lnTo>
                    <a:pt x="8" y="64"/>
                  </a:lnTo>
                  <a:lnTo>
                    <a:pt x="12" y="69"/>
                  </a:lnTo>
                  <a:lnTo>
                    <a:pt x="16" y="73"/>
                  </a:lnTo>
                  <a:lnTo>
                    <a:pt x="22" y="77"/>
                  </a:lnTo>
                  <a:lnTo>
                    <a:pt x="28" y="80"/>
                  </a:lnTo>
                  <a:lnTo>
                    <a:pt x="150" y="120"/>
                  </a:lnTo>
                  <a:lnTo>
                    <a:pt x="150" y="120"/>
                  </a:lnTo>
                  <a:lnTo>
                    <a:pt x="157" y="121"/>
                  </a:lnTo>
                  <a:lnTo>
                    <a:pt x="162" y="122"/>
                  </a:lnTo>
                  <a:lnTo>
                    <a:pt x="162" y="122"/>
                  </a:lnTo>
                  <a:lnTo>
                    <a:pt x="169" y="121"/>
                  </a:lnTo>
                  <a:lnTo>
                    <a:pt x="176" y="120"/>
                  </a:lnTo>
                  <a:lnTo>
                    <a:pt x="181" y="117"/>
                  </a:lnTo>
                  <a:lnTo>
                    <a:pt x="187" y="114"/>
                  </a:lnTo>
                  <a:lnTo>
                    <a:pt x="191" y="110"/>
                  </a:lnTo>
                  <a:lnTo>
                    <a:pt x="195" y="106"/>
                  </a:lnTo>
                  <a:lnTo>
                    <a:pt x="199" y="101"/>
                  </a:lnTo>
                  <a:lnTo>
                    <a:pt x="202" y="94"/>
                  </a:lnTo>
                  <a:lnTo>
                    <a:pt x="202" y="94"/>
                  </a:lnTo>
                  <a:lnTo>
                    <a:pt x="203" y="87"/>
                  </a:lnTo>
                  <a:lnTo>
                    <a:pt x="203" y="81"/>
                  </a:lnTo>
                  <a:lnTo>
                    <a:pt x="203" y="81"/>
                  </a:lnTo>
                  <a:lnTo>
                    <a:pt x="203" y="75"/>
                  </a:lnTo>
                  <a:lnTo>
                    <a:pt x="202" y="68"/>
                  </a:lnTo>
                  <a:lnTo>
                    <a:pt x="199" y="62"/>
                  </a:lnTo>
                  <a:lnTo>
                    <a:pt x="196" y="57"/>
                  </a:lnTo>
                  <a:lnTo>
                    <a:pt x="192" y="53"/>
                  </a:lnTo>
                  <a:lnTo>
                    <a:pt x="187" y="47"/>
                  </a:lnTo>
                  <a:lnTo>
                    <a:pt x="181" y="45"/>
                  </a:lnTo>
                  <a:lnTo>
                    <a:pt x="176" y="42"/>
                  </a:lnTo>
                  <a:lnTo>
                    <a:pt x="176" y="43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75" name="Picture 375"/>
            <p:cNvPicPr>
              <a:picLocks noChangeAspect="1" noChangeArrowheads="1"/>
            </p:cNvPicPr>
            <p:nvPr/>
          </p:nvPicPr>
          <p:blipFill>
            <a:blip r:embed="rId1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726" y="1073150"/>
              <a:ext cx="2413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6" name="Rectangle 376"/>
            <p:cNvSpPr>
              <a:spLocks noChangeArrowheads="1"/>
            </p:cNvSpPr>
            <p:nvPr/>
          </p:nvSpPr>
          <p:spPr bwMode="auto">
            <a:xfrm>
              <a:off x="1281113" y="1082675"/>
              <a:ext cx="19050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5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77" name="Rectangle 377"/>
            <p:cNvSpPr>
              <a:spLocks noChangeArrowheads="1"/>
            </p:cNvSpPr>
            <p:nvPr/>
          </p:nvSpPr>
          <p:spPr bwMode="auto">
            <a:xfrm>
              <a:off x="1638301" y="2168525"/>
              <a:ext cx="19050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5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2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78" name="Rectangle 378"/>
            <p:cNvSpPr>
              <a:spLocks noChangeArrowheads="1"/>
            </p:cNvSpPr>
            <p:nvPr/>
          </p:nvSpPr>
          <p:spPr bwMode="auto">
            <a:xfrm>
              <a:off x="2582863" y="3389313"/>
              <a:ext cx="19050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5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3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79" name="Rectangle 379"/>
            <p:cNvSpPr>
              <a:spLocks noChangeArrowheads="1"/>
            </p:cNvSpPr>
            <p:nvPr/>
          </p:nvSpPr>
          <p:spPr bwMode="auto">
            <a:xfrm>
              <a:off x="2813051" y="1785938"/>
              <a:ext cx="19050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5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4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80" name="Rectangle 380"/>
            <p:cNvSpPr>
              <a:spLocks noChangeArrowheads="1"/>
            </p:cNvSpPr>
            <p:nvPr/>
          </p:nvSpPr>
          <p:spPr bwMode="auto">
            <a:xfrm>
              <a:off x="4827588" y="2062163"/>
              <a:ext cx="19050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5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6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81" name="Rectangle 381"/>
            <p:cNvSpPr>
              <a:spLocks noChangeArrowheads="1"/>
            </p:cNvSpPr>
            <p:nvPr/>
          </p:nvSpPr>
          <p:spPr bwMode="auto">
            <a:xfrm>
              <a:off x="5975351" y="3563938"/>
              <a:ext cx="19050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5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7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82" name="Rectangle 382"/>
            <p:cNvSpPr>
              <a:spLocks noChangeArrowheads="1"/>
            </p:cNvSpPr>
            <p:nvPr/>
          </p:nvSpPr>
          <p:spPr bwMode="auto">
            <a:xfrm>
              <a:off x="6492876" y="2817813"/>
              <a:ext cx="19050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5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8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83" name="Rectangle 383"/>
            <p:cNvSpPr>
              <a:spLocks noChangeArrowheads="1"/>
            </p:cNvSpPr>
            <p:nvPr/>
          </p:nvSpPr>
          <p:spPr bwMode="auto">
            <a:xfrm>
              <a:off x="6689726" y="2312988"/>
              <a:ext cx="19050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5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9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84" name="Freeform 384"/>
            <p:cNvSpPr>
              <a:spLocks noEditPoints="1"/>
            </p:cNvSpPr>
            <p:nvPr/>
          </p:nvSpPr>
          <p:spPr bwMode="auto">
            <a:xfrm>
              <a:off x="1120776" y="4803775"/>
              <a:ext cx="1592263" cy="312738"/>
            </a:xfrm>
            <a:custGeom>
              <a:avLst/>
              <a:gdLst>
                <a:gd name="T0" fmla="*/ 140 w 1003"/>
                <a:gd name="T1" fmla="*/ 148 h 197"/>
                <a:gd name="T2" fmla="*/ 73 w 1003"/>
                <a:gd name="T3" fmla="*/ 168 h 197"/>
                <a:gd name="T4" fmla="*/ 19 w 1003"/>
                <a:gd name="T5" fmla="*/ 148 h 197"/>
                <a:gd name="T6" fmla="*/ 35 w 1003"/>
                <a:gd name="T7" fmla="*/ 13 h 197"/>
                <a:gd name="T8" fmla="*/ 31 w 1003"/>
                <a:gd name="T9" fmla="*/ 101 h 197"/>
                <a:gd name="T10" fmla="*/ 101 w 1003"/>
                <a:gd name="T11" fmla="*/ 25 h 197"/>
                <a:gd name="T12" fmla="*/ 203 w 1003"/>
                <a:gd name="T13" fmla="*/ 58 h 197"/>
                <a:gd name="T14" fmla="*/ 221 w 1003"/>
                <a:gd name="T15" fmla="*/ 80 h 197"/>
                <a:gd name="T16" fmla="*/ 467 w 1003"/>
                <a:gd name="T17" fmla="*/ 7 h 197"/>
                <a:gd name="T18" fmla="*/ 648 w 1003"/>
                <a:gd name="T19" fmla="*/ 81 h 197"/>
                <a:gd name="T20" fmla="*/ 857 w 1003"/>
                <a:gd name="T21" fmla="*/ 81 h 197"/>
                <a:gd name="T22" fmla="*/ 973 w 1003"/>
                <a:gd name="T23" fmla="*/ 122 h 197"/>
                <a:gd name="T24" fmla="*/ 869 w 1003"/>
                <a:gd name="T25" fmla="*/ 129 h 197"/>
                <a:gd name="T26" fmla="*/ 764 w 1003"/>
                <a:gd name="T27" fmla="*/ 134 h 197"/>
                <a:gd name="T28" fmla="*/ 476 w 1003"/>
                <a:gd name="T29" fmla="*/ 185 h 197"/>
                <a:gd name="T30" fmla="*/ 353 w 1003"/>
                <a:gd name="T31" fmla="*/ 182 h 197"/>
                <a:gd name="T32" fmla="*/ 300 w 1003"/>
                <a:gd name="T33" fmla="*/ 140 h 197"/>
                <a:gd name="T34" fmla="*/ 233 w 1003"/>
                <a:gd name="T35" fmla="*/ 196 h 197"/>
                <a:gd name="T36" fmla="*/ 255 w 1003"/>
                <a:gd name="T37" fmla="*/ 170 h 197"/>
                <a:gd name="T38" fmla="*/ 402 w 1003"/>
                <a:gd name="T39" fmla="*/ 177 h 197"/>
                <a:gd name="T40" fmla="*/ 431 w 1003"/>
                <a:gd name="T41" fmla="*/ 144 h 197"/>
                <a:gd name="T42" fmla="*/ 34 w 1003"/>
                <a:gd name="T43" fmla="*/ 144 h 197"/>
                <a:gd name="T44" fmla="*/ 46 w 1003"/>
                <a:gd name="T45" fmla="*/ 138 h 197"/>
                <a:gd name="T46" fmla="*/ 363 w 1003"/>
                <a:gd name="T47" fmla="*/ 148 h 197"/>
                <a:gd name="T48" fmla="*/ 235 w 1003"/>
                <a:gd name="T49" fmla="*/ 132 h 197"/>
                <a:gd name="T50" fmla="*/ 153 w 1003"/>
                <a:gd name="T51" fmla="*/ 134 h 197"/>
                <a:gd name="T52" fmla="*/ 185 w 1003"/>
                <a:gd name="T53" fmla="*/ 108 h 197"/>
                <a:gd name="T54" fmla="*/ 352 w 1003"/>
                <a:gd name="T55" fmla="*/ 134 h 197"/>
                <a:gd name="T56" fmla="*/ 336 w 1003"/>
                <a:gd name="T57" fmla="*/ 101 h 197"/>
                <a:gd name="T58" fmla="*/ 281 w 1003"/>
                <a:gd name="T59" fmla="*/ 133 h 197"/>
                <a:gd name="T60" fmla="*/ 498 w 1003"/>
                <a:gd name="T61" fmla="*/ 132 h 197"/>
                <a:gd name="T62" fmla="*/ 426 w 1003"/>
                <a:gd name="T63" fmla="*/ 106 h 197"/>
                <a:gd name="T64" fmla="*/ 378 w 1003"/>
                <a:gd name="T65" fmla="*/ 125 h 197"/>
                <a:gd name="T66" fmla="*/ 544 w 1003"/>
                <a:gd name="T67" fmla="*/ 97 h 197"/>
                <a:gd name="T68" fmla="*/ 517 w 1003"/>
                <a:gd name="T69" fmla="*/ 97 h 197"/>
                <a:gd name="T70" fmla="*/ 554 w 1003"/>
                <a:gd name="T71" fmla="*/ 76 h 197"/>
                <a:gd name="T72" fmla="*/ 662 w 1003"/>
                <a:gd name="T73" fmla="*/ 122 h 197"/>
                <a:gd name="T74" fmla="*/ 57 w 1003"/>
                <a:gd name="T75" fmla="*/ 92 h 197"/>
                <a:gd name="T76" fmla="*/ 94 w 1003"/>
                <a:gd name="T77" fmla="*/ 65 h 197"/>
                <a:gd name="T78" fmla="*/ 267 w 1003"/>
                <a:gd name="T79" fmla="*/ 112 h 197"/>
                <a:gd name="T80" fmla="*/ 274 w 1003"/>
                <a:gd name="T81" fmla="*/ 80 h 197"/>
                <a:gd name="T82" fmla="*/ 281 w 1003"/>
                <a:gd name="T83" fmla="*/ 111 h 197"/>
                <a:gd name="T84" fmla="*/ 134 w 1003"/>
                <a:gd name="T85" fmla="*/ 95 h 197"/>
                <a:gd name="T86" fmla="*/ 187 w 1003"/>
                <a:gd name="T87" fmla="*/ 81 h 197"/>
                <a:gd name="T88" fmla="*/ 138 w 1003"/>
                <a:gd name="T89" fmla="*/ 55 h 197"/>
                <a:gd name="T90" fmla="*/ 637 w 1003"/>
                <a:gd name="T91" fmla="*/ 111 h 197"/>
                <a:gd name="T92" fmla="*/ 217 w 1003"/>
                <a:gd name="T93" fmla="*/ 114 h 197"/>
                <a:gd name="T94" fmla="*/ 379 w 1003"/>
                <a:gd name="T95" fmla="*/ 99 h 197"/>
                <a:gd name="T96" fmla="*/ 202 w 1003"/>
                <a:gd name="T97" fmla="*/ 103 h 197"/>
                <a:gd name="T98" fmla="*/ 442 w 1003"/>
                <a:gd name="T99" fmla="*/ 76 h 197"/>
                <a:gd name="T100" fmla="*/ 483 w 1003"/>
                <a:gd name="T101" fmla="*/ 65 h 197"/>
                <a:gd name="T102" fmla="*/ 802 w 1003"/>
                <a:gd name="T103" fmla="*/ 86 h 197"/>
                <a:gd name="T104" fmla="*/ 693 w 1003"/>
                <a:gd name="T105" fmla="*/ 81 h 197"/>
                <a:gd name="T106" fmla="*/ 123 w 1003"/>
                <a:gd name="T107" fmla="*/ 62 h 197"/>
                <a:gd name="T108" fmla="*/ 248 w 1003"/>
                <a:gd name="T109" fmla="*/ 67 h 197"/>
                <a:gd name="T110" fmla="*/ 232 w 1003"/>
                <a:gd name="T111" fmla="*/ 66 h 197"/>
                <a:gd name="T112" fmla="*/ 303 w 1003"/>
                <a:gd name="T113" fmla="*/ 44 h 197"/>
                <a:gd name="T114" fmla="*/ 431 w 1003"/>
                <a:gd name="T115" fmla="*/ 58 h 197"/>
                <a:gd name="T116" fmla="*/ 409 w 1003"/>
                <a:gd name="T117" fmla="*/ 4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03" h="197">
                  <a:moveTo>
                    <a:pt x="209" y="197"/>
                  </a:moveTo>
                  <a:lnTo>
                    <a:pt x="209" y="197"/>
                  </a:lnTo>
                  <a:lnTo>
                    <a:pt x="198" y="196"/>
                  </a:lnTo>
                  <a:lnTo>
                    <a:pt x="189" y="194"/>
                  </a:lnTo>
                  <a:lnTo>
                    <a:pt x="183" y="192"/>
                  </a:lnTo>
                  <a:lnTo>
                    <a:pt x="177" y="188"/>
                  </a:lnTo>
                  <a:lnTo>
                    <a:pt x="173" y="185"/>
                  </a:lnTo>
                  <a:lnTo>
                    <a:pt x="170" y="181"/>
                  </a:lnTo>
                  <a:lnTo>
                    <a:pt x="166" y="172"/>
                  </a:lnTo>
                  <a:lnTo>
                    <a:pt x="166" y="172"/>
                  </a:lnTo>
                  <a:lnTo>
                    <a:pt x="165" y="164"/>
                  </a:lnTo>
                  <a:lnTo>
                    <a:pt x="165" y="164"/>
                  </a:lnTo>
                  <a:lnTo>
                    <a:pt x="155" y="160"/>
                  </a:lnTo>
                  <a:lnTo>
                    <a:pt x="147" y="155"/>
                  </a:lnTo>
                  <a:lnTo>
                    <a:pt x="140" y="148"/>
                  </a:lnTo>
                  <a:lnTo>
                    <a:pt x="136" y="140"/>
                  </a:lnTo>
                  <a:lnTo>
                    <a:pt x="136" y="140"/>
                  </a:lnTo>
                  <a:lnTo>
                    <a:pt x="120" y="141"/>
                  </a:lnTo>
                  <a:lnTo>
                    <a:pt x="102" y="141"/>
                  </a:lnTo>
                  <a:lnTo>
                    <a:pt x="102" y="141"/>
                  </a:lnTo>
                  <a:lnTo>
                    <a:pt x="88" y="141"/>
                  </a:lnTo>
                  <a:lnTo>
                    <a:pt x="79" y="144"/>
                  </a:lnTo>
                  <a:lnTo>
                    <a:pt x="73" y="145"/>
                  </a:lnTo>
                  <a:lnTo>
                    <a:pt x="71" y="148"/>
                  </a:lnTo>
                  <a:lnTo>
                    <a:pt x="71" y="148"/>
                  </a:lnTo>
                  <a:lnTo>
                    <a:pt x="69" y="152"/>
                  </a:lnTo>
                  <a:lnTo>
                    <a:pt x="69" y="156"/>
                  </a:lnTo>
                  <a:lnTo>
                    <a:pt x="72" y="164"/>
                  </a:lnTo>
                  <a:lnTo>
                    <a:pt x="72" y="164"/>
                  </a:lnTo>
                  <a:lnTo>
                    <a:pt x="73" y="168"/>
                  </a:lnTo>
                  <a:lnTo>
                    <a:pt x="73" y="174"/>
                  </a:lnTo>
                  <a:lnTo>
                    <a:pt x="72" y="178"/>
                  </a:lnTo>
                  <a:lnTo>
                    <a:pt x="69" y="182"/>
                  </a:lnTo>
                  <a:lnTo>
                    <a:pt x="69" y="182"/>
                  </a:lnTo>
                  <a:lnTo>
                    <a:pt x="67" y="183"/>
                  </a:lnTo>
                  <a:lnTo>
                    <a:pt x="64" y="183"/>
                  </a:lnTo>
                  <a:lnTo>
                    <a:pt x="58" y="183"/>
                  </a:lnTo>
                  <a:lnTo>
                    <a:pt x="50" y="181"/>
                  </a:lnTo>
                  <a:lnTo>
                    <a:pt x="42" y="175"/>
                  </a:lnTo>
                  <a:lnTo>
                    <a:pt x="42" y="175"/>
                  </a:lnTo>
                  <a:lnTo>
                    <a:pt x="34" y="170"/>
                  </a:lnTo>
                  <a:lnTo>
                    <a:pt x="26" y="163"/>
                  </a:lnTo>
                  <a:lnTo>
                    <a:pt x="22" y="155"/>
                  </a:lnTo>
                  <a:lnTo>
                    <a:pt x="19" y="148"/>
                  </a:lnTo>
                  <a:lnTo>
                    <a:pt x="19" y="148"/>
                  </a:lnTo>
                  <a:lnTo>
                    <a:pt x="17" y="141"/>
                  </a:lnTo>
                  <a:lnTo>
                    <a:pt x="17" y="136"/>
                  </a:lnTo>
                  <a:lnTo>
                    <a:pt x="17" y="136"/>
                  </a:lnTo>
                  <a:lnTo>
                    <a:pt x="12" y="132"/>
                  </a:lnTo>
                  <a:lnTo>
                    <a:pt x="7" y="126"/>
                  </a:lnTo>
                  <a:lnTo>
                    <a:pt x="7" y="126"/>
                  </a:lnTo>
                  <a:lnTo>
                    <a:pt x="2" y="121"/>
                  </a:lnTo>
                  <a:lnTo>
                    <a:pt x="1" y="114"/>
                  </a:lnTo>
                  <a:lnTo>
                    <a:pt x="0" y="106"/>
                  </a:lnTo>
                  <a:lnTo>
                    <a:pt x="0" y="97"/>
                  </a:lnTo>
                  <a:lnTo>
                    <a:pt x="4" y="80"/>
                  </a:lnTo>
                  <a:lnTo>
                    <a:pt x="9" y="61"/>
                  </a:lnTo>
                  <a:lnTo>
                    <a:pt x="17" y="44"/>
                  </a:lnTo>
                  <a:lnTo>
                    <a:pt x="24" y="29"/>
                  </a:lnTo>
                  <a:lnTo>
                    <a:pt x="35" y="13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34" y="47"/>
                  </a:lnTo>
                  <a:lnTo>
                    <a:pt x="28" y="61"/>
                  </a:lnTo>
                  <a:lnTo>
                    <a:pt x="23" y="74"/>
                  </a:lnTo>
                  <a:lnTo>
                    <a:pt x="19" y="88"/>
                  </a:lnTo>
                  <a:lnTo>
                    <a:pt x="16" y="99"/>
                  </a:lnTo>
                  <a:lnTo>
                    <a:pt x="16" y="110"/>
                  </a:lnTo>
                  <a:lnTo>
                    <a:pt x="17" y="114"/>
                  </a:lnTo>
                  <a:lnTo>
                    <a:pt x="19" y="117"/>
                  </a:lnTo>
                  <a:lnTo>
                    <a:pt x="19" y="117"/>
                  </a:lnTo>
                  <a:lnTo>
                    <a:pt x="22" y="119"/>
                  </a:lnTo>
                  <a:lnTo>
                    <a:pt x="22" y="119"/>
                  </a:lnTo>
                  <a:lnTo>
                    <a:pt x="26" y="111"/>
                  </a:lnTo>
                  <a:lnTo>
                    <a:pt x="31" y="101"/>
                  </a:lnTo>
                  <a:lnTo>
                    <a:pt x="43" y="84"/>
                  </a:lnTo>
                  <a:lnTo>
                    <a:pt x="43" y="84"/>
                  </a:lnTo>
                  <a:lnTo>
                    <a:pt x="56" y="63"/>
                  </a:lnTo>
                  <a:lnTo>
                    <a:pt x="61" y="54"/>
                  </a:lnTo>
                  <a:lnTo>
                    <a:pt x="67" y="44"/>
                  </a:lnTo>
                  <a:lnTo>
                    <a:pt x="67" y="44"/>
                  </a:lnTo>
                  <a:lnTo>
                    <a:pt x="69" y="39"/>
                  </a:lnTo>
                  <a:lnTo>
                    <a:pt x="72" y="35"/>
                  </a:lnTo>
                  <a:lnTo>
                    <a:pt x="76" y="30"/>
                  </a:lnTo>
                  <a:lnTo>
                    <a:pt x="80" y="28"/>
                  </a:lnTo>
                  <a:lnTo>
                    <a:pt x="86" y="25"/>
                  </a:lnTo>
                  <a:lnTo>
                    <a:pt x="90" y="24"/>
                  </a:lnTo>
                  <a:lnTo>
                    <a:pt x="95" y="24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8" y="26"/>
                  </a:lnTo>
                  <a:lnTo>
                    <a:pt x="114" y="29"/>
                  </a:lnTo>
                  <a:lnTo>
                    <a:pt x="121" y="33"/>
                  </a:lnTo>
                  <a:lnTo>
                    <a:pt x="127" y="39"/>
                  </a:lnTo>
                  <a:lnTo>
                    <a:pt x="127" y="39"/>
                  </a:lnTo>
                  <a:lnTo>
                    <a:pt x="138" y="39"/>
                  </a:lnTo>
                  <a:lnTo>
                    <a:pt x="138" y="39"/>
                  </a:lnTo>
                  <a:lnTo>
                    <a:pt x="161" y="39"/>
                  </a:lnTo>
                  <a:lnTo>
                    <a:pt x="161" y="39"/>
                  </a:lnTo>
                  <a:lnTo>
                    <a:pt x="170" y="39"/>
                  </a:lnTo>
                  <a:lnTo>
                    <a:pt x="179" y="40"/>
                  </a:lnTo>
                  <a:lnTo>
                    <a:pt x="187" y="44"/>
                  </a:lnTo>
                  <a:lnTo>
                    <a:pt x="192" y="48"/>
                  </a:lnTo>
                  <a:lnTo>
                    <a:pt x="199" y="52"/>
                  </a:lnTo>
                  <a:lnTo>
                    <a:pt x="203" y="58"/>
                  </a:lnTo>
                  <a:lnTo>
                    <a:pt x="206" y="63"/>
                  </a:lnTo>
                  <a:lnTo>
                    <a:pt x="209" y="70"/>
                  </a:lnTo>
                  <a:lnTo>
                    <a:pt x="209" y="70"/>
                  </a:lnTo>
                  <a:lnTo>
                    <a:pt x="209" y="74"/>
                  </a:lnTo>
                  <a:lnTo>
                    <a:pt x="209" y="80"/>
                  </a:lnTo>
                  <a:lnTo>
                    <a:pt x="207" y="84"/>
                  </a:lnTo>
                  <a:lnTo>
                    <a:pt x="204" y="86"/>
                  </a:lnTo>
                  <a:lnTo>
                    <a:pt x="204" y="86"/>
                  </a:lnTo>
                  <a:lnTo>
                    <a:pt x="210" y="89"/>
                  </a:lnTo>
                  <a:lnTo>
                    <a:pt x="215" y="91"/>
                  </a:lnTo>
                  <a:lnTo>
                    <a:pt x="215" y="91"/>
                  </a:lnTo>
                  <a:lnTo>
                    <a:pt x="221" y="86"/>
                  </a:lnTo>
                  <a:lnTo>
                    <a:pt x="228" y="82"/>
                  </a:lnTo>
                  <a:lnTo>
                    <a:pt x="228" y="82"/>
                  </a:lnTo>
                  <a:lnTo>
                    <a:pt x="221" y="80"/>
                  </a:lnTo>
                  <a:lnTo>
                    <a:pt x="215" y="78"/>
                  </a:lnTo>
                  <a:lnTo>
                    <a:pt x="203" y="0"/>
                  </a:lnTo>
                  <a:lnTo>
                    <a:pt x="367" y="18"/>
                  </a:lnTo>
                  <a:lnTo>
                    <a:pt x="367" y="18"/>
                  </a:lnTo>
                  <a:lnTo>
                    <a:pt x="367" y="18"/>
                  </a:lnTo>
                  <a:lnTo>
                    <a:pt x="371" y="17"/>
                  </a:lnTo>
                  <a:lnTo>
                    <a:pt x="374" y="17"/>
                  </a:lnTo>
                  <a:lnTo>
                    <a:pt x="378" y="18"/>
                  </a:lnTo>
                  <a:lnTo>
                    <a:pt x="381" y="20"/>
                  </a:lnTo>
                  <a:lnTo>
                    <a:pt x="431" y="25"/>
                  </a:lnTo>
                  <a:lnTo>
                    <a:pt x="431" y="25"/>
                  </a:lnTo>
                  <a:lnTo>
                    <a:pt x="441" y="18"/>
                  </a:lnTo>
                  <a:lnTo>
                    <a:pt x="449" y="13"/>
                  </a:lnTo>
                  <a:lnTo>
                    <a:pt x="458" y="9"/>
                  </a:lnTo>
                  <a:lnTo>
                    <a:pt x="467" y="7"/>
                  </a:lnTo>
                  <a:lnTo>
                    <a:pt x="467" y="7"/>
                  </a:lnTo>
                  <a:lnTo>
                    <a:pt x="472" y="9"/>
                  </a:lnTo>
                  <a:lnTo>
                    <a:pt x="476" y="11"/>
                  </a:lnTo>
                  <a:lnTo>
                    <a:pt x="476" y="11"/>
                  </a:lnTo>
                  <a:lnTo>
                    <a:pt x="479" y="15"/>
                  </a:lnTo>
                  <a:lnTo>
                    <a:pt x="480" y="21"/>
                  </a:lnTo>
                  <a:lnTo>
                    <a:pt x="482" y="25"/>
                  </a:lnTo>
                  <a:lnTo>
                    <a:pt x="482" y="30"/>
                  </a:lnTo>
                  <a:lnTo>
                    <a:pt x="494" y="32"/>
                  </a:lnTo>
                  <a:lnTo>
                    <a:pt x="494" y="32"/>
                  </a:lnTo>
                  <a:lnTo>
                    <a:pt x="587" y="63"/>
                  </a:lnTo>
                  <a:lnTo>
                    <a:pt x="626" y="76"/>
                  </a:lnTo>
                  <a:lnTo>
                    <a:pt x="640" y="80"/>
                  </a:lnTo>
                  <a:lnTo>
                    <a:pt x="648" y="81"/>
                  </a:lnTo>
                  <a:lnTo>
                    <a:pt x="648" y="81"/>
                  </a:lnTo>
                  <a:lnTo>
                    <a:pt x="671" y="82"/>
                  </a:lnTo>
                  <a:lnTo>
                    <a:pt x="671" y="82"/>
                  </a:lnTo>
                  <a:lnTo>
                    <a:pt x="667" y="73"/>
                  </a:lnTo>
                  <a:lnTo>
                    <a:pt x="667" y="63"/>
                  </a:lnTo>
                  <a:lnTo>
                    <a:pt x="667" y="55"/>
                  </a:lnTo>
                  <a:lnTo>
                    <a:pt x="674" y="29"/>
                  </a:lnTo>
                  <a:lnTo>
                    <a:pt x="684" y="55"/>
                  </a:lnTo>
                  <a:lnTo>
                    <a:pt x="684" y="55"/>
                  </a:lnTo>
                  <a:lnTo>
                    <a:pt x="692" y="81"/>
                  </a:lnTo>
                  <a:lnTo>
                    <a:pt x="680" y="20"/>
                  </a:lnTo>
                  <a:lnTo>
                    <a:pt x="746" y="14"/>
                  </a:lnTo>
                  <a:lnTo>
                    <a:pt x="781" y="20"/>
                  </a:lnTo>
                  <a:lnTo>
                    <a:pt x="850" y="73"/>
                  </a:lnTo>
                  <a:lnTo>
                    <a:pt x="827" y="89"/>
                  </a:lnTo>
                  <a:lnTo>
                    <a:pt x="857" y="81"/>
                  </a:lnTo>
                  <a:lnTo>
                    <a:pt x="858" y="54"/>
                  </a:lnTo>
                  <a:lnTo>
                    <a:pt x="875" y="54"/>
                  </a:lnTo>
                  <a:lnTo>
                    <a:pt x="884" y="118"/>
                  </a:lnTo>
                  <a:lnTo>
                    <a:pt x="884" y="118"/>
                  </a:lnTo>
                  <a:lnTo>
                    <a:pt x="891" y="118"/>
                  </a:lnTo>
                  <a:lnTo>
                    <a:pt x="891" y="118"/>
                  </a:lnTo>
                  <a:lnTo>
                    <a:pt x="905" y="119"/>
                  </a:lnTo>
                  <a:lnTo>
                    <a:pt x="905" y="119"/>
                  </a:lnTo>
                  <a:lnTo>
                    <a:pt x="921" y="117"/>
                  </a:lnTo>
                  <a:lnTo>
                    <a:pt x="940" y="114"/>
                  </a:lnTo>
                  <a:lnTo>
                    <a:pt x="873" y="0"/>
                  </a:lnTo>
                  <a:lnTo>
                    <a:pt x="969" y="63"/>
                  </a:lnTo>
                  <a:lnTo>
                    <a:pt x="981" y="119"/>
                  </a:lnTo>
                  <a:lnTo>
                    <a:pt x="973" y="122"/>
                  </a:lnTo>
                  <a:lnTo>
                    <a:pt x="973" y="122"/>
                  </a:lnTo>
                  <a:lnTo>
                    <a:pt x="966" y="123"/>
                  </a:lnTo>
                  <a:lnTo>
                    <a:pt x="976" y="141"/>
                  </a:lnTo>
                  <a:lnTo>
                    <a:pt x="1003" y="141"/>
                  </a:lnTo>
                  <a:lnTo>
                    <a:pt x="1003" y="157"/>
                  </a:lnTo>
                  <a:lnTo>
                    <a:pt x="966" y="157"/>
                  </a:lnTo>
                  <a:lnTo>
                    <a:pt x="948" y="127"/>
                  </a:lnTo>
                  <a:lnTo>
                    <a:pt x="948" y="127"/>
                  </a:lnTo>
                  <a:lnTo>
                    <a:pt x="927" y="133"/>
                  </a:lnTo>
                  <a:lnTo>
                    <a:pt x="906" y="136"/>
                  </a:lnTo>
                  <a:lnTo>
                    <a:pt x="906" y="136"/>
                  </a:lnTo>
                  <a:lnTo>
                    <a:pt x="891" y="134"/>
                  </a:lnTo>
                  <a:lnTo>
                    <a:pt x="891" y="134"/>
                  </a:lnTo>
                  <a:lnTo>
                    <a:pt x="878" y="133"/>
                  </a:lnTo>
                  <a:lnTo>
                    <a:pt x="872" y="130"/>
                  </a:lnTo>
                  <a:lnTo>
                    <a:pt x="869" y="129"/>
                  </a:lnTo>
                  <a:lnTo>
                    <a:pt x="864" y="97"/>
                  </a:lnTo>
                  <a:lnTo>
                    <a:pt x="822" y="107"/>
                  </a:lnTo>
                  <a:lnTo>
                    <a:pt x="823" y="108"/>
                  </a:lnTo>
                  <a:lnTo>
                    <a:pt x="826" y="112"/>
                  </a:lnTo>
                  <a:lnTo>
                    <a:pt x="823" y="117"/>
                  </a:lnTo>
                  <a:lnTo>
                    <a:pt x="823" y="117"/>
                  </a:lnTo>
                  <a:lnTo>
                    <a:pt x="820" y="119"/>
                  </a:lnTo>
                  <a:lnTo>
                    <a:pt x="815" y="121"/>
                  </a:lnTo>
                  <a:lnTo>
                    <a:pt x="815" y="121"/>
                  </a:lnTo>
                  <a:lnTo>
                    <a:pt x="813" y="121"/>
                  </a:lnTo>
                  <a:lnTo>
                    <a:pt x="813" y="121"/>
                  </a:lnTo>
                  <a:lnTo>
                    <a:pt x="802" y="121"/>
                  </a:lnTo>
                  <a:lnTo>
                    <a:pt x="800" y="142"/>
                  </a:lnTo>
                  <a:lnTo>
                    <a:pt x="774" y="129"/>
                  </a:lnTo>
                  <a:lnTo>
                    <a:pt x="764" y="134"/>
                  </a:lnTo>
                  <a:lnTo>
                    <a:pt x="714" y="137"/>
                  </a:lnTo>
                  <a:lnTo>
                    <a:pt x="714" y="137"/>
                  </a:lnTo>
                  <a:lnTo>
                    <a:pt x="711" y="138"/>
                  </a:lnTo>
                  <a:lnTo>
                    <a:pt x="707" y="138"/>
                  </a:lnTo>
                  <a:lnTo>
                    <a:pt x="707" y="138"/>
                  </a:lnTo>
                  <a:lnTo>
                    <a:pt x="610" y="142"/>
                  </a:lnTo>
                  <a:lnTo>
                    <a:pt x="610" y="142"/>
                  </a:lnTo>
                  <a:lnTo>
                    <a:pt x="603" y="147"/>
                  </a:lnTo>
                  <a:lnTo>
                    <a:pt x="603" y="147"/>
                  </a:lnTo>
                  <a:lnTo>
                    <a:pt x="587" y="153"/>
                  </a:lnTo>
                  <a:lnTo>
                    <a:pt x="565" y="162"/>
                  </a:lnTo>
                  <a:lnTo>
                    <a:pt x="535" y="170"/>
                  </a:lnTo>
                  <a:lnTo>
                    <a:pt x="499" y="179"/>
                  </a:lnTo>
                  <a:lnTo>
                    <a:pt x="499" y="179"/>
                  </a:lnTo>
                  <a:lnTo>
                    <a:pt x="476" y="185"/>
                  </a:lnTo>
                  <a:lnTo>
                    <a:pt x="469" y="185"/>
                  </a:lnTo>
                  <a:lnTo>
                    <a:pt x="464" y="183"/>
                  </a:lnTo>
                  <a:lnTo>
                    <a:pt x="464" y="183"/>
                  </a:lnTo>
                  <a:lnTo>
                    <a:pt x="441" y="186"/>
                  </a:lnTo>
                  <a:lnTo>
                    <a:pt x="422" y="190"/>
                  </a:lnTo>
                  <a:lnTo>
                    <a:pt x="422" y="190"/>
                  </a:lnTo>
                  <a:lnTo>
                    <a:pt x="402" y="193"/>
                  </a:lnTo>
                  <a:lnTo>
                    <a:pt x="387" y="194"/>
                  </a:lnTo>
                  <a:lnTo>
                    <a:pt x="379" y="194"/>
                  </a:lnTo>
                  <a:lnTo>
                    <a:pt x="372" y="193"/>
                  </a:lnTo>
                  <a:lnTo>
                    <a:pt x="366" y="190"/>
                  </a:lnTo>
                  <a:lnTo>
                    <a:pt x="359" y="188"/>
                  </a:lnTo>
                  <a:lnTo>
                    <a:pt x="359" y="188"/>
                  </a:lnTo>
                  <a:lnTo>
                    <a:pt x="356" y="185"/>
                  </a:lnTo>
                  <a:lnTo>
                    <a:pt x="353" y="182"/>
                  </a:lnTo>
                  <a:lnTo>
                    <a:pt x="352" y="178"/>
                  </a:lnTo>
                  <a:lnTo>
                    <a:pt x="352" y="174"/>
                  </a:lnTo>
                  <a:lnTo>
                    <a:pt x="352" y="174"/>
                  </a:lnTo>
                  <a:lnTo>
                    <a:pt x="352" y="167"/>
                  </a:lnTo>
                  <a:lnTo>
                    <a:pt x="352" y="167"/>
                  </a:lnTo>
                  <a:lnTo>
                    <a:pt x="349" y="167"/>
                  </a:lnTo>
                  <a:lnTo>
                    <a:pt x="346" y="164"/>
                  </a:lnTo>
                  <a:lnTo>
                    <a:pt x="346" y="164"/>
                  </a:lnTo>
                  <a:lnTo>
                    <a:pt x="340" y="159"/>
                  </a:lnTo>
                  <a:lnTo>
                    <a:pt x="331" y="153"/>
                  </a:lnTo>
                  <a:lnTo>
                    <a:pt x="319" y="147"/>
                  </a:lnTo>
                  <a:lnTo>
                    <a:pt x="304" y="141"/>
                  </a:lnTo>
                  <a:lnTo>
                    <a:pt x="304" y="141"/>
                  </a:lnTo>
                  <a:lnTo>
                    <a:pt x="300" y="140"/>
                  </a:lnTo>
                  <a:lnTo>
                    <a:pt x="300" y="140"/>
                  </a:lnTo>
                  <a:lnTo>
                    <a:pt x="288" y="148"/>
                  </a:lnTo>
                  <a:lnTo>
                    <a:pt x="280" y="152"/>
                  </a:lnTo>
                  <a:lnTo>
                    <a:pt x="270" y="156"/>
                  </a:lnTo>
                  <a:lnTo>
                    <a:pt x="270" y="156"/>
                  </a:lnTo>
                  <a:lnTo>
                    <a:pt x="271" y="162"/>
                  </a:lnTo>
                  <a:lnTo>
                    <a:pt x="271" y="167"/>
                  </a:lnTo>
                  <a:lnTo>
                    <a:pt x="271" y="171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7" y="181"/>
                  </a:lnTo>
                  <a:lnTo>
                    <a:pt x="263" y="185"/>
                  </a:lnTo>
                  <a:lnTo>
                    <a:pt x="258" y="189"/>
                  </a:lnTo>
                  <a:lnTo>
                    <a:pt x="251" y="192"/>
                  </a:lnTo>
                  <a:lnTo>
                    <a:pt x="243" y="193"/>
                  </a:lnTo>
                  <a:lnTo>
                    <a:pt x="233" y="196"/>
                  </a:lnTo>
                  <a:lnTo>
                    <a:pt x="209" y="197"/>
                  </a:lnTo>
                  <a:lnTo>
                    <a:pt x="209" y="197"/>
                  </a:lnTo>
                  <a:close/>
                  <a:moveTo>
                    <a:pt x="183" y="168"/>
                  </a:moveTo>
                  <a:lnTo>
                    <a:pt x="183" y="168"/>
                  </a:lnTo>
                  <a:lnTo>
                    <a:pt x="185" y="174"/>
                  </a:lnTo>
                  <a:lnTo>
                    <a:pt x="191" y="177"/>
                  </a:lnTo>
                  <a:lnTo>
                    <a:pt x="199" y="179"/>
                  </a:lnTo>
                  <a:lnTo>
                    <a:pt x="209" y="181"/>
                  </a:lnTo>
                  <a:lnTo>
                    <a:pt x="209" y="181"/>
                  </a:lnTo>
                  <a:lnTo>
                    <a:pt x="209" y="181"/>
                  </a:lnTo>
                  <a:lnTo>
                    <a:pt x="232" y="179"/>
                  </a:lnTo>
                  <a:lnTo>
                    <a:pt x="245" y="177"/>
                  </a:lnTo>
                  <a:lnTo>
                    <a:pt x="252" y="172"/>
                  </a:lnTo>
                  <a:lnTo>
                    <a:pt x="255" y="170"/>
                  </a:lnTo>
                  <a:lnTo>
                    <a:pt x="255" y="170"/>
                  </a:lnTo>
                  <a:lnTo>
                    <a:pt x="255" y="166"/>
                  </a:lnTo>
                  <a:lnTo>
                    <a:pt x="255" y="160"/>
                  </a:lnTo>
                  <a:lnTo>
                    <a:pt x="255" y="160"/>
                  </a:lnTo>
                  <a:lnTo>
                    <a:pt x="237" y="164"/>
                  </a:lnTo>
                  <a:lnTo>
                    <a:pt x="215" y="167"/>
                  </a:lnTo>
                  <a:lnTo>
                    <a:pt x="215" y="167"/>
                  </a:lnTo>
                  <a:lnTo>
                    <a:pt x="198" y="168"/>
                  </a:lnTo>
                  <a:lnTo>
                    <a:pt x="183" y="168"/>
                  </a:lnTo>
                  <a:lnTo>
                    <a:pt x="183" y="168"/>
                  </a:lnTo>
                  <a:close/>
                  <a:moveTo>
                    <a:pt x="368" y="174"/>
                  </a:moveTo>
                  <a:lnTo>
                    <a:pt x="368" y="174"/>
                  </a:lnTo>
                  <a:lnTo>
                    <a:pt x="372" y="175"/>
                  </a:lnTo>
                  <a:lnTo>
                    <a:pt x="378" y="178"/>
                  </a:lnTo>
                  <a:lnTo>
                    <a:pt x="389" y="178"/>
                  </a:lnTo>
                  <a:lnTo>
                    <a:pt x="402" y="177"/>
                  </a:lnTo>
                  <a:lnTo>
                    <a:pt x="419" y="174"/>
                  </a:lnTo>
                  <a:lnTo>
                    <a:pt x="419" y="174"/>
                  </a:lnTo>
                  <a:lnTo>
                    <a:pt x="438" y="170"/>
                  </a:lnTo>
                  <a:lnTo>
                    <a:pt x="463" y="167"/>
                  </a:lnTo>
                  <a:lnTo>
                    <a:pt x="463" y="167"/>
                  </a:lnTo>
                  <a:lnTo>
                    <a:pt x="473" y="159"/>
                  </a:lnTo>
                  <a:lnTo>
                    <a:pt x="494" y="148"/>
                  </a:lnTo>
                  <a:lnTo>
                    <a:pt x="443" y="130"/>
                  </a:lnTo>
                  <a:lnTo>
                    <a:pt x="442" y="127"/>
                  </a:lnTo>
                  <a:lnTo>
                    <a:pt x="442" y="127"/>
                  </a:lnTo>
                  <a:lnTo>
                    <a:pt x="441" y="133"/>
                  </a:lnTo>
                  <a:lnTo>
                    <a:pt x="441" y="133"/>
                  </a:lnTo>
                  <a:lnTo>
                    <a:pt x="438" y="137"/>
                  </a:lnTo>
                  <a:lnTo>
                    <a:pt x="435" y="141"/>
                  </a:lnTo>
                  <a:lnTo>
                    <a:pt x="431" y="144"/>
                  </a:lnTo>
                  <a:lnTo>
                    <a:pt x="426" y="147"/>
                  </a:lnTo>
                  <a:lnTo>
                    <a:pt x="419" y="148"/>
                  </a:lnTo>
                  <a:lnTo>
                    <a:pt x="412" y="149"/>
                  </a:lnTo>
                  <a:lnTo>
                    <a:pt x="394" y="149"/>
                  </a:lnTo>
                  <a:lnTo>
                    <a:pt x="394" y="149"/>
                  </a:lnTo>
                  <a:lnTo>
                    <a:pt x="390" y="149"/>
                  </a:lnTo>
                  <a:lnTo>
                    <a:pt x="390" y="149"/>
                  </a:lnTo>
                  <a:lnTo>
                    <a:pt x="374" y="163"/>
                  </a:lnTo>
                  <a:lnTo>
                    <a:pt x="370" y="170"/>
                  </a:lnTo>
                  <a:lnTo>
                    <a:pt x="368" y="174"/>
                  </a:lnTo>
                  <a:lnTo>
                    <a:pt x="368" y="174"/>
                  </a:lnTo>
                  <a:close/>
                  <a:moveTo>
                    <a:pt x="34" y="138"/>
                  </a:moveTo>
                  <a:lnTo>
                    <a:pt x="34" y="138"/>
                  </a:lnTo>
                  <a:lnTo>
                    <a:pt x="34" y="144"/>
                  </a:lnTo>
                  <a:lnTo>
                    <a:pt x="34" y="144"/>
                  </a:lnTo>
                  <a:lnTo>
                    <a:pt x="37" y="148"/>
                  </a:lnTo>
                  <a:lnTo>
                    <a:pt x="39" y="153"/>
                  </a:lnTo>
                  <a:lnTo>
                    <a:pt x="45" y="157"/>
                  </a:lnTo>
                  <a:lnTo>
                    <a:pt x="50" y="162"/>
                  </a:lnTo>
                  <a:lnTo>
                    <a:pt x="50" y="162"/>
                  </a:lnTo>
                  <a:lnTo>
                    <a:pt x="54" y="163"/>
                  </a:lnTo>
                  <a:lnTo>
                    <a:pt x="54" y="163"/>
                  </a:lnTo>
                  <a:lnTo>
                    <a:pt x="53" y="157"/>
                  </a:lnTo>
                  <a:lnTo>
                    <a:pt x="53" y="151"/>
                  </a:lnTo>
                  <a:lnTo>
                    <a:pt x="54" y="144"/>
                  </a:lnTo>
                  <a:lnTo>
                    <a:pt x="58" y="138"/>
                  </a:lnTo>
                  <a:lnTo>
                    <a:pt x="58" y="138"/>
                  </a:lnTo>
                  <a:lnTo>
                    <a:pt x="60" y="136"/>
                  </a:lnTo>
                  <a:lnTo>
                    <a:pt x="60" y="136"/>
                  </a:lnTo>
                  <a:lnTo>
                    <a:pt x="46" y="138"/>
                  </a:lnTo>
                  <a:lnTo>
                    <a:pt x="34" y="138"/>
                  </a:lnTo>
                  <a:lnTo>
                    <a:pt x="34" y="138"/>
                  </a:lnTo>
                  <a:close/>
                  <a:moveTo>
                    <a:pt x="506" y="159"/>
                  </a:moveTo>
                  <a:lnTo>
                    <a:pt x="506" y="159"/>
                  </a:lnTo>
                  <a:lnTo>
                    <a:pt x="505" y="162"/>
                  </a:lnTo>
                  <a:lnTo>
                    <a:pt x="505" y="162"/>
                  </a:lnTo>
                  <a:lnTo>
                    <a:pt x="536" y="153"/>
                  </a:lnTo>
                  <a:lnTo>
                    <a:pt x="561" y="145"/>
                  </a:lnTo>
                  <a:lnTo>
                    <a:pt x="533" y="147"/>
                  </a:lnTo>
                  <a:lnTo>
                    <a:pt x="533" y="147"/>
                  </a:lnTo>
                  <a:lnTo>
                    <a:pt x="506" y="159"/>
                  </a:lnTo>
                  <a:lnTo>
                    <a:pt x="506" y="159"/>
                  </a:lnTo>
                  <a:close/>
                  <a:moveTo>
                    <a:pt x="368" y="138"/>
                  </a:moveTo>
                  <a:lnTo>
                    <a:pt x="368" y="138"/>
                  </a:lnTo>
                  <a:lnTo>
                    <a:pt x="363" y="148"/>
                  </a:lnTo>
                  <a:lnTo>
                    <a:pt x="361" y="153"/>
                  </a:lnTo>
                  <a:lnTo>
                    <a:pt x="361" y="153"/>
                  </a:lnTo>
                  <a:lnTo>
                    <a:pt x="372" y="142"/>
                  </a:lnTo>
                  <a:lnTo>
                    <a:pt x="372" y="142"/>
                  </a:lnTo>
                  <a:lnTo>
                    <a:pt x="368" y="138"/>
                  </a:lnTo>
                  <a:lnTo>
                    <a:pt x="368" y="138"/>
                  </a:lnTo>
                  <a:close/>
                  <a:moveTo>
                    <a:pt x="181" y="152"/>
                  </a:moveTo>
                  <a:lnTo>
                    <a:pt x="181" y="152"/>
                  </a:lnTo>
                  <a:lnTo>
                    <a:pt x="196" y="152"/>
                  </a:lnTo>
                  <a:lnTo>
                    <a:pt x="214" y="151"/>
                  </a:lnTo>
                  <a:lnTo>
                    <a:pt x="214" y="151"/>
                  </a:lnTo>
                  <a:lnTo>
                    <a:pt x="232" y="149"/>
                  </a:lnTo>
                  <a:lnTo>
                    <a:pt x="245" y="147"/>
                  </a:lnTo>
                  <a:lnTo>
                    <a:pt x="245" y="147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2" y="127"/>
                  </a:lnTo>
                  <a:lnTo>
                    <a:pt x="232" y="127"/>
                  </a:lnTo>
                  <a:lnTo>
                    <a:pt x="220" y="132"/>
                  </a:lnTo>
                  <a:lnTo>
                    <a:pt x="210" y="134"/>
                  </a:lnTo>
                  <a:lnTo>
                    <a:pt x="210" y="134"/>
                  </a:lnTo>
                  <a:lnTo>
                    <a:pt x="200" y="138"/>
                  </a:lnTo>
                  <a:lnTo>
                    <a:pt x="195" y="140"/>
                  </a:lnTo>
                  <a:lnTo>
                    <a:pt x="189" y="138"/>
                  </a:lnTo>
                  <a:lnTo>
                    <a:pt x="189" y="138"/>
                  </a:lnTo>
                  <a:lnTo>
                    <a:pt x="185" y="142"/>
                  </a:lnTo>
                  <a:lnTo>
                    <a:pt x="181" y="152"/>
                  </a:lnTo>
                  <a:lnTo>
                    <a:pt x="181" y="152"/>
                  </a:lnTo>
                  <a:close/>
                  <a:moveTo>
                    <a:pt x="153" y="134"/>
                  </a:moveTo>
                  <a:lnTo>
                    <a:pt x="153" y="134"/>
                  </a:lnTo>
                  <a:lnTo>
                    <a:pt x="158" y="142"/>
                  </a:lnTo>
                  <a:lnTo>
                    <a:pt x="162" y="145"/>
                  </a:lnTo>
                  <a:lnTo>
                    <a:pt x="166" y="148"/>
                  </a:lnTo>
                  <a:lnTo>
                    <a:pt x="166" y="148"/>
                  </a:lnTo>
                  <a:lnTo>
                    <a:pt x="169" y="141"/>
                  </a:lnTo>
                  <a:lnTo>
                    <a:pt x="172" y="134"/>
                  </a:lnTo>
                  <a:lnTo>
                    <a:pt x="176" y="129"/>
                  </a:lnTo>
                  <a:lnTo>
                    <a:pt x="179" y="125"/>
                  </a:lnTo>
                  <a:lnTo>
                    <a:pt x="179" y="125"/>
                  </a:lnTo>
                  <a:lnTo>
                    <a:pt x="184" y="122"/>
                  </a:lnTo>
                  <a:lnTo>
                    <a:pt x="188" y="121"/>
                  </a:lnTo>
                  <a:lnTo>
                    <a:pt x="188" y="121"/>
                  </a:lnTo>
                  <a:lnTo>
                    <a:pt x="187" y="118"/>
                  </a:lnTo>
                  <a:lnTo>
                    <a:pt x="187" y="118"/>
                  </a:lnTo>
                  <a:lnTo>
                    <a:pt x="185" y="108"/>
                  </a:lnTo>
                  <a:lnTo>
                    <a:pt x="185" y="100"/>
                  </a:lnTo>
                  <a:lnTo>
                    <a:pt x="185" y="100"/>
                  </a:lnTo>
                  <a:lnTo>
                    <a:pt x="180" y="108"/>
                  </a:lnTo>
                  <a:lnTo>
                    <a:pt x="180" y="108"/>
                  </a:lnTo>
                  <a:lnTo>
                    <a:pt x="176" y="117"/>
                  </a:lnTo>
                  <a:lnTo>
                    <a:pt x="170" y="123"/>
                  </a:lnTo>
                  <a:lnTo>
                    <a:pt x="162" y="130"/>
                  </a:lnTo>
                  <a:lnTo>
                    <a:pt x="153" y="134"/>
                  </a:lnTo>
                  <a:lnTo>
                    <a:pt x="153" y="134"/>
                  </a:lnTo>
                  <a:close/>
                  <a:moveTo>
                    <a:pt x="312" y="126"/>
                  </a:moveTo>
                  <a:lnTo>
                    <a:pt x="312" y="126"/>
                  </a:lnTo>
                  <a:lnTo>
                    <a:pt x="333" y="136"/>
                  </a:lnTo>
                  <a:lnTo>
                    <a:pt x="346" y="144"/>
                  </a:lnTo>
                  <a:lnTo>
                    <a:pt x="346" y="144"/>
                  </a:lnTo>
                  <a:lnTo>
                    <a:pt x="352" y="134"/>
                  </a:lnTo>
                  <a:lnTo>
                    <a:pt x="357" y="125"/>
                  </a:lnTo>
                  <a:lnTo>
                    <a:pt x="357" y="125"/>
                  </a:lnTo>
                  <a:lnTo>
                    <a:pt x="355" y="115"/>
                  </a:lnTo>
                  <a:lnTo>
                    <a:pt x="351" y="106"/>
                  </a:lnTo>
                  <a:lnTo>
                    <a:pt x="351" y="106"/>
                  </a:lnTo>
                  <a:lnTo>
                    <a:pt x="349" y="88"/>
                  </a:lnTo>
                  <a:lnTo>
                    <a:pt x="349" y="69"/>
                  </a:lnTo>
                  <a:lnTo>
                    <a:pt x="349" y="69"/>
                  </a:lnTo>
                  <a:lnTo>
                    <a:pt x="327" y="71"/>
                  </a:lnTo>
                  <a:lnTo>
                    <a:pt x="327" y="71"/>
                  </a:lnTo>
                  <a:lnTo>
                    <a:pt x="334" y="82"/>
                  </a:lnTo>
                  <a:lnTo>
                    <a:pt x="334" y="82"/>
                  </a:lnTo>
                  <a:lnTo>
                    <a:pt x="336" y="88"/>
                  </a:lnTo>
                  <a:lnTo>
                    <a:pt x="336" y="93"/>
                  </a:lnTo>
                  <a:lnTo>
                    <a:pt x="336" y="101"/>
                  </a:lnTo>
                  <a:lnTo>
                    <a:pt x="331" y="106"/>
                  </a:lnTo>
                  <a:lnTo>
                    <a:pt x="329" y="110"/>
                  </a:lnTo>
                  <a:lnTo>
                    <a:pt x="329" y="110"/>
                  </a:lnTo>
                  <a:lnTo>
                    <a:pt x="322" y="115"/>
                  </a:lnTo>
                  <a:lnTo>
                    <a:pt x="316" y="123"/>
                  </a:lnTo>
                  <a:lnTo>
                    <a:pt x="316" y="123"/>
                  </a:lnTo>
                  <a:lnTo>
                    <a:pt x="312" y="126"/>
                  </a:lnTo>
                  <a:lnTo>
                    <a:pt x="312" y="126"/>
                  </a:lnTo>
                  <a:close/>
                  <a:moveTo>
                    <a:pt x="252" y="127"/>
                  </a:moveTo>
                  <a:lnTo>
                    <a:pt x="252" y="127"/>
                  </a:lnTo>
                  <a:lnTo>
                    <a:pt x="263" y="141"/>
                  </a:lnTo>
                  <a:lnTo>
                    <a:pt x="263" y="141"/>
                  </a:lnTo>
                  <a:lnTo>
                    <a:pt x="273" y="137"/>
                  </a:lnTo>
                  <a:lnTo>
                    <a:pt x="281" y="133"/>
                  </a:lnTo>
                  <a:lnTo>
                    <a:pt x="281" y="133"/>
                  </a:lnTo>
                  <a:lnTo>
                    <a:pt x="266" y="129"/>
                  </a:lnTo>
                  <a:lnTo>
                    <a:pt x="252" y="127"/>
                  </a:lnTo>
                  <a:lnTo>
                    <a:pt x="252" y="127"/>
                  </a:lnTo>
                  <a:close/>
                  <a:moveTo>
                    <a:pt x="426" y="125"/>
                  </a:moveTo>
                  <a:lnTo>
                    <a:pt x="426" y="125"/>
                  </a:lnTo>
                  <a:lnTo>
                    <a:pt x="413" y="133"/>
                  </a:lnTo>
                  <a:lnTo>
                    <a:pt x="413" y="133"/>
                  </a:lnTo>
                  <a:lnTo>
                    <a:pt x="420" y="132"/>
                  </a:lnTo>
                  <a:lnTo>
                    <a:pt x="423" y="129"/>
                  </a:lnTo>
                  <a:lnTo>
                    <a:pt x="426" y="127"/>
                  </a:lnTo>
                  <a:lnTo>
                    <a:pt x="426" y="127"/>
                  </a:lnTo>
                  <a:lnTo>
                    <a:pt x="426" y="125"/>
                  </a:lnTo>
                  <a:lnTo>
                    <a:pt x="426" y="125"/>
                  </a:lnTo>
                  <a:close/>
                  <a:moveTo>
                    <a:pt x="456" y="118"/>
                  </a:moveTo>
                  <a:lnTo>
                    <a:pt x="498" y="132"/>
                  </a:lnTo>
                  <a:lnTo>
                    <a:pt x="501" y="132"/>
                  </a:lnTo>
                  <a:lnTo>
                    <a:pt x="501" y="132"/>
                  </a:lnTo>
                  <a:lnTo>
                    <a:pt x="502" y="123"/>
                  </a:lnTo>
                  <a:lnTo>
                    <a:pt x="502" y="123"/>
                  </a:lnTo>
                  <a:lnTo>
                    <a:pt x="464" y="110"/>
                  </a:lnTo>
                  <a:lnTo>
                    <a:pt x="464" y="110"/>
                  </a:lnTo>
                  <a:lnTo>
                    <a:pt x="449" y="103"/>
                  </a:lnTo>
                  <a:lnTo>
                    <a:pt x="456" y="118"/>
                  </a:lnTo>
                  <a:close/>
                  <a:moveTo>
                    <a:pt x="378" y="125"/>
                  </a:moveTo>
                  <a:lnTo>
                    <a:pt x="378" y="125"/>
                  </a:lnTo>
                  <a:lnTo>
                    <a:pt x="382" y="129"/>
                  </a:lnTo>
                  <a:lnTo>
                    <a:pt x="386" y="132"/>
                  </a:lnTo>
                  <a:lnTo>
                    <a:pt x="386" y="132"/>
                  </a:lnTo>
                  <a:lnTo>
                    <a:pt x="408" y="117"/>
                  </a:lnTo>
                  <a:lnTo>
                    <a:pt x="426" y="106"/>
                  </a:lnTo>
                  <a:lnTo>
                    <a:pt x="431" y="101"/>
                  </a:lnTo>
                  <a:lnTo>
                    <a:pt x="415" y="61"/>
                  </a:lnTo>
                  <a:lnTo>
                    <a:pt x="415" y="61"/>
                  </a:lnTo>
                  <a:lnTo>
                    <a:pt x="401" y="62"/>
                  </a:lnTo>
                  <a:lnTo>
                    <a:pt x="401" y="62"/>
                  </a:lnTo>
                  <a:lnTo>
                    <a:pt x="402" y="70"/>
                  </a:lnTo>
                  <a:lnTo>
                    <a:pt x="402" y="77"/>
                  </a:lnTo>
                  <a:lnTo>
                    <a:pt x="401" y="85"/>
                  </a:lnTo>
                  <a:lnTo>
                    <a:pt x="398" y="93"/>
                  </a:lnTo>
                  <a:lnTo>
                    <a:pt x="398" y="93"/>
                  </a:lnTo>
                  <a:lnTo>
                    <a:pt x="393" y="107"/>
                  </a:lnTo>
                  <a:lnTo>
                    <a:pt x="383" y="118"/>
                  </a:lnTo>
                  <a:lnTo>
                    <a:pt x="383" y="118"/>
                  </a:lnTo>
                  <a:lnTo>
                    <a:pt x="378" y="125"/>
                  </a:lnTo>
                  <a:lnTo>
                    <a:pt x="378" y="125"/>
                  </a:lnTo>
                  <a:close/>
                  <a:moveTo>
                    <a:pt x="517" y="130"/>
                  </a:moveTo>
                  <a:lnTo>
                    <a:pt x="517" y="130"/>
                  </a:lnTo>
                  <a:lnTo>
                    <a:pt x="518" y="130"/>
                  </a:lnTo>
                  <a:lnTo>
                    <a:pt x="518" y="130"/>
                  </a:lnTo>
                  <a:lnTo>
                    <a:pt x="517" y="130"/>
                  </a:lnTo>
                  <a:lnTo>
                    <a:pt x="517" y="130"/>
                  </a:lnTo>
                  <a:close/>
                  <a:moveTo>
                    <a:pt x="518" y="112"/>
                  </a:moveTo>
                  <a:lnTo>
                    <a:pt x="518" y="112"/>
                  </a:lnTo>
                  <a:lnTo>
                    <a:pt x="547" y="125"/>
                  </a:lnTo>
                  <a:lnTo>
                    <a:pt x="557" y="129"/>
                  </a:lnTo>
                  <a:lnTo>
                    <a:pt x="561" y="129"/>
                  </a:lnTo>
                  <a:lnTo>
                    <a:pt x="561" y="129"/>
                  </a:lnTo>
                  <a:lnTo>
                    <a:pt x="553" y="115"/>
                  </a:lnTo>
                  <a:lnTo>
                    <a:pt x="544" y="97"/>
                  </a:lnTo>
                  <a:lnTo>
                    <a:pt x="544" y="97"/>
                  </a:lnTo>
                  <a:lnTo>
                    <a:pt x="538" y="78"/>
                  </a:lnTo>
                  <a:lnTo>
                    <a:pt x="536" y="70"/>
                  </a:lnTo>
                  <a:lnTo>
                    <a:pt x="536" y="63"/>
                  </a:lnTo>
                  <a:lnTo>
                    <a:pt x="536" y="63"/>
                  </a:lnTo>
                  <a:lnTo>
                    <a:pt x="488" y="47"/>
                  </a:lnTo>
                  <a:lnTo>
                    <a:pt x="484" y="47"/>
                  </a:lnTo>
                  <a:lnTo>
                    <a:pt x="484" y="47"/>
                  </a:lnTo>
                  <a:lnTo>
                    <a:pt x="488" y="48"/>
                  </a:lnTo>
                  <a:lnTo>
                    <a:pt x="494" y="52"/>
                  </a:lnTo>
                  <a:lnTo>
                    <a:pt x="498" y="55"/>
                  </a:lnTo>
                  <a:lnTo>
                    <a:pt x="502" y="61"/>
                  </a:lnTo>
                  <a:lnTo>
                    <a:pt x="502" y="61"/>
                  </a:lnTo>
                  <a:lnTo>
                    <a:pt x="509" y="70"/>
                  </a:lnTo>
                  <a:lnTo>
                    <a:pt x="514" y="84"/>
                  </a:lnTo>
                  <a:lnTo>
                    <a:pt x="517" y="97"/>
                  </a:lnTo>
                  <a:lnTo>
                    <a:pt x="518" y="112"/>
                  </a:lnTo>
                  <a:lnTo>
                    <a:pt x="518" y="112"/>
                  </a:lnTo>
                  <a:close/>
                  <a:moveTo>
                    <a:pt x="554" y="76"/>
                  </a:moveTo>
                  <a:lnTo>
                    <a:pt x="554" y="76"/>
                  </a:lnTo>
                  <a:lnTo>
                    <a:pt x="559" y="91"/>
                  </a:lnTo>
                  <a:lnTo>
                    <a:pt x="559" y="91"/>
                  </a:lnTo>
                  <a:lnTo>
                    <a:pt x="570" y="114"/>
                  </a:lnTo>
                  <a:lnTo>
                    <a:pt x="576" y="122"/>
                  </a:lnTo>
                  <a:lnTo>
                    <a:pt x="581" y="127"/>
                  </a:lnTo>
                  <a:lnTo>
                    <a:pt x="602" y="126"/>
                  </a:lnTo>
                  <a:lnTo>
                    <a:pt x="602" y="126"/>
                  </a:lnTo>
                  <a:lnTo>
                    <a:pt x="576" y="96"/>
                  </a:lnTo>
                  <a:lnTo>
                    <a:pt x="564" y="84"/>
                  </a:lnTo>
                  <a:lnTo>
                    <a:pt x="554" y="76"/>
                  </a:lnTo>
                  <a:lnTo>
                    <a:pt x="554" y="76"/>
                  </a:lnTo>
                  <a:close/>
                  <a:moveTo>
                    <a:pt x="121" y="107"/>
                  </a:moveTo>
                  <a:lnTo>
                    <a:pt x="121" y="107"/>
                  </a:lnTo>
                  <a:lnTo>
                    <a:pt x="109" y="117"/>
                  </a:lnTo>
                  <a:lnTo>
                    <a:pt x="93" y="125"/>
                  </a:lnTo>
                  <a:lnTo>
                    <a:pt x="93" y="125"/>
                  </a:lnTo>
                  <a:lnTo>
                    <a:pt x="102" y="125"/>
                  </a:lnTo>
                  <a:lnTo>
                    <a:pt x="102" y="125"/>
                  </a:lnTo>
                  <a:lnTo>
                    <a:pt x="117" y="125"/>
                  </a:lnTo>
                  <a:lnTo>
                    <a:pt x="129" y="123"/>
                  </a:lnTo>
                  <a:lnTo>
                    <a:pt x="129" y="123"/>
                  </a:lnTo>
                  <a:lnTo>
                    <a:pt x="121" y="107"/>
                  </a:lnTo>
                  <a:lnTo>
                    <a:pt x="121" y="107"/>
                  </a:lnTo>
                  <a:close/>
                  <a:moveTo>
                    <a:pt x="692" y="121"/>
                  </a:moveTo>
                  <a:lnTo>
                    <a:pt x="692" y="121"/>
                  </a:lnTo>
                  <a:lnTo>
                    <a:pt x="662" y="122"/>
                  </a:lnTo>
                  <a:lnTo>
                    <a:pt x="662" y="122"/>
                  </a:lnTo>
                  <a:lnTo>
                    <a:pt x="648" y="125"/>
                  </a:lnTo>
                  <a:lnTo>
                    <a:pt x="693" y="122"/>
                  </a:lnTo>
                  <a:lnTo>
                    <a:pt x="692" y="121"/>
                  </a:lnTo>
                  <a:close/>
                  <a:moveTo>
                    <a:pt x="95" y="40"/>
                  </a:moveTo>
                  <a:lnTo>
                    <a:pt x="95" y="40"/>
                  </a:lnTo>
                  <a:lnTo>
                    <a:pt x="91" y="41"/>
                  </a:lnTo>
                  <a:lnTo>
                    <a:pt x="87" y="43"/>
                  </a:lnTo>
                  <a:lnTo>
                    <a:pt x="84" y="46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76" y="62"/>
                  </a:lnTo>
                  <a:lnTo>
                    <a:pt x="71" y="71"/>
                  </a:lnTo>
                  <a:lnTo>
                    <a:pt x="57" y="92"/>
                  </a:lnTo>
                  <a:lnTo>
                    <a:pt x="57" y="92"/>
                  </a:lnTo>
                  <a:lnTo>
                    <a:pt x="46" y="108"/>
                  </a:lnTo>
                  <a:lnTo>
                    <a:pt x="38" y="122"/>
                  </a:lnTo>
                  <a:lnTo>
                    <a:pt x="38" y="122"/>
                  </a:lnTo>
                  <a:lnTo>
                    <a:pt x="53" y="121"/>
                  </a:lnTo>
                  <a:lnTo>
                    <a:pt x="69" y="117"/>
                  </a:lnTo>
                  <a:lnTo>
                    <a:pt x="69" y="117"/>
                  </a:lnTo>
                  <a:lnTo>
                    <a:pt x="83" y="111"/>
                  </a:lnTo>
                  <a:lnTo>
                    <a:pt x="95" y="106"/>
                  </a:lnTo>
                  <a:lnTo>
                    <a:pt x="105" y="100"/>
                  </a:lnTo>
                  <a:lnTo>
                    <a:pt x="113" y="93"/>
                  </a:lnTo>
                  <a:lnTo>
                    <a:pt x="113" y="93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99" y="76"/>
                  </a:lnTo>
                  <a:lnTo>
                    <a:pt x="94" y="65"/>
                  </a:lnTo>
                  <a:lnTo>
                    <a:pt x="93" y="56"/>
                  </a:lnTo>
                  <a:lnTo>
                    <a:pt x="93" y="54"/>
                  </a:lnTo>
                  <a:lnTo>
                    <a:pt x="94" y="50"/>
                  </a:lnTo>
                  <a:lnTo>
                    <a:pt x="94" y="50"/>
                  </a:lnTo>
                  <a:lnTo>
                    <a:pt x="98" y="46"/>
                  </a:lnTo>
                  <a:lnTo>
                    <a:pt x="102" y="41"/>
                  </a:lnTo>
                  <a:lnTo>
                    <a:pt x="102" y="41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95" y="40"/>
                  </a:lnTo>
                  <a:lnTo>
                    <a:pt x="95" y="40"/>
                  </a:lnTo>
                  <a:close/>
                  <a:moveTo>
                    <a:pt x="244" y="111"/>
                  </a:moveTo>
                  <a:lnTo>
                    <a:pt x="244" y="111"/>
                  </a:lnTo>
                  <a:lnTo>
                    <a:pt x="255" y="111"/>
                  </a:lnTo>
                  <a:lnTo>
                    <a:pt x="267" y="112"/>
                  </a:lnTo>
                  <a:lnTo>
                    <a:pt x="281" y="115"/>
                  </a:lnTo>
                  <a:lnTo>
                    <a:pt x="296" y="121"/>
                  </a:lnTo>
                  <a:lnTo>
                    <a:pt x="296" y="121"/>
                  </a:lnTo>
                  <a:lnTo>
                    <a:pt x="303" y="112"/>
                  </a:lnTo>
                  <a:lnTo>
                    <a:pt x="303" y="112"/>
                  </a:lnTo>
                  <a:lnTo>
                    <a:pt x="311" y="104"/>
                  </a:lnTo>
                  <a:lnTo>
                    <a:pt x="319" y="96"/>
                  </a:lnTo>
                  <a:lnTo>
                    <a:pt x="319" y="96"/>
                  </a:lnTo>
                  <a:lnTo>
                    <a:pt x="319" y="93"/>
                  </a:lnTo>
                  <a:lnTo>
                    <a:pt x="319" y="89"/>
                  </a:lnTo>
                  <a:lnTo>
                    <a:pt x="319" y="89"/>
                  </a:lnTo>
                  <a:lnTo>
                    <a:pt x="315" y="81"/>
                  </a:lnTo>
                  <a:lnTo>
                    <a:pt x="310" y="74"/>
                  </a:lnTo>
                  <a:lnTo>
                    <a:pt x="310" y="74"/>
                  </a:lnTo>
                  <a:lnTo>
                    <a:pt x="274" y="80"/>
                  </a:lnTo>
                  <a:lnTo>
                    <a:pt x="274" y="80"/>
                  </a:lnTo>
                  <a:lnTo>
                    <a:pt x="271" y="81"/>
                  </a:lnTo>
                  <a:lnTo>
                    <a:pt x="271" y="81"/>
                  </a:lnTo>
                  <a:lnTo>
                    <a:pt x="274" y="82"/>
                  </a:lnTo>
                  <a:lnTo>
                    <a:pt x="274" y="82"/>
                  </a:lnTo>
                  <a:lnTo>
                    <a:pt x="285" y="86"/>
                  </a:lnTo>
                  <a:lnTo>
                    <a:pt x="293" y="92"/>
                  </a:lnTo>
                  <a:lnTo>
                    <a:pt x="296" y="95"/>
                  </a:lnTo>
                  <a:lnTo>
                    <a:pt x="297" y="97"/>
                  </a:lnTo>
                  <a:lnTo>
                    <a:pt x="299" y="100"/>
                  </a:lnTo>
                  <a:lnTo>
                    <a:pt x="297" y="104"/>
                  </a:lnTo>
                  <a:lnTo>
                    <a:pt x="297" y="104"/>
                  </a:lnTo>
                  <a:lnTo>
                    <a:pt x="295" y="108"/>
                  </a:lnTo>
                  <a:lnTo>
                    <a:pt x="289" y="111"/>
                  </a:lnTo>
                  <a:lnTo>
                    <a:pt x="281" y="111"/>
                  </a:lnTo>
                  <a:lnTo>
                    <a:pt x="271" y="110"/>
                  </a:lnTo>
                  <a:lnTo>
                    <a:pt x="271" y="110"/>
                  </a:lnTo>
                  <a:lnTo>
                    <a:pt x="265" y="107"/>
                  </a:lnTo>
                  <a:lnTo>
                    <a:pt x="256" y="104"/>
                  </a:lnTo>
                  <a:lnTo>
                    <a:pt x="250" y="99"/>
                  </a:lnTo>
                  <a:lnTo>
                    <a:pt x="244" y="93"/>
                  </a:lnTo>
                  <a:lnTo>
                    <a:pt x="244" y="93"/>
                  </a:lnTo>
                  <a:lnTo>
                    <a:pt x="236" y="96"/>
                  </a:lnTo>
                  <a:lnTo>
                    <a:pt x="228" y="101"/>
                  </a:lnTo>
                  <a:lnTo>
                    <a:pt x="228" y="101"/>
                  </a:lnTo>
                  <a:lnTo>
                    <a:pt x="237" y="111"/>
                  </a:lnTo>
                  <a:lnTo>
                    <a:pt x="237" y="111"/>
                  </a:lnTo>
                  <a:lnTo>
                    <a:pt x="244" y="111"/>
                  </a:lnTo>
                  <a:lnTo>
                    <a:pt x="244" y="111"/>
                  </a:lnTo>
                  <a:close/>
                  <a:moveTo>
                    <a:pt x="134" y="95"/>
                  </a:moveTo>
                  <a:lnTo>
                    <a:pt x="134" y="95"/>
                  </a:lnTo>
                  <a:lnTo>
                    <a:pt x="139" y="107"/>
                  </a:lnTo>
                  <a:lnTo>
                    <a:pt x="144" y="118"/>
                  </a:lnTo>
                  <a:lnTo>
                    <a:pt x="144" y="118"/>
                  </a:lnTo>
                  <a:lnTo>
                    <a:pt x="144" y="121"/>
                  </a:lnTo>
                  <a:lnTo>
                    <a:pt x="144" y="121"/>
                  </a:lnTo>
                  <a:lnTo>
                    <a:pt x="154" y="117"/>
                  </a:lnTo>
                  <a:lnTo>
                    <a:pt x="159" y="111"/>
                  </a:lnTo>
                  <a:lnTo>
                    <a:pt x="164" y="106"/>
                  </a:lnTo>
                  <a:lnTo>
                    <a:pt x="166" y="100"/>
                  </a:lnTo>
                  <a:lnTo>
                    <a:pt x="166" y="100"/>
                  </a:lnTo>
                  <a:lnTo>
                    <a:pt x="169" y="95"/>
                  </a:lnTo>
                  <a:lnTo>
                    <a:pt x="173" y="91"/>
                  </a:lnTo>
                  <a:lnTo>
                    <a:pt x="179" y="85"/>
                  </a:lnTo>
                  <a:lnTo>
                    <a:pt x="187" y="81"/>
                  </a:lnTo>
                  <a:lnTo>
                    <a:pt x="187" y="81"/>
                  </a:lnTo>
                  <a:lnTo>
                    <a:pt x="189" y="80"/>
                  </a:lnTo>
                  <a:lnTo>
                    <a:pt x="192" y="77"/>
                  </a:lnTo>
                  <a:lnTo>
                    <a:pt x="192" y="76"/>
                  </a:lnTo>
                  <a:lnTo>
                    <a:pt x="192" y="73"/>
                  </a:lnTo>
                  <a:lnTo>
                    <a:pt x="192" y="73"/>
                  </a:lnTo>
                  <a:lnTo>
                    <a:pt x="189" y="67"/>
                  </a:lnTo>
                  <a:lnTo>
                    <a:pt x="183" y="61"/>
                  </a:lnTo>
                  <a:lnTo>
                    <a:pt x="179" y="58"/>
                  </a:lnTo>
                  <a:lnTo>
                    <a:pt x="173" y="56"/>
                  </a:lnTo>
                  <a:lnTo>
                    <a:pt x="168" y="55"/>
                  </a:lnTo>
                  <a:lnTo>
                    <a:pt x="161" y="55"/>
                  </a:lnTo>
                  <a:lnTo>
                    <a:pt x="161" y="55"/>
                  </a:lnTo>
                  <a:lnTo>
                    <a:pt x="138" y="55"/>
                  </a:lnTo>
                  <a:lnTo>
                    <a:pt x="138" y="55"/>
                  </a:lnTo>
                  <a:lnTo>
                    <a:pt x="140" y="61"/>
                  </a:lnTo>
                  <a:lnTo>
                    <a:pt x="140" y="67"/>
                  </a:lnTo>
                  <a:lnTo>
                    <a:pt x="140" y="67"/>
                  </a:lnTo>
                  <a:lnTo>
                    <a:pt x="140" y="73"/>
                  </a:lnTo>
                  <a:lnTo>
                    <a:pt x="140" y="80"/>
                  </a:lnTo>
                  <a:lnTo>
                    <a:pt x="138" y="86"/>
                  </a:lnTo>
                  <a:lnTo>
                    <a:pt x="134" y="95"/>
                  </a:lnTo>
                  <a:lnTo>
                    <a:pt x="134" y="95"/>
                  </a:lnTo>
                  <a:close/>
                  <a:moveTo>
                    <a:pt x="583" y="80"/>
                  </a:moveTo>
                  <a:lnTo>
                    <a:pt x="583" y="80"/>
                  </a:lnTo>
                  <a:lnTo>
                    <a:pt x="598" y="96"/>
                  </a:lnTo>
                  <a:lnTo>
                    <a:pt x="618" y="119"/>
                  </a:lnTo>
                  <a:lnTo>
                    <a:pt x="618" y="119"/>
                  </a:lnTo>
                  <a:lnTo>
                    <a:pt x="626" y="115"/>
                  </a:lnTo>
                  <a:lnTo>
                    <a:pt x="637" y="111"/>
                  </a:lnTo>
                  <a:lnTo>
                    <a:pt x="648" y="107"/>
                  </a:lnTo>
                  <a:lnTo>
                    <a:pt x="660" y="106"/>
                  </a:lnTo>
                  <a:lnTo>
                    <a:pt x="660" y="106"/>
                  </a:lnTo>
                  <a:lnTo>
                    <a:pt x="685" y="106"/>
                  </a:lnTo>
                  <a:lnTo>
                    <a:pt x="685" y="106"/>
                  </a:lnTo>
                  <a:lnTo>
                    <a:pt x="682" y="100"/>
                  </a:lnTo>
                  <a:lnTo>
                    <a:pt x="682" y="100"/>
                  </a:lnTo>
                  <a:lnTo>
                    <a:pt x="647" y="97"/>
                  </a:lnTo>
                  <a:lnTo>
                    <a:pt x="647" y="97"/>
                  </a:lnTo>
                  <a:lnTo>
                    <a:pt x="639" y="96"/>
                  </a:lnTo>
                  <a:lnTo>
                    <a:pt x="624" y="92"/>
                  </a:lnTo>
                  <a:lnTo>
                    <a:pt x="583" y="80"/>
                  </a:lnTo>
                  <a:lnTo>
                    <a:pt x="583" y="80"/>
                  </a:lnTo>
                  <a:close/>
                  <a:moveTo>
                    <a:pt x="217" y="114"/>
                  </a:moveTo>
                  <a:lnTo>
                    <a:pt x="217" y="114"/>
                  </a:lnTo>
                  <a:lnTo>
                    <a:pt x="215" y="115"/>
                  </a:lnTo>
                  <a:lnTo>
                    <a:pt x="215" y="115"/>
                  </a:lnTo>
                  <a:lnTo>
                    <a:pt x="218" y="114"/>
                  </a:lnTo>
                  <a:lnTo>
                    <a:pt x="217" y="114"/>
                  </a:lnTo>
                  <a:close/>
                  <a:moveTo>
                    <a:pt x="366" y="66"/>
                  </a:moveTo>
                  <a:lnTo>
                    <a:pt x="366" y="66"/>
                  </a:lnTo>
                  <a:lnTo>
                    <a:pt x="364" y="77"/>
                  </a:lnTo>
                  <a:lnTo>
                    <a:pt x="366" y="88"/>
                  </a:lnTo>
                  <a:lnTo>
                    <a:pt x="367" y="99"/>
                  </a:lnTo>
                  <a:lnTo>
                    <a:pt x="370" y="110"/>
                  </a:lnTo>
                  <a:lnTo>
                    <a:pt x="370" y="110"/>
                  </a:lnTo>
                  <a:lnTo>
                    <a:pt x="370" y="110"/>
                  </a:lnTo>
                  <a:lnTo>
                    <a:pt x="371" y="107"/>
                  </a:lnTo>
                  <a:lnTo>
                    <a:pt x="371" y="107"/>
                  </a:lnTo>
                  <a:lnTo>
                    <a:pt x="379" y="99"/>
                  </a:lnTo>
                  <a:lnTo>
                    <a:pt x="383" y="88"/>
                  </a:lnTo>
                  <a:lnTo>
                    <a:pt x="383" y="88"/>
                  </a:lnTo>
                  <a:lnTo>
                    <a:pt x="385" y="82"/>
                  </a:lnTo>
                  <a:lnTo>
                    <a:pt x="386" y="76"/>
                  </a:lnTo>
                  <a:lnTo>
                    <a:pt x="385" y="63"/>
                  </a:lnTo>
                  <a:lnTo>
                    <a:pt x="385" y="63"/>
                  </a:lnTo>
                  <a:lnTo>
                    <a:pt x="366" y="66"/>
                  </a:lnTo>
                  <a:lnTo>
                    <a:pt x="366" y="66"/>
                  </a:lnTo>
                  <a:close/>
                  <a:moveTo>
                    <a:pt x="924" y="52"/>
                  </a:moveTo>
                  <a:lnTo>
                    <a:pt x="957" y="110"/>
                  </a:lnTo>
                  <a:lnTo>
                    <a:pt x="957" y="110"/>
                  </a:lnTo>
                  <a:lnTo>
                    <a:pt x="962" y="108"/>
                  </a:lnTo>
                  <a:lnTo>
                    <a:pt x="954" y="73"/>
                  </a:lnTo>
                  <a:lnTo>
                    <a:pt x="924" y="52"/>
                  </a:lnTo>
                  <a:close/>
                  <a:moveTo>
                    <a:pt x="202" y="103"/>
                  </a:moveTo>
                  <a:lnTo>
                    <a:pt x="202" y="103"/>
                  </a:lnTo>
                  <a:lnTo>
                    <a:pt x="202" y="106"/>
                  </a:lnTo>
                  <a:lnTo>
                    <a:pt x="202" y="106"/>
                  </a:lnTo>
                  <a:lnTo>
                    <a:pt x="203" y="104"/>
                  </a:lnTo>
                  <a:lnTo>
                    <a:pt x="203" y="104"/>
                  </a:lnTo>
                  <a:lnTo>
                    <a:pt x="202" y="103"/>
                  </a:lnTo>
                  <a:lnTo>
                    <a:pt x="202" y="103"/>
                  </a:lnTo>
                  <a:close/>
                  <a:moveTo>
                    <a:pt x="475" y="62"/>
                  </a:moveTo>
                  <a:lnTo>
                    <a:pt x="475" y="62"/>
                  </a:lnTo>
                  <a:lnTo>
                    <a:pt x="471" y="62"/>
                  </a:lnTo>
                  <a:lnTo>
                    <a:pt x="471" y="62"/>
                  </a:lnTo>
                  <a:lnTo>
                    <a:pt x="457" y="66"/>
                  </a:lnTo>
                  <a:lnTo>
                    <a:pt x="449" y="70"/>
                  </a:lnTo>
                  <a:lnTo>
                    <a:pt x="443" y="73"/>
                  </a:lnTo>
                  <a:lnTo>
                    <a:pt x="442" y="76"/>
                  </a:lnTo>
                  <a:lnTo>
                    <a:pt x="442" y="76"/>
                  </a:lnTo>
                  <a:lnTo>
                    <a:pt x="443" y="78"/>
                  </a:lnTo>
                  <a:lnTo>
                    <a:pt x="447" y="82"/>
                  </a:lnTo>
                  <a:lnTo>
                    <a:pt x="456" y="88"/>
                  </a:lnTo>
                  <a:lnTo>
                    <a:pt x="469" y="93"/>
                  </a:lnTo>
                  <a:lnTo>
                    <a:pt x="469" y="93"/>
                  </a:lnTo>
                  <a:lnTo>
                    <a:pt x="502" y="106"/>
                  </a:lnTo>
                  <a:lnTo>
                    <a:pt x="502" y="106"/>
                  </a:lnTo>
                  <a:lnTo>
                    <a:pt x="501" y="96"/>
                  </a:lnTo>
                  <a:lnTo>
                    <a:pt x="498" y="86"/>
                  </a:lnTo>
                  <a:lnTo>
                    <a:pt x="494" y="77"/>
                  </a:lnTo>
                  <a:lnTo>
                    <a:pt x="490" y="70"/>
                  </a:lnTo>
                  <a:lnTo>
                    <a:pt x="490" y="70"/>
                  </a:lnTo>
                  <a:lnTo>
                    <a:pt x="486" y="66"/>
                  </a:lnTo>
                  <a:lnTo>
                    <a:pt x="483" y="65"/>
                  </a:lnTo>
                  <a:lnTo>
                    <a:pt x="479" y="62"/>
                  </a:lnTo>
                  <a:lnTo>
                    <a:pt x="475" y="62"/>
                  </a:lnTo>
                  <a:lnTo>
                    <a:pt x="475" y="62"/>
                  </a:lnTo>
                  <a:close/>
                  <a:moveTo>
                    <a:pt x="746" y="86"/>
                  </a:moveTo>
                  <a:lnTo>
                    <a:pt x="746" y="86"/>
                  </a:lnTo>
                  <a:lnTo>
                    <a:pt x="786" y="89"/>
                  </a:lnTo>
                  <a:lnTo>
                    <a:pt x="785" y="76"/>
                  </a:lnTo>
                  <a:lnTo>
                    <a:pt x="771" y="66"/>
                  </a:lnTo>
                  <a:lnTo>
                    <a:pt x="748" y="76"/>
                  </a:lnTo>
                  <a:lnTo>
                    <a:pt x="748" y="76"/>
                  </a:lnTo>
                  <a:lnTo>
                    <a:pt x="746" y="86"/>
                  </a:lnTo>
                  <a:lnTo>
                    <a:pt x="746" y="86"/>
                  </a:lnTo>
                  <a:close/>
                  <a:moveTo>
                    <a:pt x="772" y="48"/>
                  </a:moveTo>
                  <a:lnTo>
                    <a:pt x="801" y="66"/>
                  </a:lnTo>
                  <a:lnTo>
                    <a:pt x="802" y="86"/>
                  </a:lnTo>
                  <a:lnTo>
                    <a:pt x="823" y="73"/>
                  </a:lnTo>
                  <a:lnTo>
                    <a:pt x="774" y="35"/>
                  </a:lnTo>
                  <a:lnTo>
                    <a:pt x="746" y="30"/>
                  </a:lnTo>
                  <a:lnTo>
                    <a:pt x="700" y="35"/>
                  </a:lnTo>
                  <a:lnTo>
                    <a:pt x="707" y="70"/>
                  </a:lnTo>
                  <a:lnTo>
                    <a:pt x="730" y="84"/>
                  </a:lnTo>
                  <a:lnTo>
                    <a:pt x="730" y="84"/>
                  </a:lnTo>
                  <a:lnTo>
                    <a:pt x="731" y="74"/>
                  </a:lnTo>
                  <a:lnTo>
                    <a:pt x="731" y="70"/>
                  </a:lnTo>
                  <a:lnTo>
                    <a:pt x="731" y="65"/>
                  </a:lnTo>
                  <a:lnTo>
                    <a:pt x="772" y="48"/>
                  </a:lnTo>
                  <a:close/>
                  <a:moveTo>
                    <a:pt x="693" y="84"/>
                  </a:moveTo>
                  <a:lnTo>
                    <a:pt x="693" y="84"/>
                  </a:lnTo>
                  <a:lnTo>
                    <a:pt x="699" y="84"/>
                  </a:lnTo>
                  <a:lnTo>
                    <a:pt x="693" y="81"/>
                  </a:lnTo>
                  <a:lnTo>
                    <a:pt x="693" y="81"/>
                  </a:lnTo>
                  <a:lnTo>
                    <a:pt x="693" y="84"/>
                  </a:lnTo>
                  <a:lnTo>
                    <a:pt x="693" y="84"/>
                  </a:lnTo>
                  <a:close/>
                  <a:moveTo>
                    <a:pt x="109" y="56"/>
                  </a:moveTo>
                  <a:lnTo>
                    <a:pt x="109" y="56"/>
                  </a:lnTo>
                  <a:lnTo>
                    <a:pt x="110" y="62"/>
                  </a:lnTo>
                  <a:lnTo>
                    <a:pt x="114" y="67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3" y="80"/>
                  </a:lnTo>
                  <a:lnTo>
                    <a:pt x="123" y="80"/>
                  </a:lnTo>
                  <a:lnTo>
                    <a:pt x="124" y="74"/>
                  </a:lnTo>
                  <a:lnTo>
                    <a:pt x="124" y="69"/>
                  </a:lnTo>
                  <a:lnTo>
                    <a:pt x="124" y="69"/>
                  </a:lnTo>
                  <a:lnTo>
                    <a:pt x="123" y="62"/>
                  </a:lnTo>
                  <a:lnTo>
                    <a:pt x="120" y="55"/>
                  </a:lnTo>
                  <a:lnTo>
                    <a:pt x="120" y="55"/>
                  </a:lnTo>
                  <a:lnTo>
                    <a:pt x="113" y="55"/>
                  </a:lnTo>
                  <a:lnTo>
                    <a:pt x="109" y="56"/>
                  </a:lnTo>
                  <a:lnTo>
                    <a:pt x="109" y="56"/>
                  </a:lnTo>
                  <a:close/>
                  <a:moveTo>
                    <a:pt x="262" y="43"/>
                  </a:moveTo>
                  <a:lnTo>
                    <a:pt x="260" y="43"/>
                  </a:lnTo>
                  <a:lnTo>
                    <a:pt x="260" y="43"/>
                  </a:lnTo>
                  <a:lnTo>
                    <a:pt x="258" y="43"/>
                  </a:lnTo>
                  <a:lnTo>
                    <a:pt x="254" y="46"/>
                  </a:lnTo>
                  <a:lnTo>
                    <a:pt x="251" y="50"/>
                  </a:lnTo>
                  <a:lnTo>
                    <a:pt x="250" y="55"/>
                  </a:lnTo>
                  <a:lnTo>
                    <a:pt x="250" y="55"/>
                  </a:lnTo>
                  <a:lnTo>
                    <a:pt x="248" y="62"/>
                  </a:lnTo>
                  <a:lnTo>
                    <a:pt x="248" y="67"/>
                  </a:lnTo>
                  <a:lnTo>
                    <a:pt x="248" y="67"/>
                  </a:lnTo>
                  <a:lnTo>
                    <a:pt x="259" y="66"/>
                  </a:lnTo>
                  <a:lnTo>
                    <a:pt x="270" y="65"/>
                  </a:lnTo>
                  <a:lnTo>
                    <a:pt x="270" y="65"/>
                  </a:lnTo>
                  <a:lnTo>
                    <a:pt x="296" y="59"/>
                  </a:lnTo>
                  <a:lnTo>
                    <a:pt x="296" y="59"/>
                  </a:lnTo>
                  <a:lnTo>
                    <a:pt x="286" y="52"/>
                  </a:lnTo>
                  <a:lnTo>
                    <a:pt x="278" y="48"/>
                  </a:lnTo>
                  <a:lnTo>
                    <a:pt x="270" y="44"/>
                  </a:lnTo>
                  <a:lnTo>
                    <a:pt x="262" y="43"/>
                  </a:lnTo>
                  <a:lnTo>
                    <a:pt x="262" y="43"/>
                  </a:lnTo>
                  <a:close/>
                  <a:moveTo>
                    <a:pt x="230" y="66"/>
                  </a:moveTo>
                  <a:lnTo>
                    <a:pt x="230" y="66"/>
                  </a:lnTo>
                  <a:lnTo>
                    <a:pt x="232" y="66"/>
                  </a:lnTo>
                  <a:lnTo>
                    <a:pt x="232" y="66"/>
                  </a:lnTo>
                  <a:lnTo>
                    <a:pt x="232" y="59"/>
                  </a:lnTo>
                  <a:lnTo>
                    <a:pt x="233" y="52"/>
                  </a:lnTo>
                  <a:lnTo>
                    <a:pt x="233" y="52"/>
                  </a:lnTo>
                  <a:lnTo>
                    <a:pt x="236" y="46"/>
                  </a:lnTo>
                  <a:lnTo>
                    <a:pt x="239" y="39"/>
                  </a:lnTo>
                  <a:lnTo>
                    <a:pt x="241" y="35"/>
                  </a:lnTo>
                  <a:lnTo>
                    <a:pt x="245" y="32"/>
                  </a:lnTo>
                  <a:lnTo>
                    <a:pt x="252" y="28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66" y="26"/>
                  </a:lnTo>
                  <a:lnTo>
                    <a:pt x="274" y="28"/>
                  </a:lnTo>
                  <a:lnTo>
                    <a:pt x="281" y="30"/>
                  </a:lnTo>
                  <a:lnTo>
                    <a:pt x="289" y="35"/>
                  </a:lnTo>
                  <a:lnTo>
                    <a:pt x="303" y="44"/>
                  </a:lnTo>
                  <a:lnTo>
                    <a:pt x="316" y="56"/>
                  </a:lnTo>
                  <a:lnTo>
                    <a:pt x="316" y="56"/>
                  </a:lnTo>
                  <a:lnTo>
                    <a:pt x="351" y="52"/>
                  </a:lnTo>
                  <a:lnTo>
                    <a:pt x="351" y="52"/>
                  </a:lnTo>
                  <a:lnTo>
                    <a:pt x="353" y="43"/>
                  </a:lnTo>
                  <a:lnTo>
                    <a:pt x="356" y="33"/>
                  </a:lnTo>
                  <a:lnTo>
                    <a:pt x="222" y="20"/>
                  </a:lnTo>
                  <a:lnTo>
                    <a:pt x="230" y="66"/>
                  </a:lnTo>
                  <a:close/>
                  <a:moveTo>
                    <a:pt x="431" y="58"/>
                  </a:moveTo>
                  <a:lnTo>
                    <a:pt x="432" y="62"/>
                  </a:lnTo>
                  <a:lnTo>
                    <a:pt x="432" y="62"/>
                  </a:lnTo>
                  <a:lnTo>
                    <a:pt x="438" y="56"/>
                  </a:lnTo>
                  <a:lnTo>
                    <a:pt x="438" y="56"/>
                  </a:lnTo>
                  <a:lnTo>
                    <a:pt x="431" y="58"/>
                  </a:lnTo>
                  <a:lnTo>
                    <a:pt x="431" y="58"/>
                  </a:lnTo>
                  <a:close/>
                  <a:moveTo>
                    <a:pt x="372" y="36"/>
                  </a:moveTo>
                  <a:lnTo>
                    <a:pt x="372" y="36"/>
                  </a:lnTo>
                  <a:lnTo>
                    <a:pt x="370" y="41"/>
                  </a:lnTo>
                  <a:lnTo>
                    <a:pt x="368" y="50"/>
                  </a:lnTo>
                  <a:lnTo>
                    <a:pt x="368" y="50"/>
                  </a:lnTo>
                  <a:lnTo>
                    <a:pt x="381" y="48"/>
                  </a:lnTo>
                  <a:lnTo>
                    <a:pt x="381" y="48"/>
                  </a:lnTo>
                  <a:lnTo>
                    <a:pt x="378" y="41"/>
                  </a:lnTo>
                  <a:lnTo>
                    <a:pt x="374" y="36"/>
                  </a:lnTo>
                  <a:lnTo>
                    <a:pt x="372" y="36"/>
                  </a:lnTo>
                  <a:close/>
                  <a:moveTo>
                    <a:pt x="394" y="37"/>
                  </a:moveTo>
                  <a:lnTo>
                    <a:pt x="394" y="37"/>
                  </a:lnTo>
                  <a:lnTo>
                    <a:pt x="397" y="46"/>
                  </a:lnTo>
                  <a:lnTo>
                    <a:pt x="397" y="46"/>
                  </a:lnTo>
                  <a:lnTo>
                    <a:pt x="409" y="44"/>
                  </a:lnTo>
                  <a:lnTo>
                    <a:pt x="412" y="41"/>
                  </a:lnTo>
                  <a:lnTo>
                    <a:pt x="412" y="41"/>
                  </a:lnTo>
                  <a:lnTo>
                    <a:pt x="413" y="40"/>
                  </a:lnTo>
                  <a:lnTo>
                    <a:pt x="394" y="37"/>
                  </a:lnTo>
                  <a:close/>
                  <a:moveTo>
                    <a:pt x="456" y="28"/>
                  </a:moveTo>
                  <a:lnTo>
                    <a:pt x="465" y="29"/>
                  </a:lnTo>
                  <a:lnTo>
                    <a:pt x="465" y="29"/>
                  </a:lnTo>
                  <a:lnTo>
                    <a:pt x="464" y="24"/>
                  </a:lnTo>
                  <a:lnTo>
                    <a:pt x="464" y="24"/>
                  </a:lnTo>
                  <a:lnTo>
                    <a:pt x="456" y="28"/>
                  </a:lnTo>
                  <a:lnTo>
                    <a:pt x="456" y="28"/>
                  </a:lnTo>
                  <a:close/>
                </a:path>
              </a:pathLst>
            </a:custGeom>
            <a:solidFill>
              <a:srgbClr val="B4D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85"/>
            <p:cNvSpPr>
              <a:spLocks noEditPoints="1"/>
            </p:cNvSpPr>
            <p:nvPr/>
          </p:nvSpPr>
          <p:spPr bwMode="auto">
            <a:xfrm>
              <a:off x="1116013" y="4791075"/>
              <a:ext cx="1601788" cy="330200"/>
            </a:xfrm>
            <a:custGeom>
              <a:avLst/>
              <a:gdLst>
                <a:gd name="T0" fmla="*/ 72 w 1009"/>
                <a:gd name="T1" fmla="*/ 174 h 208"/>
                <a:gd name="T2" fmla="*/ 37 w 1009"/>
                <a:gd name="T3" fmla="*/ 22 h 208"/>
                <a:gd name="T4" fmla="*/ 141 w 1009"/>
                <a:gd name="T5" fmla="*/ 49 h 208"/>
                <a:gd name="T6" fmla="*/ 371 w 1009"/>
                <a:gd name="T7" fmla="*/ 28 h 208"/>
                <a:gd name="T8" fmla="*/ 673 w 1009"/>
                <a:gd name="T9" fmla="*/ 64 h 208"/>
                <a:gd name="T10" fmla="*/ 951 w 1009"/>
                <a:gd name="T11" fmla="*/ 134 h 208"/>
                <a:gd name="T12" fmla="*/ 710 w 1009"/>
                <a:gd name="T13" fmla="*/ 144 h 208"/>
                <a:gd name="T14" fmla="*/ 356 w 1009"/>
                <a:gd name="T15" fmla="*/ 172 h 208"/>
                <a:gd name="T16" fmla="*/ 246 w 1009"/>
                <a:gd name="T17" fmla="*/ 204 h 208"/>
                <a:gd name="T18" fmla="*/ 360 w 1009"/>
                <a:gd name="T19" fmla="*/ 198 h 208"/>
                <a:gd name="T20" fmla="*/ 777 w 1009"/>
                <a:gd name="T21" fmla="*/ 140 h 208"/>
                <a:gd name="T22" fmla="*/ 968 w 1009"/>
                <a:gd name="T23" fmla="*/ 168 h 208"/>
                <a:gd name="T24" fmla="*/ 668 w 1009"/>
                <a:gd name="T25" fmla="*/ 63 h 208"/>
                <a:gd name="T26" fmla="*/ 375 w 1009"/>
                <a:gd name="T27" fmla="*/ 22 h 208"/>
                <a:gd name="T28" fmla="*/ 154 w 1009"/>
                <a:gd name="T29" fmla="*/ 44 h 208"/>
                <a:gd name="T30" fmla="*/ 56 w 1009"/>
                <a:gd name="T31" fmla="*/ 29 h 208"/>
                <a:gd name="T32" fmla="*/ 79 w 1009"/>
                <a:gd name="T33" fmla="*/ 182 h 208"/>
                <a:gd name="T34" fmla="*/ 212 w 1009"/>
                <a:gd name="T35" fmla="*/ 208 h 208"/>
                <a:gd name="T36" fmla="*/ 220 w 1009"/>
                <a:gd name="T37" fmla="*/ 178 h 208"/>
                <a:gd name="T38" fmla="*/ 478 w 1009"/>
                <a:gd name="T39" fmla="*/ 170 h 208"/>
                <a:gd name="T40" fmla="*/ 396 w 1009"/>
                <a:gd name="T41" fmla="*/ 160 h 208"/>
                <a:gd name="T42" fmla="*/ 34 w 1009"/>
                <a:gd name="T43" fmla="*/ 152 h 208"/>
                <a:gd name="T44" fmla="*/ 53 w 1009"/>
                <a:gd name="T45" fmla="*/ 161 h 208"/>
                <a:gd name="T46" fmla="*/ 562 w 1009"/>
                <a:gd name="T47" fmla="*/ 150 h 208"/>
                <a:gd name="T48" fmla="*/ 184 w 1009"/>
                <a:gd name="T49" fmla="*/ 163 h 208"/>
                <a:gd name="T50" fmla="*/ 199 w 1009"/>
                <a:gd name="T51" fmla="*/ 150 h 208"/>
                <a:gd name="T52" fmla="*/ 194 w 1009"/>
                <a:gd name="T53" fmla="*/ 129 h 208"/>
                <a:gd name="T54" fmla="*/ 180 w 1009"/>
                <a:gd name="T55" fmla="*/ 131 h 208"/>
                <a:gd name="T56" fmla="*/ 336 w 1009"/>
                <a:gd name="T57" fmla="*/ 103 h 208"/>
                <a:gd name="T58" fmla="*/ 359 w 1009"/>
                <a:gd name="T59" fmla="*/ 131 h 208"/>
                <a:gd name="T60" fmla="*/ 429 w 1009"/>
                <a:gd name="T61" fmla="*/ 133 h 208"/>
                <a:gd name="T62" fmla="*/ 505 w 1009"/>
                <a:gd name="T63" fmla="*/ 142 h 208"/>
                <a:gd name="T64" fmla="*/ 430 w 1009"/>
                <a:gd name="T65" fmla="*/ 116 h 208"/>
                <a:gd name="T66" fmla="*/ 388 w 1009"/>
                <a:gd name="T67" fmla="*/ 137 h 208"/>
                <a:gd name="T68" fmla="*/ 550 w 1009"/>
                <a:gd name="T69" fmla="*/ 104 h 208"/>
                <a:gd name="T70" fmla="*/ 539 w 1009"/>
                <a:gd name="T71" fmla="*/ 71 h 208"/>
                <a:gd name="T72" fmla="*/ 603 w 1009"/>
                <a:gd name="T73" fmla="*/ 137 h 208"/>
                <a:gd name="T74" fmla="*/ 111 w 1009"/>
                <a:gd name="T75" fmla="*/ 130 h 208"/>
                <a:gd name="T76" fmla="*/ 98 w 1009"/>
                <a:gd name="T77" fmla="*/ 45 h 208"/>
                <a:gd name="T78" fmla="*/ 102 w 1009"/>
                <a:gd name="T79" fmla="*/ 45 h 208"/>
                <a:gd name="T80" fmla="*/ 61 w 1009"/>
                <a:gd name="T81" fmla="*/ 103 h 208"/>
                <a:gd name="T82" fmla="*/ 274 w 1009"/>
                <a:gd name="T83" fmla="*/ 92 h 208"/>
                <a:gd name="T84" fmla="*/ 240 w 1009"/>
                <a:gd name="T85" fmla="*/ 119 h 208"/>
                <a:gd name="T86" fmla="*/ 277 w 1009"/>
                <a:gd name="T87" fmla="*/ 90 h 208"/>
                <a:gd name="T88" fmla="*/ 172 w 1009"/>
                <a:gd name="T89" fmla="*/ 109 h 208"/>
                <a:gd name="T90" fmla="*/ 138 w 1009"/>
                <a:gd name="T91" fmla="*/ 104 h 208"/>
                <a:gd name="T92" fmla="*/ 147 w 1009"/>
                <a:gd name="T93" fmla="*/ 129 h 208"/>
                <a:gd name="T94" fmla="*/ 625 w 1009"/>
                <a:gd name="T95" fmla="*/ 103 h 208"/>
                <a:gd name="T96" fmla="*/ 218 w 1009"/>
                <a:gd name="T97" fmla="*/ 120 h 208"/>
                <a:gd name="T98" fmla="*/ 386 w 1009"/>
                <a:gd name="T99" fmla="*/ 79 h 208"/>
                <a:gd name="T100" fmla="*/ 926 w 1009"/>
                <a:gd name="T101" fmla="*/ 63 h 208"/>
                <a:gd name="T102" fmla="*/ 444 w 1009"/>
                <a:gd name="T103" fmla="*/ 81 h 208"/>
                <a:gd name="T104" fmla="*/ 448 w 1009"/>
                <a:gd name="T105" fmla="*/ 84 h 208"/>
                <a:gd name="T106" fmla="*/ 754 w 1009"/>
                <a:gd name="T107" fmla="*/ 85 h 208"/>
                <a:gd name="T108" fmla="*/ 775 w 1009"/>
                <a:gd name="T109" fmla="*/ 45 h 208"/>
                <a:gd name="T110" fmla="*/ 128 w 1009"/>
                <a:gd name="T111" fmla="*/ 88 h 208"/>
                <a:gd name="T112" fmla="*/ 265 w 1009"/>
                <a:gd name="T113" fmla="*/ 48 h 208"/>
                <a:gd name="T114" fmla="*/ 273 w 1009"/>
                <a:gd name="T115" fmla="*/ 70 h 208"/>
                <a:gd name="T116" fmla="*/ 272 w 1009"/>
                <a:gd name="T117" fmla="*/ 37 h 208"/>
                <a:gd name="T118" fmla="*/ 262 w 1009"/>
                <a:gd name="T119" fmla="*/ 32 h 208"/>
                <a:gd name="T120" fmla="*/ 438 w 1009"/>
                <a:gd name="T121" fmla="*/ 69 h 208"/>
                <a:gd name="T122" fmla="*/ 395 w 1009"/>
                <a:gd name="T123" fmla="*/ 47 h 208"/>
                <a:gd name="T124" fmla="*/ 467 w 1009"/>
                <a:gd name="T125" fmla="*/ 2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9" h="208">
                  <a:moveTo>
                    <a:pt x="212" y="205"/>
                  </a:moveTo>
                  <a:lnTo>
                    <a:pt x="212" y="202"/>
                  </a:lnTo>
                  <a:lnTo>
                    <a:pt x="212" y="202"/>
                  </a:lnTo>
                  <a:lnTo>
                    <a:pt x="202" y="201"/>
                  </a:lnTo>
                  <a:lnTo>
                    <a:pt x="194" y="200"/>
                  </a:lnTo>
                  <a:lnTo>
                    <a:pt x="187" y="197"/>
                  </a:lnTo>
                  <a:lnTo>
                    <a:pt x="182" y="194"/>
                  </a:lnTo>
                  <a:lnTo>
                    <a:pt x="182" y="194"/>
                  </a:lnTo>
                  <a:lnTo>
                    <a:pt x="179" y="190"/>
                  </a:lnTo>
                  <a:lnTo>
                    <a:pt x="176" y="187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71" y="172"/>
                  </a:lnTo>
                  <a:lnTo>
                    <a:pt x="171" y="171"/>
                  </a:lnTo>
                  <a:lnTo>
                    <a:pt x="168" y="170"/>
                  </a:lnTo>
                  <a:lnTo>
                    <a:pt x="168" y="170"/>
                  </a:lnTo>
                  <a:lnTo>
                    <a:pt x="160" y="167"/>
                  </a:lnTo>
                  <a:lnTo>
                    <a:pt x="152" y="161"/>
                  </a:lnTo>
                  <a:lnTo>
                    <a:pt x="146" y="155"/>
                  </a:lnTo>
                  <a:lnTo>
                    <a:pt x="142" y="146"/>
                  </a:lnTo>
                  <a:lnTo>
                    <a:pt x="141" y="144"/>
                  </a:lnTo>
                  <a:lnTo>
                    <a:pt x="138" y="145"/>
                  </a:lnTo>
                  <a:lnTo>
                    <a:pt x="138" y="145"/>
                  </a:lnTo>
                  <a:lnTo>
                    <a:pt x="126" y="146"/>
                  </a:lnTo>
                  <a:lnTo>
                    <a:pt x="111" y="146"/>
                  </a:lnTo>
                  <a:lnTo>
                    <a:pt x="111" y="146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101" y="146"/>
                  </a:lnTo>
                  <a:lnTo>
                    <a:pt x="101" y="146"/>
                  </a:lnTo>
                  <a:lnTo>
                    <a:pt x="89" y="148"/>
                  </a:lnTo>
                  <a:lnTo>
                    <a:pt x="81" y="149"/>
                  </a:lnTo>
                  <a:lnTo>
                    <a:pt x="81" y="149"/>
                  </a:lnTo>
                  <a:lnTo>
                    <a:pt x="75" y="152"/>
                  </a:lnTo>
                  <a:lnTo>
                    <a:pt x="72" y="155"/>
                  </a:lnTo>
                  <a:lnTo>
                    <a:pt x="72" y="155"/>
                  </a:lnTo>
                  <a:lnTo>
                    <a:pt x="70" y="157"/>
                  </a:lnTo>
                  <a:lnTo>
                    <a:pt x="70" y="161"/>
                  </a:lnTo>
                  <a:lnTo>
                    <a:pt x="70" y="161"/>
                  </a:lnTo>
                  <a:lnTo>
                    <a:pt x="71" y="168"/>
                  </a:lnTo>
                  <a:lnTo>
                    <a:pt x="72" y="174"/>
                  </a:lnTo>
                  <a:lnTo>
                    <a:pt x="72" y="174"/>
                  </a:lnTo>
                  <a:lnTo>
                    <a:pt x="72" y="174"/>
                  </a:lnTo>
                  <a:lnTo>
                    <a:pt x="74" y="182"/>
                  </a:lnTo>
                  <a:lnTo>
                    <a:pt x="74" y="182"/>
                  </a:lnTo>
                  <a:lnTo>
                    <a:pt x="74" y="185"/>
                  </a:lnTo>
                  <a:lnTo>
                    <a:pt x="71" y="187"/>
                  </a:lnTo>
                  <a:lnTo>
                    <a:pt x="71" y="187"/>
                  </a:lnTo>
                  <a:lnTo>
                    <a:pt x="71" y="187"/>
                  </a:lnTo>
                  <a:lnTo>
                    <a:pt x="68" y="189"/>
                  </a:lnTo>
                  <a:lnTo>
                    <a:pt x="67" y="189"/>
                  </a:lnTo>
                  <a:lnTo>
                    <a:pt x="67" y="189"/>
                  </a:lnTo>
                  <a:lnTo>
                    <a:pt x="63" y="189"/>
                  </a:lnTo>
                  <a:lnTo>
                    <a:pt x="59" y="187"/>
                  </a:lnTo>
                  <a:lnTo>
                    <a:pt x="59" y="187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38" y="175"/>
                  </a:lnTo>
                  <a:lnTo>
                    <a:pt x="31" y="168"/>
                  </a:lnTo>
                  <a:lnTo>
                    <a:pt x="27" y="161"/>
                  </a:lnTo>
                  <a:lnTo>
                    <a:pt x="25" y="155"/>
                  </a:lnTo>
                  <a:lnTo>
                    <a:pt x="25" y="155"/>
                  </a:lnTo>
                  <a:lnTo>
                    <a:pt x="25" y="155"/>
                  </a:lnTo>
                  <a:lnTo>
                    <a:pt x="23" y="148"/>
                  </a:lnTo>
                  <a:lnTo>
                    <a:pt x="23" y="148"/>
                  </a:lnTo>
                  <a:lnTo>
                    <a:pt x="23" y="144"/>
                  </a:lnTo>
                  <a:lnTo>
                    <a:pt x="23" y="142"/>
                  </a:lnTo>
                  <a:lnTo>
                    <a:pt x="22" y="141"/>
                  </a:lnTo>
                  <a:lnTo>
                    <a:pt x="22" y="141"/>
                  </a:lnTo>
                  <a:lnTo>
                    <a:pt x="16" y="138"/>
                  </a:lnTo>
                  <a:lnTo>
                    <a:pt x="11" y="133"/>
                  </a:lnTo>
                  <a:lnTo>
                    <a:pt x="11" y="133"/>
                  </a:lnTo>
                  <a:lnTo>
                    <a:pt x="11" y="133"/>
                  </a:lnTo>
                  <a:lnTo>
                    <a:pt x="8" y="129"/>
                  </a:lnTo>
                  <a:lnTo>
                    <a:pt x="7" y="12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99"/>
                  </a:lnTo>
                  <a:lnTo>
                    <a:pt x="11" y="85"/>
                  </a:lnTo>
                  <a:lnTo>
                    <a:pt x="15" y="70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33" y="34"/>
                  </a:lnTo>
                  <a:lnTo>
                    <a:pt x="40" y="22"/>
                  </a:lnTo>
                  <a:lnTo>
                    <a:pt x="38" y="21"/>
                  </a:lnTo>
                  <a:lnTo>
                    <a:pt x="37" y="22"/>
                  </a:lnTo>
                  <a:lnTo>
                    <a:pt x="51" y="32"/>
                  </a:lnTo>
                  <a:lnTo>
                    <a:pt x="52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38" y="48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19" y="93"/>
                  </a:lnTo>
                  <a:lnTo>
                    <a:pt x="16" y="10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8" y="120"/>
                  </a:lnTo>
                  <a:lnTo>
                    <a:pt x="20" y="126"/>
                  </a:lnTo>
                  <a:lnTo>
                    <a:pt x="20" y="126"/>
                  </a:lnTo>
                  <a:lnTo>
                    <a:pt x="20" y="126"/>
                  </a:lnTo>
                  <a:lnTo>
                    <a:pt x="23" y="130"/>
                  </a:lnTo>
                  <a:lnTo>
                    <a:pt x="26" y="131"/>
                  </a:lnTo>
                  <a:lnTo>
                    <a:pt x="27" y="129"/>
                  </a:lnTo>
                  <a:lnTo>
                    <a:pt x="27" y="129"/>
                  </a:lnTo>
                  <a:lnTo>
                    <a:pt x="31" y="119"/>
                  </a:lnTo>
                  <a:lnTo>
                    <a:pt x="37" y="111"/>
                  </a:lnTo>
                  <a:lnTo>
                    <a:pt x="48" y="93"/>
                  </a:lnTo>
                  <a:lnTo>
                    <a:pt x="48" y="93"/>
                  </a:lnTo>
                  <a:lnTo>
                    <a:pt x="48" y="93"/>
                  </a:lnTo>
                  <a:lnTo>
                    <a:pt x="61" y="73"/>
                  </a:lnTo>
                  <a:lnTo>
                    <a:pt x="67" y="63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6" y="45"/>
                  </a:lnTo>
                  <a:lnTo>
                    <a:pt x="83" y="40"/>
                  </a:lnTo>
                  <a:lnTo>
                    <a:pt x="83" y="40"/>
                  </a:lnTo>
                  <a:lnTo>
                    <a:pt x="90" y="36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11" y="37"/>
                  </a:lnTo>
                  <a:lnTo>
                    <a:pt x="116" y="40"/>
                  </a:lnTo>
                  <a:lnTo>
                    <a:pt x="123" y="44"/>
                  </a:lnTo>
                  <a:lnTo>
                    <a:pt x="128" y="48"/>
                  </a:lnTo>
                  <a:lnTo>
                    <a:pt x="130" y="49"/>
                  </a:lnTo>
                  <a:lnTo>
                    <a:pt x="130" y="49"/>
                  </a:lnTo>
                  <a:lnTo>
                    <a:pt x="130" y="49"/>
                  </a:lnTo>
                  <a:lnTo>
                    <a:pt x="141" y="49"/>
                  </a:lnTo>
                  <a:lnTo>
                    <a:pt x="141" y="49"/>
                  </a:lnTo>
                  <a:lnTo>
                    <a:pt x="141" y="49"/>
                  </a:lnTo>
                  <a:lnTo>
                    <a:pt x="154" y="49"/>
                  </a:lnTo>
                  <a:lnTo>
                    <a:pt x="154" y="49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7" y="49"/>
                  </a:lnTo>
                  <a:lnTo>
                    <a:pt x="167" y="49"/>
                  </a:lnTo>
                  <a:lnTo>
                    <a:pt x="175" y="49"/>
                  </a:lnTo>
                  <a:lnTo>
                    <a:pt x="183" y="52"/>
                  </a:lnTo>
                  <a:lnTo>
                    <a:pt x="190" y="55"/>
                  </a:lnTo>
                  <a:lnTo>
                    <a:pt x="195" y="59"/>
                  </a:lnTo>
                  <a:lnTo>
                    <a:pt x="201" y="63"/>
                  </a:lnTo>
                  <a:lnTo>
                    <a:pt x="205" y="69"/>
                  </a:lnTo>
                  <a:lnTo>
                    <a:pt x="207" y="73"/>
                  </a:lnTo>
                  <a:lnTo>
                    <a:pt x="209" y="78"/>
                  </a:lnTo>
                  <a:lnTo>
                    <a:pt x="209" y="78"/>
                  </a:lnTo>
                  <a:lnTo>
                    <a:pt x="209" y="82"/>
                  </a:lnTo>
                  <a:lnTo>
                    <a:pt x="209" y="82"/>
                  </a:lnTo>
                  <a:lnTo>
                    <a:pt x="207" y="89"/>
                  </a:lnTo>
                  <a:lnTo>
                    <a:pt x="206" y="93"/>
                  </a:lnTo>
                  <a:lnTo>
                    <a:pt x="203" y="97"/>
                  </a:lnTo>
                  <a:lnTo>
                    <a:pt x="207" y="97"/>
                  </a:lnTo>
                  <a:lnTo>
                    <a:pt x="207" y="97"/>
                  </a:lnTo>
                  <a:lnTo>
                    <a:pt x="217" y="101"/>
                  </a:lnTo>
                  <a:lnTo>
                    <a:pt x="218" y="103"/>
                  </a:lnTo>
                  <a:lnTo>
                    <a:pt x="220" y="101"/>
                  </a:lnTo>
                  <a:lnTo>
                    <a:pt x="220" y="101"/>
                  </a:lnTo>
                  <a:lnTo>
                    <a:pt x="225" y="96"/>
                  </a:lnTo>
                  <a:lnTo>
                    <a:pt x="232" y="92"/>
                  </a:lnTo>
                  <a:lnTo>
                    <a:pt x="240" y="89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24" y="85"/>
                  </a:lnTo>
                  <a:lnTo>
                    <a:pt x="224" y="88"/>
                  </a:lnTo>
                  <a:lnTo>
                    <a:pt x="224" y="85"/>
                  </a:lnTo>
                  <a:lnTo>
                    <a:pt x="221" y="85"/>
                  </a:lnTo>
                  <a:lnTo>
                    <a:pt x="209" y="13"/>
                  </a:lnTo>
                  <a:lnTo>
                    <a:pt x="370" y="29"/>
                  </a:lnTo>
                  <a:lnTo>
                    <a:pt x="371" y="28"/>
                  </a:lnTo>
                  <a:lnTo>
                    <a:pt x="370" y="26"/>
                  </a:lnTo>
                  <a:lnTo>
                    <a:pt x="371" y="28"/>
                  </a:lnTo>
                  <a:lnTo>
                    <a:pt x="371" y="28"/>
                  </a:lnTo>
                  <a:lnTo>
                    <a:pt x="375" y="28"/>
                  </a:lnTo>
                  <a:lnTo>
                    <a:pt x="375" y="28"/>
                  </a:lnTo>
                  <a:lnTo>
                    <a:pt x="380" y="28"/>
                  </a:lnTo>
                  <a:lnTo>
                    <a:pt x="382" y="30"/>
                  </a:lnTo>
                  <a:lnTo>
                    <a:pt x="384" y="30"/>
                  </a:lnTo>
                  <a:lnTo>
                    <a:pt x="434" y="36"/>
                  </a:lnTo>
                  <a:lnTo>
                    <a:pt x="435" y="34"/>
                  </a:lnTo>
                  <a:lnTo>
                    <a:pt x="435" y="34"/>
                  </a:lnTo>
                  <a:lnTo>
                    <a:pt x="444" y="29"/>
                  </a:lnTo>
                  <a:lnTo>
                    <a:pt x="453" y="23"/>
                  </a:lnTo>
                  <a:lnTo>
                    <a:pt x="453" y="23"/>
                  </a:lnTo>
                  <a:lnTo>
                    <a:pt x="461" y="19"/>
                  </a:lnTo>
                  <a:lnTo>
                    <a:pt x="468" y="18"/>
                  </a:lnTo>
                  <a:lnTo>
                    <a:pt x="470" y="18"/>
                  </a:lnTo>
                  <a:lnTo>
                    <a:pt x="470" y="18"/>
                  </a:lnTo>
                  <a:lnTo>
                    <a:pt x="470" y="18"/>
                  </a:lnTo>
                  <a:lnTo>
                    <a:pt x="474" y="19"/>
                  </a:lnTo>
                  <a:lnTo>
                    <a:pt x="476" y="21"/>
                  </a:lnTo>
                  <a:lnTo>
                    <a:pt x="476" y="21"/>
                  </a:lnTo>
                  <a:lnTo>
                    <a:pt x="481" y="28"/>
                  </a:lnTo>
                  <a:lnTo>
                    <a:pt x="482" y="34"/>
                  </a:lnTo>
                  <a:lnTo>
                    <a:pt x="482" y="34"/>
                  </a:lnTo>
                  <a:lnTo>
                    <a:pt x="482" y="38"/>
                  </a:lnTo>
                  <a:lnTo>
                    <a:pt x="481" y="40"/>
                  </a:lnTo>
                  <a:lnTo>
                    <a:pt x="496" y="43"/>
                  </a:lnTo>
                  <a:lnTo>
                    <a:pt x="497" y="40"/>
                  </a:lnTo>
                  <a:lnTo>
                    <a:pt x="496" y="43"/>
                  </a:lnTo>
                  <a:lnTo>
                    <a:pt x="496" y="43"/>
                  </a:lnTo>
                  <a:lnTo>
                    <a:pt x="588" y="74"/>
                  </a:lnTo>
                  <a:lnTo>
                    <a:pt x="588" y="74"/>
                  </a:lnTo>
                  <a:lnTo>
                    <a:pt x="629" y="86"/>
                  </a:lnTo>
                  <a:lnTo>
                    <a:pt x="629" y="86"/>
                  </a:lnTo>
                  <a:lnTo>
                    <a:pt x="643" y="90"/>
                  </a:lnTo>
                  <a:lnTo>
                    <a:pt x="643" y="90"/>
                  </a:lnTo>
                  <a:lnTo>
                    <a:pt x="651" y="92"/>
                  </a:lnTo>
                  <a:lnTo>
                    <a:pt x="651" y="92"/>
                  </a:lnTo>
                  <a:lnTo>
                    <a:pt x="674" y="93"/>
                  </a:lnTo>
                  <a:lnTo>
                    <a:pt x="678" y="93"/>
                  </a:lnTo>
                  <a:lnTo>
                    <a:pt x="677" y="89"/>
                  </a:lnTo>
                  <a:lnTo>
                    <a:pt x="677" y="89"/>
                  </a:lnTo>
                  <a:lnTo>
                    <a:pt x="673" y="79"/>
                  </a:lnTo>
                  <a:lnTo>
                    <a:pt x="673" y="71"/>
                  </a:lnTo>
                  <a:lnTo>
                    <a:pt x="673" y="71"/>
                  </a:lnTo>
                  <a:lnTo>
                    <a:pt x="673" y="64"/>
                  </a:lnTo>
                  <a:lnTo>
                    <a:pt x="670" y="63"/>
                  </a:lnTo>
                  <a:lnTo>
                    <a:pt x="673" y="64"/>
                  </a:lnTo>
                  <a:lnTo>
                    <a:pt x="678" y="47"/>
                  </a:lnTo>
                  <a:lnTo>
                    <a:pt x="684" y="63"/>
                  </a:lnTo>
                  <a:lnTo>
                    <a:pt x="684" y="63"/>
                  </a:lnTo>
                  <a:lnTo>
                    <a:pt x="693" y="89"/>
                  </a:lnTo>
                  <a:lnTo>
                    <a:pt x="698" y="88"/>
                  </a:lnTo>
                  <a:lnTo>
                    <a:pt x="687" y="30"/>
                  </a:lnTo>
                  <a:lnTo>
                    <a:pt x="749" y="25"/>
                  </a:lnTo>
                  <a:lnTo>
                    <a:pt x="782" y="29"/>
                  </a:lnTo>
                  <a:lnTo>
                    <a:pt x="848" y="81"/>
                  </a:lnTo>
                  <a:lnTo>
                    <a:pt x="818" y="103"/>
                  </a:lnTo>
                  <a:lnTo>
                    <a:pt x="863" y="92"/>
                  </a:lnTo>
                  <a:lnTo>
                    <a:pt x="864" y="64"/>
                  </a:lnTo>
                  <a:lnTo>
                    <a:pt x="875" y="64"/>
                  </a:lnTo>
                  <a:lnTo>
                    <a:pt x="885" y="127"/>
                  </a:lnTo>
                  <a:lnTo>
                    <a:pt x="886" y="129"/>
                  </a:lnTo>
                  <a:lnTo>
                    <a:pt x="886" y="129"/>
                  </a:lnTo>
                  <a:lnTo>
                    <a:pt x="894" y="129"/>
                  </a:lnTo>
                  <a:lnTo>
                    <a:pt x="894" y="129"/>
                  </a:lnTo>
                  <a:lnTo>
                    <a:pt x="894" y="129"/>
                  </a:lnTo>
                  <a:lnTo>
                    <a:pt x="902" y="130"/>
                  </a:lnTo>
                  <a:lnTo>
                    <a:pt x="902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26" y="127"/>
                  </a:lnTo>
                  <a:lnTo>
                    <a:pt x="943" y="125"/>
                  </a:lnTo>
                  <a:lnTo>
                    <a:pt x="947" y="123"/>
                  </a:lnTo>
                  <a:lnTo>
                    <a:pt x="885" y="17"/>
                  </a:lnTo>
                  <a:lnTo>
                    <a:pt x="969" y="73"/>
                  </a:lnTo>
                  <a:lnTo>
                    <a:pt x="980" y="126"/>
                  </a:lnTo>
                  <a:lnTo>
                    <a:pt x="976" y="127"/>
                  </a:lnTo>
                  <a:lnTo>
                    <a:pt x="976" y="127"/>
                  </a:lnTo>
                  <a:lnTo>
                    <a:pt x="976" y="127"/>
                  </a:lnTo>
                  <a:lnTo>
                    <a:pt x="968" y="130"/>
                  </a:lnTo>
                  <a:lnTo>
                    <a:pt x="964" y="130"/>
                  </a:lnTo>
                  <a:lnTo>
                    <a:pt x="977" y="152"/>
                  </a:lnTo>
                  <a:lnTo>
                    <a:pt x="1003" y="152"/>
                  </a:lnTo>
                  <a:lnTo>
                    <a:pt x="1003" y="163"/>
                  </a:lnTo>
                  <a:lnTo>
                    <a:pt x="971" y="163"/>
                  </a:lnTo>
                  <a:lnTo>
                    <a:pt x="953" y="133"/>
                  </a:lnTo>
                  <a:lnTo>
                    <a:pt x="951" y="134"/>
                  </a:lnTo>
                  <a:lnTo>
                    <a:pt x="951" y="134"/>
                  </a:lnTo>
                  <a:lnTo>
                    <a:pt x="930" y="138"/>
                  </a:lnTo>
                  <a:lnTo>
                    <a:pt x="909" y="141"/>
                  </a:lnTo>
                  <a:lnTo>
                    <a:pt x="909" y="141"/>
                  </a:lnTo>
                  <a:lnTo>
                    <a:pt x="909" y="141"/>
                  </a:lnTo>
                  <a:lnTo>
                    <a:pt x="902" y="141"/>
                  </a:lnTo>
                  <a:lnTo>
                    <a:pt x="902" y="141"/>
                  </a:lnTo>
                  <a:lnTo>
                    <a:pt x="894" y="140"/>
                  </a:lnTo>
                  <a:lnTo>
                    <a:pt x="894" y="140"/>
                  </a:lnTo>
                  <a:lnTo>
                    <a:pt x="894" y="140"/>
                  </a:lnTo>
                  <a:lnTo>
                    <a:pt x="882" y="138"/>
                  </a:lnTo>
                  <a:lnTo>
                    <a:pt x="876" y="137"/>
                  </a:lnTo>
                  <a:lnTo>
                    <a:pt x="875" y="135"/>
                  </a:lnTo>
                  <a:lnTo>
                    <a:pt x="870" y="101"/>
                  </a:lnTo>
                  <a:lnTo>
                    <a:pt x="820" y="114"/>
                  </a:lnTo>
                  <a:lnTo>
                    <a:pt x="823" y="118"/>
                  </a:lnTo>
                  <a:lnTo>
                    <a:pt x="825" y="120"/>
                  </a:lnTo>
                  <a:lnTo>
                    <a:pt x="823" y="123"/>
                  </a:lnTo>
                  <a:lnTo>
                    <a:pt x="823" y="123"/>
                  </a:lnTo>
                  <a:lnTo>
                    <a:pt x="823" y="123"/>
                  </a:lnTo>
                  <a:lnTo>
                    <a:pt x="823" y="125"/>
                  </a:lnTo>
                  <a:lnTo>
                    <a:pt x="823" y="125"/>
                  </a:lnTo>
                  <a:lnTo>
                    <a:pt x="822" y="125"/>
                  </a:lnTo>
                  <a:lnTo>
                    <a:pt x="822" y="125"/>
                  </a:lnTo>
                  <a:lnTo>
                    <a:pt x="818" y="126"/>
                  </a:lnTo>
                  <a:lnTo>
                    <a:pt x="815" y="126"/>
                  </a:lnTo>
                  <a:lnTo>
                    <a:pt x="815" y="129"/>
                  </a:lnTo>
                  <a:lnTo>
                    <a:pt x="818" y="129"/>
                  </a:lnTo>
                  <a:lnTo>
                    <a:pt x="818" y="126"/>
                  </a:lnTo>
                  <a:lnTo>
                    <a:pt x="816" y="126"/>
                  </a:lnTo>
                  <a:lnTo>
                    <a:pt x="816" y="126"/>
                  </a:lnTo>
                  <a:lnTo>
                    <a:pt x="816" y="126"/>
                  </a:lnTo>
                  <a:lnTo>
                    <a:pt x="816" y="126"/>
                  </a:lnTo>
                  <a:lnTo>
                    <a:pt x="805" y="126"/>
                  </a:lnTo>
                  <a:lnTo>
                    <a:pt x="803" y="126"/>
                  </a:lnTo>
                  <a:lnTo>
                    <a:pt x="800" y="146"/>
                  </a:lnTo>
                  <a:lnTo>
                    <a:pt x="777" y="133"/>
                  </a:lnTo>
                  <a:lnTo>
                    <a:pt x="767" y="140"/>
                  </a:lnTo>
                  <a:lnTo>
                    <a:pt x="717" y="142"/>
                  </a:lnTo>
                  <a:lnTo>
                    <a:pt x="717" y="142"/>
                  </a:lnTo>
                  <a:lnTo>
                    <a:pt x="717" y="142"/>
                  </a:lnTo>
                  <a:lnTo>
                    <a:pt x="713" y="144"/>
                  </a:lnTo>
                  <a:lnTo>
                    <a:pt x="713" y="144"/>
                  </a:lnTo>
                  <a:lnTo>
                    <a:pt x="710" y="144"/>
                  </a:lnTo>
                  <a:lnTo>
                    <a:pt x="710" y="144"/>
                  </a:lnTo>
                  <a:lnTo>
                    <a:pt x="710" y="144"/>
                  </a:lnTo>
                  <a:lnTo>
                    <a:pt x="710" y="144"/>
                  </a:lnTo>
                  <a:lnTo>
                    <a:pt x="613" y="148"/>
                  </a:lnTo>
                  <a:lnTo>
                    <a:pt x="612" y="148"/>
                  </a:lnTo>
                  <a:lnTo>
                    <a:pt x="612" y="148"/>
                  </a:lnTo>
                  <a:lnTo>
                    <a:pt x="605" y="152"/>
                  </a:lnTo>
                  <a:lnTo>
                    <a:pt x="605" y="152"/>
                  </a:lnTo>
                  <a:lnTo>
                    <a:pt x="605" y="152"/>
                  </a:lnTo>
                  <a:lnTo>
                    <a:pt x="605" y="152"/>
                  </a:lnTo>
                  <a:lnTo>
                    <a:pt x="588" y="159"/>
                  </a:lnTo>
                  <a:lnTo>
                    <a:pt x="567" y="167"/>
                  </a:lnTo>
                  <a:lnTo>
                    <a:pt x="538" y="175"/>
                  </a:lnTo>
                  <a:lnTo>
                    <a:pt x="502" y="185"/>
                  </a:lnTo>
                  <a:lnTo>
                    <a:pt x="502" y="185"/>
                  </a:lnTo>
                  <a:lnTo>
                    <a:pt x="486" y="189"/>
                  </a:lnTo>
                  <a:lnTo>
                    <a:pt x="474" y="190"/>
                  </a:lnTo>
                  <a:lnTo>
                    <a:pt x="474" y="190"/>
                  </a:lnTo>
                  <a:lnTo>
                    <a:pt x="471" y="190"/>
                  </a:lnTo>
                  <a:lnTo>
                    <a:pt x="468" y="189"/>
                  </a:lnTo>
                  <a:lnTo>
                    <a:pt x="467" y="189"/>
                  </a:lnTo>
                  <a:lnTo>
                    <a:pt x="467" y="189"/>
                  </a:lnTo>
                  <a:lnTo>
                    <a:pt x="467" y="189"/>
                  </a:lnTo>
                  <a:lnTo>
                    <a:pt x="444" y="191"/>
                  </a:lnTo>
                  <a:lnTo>
                    <a:pt x="425" y="196"/>
                  </a:lnTo>
                  <a:lnTo>
                    <a:pt x="425" y="196"/>
                  </a:lnTo>
                  <a:lnTo>
                    <a:pt x="405" y="198"/>
                  </a:lnTo>
                  <a:lnTo>
                    <a:pt x="389" y="200"/>
                  </a:lnTo>
                  <a:lnTo>
                    <a:pt x="389" y="200"/>
                  </a:lnTo>
                  <a:lnTo>
                    <a:pt x="382" y="200"/>
                  </a:lnTo>
                  <a:lnTo>
                    <a:pt x="375" y="198"/>
                  </a:lnTo>
                  <a:lnTo>
                    <a:pt x="370" y="197"/>
                  </a:lnTo>
                  <a:lnTo>
                    <a:pt x="363" y="193"/>
                  </a:lnTo>
                  <a:lnTo>
                    <a:pt x="363" y="193"/>
                  </a:lnTo>
                  <a:lnTo>
                    <a:pt x="363" y="193"/>
                  </a:lnTo>
                  <a:lnTo>
                    <a:pt x="360" y="191"/>
                  </a:lnTo>
                  <a:lnTo>
                    <a:pt x="359" y="189"/>
                  </a:lnTo>
                  <a:lnTo>
                    <a:pt x="358" y="185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58" y="176"/>
                  </a:lnTo>
                  <a:lnTo>
                    <a:pt x="359" y="174"/>
                  </a:lnTo>
                  <a:lnTo>
                    <a:pt x="356" y="172"/>
                  </a:lnTo>
                  <a:lnTo>
                    <a:pt x="356" y="172"/>
                  </a:lnTo>
                  <a:lnTo>
                    <a:pt x="354" y="172"/>
                  </a:lnTo>
                  <a:lnTo>
                    <a:pt x="352" y="171"/>
                  </a:lnTo>
                  <a:lnTo>
                    <a:pt x="352" y="171"/>
                  </a:lnTo>
                  <a:lnTo>
                    <a:pt x="345" y="165"/>
                  </a:lnTo>
                  <a:lnTo>
                    <a:pt x="334" y="159"/>
                  </a:lnTo>
                  <a:lnTo>
                    <a:pt x="334" y="159"/>
                  </a:lnTo>
                  <a:lnTo>
                    <a:pt x="322" y="153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4" y="145"/>
                  </a:lnTo>
                  <a:lnTo>
                    <a:pt x="303" y="144"/>
                  </a:lnTo>
                  <a:lnTo>
                    <a:pt x="302" y="145"/>
                  </a:lnTo>
                  <a:lnTo>
                    <a:pt x="302" y="145"/>
                  </a:lnTo>
                  <a:lnTo>
                    <a:pt x="289" y="155"/>
                  </a:lnTo>
                  <a:lnTo>
                    <a:pt x="281" y="157"/>
                  </a:lnTo>
                  <a:lnTo>
                    <a:pt x="272" y="161"/>
                  </a:lnTo>
                  <a:lnTo>
                    <a:pt x="270" y="163"/>
                  </a:lnTo>
                  <a:lnTo>
                    <a:pt x="270" y="165"/>
                  </a:lnTo>
                  <a:lnTo>
                    <a:pt x="270" y="165"/>
                  </a:lnTo>
                  <a:lnTo>
                    <a:pt x="272" y="175"/>
                  </a:lnTo>
                  <a:lnTo>
                    <a:pt x="272" y="175"/>
                  </a:lnTo>
                  <a:lnTo>
                    <a:pt x="272" y="179"/>
                  </a:lnTo>
                  <a:lnTo>
                    <a:pt x="270" y="183"/>
                  </a:lnTo>
                  <a:lnTo>
                    <a:pt x="270" y="183"/>
                  </a:lnTo>
                  <a:lnTo>
                    <a:pt x="268" y="187"/>
                  </a:lnTo>
                  <a:lnTo>
                    <a:pt x="265" y="191"/>
                  </a:lnTo>
                  <a:lnTo>
                    <a:pt x="259" y="194"/>
                  </a:lnTo>
                  <a:lnTo>
                    <a:pt x="253" y="197"/>
                  </a:lnTo>
                  <a:lnTo>
                    <a:pt x="253" y="197"/>
                  </a:lnTo>
                  <a:lnTo>
                    <a:pt x="246" y="198"/>
                  </a:lnTo>
                  <a:lnTo>
                    <a:pt x="236" y="201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2" y="205"/>
                  </a:lnTo>
                  <a:lnTo>
                    <a:pt x="212" y="208"/>
                  </a:lnTo>
                  <a:lnTo>
                    <a:pt x="212" y="208"/>
                  </a:lnTo>
                  <a:lnTo>
                    <a:pt x="212" y="208"/>
                  </a:lnTo>
                  <a:lnTo>
                    <a:pt x="212" y="208"/>
                  </a:lnTo>
                  <a:lnTo>
                    <a:pt x="236" y="205"/>
                  </a:lnTo>
                  <a:lnTo>
                    <a:pt x="246" y="204"/>
                  </a:lnTo>
                  <a:lnTo>
                    <a:pt x="255" y="202"/>
                  </a:lnTo>
                  <a:lnTo>
                    <a:pt x="255" y="202"/>
                  </a:lnTo>
                  <a:lnTo>
                    <a:pt x="262" y="200"/>
                  </a:lnTo>
                  <a:lnTo>
                    <a:pt x="268" y="196"/>
                  </a:lnTo>
                  <a:lnTo>
                    <a:pt x="272" y="191"/>
                  </a:lnTo>
                  <a:lnTo>
                    <a:pt x="276" y="186"/>
                  </a:lnTo>
                  <a:lnTo>
                    <a:pt x="276" y="186"/>
                  </a:lnTo>
                  <a:lnTo>
                    <a:pt x="277" y="180"/>
                  </a:lnTo>
                  <a:lnTo>
                    <a:pt x="277" y="175"/>
                  </a:lnTo>
                  <a:lnTo>
                    <a:pt x="277" y="175"/>
                  </a:lnTo>
                  <a:lnTo>
                    <a:pt x="277" y="170"/>
                  </a:lnTo>
                  <a:lnTo>
                    <a:pt x="276" y="163"/>
                  </a:lnTo>
                  <a:lnTo>
                    <a:pt x="273" y="164"/>
                  </a:lnTo>
                  <a:lnTo>
                    <a:pt x="274" y="167"/>
                  </a:lnTo>
                  <a:lnTo>
                    <a:pt x="274" y="167"/>
                  </a:lnTo>
                  <a:lnTo>
                    <a:pt x="284" y="163"/>
                  </a:lnTo>
                  <a:lnTo>
                    <a:pt x="292" y="159"/>
                  </a:lnTo>
                  <a:lnTo>
                    <a:pt x="306" y="149"/>
                  </a:lnTo>
                  <a:lnTo>
                    <a:pt x="303" y="148"/>
                  </a:lnTo>
                  <a:lnTo>
                    <a:pt x="303" y="150"/>
                  </a:lnTo>
                  <a:lnTo>
                    <a:pt x="303" y="150"/>
                  </a:lnTo>
                  <a:lnTo>
                    <a:pt x="306" y="152"/>
                  </a:lnTo>
                  <a:lnTo>
                    <a:pt x="306" y="152"/>
                  </a:lnTo>
                  <a:lnTo>
                    <a:pt x="306" y="152"/>
                  </a:lnTo>
                  <a:lnTo>
                    <a:pt x="306" y="152"/>
                  </a:lnTo>
                  <a:lnTo>
                    <a:pt x="321" y="157"/>
                  </a:lnTo>
                  <a:lnTo>
                    <a:pt x="333" y="164"/>
                  </a:lnTo>
                  <a:lnTo>
                    <a:pt x="333" y="164"/>
                  </a:lnTo>
                  <a:lnTo>
                    <a:pt x="341" y="170"/>
                  </a:lnTo>
                  <a:lnTo>
                    <a:pt x="348" y="175"/>
                  </a:lnTo>
                  <a:lnTo>
                    <a:pt x="348" y="175"/>
                  </a:lnTo>
                  <a:lnTo>
                    <a:pt x="352" y="178"/>
                  </a:lnTo>
                  <a:lnTo>
                    <a:pt x="355" y="178"/>
                  </a:lnTo>
                  <a:lnTo>
                    <a:pt x="355" y="175"/>
                  </a:lnTo>
                  <a:lnTo>
                    <a:pt x="354" y="175"/>
                  </a:lnTo>
                  <a:lnTo>
                    <a:pt x="354" y="175"/>
                  </a:lnTo>
                  <a:lnTo>
                    <a:pt x="352" y="182"/>
                  </a:lnTo>
                  <a:lnTo>
                    <a:pt x="352" y="182"/>
                  </a:lnTo>
                  <a:lnTo>
                    <a:pt x="352" y="182"/>
                  </a:lnTo>
                  <a:lnTo>
                    <a:pt x="352" y="186"/>
                  </a:lnTo>
                  <a:lnTo>
                    <a:pt x="354" y="191"/>
                  </a:lnTo>
                  <a:lnTo>
                    <a:pt x="356" y="194"/>
                  </a:lnTo>
                  <a:lnTo>
                    <a:pt x="360" y="198"/>
                  </a:lnTo>
                  <a:lnTo>
                    <a:pt x="360" y="198"/>
                  </a:lnTo>
                  <a:lnTo>
                    <a:pt x="360" y="198"/>
                  </a:lnTo>
                  <a:lnTo>
                    <a:pt x="360" y="198"/>
                  </a:lnTo>
                  <a:lnTo>
                    <a:pt x="367" y="201"/>
                  </a:lnTo>
                  <a:lnTo>
                    <a:pt x="374" y="204"/>
                  </a:lnTo>
                  <a:lnTo>
                    <a:pt x="382" y="205"/>
                  </a:lnTo>
                  <a:lnTo>
                    <a:pt x="389" y="205"/>
                  </a:lnTo>
                  <a:lnTo>
                    <a:pt x="389" y="205"/>
                  </a:lnTo>
                  <a:lnTo>
                    <a:pt x="405" y="204"/>
                  </a:lnTo>
                  <a:lnTo>
                    <a:pt x="425" y="201"/>
                  </a:lnTo>
                  <a:lnTo>
                    <a:pt x="425" y="201"/>
                  </a:lnTo>
                  <a:lnTo>
                    <a:pt x="444" y="197"/>
                  </a:lnTo>
                  <a:lnTo>
                    <a:pt x="467" y="194"/>
                  </a:lnTo>
                  <a:lnTo>
                    <a:pt x="467" y="191"/>
                  </a:lnTo>
                  <a:lnTo>
                    <a:pt x="466" y="194"/>
                  </a:lnTo>
                  <a:lnTo>
                    <a:pt x="466" y="194"/>
                  </a:lnTo>
                  <a:lnTo>
                    <a:pt x="470" y="196"/>
                  </a:lnTo>
                  <a:lnTo>
                    <a:pt x="474" y="196"/>
                  </a:lnTo>
                  <a:lnTo>
                    <a:pt x="474" y="196"/>
                  </a:lnTo>
                  <a:lnTo>
                    <a:pt x="486" y="194"/>
                  </a:lnTo>
                  <a:lnTo>
                    <a:pt x="502" y="190"/>
                  </a:lnTo>
                  <a:lnTo>
                    <a:pt x="502" y="190"/>
                  </a:lnTo>
                  <a:lnTo>
                    <a:pt x="539" y="180"/>
                  </a:lnTo>
                  <a:lnTo>
                    <a:pt x="568" y="171"/>
                  </a:lnTo>
                  <a:lnTo>
                    <a:pt x="591" y="163"/>
                  </a:lnTo>
                  <a:lnTo>
                    <a:pt x="606" y="156"/>
                  </a:lnTo>
                  <a:lnTo>
                    <a:pt x="606" y="155"/>
                  </a:lnTo>
                  <a:lnTo>
                    <a:pt x="606" y="156"/>
                  </a:lnTo>
                  <a:lnTo>
                    <a:pt x="606" y="156"/>
                  </a:lnTo>
                  <a:lnTo>
                    <a:pt x="614" y="153"/>
                  </a:lnTo>
                  <a:lnTo>
                    <a:pt x="613" y="150"/>
                  </a:lnTo>
                  <a:lnTo>
                    <a:pt x="613" y="153"/>
                  </a:lnTo>
                  <a:lnTo>
                    <a:pt x="710" y="149"/>
                  </a:lnTo>
                  <a:lnTo>
                    <a:pt x="710" y="146"/>
                  </a:lnTo>
                  <a:lnTo>
                    <a:pt x="708" y="148"/>
                  </a:lnTo>
                  <a:lnTo>
                    <a:pt x="708" y="148"/>
                  </a:lnTo>
                  <a:lnTo>
                    <a:pt x="708" y="148"/>
                  </a:lnTo>
                  <a:lnTo>
                    <a:pt x="708" y="148"/>
                  </a:lnTo>
                  <a:lnTo>
                    <a:pt x="713" y="149"/>
                  </a:lnTo>
                  <a:lnTo>
                    <a:pt x="713" y="149"/>
                  </a:lnTo>
                  <a:lnTo>
                    <a:pt x="718" y="148"/>
                  </a:lnTo>
                  <a:lnTo>
                    <a:pt x="717" y="145"/>
                  </a:lnTo>
                  <a:lnTo>
                    <a:pt x="718" y="148"/>
                  </a:lnTo>
                  <a:lnTo>
                    <a:pt x="769" y="145"/>
                  </a:lnTo>
                  <a:lnTo>
                    <a:pt x="777" y="140"/>
                  </a:lnTo>
                  <a:lnTo>
                    <a:pt x="804" y="156"/>
                  </a:lnTo>
                  <a:lnTo>
                    <a:pt x="808" y="129"/>
                  </a:lnTo>
                  <a:lnTo>
                    <a:pt x="805" y="129"/>
                  </a:lnTo>
                  <a:lnTo>
                    <a:pt x="805" y="131"/>
                  </a:lnTo>
                  <a:lnTo>
                    <a:pt x="805" y="131"/>
                  </a:lnTo>
                  <a:lnTo>
                    <a:pt x="816" y="131"/>
                  </a:lnTo>
                  <a:lnTo>
                    <a:pt x="816" y="129"/>
                  </a:lnTo>
                  <a:lnTo>
                    <a:pt x="816" y="131"/>
                  </a:lnTo>
                  <a:lnTo>
                    <a:pt x="818" y="131"/>
                  </a:lnTo>
                  <a:lnTo>
                    <a:pt x="820" y="131"/>
                  </a:lnTo>
                  <a:lnTo>
                    <a:pt x="820" y="129"/>
                  </a:lnTo>
                  <a:lnTo>
                    <a:pt x="818" y="129"/>
                  </a:lnTo>
                  <a:lnTo>
                    <a:pt x="818" y="131"/>
                  </a:lnTo>
                  <a:lnTo>
                    <a:pt x="818" y="131"/>
                  </a:lnTo>
                  <a:lnTo>
                    <a:pt x="822" y="130"/>
                  </a:lnTo>
                  <a:lnTo>
                    <a:pt x="825" y="129"/>
                  </a:lnTo>
                  <a:lnTo>
                    <a:pt x="825" y="129"/>
                  </a:lnTo>
                  <a:lnTo>
                    <a:pt x="827" y="127"/>
                  </a:lnTo>
                  <a:lnTo>
                    <a:pt x="827" y="127"/>
                  </a:lnTo>
                  <a:lnTo>
                    <a:pt x="829" y="126"/>
                  </a:lnTo>
                  <a:lnTo>
                    <a:pt x="830" y="122"/>
                  </a:lnTo>
                  <a:lnTo>
                    <a:pt x="831" y="120"/>
                  </a:lnTo>
                  <a:lnTo>
                    <a:pt x="827" y="115"/>
                  </a:lnTo>
                  <a:lnTo>
                    <a:pt x="827" y="114"/>
                  </a:lnTo>
                  <a:lnTo>
                    <a:pt x="825" y="115"/>
                  </a:lnTo>
                  <a:lnTo>
                    <a:pt x="826" y="118"/>
                  </a:lnTo>
                  <a:lnTo>
                    <a:pt x="865" y="108"/>
                  </a:lnTo>
                  <a:lnTo>
                    <a:pt x="870" y="138"/>
                  </a:lnTo>
                  <a:lnTo>
                    <a:pt x="874" y="141"/>
                  </a:lnTo>
                  <a:lnTo>
                    <a:pt x="874" y="141"/>
                  </a:lnTo>
                  <a:lnTo>
                    <a:pt x="881" y="144"/>
                  </a:lnTo>
                  <a:lnTo>
                    <a:pt x="894" y="145"/>
                  </a:lnTo>
                  <a:lnTo>
                    <a:pt x="894" y="145"/>
                  </a:lnTo>
                  <a:lnTo>
                    <a:pt x="894" y="145"/>
                  </a:lnTo>
                  <a:lnTo>
                    <a:pt x="902" y="146"/>
                  </a:lnTo>
                  <a:lnTo>
                    <a:pt x="902" y="146"/>
                  </a:lnTo>
                  <a:lnTo>
                    <a:pt x="909" y="146"/>
                  </a:lnTo>
                  <a:lnTo>
                    <a:pt x="909" y="146"/>
                  </a:lnTo>
                  <a:lnTo>
                    <a:pt x="909" y="146"/>
                  </a:lnTo>
                  <a:lnTo>
                    <a:pt x="930" y="144"/>
                  </a:lnTo>
                  <a:lnTo>
                    <a:pt x="953" y="138"/>
                  </a:lnTo>
                  <a:lnTo>
                    <a:pt x="951" y="135"/>
                  </a:lnTo>
                  <a:lnTo>
                    <a:pt x="950" y="137"/>
                  </a:lnTo>
                  <a:lnTo>
                    <a:pt x="968" y="168"/>
                  </a:lnTo>
                  <a:lnTo>
                    <a:pt x="1009" y="168"/>
                  </a:lnTo>
                  <a:lnTo>
                    <a:pt x="1009" y="146"/>
                  </a:lnTo>
                  <a:lnTo>
                    <a:pt x="980" y="146"/>
                  </a:lnTo>
                  <a:lnTo>
                    <a:pt x="971" y="130"/>
                  </a:lnTo>
                  <a:lnTo>
                    <a:pt x="969" y="131"/>
                  </a:lnTo>
                  <a:lnTo>
                    <a:pt x="969" y="134"/>
                  </a:lnTo>
                  <a:lnTo>
                    <a:pt x="969" y="134"/>
                  </a:lnTo>
                  <a:lnTo>
                    <a:pt x="977" y="133"/>
                  </a:lnTo>
                  <a:lnTo>
                    <a:pt x="987" y="130"/>
                  </a:lnTo>
                  <a:lnTo>
                    <a:pt x="973" y="69"/>
                  </a:lnTo>
                  <a:lnTo>
                    <a:pt x="868" y="0"/>
                  </a:lnTo>
                  <a:lnTo>
                    <a:pt x="941" y="123"/>
                  </a:lnTo>
                  <a:lnTo>
                    <a:pt x="943" y="122"/>
                  </a:lnTo>
                  <a:lnTo>
                    <a:pt x="943" y="119"/>
                  </a:lnTo>
                  <a:lnTo>
                    <a:pt x="943" y="119"/>
                  </a:lnTo>
                  <a:lnTo>
                    <a:pt x="924" y="122"/>
                  </a:lnTo>
                  <a:lnTo>
                    <a:pt x="908" y="125"/>
                  </a:lnTo>
                  <a:lnTo>
                    <a:pt x="908" y="125"/>
                  </a:lnTo>
                  <a:lnTo>
                    <a:pt x="908" y="125"/>
                  </a:lnTo>
                  <a:lnTo>
                    <a:pt x="902" y="125"/>
                  </a:lnTo>
                  <a:lnTo>
                    <a:pt x="902" y="125"/>
                  </a:lnTo>
                  <a:lnTo>
                    <a:pt x="896" y="123"/>
                  </a:lnTo>
                  <a:lnTo>
                    <a:pt x="896" y="123"/>
                  </a:lnTo>
                  <a:lnTo>
                    <a:pt x="896" y="123"/>
                  </a:lnTo>
                  <a:lnTo>
                    <a:pt x="887" y="123"/>
                  </a:lnTo>
                  <a:lnTo>
                    <a:pt x="887" y="126"/>
                  </a:lnTo>
                  <a:lnTo>
                    <a:pt x="890" y="125"/>
                  </a:lnTo>
                  <a:lnTo>
                    <a:pt x="881" y="58"/>
                  </a:lnTo>
                  <a:lnTo>
                    <a:pt x="859" y="59"/>
                  </a:lnTo>
                  <a:lnTo>
                    <a:pt x="857" y="88"/>
                  </a:lnTo>
                  <a:lnTo>
                    <a:pt x="842" y="92"/>
                  </a:lnTo>
                  <a:lnTo>
                    <a:pt x="857" y="81"/>
                  </a:lnTo>
                  <a:lnTo>
                    <a:pt x="784" y="25"/>
                  </a:lnTo>
                  <a:lnTo>
                    <a:pt x="749" y="19"/>
                  </a:lnTo>
                  <a:lnTo>
                    <a:pt x="680" y="25"/>
                  </a:lnTo>
                  <a:lnTo>
                    <a:pt x="693" y="89"/>
                  </a:lnTo>
                  <a:lnTo>
                    <a:pt x="695" y="89"/>
                  </a:lnTo>
                  <a:lnTo>
                    <a:pt x="698" y="88"/>
                  </a:lnTo>
                  <a:lnTo>
                    <a:pt x="698" y="88"/>
                  </a:lnTo>
                  <a:lnTo>
                    <a:pt x="689" y="62"/>
                  </a:lnTo>
                  <a:lnTo>
                    <a:pt x="677" y="28"/>
                  </a:lnTo>
                  <a:lnTo>
                    <a:pt x="668" y="63"/>
                  </a:lnTo>
                  <a:lnTo>
                    <a:pt x="668" y="63"/>
                  </a:lnTo>
                  <a:lnTo>
                    <a:pt x="668" y="63"/>
                  </a:lnTo>
                  <a:lnTo>
                    <a:pt x="668" y="71"/>
                  </a:lnTo>
                  <a:lnTo>
                    <a:pt x="668" y="71"/>
                  </a:lnTo>
                  <a:lnTo>
                    <a:pt x="668" y="81"/>
                  </a:lnTo>
                  <a:lnTo>
                    <a:pt x="672" y="92"/>
                  </a:lnTo>
                  <a:lnTo>
                    <a:pt x="674" y="90"/>
                  </a:lnTo>
                  <a:lnTo>
                    <a:pt x="674" y="88"/>
                  </a:lnTo>
                  <a:lnTo>
                    <a:pt x="674" y="88"/>
                  </a:lnTo>
                  <a:lnTo>
                    <a:pt x="651" y="86"/>
                  </a:lnTo>
                  <a:lnTo>
                    <a:pt x="651" y="86"/>
                  </a:lnTo>
                  <a:lnTo>
                    <a:pt x="644" y="85"/>
                  </a:lnTo>
                  <a:lnTo>
                    <a:pt x="644" y="85"/>
                  </a:lnTo>
                  <a:lnTo>
                    <a:pt x="617" y="77"/>
                  </a:lnTo>
                  <a:lnTo>
                    <a:pt x="579" y="64"/>
                  </a:lnTo>
                  <a:lnTo>
                    <a:pt x="497" y="37"/>
                  </a:lnTo>
                  <a:lnTo>
                    <a:pt x="497" y="37"/>
                  </a:lnTo>
                  <a:lnTo>
                    <a:pt x="485" y="36"/>
                  </a:lnTo>
                  <a:lnTo>
                    <a:pt x="485" y="38"/>
                  </a:lnTo>
                  <a:lnTo>
                    <a:pt x="487" y="38"/>
                  </a:lnTo>
                  <a:lnTo>
                    <a:pt x="487" y="38"/>
                  </a:lnTo>
                  <a:lnTo>
                    <a:pt x="487" y="34"/>
                  </a:lnTo>
                  <a:lnTo>
                    <a:pt x="487" y="34"/>
                  </a:lnTo>
                  <a:lnTo>
                    <a:pt x="486" y="26"/>
                  </a:lnTo>
                  <a:lnTo>
                    <a:pt x="483" y="22"/>
                  </a:lnTo>
                  <a:lnTo>
                    <a:pt x="481" y="18"/>
                  </a:lnTo>
                  <a:lnTo>
                    <a:pt x="481" y="18"/>
                  </a:lnTo>
                  <a:lnTo>
                    <a:pt x="476" y="14"/>
                  </a:lnTo>
                  <a:lnTo>
                    <a:pt x="474" y="13"/>
                  </a:lnTo>
                  <a:lnTo>
                    <a:pt x="470" y="13"/>
                  </a:lnTo>
                  <a:lnTo>
                    <a:pt x="470" y="13"/>
                  </a:lnTo>
                  <a:lnTo>
                    <a:pt x="468" y="13"/>
                  </a:lnTo>
                  <a:lnTo>
                    <a:pt x="468" y="13"/>
                  </a:lnTo>
                  <a:lnTo>
                    <a:pt x="460" y="14"/>
                  </a:lnTo>
                  <a:lnTo>
                    <a:pt x="450" y="18"/>
                  </a:lnTo>
                  <a:lnTo>
                    <a:pt x="450" y="18"/>
                  </a:lnTo>
                  <a:lnTo>
                    <a:pt x="441" y="23"/>
                  </a:lnTo>
                  <a:lnTo>
                    <a:pt x="433" y="30"/>
                  </a:lnTo>
                  <a:lnTo>
                    <a:pt x="434" y="33"/>
                  </a:lnTo>
                  <a:lnTo>
                    <a:pt x="434" y="30"/>
                  </a:lnTo>
                  <a:lnTo>
                    <a:pt x="385" y="25"/>
                  </a:lnTo>
                  <a:lnTo>
                    <a:pt x="384" y="28"/>
                  </a:lnTo>
                  <a:lnTo>
                    <a:pt x="386" y="26"/>
                  </a:lnTo>
                  <a:lnTo>
                    <a:pt x="386" y="26"/>
                  </a:lnTo>
                  <a:lnTo>
                    <a:pt x="381" y="22"/>
                  </a:lnTo>
                  <a:lnTo>
                    <a:pt x="375" y="22"/>
                  </a:lnTo>
                  <a:lnTo>
                    <a:pt x="375" y="22"/>
                  </a:lnTo>
                  <a:lnTo>
                    <a:pt x="373" y="22"/>
                  </a:lnTo>
                  <a:lnTo>
                    <a:pt x="369" y="23"/>
                  </a:lnTo>
                  <a:lnTo>
                    <a:pt x="369" y="23"/>
                  </a:lnTo>
                  <a:lnTo>
                    <a:pt x="369" y="23"/>
                  </a:lnTo>
                  <a:lnTo>
                    <a:pt x="202" y="6"/>
                  </a:lnTo>
                  <a:lnTo>
                    <a:pt x="216" y="89"/>
                  </a:lnTo>
                  <a:lnTo>
                    <a:pt x="223" y="90"/>
                  </a:lnTo>
                  <a:lnTo>
                    <a:pt x="223" y="90"/>
                  </a:lnTo>
                  <a:lnTo>
                    <a:pt x="223" y="90"/>
                  </a:lnTo>
                  <a:lnTo>
                    <a:pt x="231" y="93"/>
                  </a:lnTo>
                  <a:lnTo>
                    <a:pt x="231" y="90"/>
                  </a:lnTo>
                  <a:lnTo>
                    <a:pt x="231" y="88"/>
                  </a:lnTo>
                  <a:lnTo>
                    <a:pt x="231" y="88"/>
                  </a:lnTo>
                  <a:lnTo>
                    <a:pt x="223" y="92"/>
                  </a:lnTo>
                  <a:lnTo>
                    <a:pt x="216" y="97"/>
                  </a:lnTo>
                  <a:lnTo>
                    <a:pt x="218" y="99"/>
                  </a:lnTo>
                  <a:lnTo>
                    <a:pt x="220" y="97"/>
                  </a:lnTo>
                  <a:lnTo>
                    <a:pt x="220" y="97"/>
                  </a:lnTo>
                  <a:lnTo>
                    <a:pt x="214" y="94"/>
                  </a:lnTo>
                  <a:lnTo>
                    <a:pt x="209" y="92"/>
                  </a:lnTo>
                  <a:lnTo>
                    <a:pt x="207" y="94"/>
                  </a:lnTo>
                  <a:lnTo>
                    <a:pt x="210" y="97"/>
                  </a:lnTo>
                  <a:lnTo>
                    <a:pt x="210" y="97"/>
                  </a:lnTo>
                  <a:lnTo>
                    <a:pt x="213" y="90"/>
                  </a:lnTo>
                  <a:lnTo>
                    <a:pt x="214" y="82"/>
                  </a:lnTo>
                  <a:lnTo>
                    <a:pt x="214" y="82"/>
                  </a:lnTo>
                  <a:lnTo>
                    <a:pt x="214" y="78"/>
                  </a:lnTo>
                  <a:lnTo>
                    <a:pt x="214" y="78"/>
                  </a:lnTo>
                  <a:lnTo>
                    <a:pt x="212" y="71"/>
                  </a:lnTo>
                  <a:lnTo>
                    <a:pt x="209" y="64"/>
                  </a:lnTo>
                  <a:lnTo>
                    <a:pt x="205" y="59"/>
                  </a:lnTo>
                  <a:lnTo>
                    <a:pt x="198" y="54"/>
                  </a:lnTo>
                  <a:lnTo>
                    <a:pt x="191" y="49"/>
                  </a:lnTo>
                  <a:lnTo>
                    <a:pt x="184" y="47"/>
                  </a:lnTo>
                  <a:lnTo>
                    <a:pt x="176" y="45"/>
                  </a:lnTo>
                  <a:lnTo>
                    <a:pt x="167" y="44"/>
                  </a:lnTo>
                  <a:lnTo>
                    <a:pt x="167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54" y="44"/>
                  </a:lnTo>
                  <a:lnTo>
                    <a:pt x="154" y="44"/>
                  </a:lnTo>
                  <a:lnTo>
                    <a:pt x="142" y="44"/>
                  </a:lnTo>
                  <a:lnTo>
                    <a:pt x="142" y="44"/>
                  </a:lnTo>
                  <a:lnTo>
                    <a:pt x="142" y="44"/>
                  </a:lnTo>
                  <a:lnTo>
                    <a:pt x="130" y="44"/>
                  </a:lnTo>
                  <a:lnTo>
                    <a:pt x="130" y="47"/>
                  </a:lnTo>
                  <a:lnTo>
                    <a:pt x="132" y="44"/>
                  </a:lnTo>
                  <a:lnTo>
                    <a:pt x="132" y="44"/>
                  </a:lnTo>
                  <a:lnTo>
                    <a:pt x="126" y="40"/>
                  </a:lnTo>
                  <a:lnTo>
                    <a:pt x="119" y="34"/>
                  </a:lnTo>
                  <a:lnTo>
                    <a:pt x="112" y="32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98" y="29"/>
                  </a:lnTo>
                  <a:lnTo>
                    <a:pt x="98" y="29"/>
                  </a:lnTo>
                  <a:lnTo>
                    <a:pt x="89" y="30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2" y="41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3" y="60"/>
                  </a:lnTo>
                  <a:lnTo>
                    <a:pt x="56" y="70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31" y="108"/>
                  </a:lnTo>
                  <a:lnTo>
                    <a:pt x="27" y="118"/>
                  </a:lnTo>
                  <a:lnTo>
                    <a:pt x="23" y="126"/>
                  </a:lnTo>
                  <a:lnTo>
                    <a:pt x="25" y="127"/>
                  </a:lnTo>
                  <a:lnTo>
                    <a:pt x="26" y="125"/>
                  </a:lnTo>
                  <a:lnTo>
                    <a:pt x="26" y="125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2" y="119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04"/>
                  </a:lnTo>
                  <a:lnTo>
                    <a:pt x="25" y="94"/>
                  </a:lnTo>
                  <a:lnTo>
                    <a:pt x="31" y="73"/>
                  </a:lnTo>
                  <a:lnTo>
                    <a:pt x="31" y="73"/>
                  </a:lnTo>
                  <a:lnTo>
                    <a:pt x="42" y="51"/>
                  </a:lnTo>
                  <a:lnTo>
                    <a:pt x="55" y="30"/>
                  </a:lnTo>
                  <a:lnTo>
                    <a:pt x="56" y="29"/>
                  </a:lnTo>
                  <a:lnTo>
                    <a:pt x="37" y="17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29" y="32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1" y="69"/>
                  </a:lnTo>
                  <a:lnTo>
                    <a:pt x="5" y="82"/>
                  </a:lnTo>
                  <a:lnTo>
                    <a:pt x="1" y="97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9"/>
                  </a:lnTo>
                  <a:lnTo>
                    <a:pt x="1" y="125"/>
                  </a:lnTo>
                  <a:lnTo>
                    <a:pt x="4" y="131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12" y="142"/>
                  </a:lnTo>
                  <a:lnTo>
                    <a:pt x="19" y="146"/>
                  </a:lnTo>
                  <a:lnTo>
                    <a:pt x="20" y="144"/>
                  </a:lnTo>
                  <a:lnTo>
                    <a:pt x="18" y="144"/>
                  </a:lnTo>
                  <a:lnTo>
                    <a:pt x="18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22" y="164"/>
                  </a:lnTo>
                  <a:lnTo>
                    <a:pt x="27" y="172"/>
                  </a:lnTo>
                  <a:lnTo>
                    <a:pt x="34" y="179"/>
                  </a:lnTo>
                  <a:lnTo>
                    <a:pt x="44" y="186"/>
                  </a:lnTo>
                  <a:lnTo>
                    <a:pt x="44" y="186"/>
                  </a:lnTo>
                  <a:lnTo>
                    <a:pt x="56" y="191"/>
                  </a:lnTo>
                  <a:lnTo>
                    <a:pt x="56" y="191"/>
                  </a:lnTo>
                  <a:lnTo>
                    <a:pt x="61" y="194"/>
                  </a:lnTo>
                  <a:lnTo>
                    <a:pt x="67" y="194"/>
                  </a:lnTo>
                  <a:lnTo>
                    <a:pt x="67" y="194"/>
                  </a:lnTo>
                  <a:lnTo>
                    <a:pt x="71" y="194"/>
                  </a:lnTo>
                  <a:lnTo>
                    <a:pt x="74" y="191"/>
                  </a:lnTo>
                  <a:lnTo>
                    <a:pt x="74" y="191"/>
                  </a:lnTo>
                  <a:lnTo>
                    <a:pt x="74" y="191"/>
                  </a:lnTo>
                  <a:lnTo>
                    <a:pt x="76" y="190"/>
                  </a:lnTo>
                  <a:lnTo>
                    <a:pt x="78" y="187"/>
                  </a:lnTo>
                  <a:lnTo>
                    <a:pt x="79" y="182"/>
                  </a:lnTo>
                  <a:lnTo>
                    <a:pt x="79" y="182"/>
                  </a:lnTo>
                  <a:lnTo>
                    <a:pt x="79" y="176"/>
                  </a:lnTo>
                  <a:lnTo>
                    <a:pt x="78" y="172"/>
                  </a:lnTo>
                  <a:lnTo>
                    <a:pt x="78" y="172"/>
                  </a:lnTo>
                  <a:lnTo>
                    <a:pt x="78" y="172"/>
                  </a:lnTo>
                  <a:lnTo>
                    <a:pt x="76" y="167"/>
                  </a:lnTo>
                  <a:lnTo>
                    <a:pt x="75" y="161"/>
                  </a:lnTo>
                  <a:lnTo>
                    <a:pt x="75" y="161"/>
                  </a:lnTo>
                  <a:lnTo>
                    <a:pt x="76" y="157"/>
                  </a:lnTo>
                  <a:lnTo>
                    <a:pt x="76" y="157"/>
                  </a:lnTo>
                  <a:lnTo>
                    <a:pt x="78" y="156"/>
                  </a:lnTo>
                  <a:lnTo>
                    <a:pt x="82" y="155"/>
                  </a:lnTo>
                  <a:lnTo>
                    <a:pt x="82" y="155"/>
                  </a:lnTo>
                  <a:lnTo>
                    <a:pt x="89" y="153"/>
                  </a:lnTo>
                  <a:lnTo>
                    <a:pt x="101" y="152"/>
                  </a:lnTo>
                  <a:lnTo>
                    <a:pt x="101" y="152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111" y="152"/>
                  </a:lnTo>
                  <a:lnTo>
                    <a:pt x="111" y="152"/>
                  </a:lnTo>
                  <a:lnTo>
                    <a:pt x="126" y="152"/>
                  </a:lnTo>
                  <a:lnTo>
                    <a:pt x="139" y="150"/>
                  </a:lnTo>
                  <a:lnTo>
                    <a:pt x="139" y="148"/>
                  </a:lnTo>
                  <a:lnTo>
                    <a:pt x="137" y="149"/>
                  </a:lnTo>
                  <a:lnTo>
                    <a:pt x="137" y="149"/>
                  </a:lnTo>
                  <a:lnTo>
                    <a:pt x="142" y="157"/>
                  </a:lnTo>
                  <a:lnTo>
                    <a:pt x="149" y="164"/>
                  </a:lnTo>
                  <a:lnTo>
                    <a:pt x="157" y="171"/>
                  </a:lnTo>
                  <a:lnTo>
                    <a:pt x="167" y="175"/>
                  </a:lnTo>
                  <a:lnTo>
                    <a:pt x="168" y="172"/>
                  </a:lnTo>
                  <a:lnTo>
                    <a:pt x="165" y="174"/>
                  </a:lnTo>
                  <a:lnTo>
                    <a:pt x="165" y="174"/>
                  </a:lnTo>
                  <a:lnTo>
                    <a:pt x="167" y="182"/>
                  </a:lnTo>
                  <a:lnTo>
                    <a:pt x="167" y="182"/>
                  </a:lnTo>
                  <a:lnTo>
                    <a:pt x="167" y="182"/>
                  </a:lnTo>
                  <a:lnTo>
                    <a:pt x="171" y="190"/>
                  </a:lnTo>
                  <a:lnTo>
                    <a:pt x="175" y="194"/>
                  </a:lnTo>
                  <a:lnTo>
                    <a:pt x="179" y="198"/>
                  </a:lnTo>
                  <a:lnTo>
                    <a:pt x="179" y="198"/>
                  </a:lnTo>
                  <a:lnTo>
                    <a:pt x="184" y="202"/>
                  </a:lnTo>
                  <a:lnTo>
                    <a:pt x="192" y="205"/>
                  </a:lnTo>
                  <a:lnTo>
                    <a:pt x="201" y="206"/>
                  </a:lnTo>
                  <a:lnTo>
                    <a:pt x="212" y="208"/>
                  </a:lnTo>
                  <a:lnTo>
                    <a:pt x="212" y="208"/>
                  </a:lnTo>
                  <a:lnTo>
                    <a:pt x="212" y="205"/>
                  </a:lnTo>
                  <a:close/>
                  <a:moveTo>
                    <a:pt x="186" y="176"/>
                  </a:moveTo>
                  <a:lnTo>
                    <a:pt x="183" y="178"/>
                  </a:lnTo>
                  <a:lnTo>
                    <a:pt x="183" y="178"/>
                  </a:lnTo>
                  <a:lnTo>
                    <a:pt x="187" y="183"/>
                  </a:lnTo>
                  <a:lnTo>
                    <a:pt x="192" y="187"/>
                  </a:lnTo>
                  <a:lnTo>
                    <a:pt x="192" y="187"/>
                  </a:lnTo>
                  <a:lnTo>
                    <a:pt x="201" y="190"/>
                  </a:lnTo>
                  <a:lnTo>
                    <a:pt x="212" y="191"/>
                  </a:lnTo>
                  <a:lnTo>
                    <a:pt x="212" y="191"/>
                  </a:lnTo>
                  <a:lnTo>
                    <a:pt x="212" y="191"/>
                  </a:lnTo>
                  <a:lnTo>
                    <a:pt x="212" y="191"/>
                  </a:lnTo>
                  <a:lnTo>
                    <a:pt x="212" y="191"/>
                  </a:lnTo>
                  <a:lnTo>
                    <a:pt x="212" y="191"/>
                  </a:lnTo>
                  <a:lnTo>
                    <a:pt x="235" y="190"/>
                  </a:lnTo>
                  <a:lnTo>
                    <a:pt x="248" y="187"/>
                  </a:lnTo>
                  <a:lnTo>
                    <a:pt x="248" y="187"/>
                  </a:lnTo>
                  <a:lnTo>
                    <a:pt x="257" y="183"/>
                  </a:lnTo>
                  <a:lnTo>
                    <a:pt x="257" y="183"/>
                  </a:lnTo>
                  <a:lnTo>
                    <a:pt x="261" y="179"/>
                  </a:lnTo>
                  <a:lnTo>
                    <a:pt x="261" y="179"/>
                  </a:lnTo>
                  <a:lnTo>
                    <a:pt x="261" y="175"/>
                  </a:lnTo>
                  <a:lnTo>
                    <a:pt x="261" y="175"/>
                  </a:lnTo>
                  <a:lnTo>
                    <a:pt x="259" y="168"/>
                  </a:lnTo>
                  <a:lnTo>
                    <a:pt x="259" y="165"/>
                  </a:lnTo>
                  <a:lnTo>
                    <a:pt x="257" y="167"/>
                  </a:lnTo>
                  <a:lnTo>
                    <a:pt x="257" y="167"/>
                  </a:lnTo>
                  <a:lnTo>
                    <a:pt x="239" y="170"/>
                  </a:lnTo>
                  <a:lnTo>
                    <a:pt x="218" y="172"/>
                  </a:lnTo>
                  <a:lnTo>
                    <a:pt x="218" y="172"/>
                  </a:lnTo>
                  <a:lnTo>
                    <a:pt x="218" y="172"/>
                  </a:lnTo>
                  <a:lnTo>
                    <a:pt x="197" y="174"/>
                  </a:lnTo>
                  <a:lnTo>
                    <a:pt x="197" y="174"/>
                  </a:lnTo>
                  <a:lnTo>
                    <a:pt x="186" y="174"/>
                  </a:lnTo>
                  <a:lnTo>
                    <a:pt x="180" y="174"/>
                  </a:lnTo>
                  <a:lnTo>
                    <a:pt x="183" y="178"/>
                  </a:lnTo>
                  <a:lnTo>
                    <a:pt x="186" y="176"/>
                  </a:lnTo>
                  <a:lnTo>
                    <a:pt x="184" y="179"/>
                  </a:lnTo>
                  <a:lnTo>
                    <a:pt x="184" y="179"/>
                  </a:lnTo>
                  <a:lnTo>
                    <a:pt x="197" y="179"/>
                  </a:lnTo>
                  <a:lnTo>
                    <a:pt x="197" y="179"/>
                  </a:lnTo>
                  <a:lnTo>
                    <a:pt x="220" y="178"/>
                  </a:lnTo>
                  <a:lnTo>
                    <a:pt x="220" y="178"/>
                  </a:lnTo>
                  <a:lnTo>
                    <a:pt x="220" y="178"/>
                  </a:lnTo>
                  <a:lnTo>
                    <a:pt x="240" y="175"/>
                  </a:lnTo>
                  <a:lnTo>
                    <a:pt x="258" y="171"/>
                  </a:lnTo>
                  <a:lnTo>
                    <a:pt x="258" y="168"/>
                  </a:lnTo>
                  <a:lnTo>
                    <a:pt x="255" y="170"/>
                  </a:lnTo>
                  <a:lnTo>
                    <a:pt x="255" y="170"/>
                  </a:lnTo>
                  <a:lnTo>
                    <a:pt x="255" y="175"/>
                  </a:lnTo>
                  <a:lnTo>
                    <a:pt x="255" y="175"/>
                  </a:lnTo>
                  <a:lnTo>
                    <a:pt x="255" y="176"/>
                  </a:lnTo>
                  <a:lnTo>
                    <a:pt x="255" y="176"/>
                  </a:lnTo>
                  <a:lnTo>
                    <a:pt x="254" y="179"/>
                  </a:lnTo>
                  <a:lnTo>
                    <a:pt x="254" y="179"/>
                  </a:lnTo>
                  <a:lnTo>
                    <a:pt x="250" y="180"/>
                  </a:lnTo>
                  <a:lnTo>
                    <a:pt x="242" y="183"/>
                  </a:lnTo>
                  <a:lnTo>
                    <a:pt x="229" y="185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02" y="185"/>
                  </a:lnTo>
                  <a:lnTo>
                    <a:pt x="195" y="183"/>
                  </a:lnTo>
                  <a:lnTo>
                    <a:pt x="195" y="183"/>
                  </a:lnTo>
                  <a:lnTo>
                    <a:pt x="190" y="179"/>
                  </a:lnTo>
                  <a:lnTo>
                    <a:pt x="187" y="175"/>
                  </a:lnTo>
                  <a:lnTo>
                    <a:pt x="186" y="176"/>
                  </a:lnTo>
                  <a:lnTo>
                    <a:pt x="184" y="179"/>
                  </a:lnTo>
                  <a:lnTo>
                    <a:pt x="186" y="176"/>
                  </a:lnTo>
                  <a:close/>
                  <a:moveTo>
                    <a:pt x="371" y="182"/>
                  </a:moveTo>
                  <a:lnTo>
                    <a:pt x="370" y="183"/>
                  </a:lnTo>
                  <a:lnTo>
                    <a:pt x="370" y="183"/>
                  </a:lnTo>
                  <a:lnTo>
                    <a:pt x="374" y="186"/>
                  </a:lnTo>
                  <a:lnTo>
                    <a:pt x="380" y="187"/>
                  </a:lnTo>
                  <a:lnTo>
                    <a:pt x="390" y="189"/>
                  </a:lnTo>
                  <a:lnTo>
                    <a:pt x="390" y="189"/>
                  </a:lnTo>
                  <a:lnTo>
                    <a:pt x="404" y="187"/>
                  </a:lnTo>
                  <a:lnTo>
                    <a:pt x="422" y="185"/>
                  </a:lnTo>
                  <a:lnTo>
                    <a:pt x="422" y="185"/>
                  </a:lnTo>
                  <a:lnTo>
                    <a:pt x="442" y="180"/>
                  </a:lnTo>
                  <a:lnTo>
                    <a:pt x="467" y="178"/>
                  </a:lnTo>
                  <a:lnTo>
                    <a:pt x="467" y="178"/>
                  </a:lnTo>
                  <a:lnTo>
                    <a:pt x="468" y="176"/>
                  </a:lnTo>
                  <a:lnTo>
                    <a:pt x="468" y="176"/>
                  </a:lnTo>
                  <a:lnTo>
                    <a:pt x="478" y="170"/>
                  </a:lnTo>
                  <a:lnTo>
                    <a:pt x="498" y="157"/>
                  </a:lnTo>
                  <a:lnTo>
                    <a:pt x="504" y="155"/>
                  </a:lnTo>
                  <a:lnTo>
                    <a:pt x="448" y="137"/>
                  </a:lnTo>
                  <a:lnTo>
                    <a:pt x="448" y="134"/>
                  </a:lnTo>
                  <a:lnTo>
                    <a:pt x="444" y="125"/>
                  </a:lnTo>
                  <a:lnTo>
                    <a:pt x="442" y="135"/>
                  </a:lnTo>
                  <a:lnTo>
                    <a:pt x="442" y="135"/>
                  </a:lnTo>
                  <a:lnTo>
                    <a:pt x="441" y="140"/>
                  </a:lnTo>
                  <a:lnTo>
                    <a:pt x="441" y="140"/>
                  </a:lnTo>
                  <a:lnTo>
                    <a:pt x="441" y="140"/>
                  </a:lnTo>
                  <a:lnTo>
                    <a:pt x="440" y="144"/>
                  </a:lnTo>
                  <a:lnTo>
                    <a:pt x="437" y="146"/>
                  </a:lnTo>
                  <a:lnTo>
                    <a:pt x="430" y="150"/>
                  </a:lnTo>
                  <a:lnTo>
                    <a:pt x="430" y="150"/>
                  </a:lnTo>
                  <a:lnTo>
                    <a:pt x="419" y="155"/>
                  </a:lnTo>
                  <a:lnTo>
                    <a:pt x="404" y="155"/>
                  </a:lnTo>
                  <a:lnTo>
                    <a:pt x="404" y="155"/>
                  </a:lnTo>
                  <a:lnTo>
                    <a:pt x="397" y="155"/>
                  </a:lnTo>
                  <a:lnTo>
                    <a:pt x="397" y="155"/>
                  </a:lnTo>
                  <a:lnTo>
                    <a:pt x="397" y="155"/>
                  </a:lnTo>
                  <a:lnTo>
                    <a:pt x="395" y="155"/>
                  </a:lnTo>
                  <a:lnTo>
                    <a:pt x="393" y="155"/>
                  </a:lnTo>
                  <a:lnTo>
                    <a:pt x="392" y="155"/>
                  </a:lnTo>
                  <a:lnTo>
                    <a:pt x="392" y="155"/>
                  </a:lnTo>
                  <a:lnTo>
                    <a:pt x="375" y="170"/>
                  </a:lnTo>
                  <a:lnTo>
                    <a:pt x="375" y="170"/>
                  </a:lnTo>
                  <a:lnTo>
                    <a:pt x="370" y="175"/>
                  </a:lnTo>
                  <a:lnTo>
                    <a:pt x="370" y="175"/>
                  </a:lnTo>
                  <a:lnTo>
                    <a:pt x="369" y="180"/>
                  </a:lnTo>
                  <a:lnTo>
                    <a:pt x="367" y="183"/>
                  </a:lnTo>
                  <a:lnTo>
                    <a:pt x="370" y="183"/>
                  </a:lnTo>
                  <a:lnTo>
                    <a:pt x="371" y="182"/>
                  </a:lnTo>
                  <a:lnTo>
                    <a:pt x="374" y="182"/>
                  </a:lnTo>
                  <a:lnTo>
                    <a:pt x="374" y="182"/>
                  </a:lnTo>
                  <a:lnTo>
                    <a:pt x="375" y="179"/>
                  </a:lnTo>
                  <a:lnTo>
                    <a:pt x="375" y="179"/>
                  </a:lnTo>
                  <a:lnTo>
                    <a:pt x="382" y="171"/>
                  </a:lnTo>
                  <a:lnTo>
                    <a:pt x="396" y="160"/>
                  </a:lnTo>
                  <a:lnTo>
                    <a:pt x="393" y="157"/>
                  </a:lnTo>
                  <a:lnTo>
                    <a:pt x="393" y="160"/>
                  </a:lnTo>
                  <a:lnTo>
                    <a:pt x="393" y="160"/>
                  </a:lnTo>
                  <a:lnTo>
                    <a:pt x="396" y="160"/>
                  </a:lnTo>
                  <a:lnTo>
                    <a:pt x="396" y="160"/>
                  </a:lnTo>
                  <a:lnTo>
                    <a:pt x="396" y="160"/>
                  </a:lnTo>
                  <a:lnTo>
                    <a:pt x="404" y="160"/>
                  </a:lnTo>
                  <a:lnTo>
                    <a:pt x="404" y="160"/>
                  </a:lnTo>
                  <a:lnTo>
                    <a:pt x="419" y="159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37" y="153"/>
                  </a:lnTo>
                  <a:lnTo>
                    <a:pt x="441" y="150"/>
                  </a:lnTo>
                  <a:lnTo>
                    <a:pt x="444" y="146"/>
                  </a:lnTo>
                  <a:lnTo>
                    <a:pt x="446" y="142"/>
                  </a:lnTo>
                  <a:lnTo>
                    <a:pt x="446" y="142"/>
                  </a:lnTo>
                  <a:lnTo>
                    <a:pt x="446" y="142"/>
                  </a:lnTo>
                  <a:lnTo>
                    <a:pt x="446" y="142"/>
                  </a:lnTo>
                  <a:lnTo>
                    <a:pt x="448" y="135"/>
                  </a:lnTo>
                  <a:lnTo>
                    <a:pt x="445" y="135"/>
                  </a:lnTo>
                  <a:lnTo>
                    <a:pt x="442" y="137"/>
                  </a:lnTo>
                  <a:lnTo>
                    <a:pt x="444" y="140"/>
                  </a:lnTo>
                  <a:lnTo>
                    <a:pt x="444" y="141"/>
                  </a:lnTo>
                  <a:lnTo>
                    <a:pt x="496" y="157"/>
                  </a:lnTo>
                  <a:lnTo>
                    <a:pt x="497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475" y="164"/>
                  </a:lnTo>
                  <a:lnTo>
                    <a:pt x="464" y="172"/>
                  </a:lnTo>
                  <a:lnTo>
                    <a:pt x="466" y="175"/>
                  </a:lnTo>
                  <a:lnTo>
                    <a:pt x="466" y="172"/>
                  </a:lnTo>
                  <a:lnTo>
                    <a:pt x="466" y="172"/>
                  </a:lnTo>
                  <a:lnTo>
                    <a:pt x="441" y="175"/>
                  </a:lnTo>
                  <a:lnTo>
                    <a:pt x="420" y="179"/>
                  </a:lnTo>
                  <a:lnTo>
                    <a:pt x="420" y="179"/>
                  </a:lnTo>
                  <a:lnTo>
                    <a:pt x="404" y="182"/>
                  </a:lnTo>
                  <a:lnTo>
                    <a:pt x="390" y="183"/>
                  </a:lnTo>
                  <a:lnTo>
                    <a:pt x="390" y="183"/>
                  </a:lnTo>
                  <a:lnTo>
                    <a:pt x="381" y="183"/>
                  </a:lnTo>
                  <a:lnTo>
                    <a:pt x="373" y="179"/>
                  </a:lnTo>
                  <a:lnTo>
                    <a:pt x="371" y="182"/>
                  </a:lnTo>
                  <a:lnTo>
                    <a:pt x="374" y="182"/>
                  </a:lnTo>
                  <a:lnTo>
                    <a:pt x="371" y="182"/>
                  </a:lnTo>
                  <a:close/>
                  <a:moveTo>
                    <a:pt x="37" y="146"/>
                  </a:moveTo>
                  <a:lnTo>
                    <a:pt x="34" y="146"/>
                  </a:lnTo>
                  <a:lnTo>
                    <a:pt x="34" y="148"/>
                  </a:lnTo>
                  <a:lnTo>
                    <a:pt x="34" y="148"/>
                  </a:lnTo>
                  <a:lnTo>
                    <a:pt x="34" y="152"/>
                  </a:lnTo>
                  <a:lnTo>
                    <a:pt x="34" y="152"/>
                  </a:lnTo>
                  <a:lnTo>
                    <a:pt x="34" y="152"/>
                  </a:lnTo>
                  <a:lnTo>
                    <a:pt x="37" y="157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5" y="167"/>
                  </a:lnTo>
                  <a:lnTo>
                    <a:pt x="52" y="171"/>
                  </a:lnTo>
                  <a:lnTo>
                    <a:pt x="52" y="171"/>
                  </a:lnTo>
                  <a:lnTo>
                    <a:pt x="52" y="171"/>
                  </a:lnTo>
                  <a:lnTo>
                    <a:pt x="56" y="174"/>
                  </a:lnTo>
                  <a:lnTo>
                    <a:pt x="61" y="176"/>
                  </a:lnTo>
                  <a:lnTo>
                    <a:pt x="60" y="171"/>
                  </a:lnTo>
                  <a:lnTo>
                    <a:pt x="60" y="171"/>
                  </a:lnTo>
                  <a:lnTo>
                    <a:pt x="59" y="161"/>
                  </a:lnTo>
                  <a:lnTo>
                    <a:pt x="59" y="161"/>
                  </a:lnTo>
                  <a:lnTo>
                    <a:pt x="60" y="155"/>
                  </a:lnTo>
                  <a:lnTo>
                    <a:pt x="63" y="148"/>
                  </a:lnTo>
                  <a:lnTo>
                    <a:pt x="63" y="148"/>
                  </a:lnTo>
                  <a:lnTo>
                    <a:pt x="63" y="148"/>
                  </a:lnTo>
                  <a:lnTo>
                    <a:pt x="66" y="145"/>
                  </a:lnTo>
                  <a:lnTo>
                    <a:pt x="72" y="138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51" y="144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37" y="144"/>
                  </a:lnTo>
                  <a:lnTo>
                    <a:pt x="34" y="144"/>
                  </a:lnTo>
                  <a:lnTo>
                    <a:pt x="34" y="146"/>
                  </a:lnTo>
                  <a:lnTo>
                    <a:pt x="37" y="146"/>
                  </a:lnTo>
                  <a:lnTo>
                    <a:pt x="37" y="149"/>
                  </a:lnTo>
                  <a:lnTo>
                    <a:pt x="37" y="149"/>
                  </a:lnTo>
                  <a:lnTo>
                    <a:pt x="40" y="149"/>
                  </a:lnTo>
                  <a:lnTo>
                    <a:pt x="40" y="149"/>
                  </a:lnTo>
                  <a:lnTo>
                    <a:pt x="51" y="149"/>
                  </a:lnTo>
                  <a:lnTo>
                    <a:pt x="64" y="146"/>
                  </a:lnTo>
                  <a:lnTo>
                    <a:pt x="63" y="144"/>
                  </a:lnTo>
                  <a:lnTo>
                    <a:pt x="61" y="142"/>
                  </a:lnTo>
                  <a:lnTo>
                    <a:pt x="61" y="142"/>
                  </a:lnTo>
                  <a:lnTo>
                    <a:pt x="59" y="145"/>
                  </a:lnTo>
                  <a:lnTo>
                    <a:pt x="59" y="145"/>
                  </a:lnTo>
                  <a:lnTo>
                    <a:pt x="59" y="145"/>
                  </a:lnTo>
                  <a:lnTo>
                    <a:pt x="56" y="149"/>
                  </a:lnTo>
                  <a:lnTo>
                    <a:pt x="55" y="153"/>
                  </a:lnTo>
                  <a:lnTo>
                    <a:pt x="53" y="161"/>
                  </a:lnTo>
                  <a:lnTo>
                    <a:pt x="53" y="161"/>
                  </a:lnTo>
                  <a:lnTo>
                    <a:pt x="55" y="172"/>
                  </a:lnTo>
                  <a:lnTo>
                    <a:pt x="57" y="171"/>
                  </a:lnTo>
                  <a:lnTo>
                    <a:pt x="59" y="170"/>
                  </a:lnTo>
                  <a:lnTo>
                    <a:pt x="59" y="170"/>
                  </a:lnTo>
                  <a:lnTo>
                    <a:pt x="55" y="167"/>
                  </a:lnTo>
                  <a:lnTo>
                    <a:pt x="55" y="167"/>
                  </a:lnTo>
                  <a:lnTo>
                    <a:pt x="55" y="167"/>
                  </a:lnTo>
                  <a:lnTo>
                    <a:pt x="49" y="163"/>
                  </a:lnTo>
                  <a:lnTo>
                    <a:pt x="45" y="159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40" y="150"/>
                  </a:lnTo>
                  <a:lnTo>
                    <a:pt x="40" y="15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0" y="146"/>
                  </a:lnTo>
                  <a:lnTo>
                    <a:pt x="37" y="146"/>
                  </a:lnTo>
                  <a:lnTo>
                    <a:pt x="37" y="149"/>
                  </a:lnTo>
                  <a:lnTo>
                    <a:pt x="37" y="146"/>
                  </a:lnTo>
                  <a:close/>
                  <a:moveTo>
                    <a:pt x="509" y="167"/>
                  </a:moveTo>
                  <a:lnTo>
                    <a:pt x="508" y="165"/>
                  </a:lnTo>
                  <a:lnTo>
                    <a:pt x="508" y="165"/>
                  </a:lnTo>
                  <a:lnTo>
                    <a:pt x="506" y="168"/>
                  </a:lnTo>
                  <a:lnTo>
                    <a:pt x="502" y="174"/>
                  </a:lnTo>
                  <a:lnTo>
                    <a:pt x="509" y="172"/>
                  </a:lnTo>
                  <a:lnTo>
                    <a:pt x="509" y="172"/>
                  </a:lnTo>
                  <a:lnTo>
                    <a:pt x="539" y="164"/>
                  </a:lnTo>
                  <a:lnTo>
                    <a:pt x="565" y="156"/>
                  </a:lnTo>
                  <a:lnTo>
                    <a:pt x="583" y="149"/>
                  </a:lnTo>
                  <a:lnTo>
                    <a:pt x="536" y="152"/>
                  </a:lnTo>
                  <a:lnTo>
                    <a:pt x="535" y="152"/>
                  </a:lnTo>
                  <a:lnTo>
                    <a:pt x="535" y="152"/>
                  </a:lnTo>
                  <a:lnTo>
                    <a:pt x="508" y="165"/>
                  </a:lnTo>
                  <a:lnTo>
                    <a:pt x="508" y="165"/>
                  </a:lnTo>
                  <a:lnTo>
                    <a:pt x="508" y="165"/>
                  </a:lnTo>
                  <a:lnTo>
                    <a:pt x="509" y="167"/>
                  </a:lnTo>
                  <a:lnTo>
                    <a:pt x="511" y="170"/>
                  </a:lnTo>
                  <a:lnTo>
                    <a:pt x="511" y="170"/>
                  </a:lnTo>
                  <a:lnTo>
                    <a:pt x="538" y="157"/>
                  </a:lnTo>
                  <a:lnTo>
                    <a:pt x="536" y="155"/>
                  </a:lnTo>
                  <a:lnTo>
                    <a:pt x="536" y="157"/>
                  </a:lnTo>
                  <a:lnTo>
                    <a:pt x="564" y="156"/>
                  </a:lnTo>
                  <a:lnTo>
                    <a:pt x="564" y="153"/>
                  </a:lnTo>
                  <a:lnTo>
                    <a:pt x="562" y="150"/>
                  </a:lnTo>
                  <a:lnTo>
                    <a:pt x="562" y="150"/>
                  </a:lnTo>
                  <a:lnTo>
                    <a:pt x="538" y="159"/>
                  </a:lnTo>
                  <a:lnTo>
                    <a:pt x="508" y="167"/>
                  </a:lnTo>
                  <a:lnTo>
                    <a:pt x="508" y="170"/>
                  </a:lnTo>
                  <a:lnTo>
                    <a:pt x="511" y="171"/>
                  </a:lnTo>
                  <a:lnTo>
                    <a:pt x="511" y="171"/>
                  </a:lnTo>
                  <a:lnTo>
                    <a:pt x="512" y="168"/>
                  </a:lnTo>
                  <a:lnTo>
                    <a:pt x="509" y="167"/>
                  </a:lnTo>
                  <a:lnTo>
                    <a:pt x="511" y="170"/>
                  </a:lnTo>
                  <a:lnTo>
                    <a:pt x="509" y="167"/>
                  </a:lnTo>
                  <a:close/>
                  <a:moveTo>
                    <a:pt x="371" y="146"/>
                  </a:moveTo>
                  <a:lnTo>
                    <a:pt x="369" y="145"/>
                  </a:lnTo>
                  <a:lnTo>
                    <a:pt x="369" y="145"/>
                  </a:lnTo>
                  <a:lnTo>
                    <a:pt x="363" y="155"/>
                  </a:lnTo>
                  <a:lnTo>
                    <a:pt x="362" y="161"/>
                  </a:lnTo>
                  <a:lnTo>
                    <a:pt x="360" y="171"/>
                  </a:lnTo>
                  <a:lnTo>
                    <a:pt x="366" y="164"/>
                  </a:lnTo>
                  <a:lnTo>
                    <a:pt x="366" y="164"/>
                  </a:lnTo>
                  <a:lnTo>
                    <a:pt x="378" y="153"/>
                  </a:lnTo>
                  <a:lnTo>
                    <a:pt x="381" y="150"/>
                  </a:lnTo>
                  <a:lnTo>
                    <a:pt x="377" y="149"/>
                  </a:lnTo>
                  <a:lnTo>
                    <a:pt x="377" y="149"/>
                  </a:lnTo>
                  <a:lnTo>
                    <a:pt x="373" y="145"/>
                  </a:lnTo>
                  <a:lnTo>
                    <a:pt x="370" y="142"/>
                  </a:lnTo>
                  <a:lnTo>
                    <a:pt x="369" y="145"/>
                  </a:lnTo>
                  <a:lnTo>
                    <a:pt x="371" y="146"/>
                  </a:lnTo>
                  <a:lnTo>
                    <a:pt x="369" y="149"/>
                  </a:lnTo>
                  <a:lnTo>
                    <a:pt x="369" y="149"/>
                  </a:lnTo>
                  <a:lnTo>
                    <a:pt x="374" y="153"/>
                  </a:lnTo>
                  <a:lnTo>
                    <a:pt x="375" y="150"/>
                  </a:lnTo>
                  <a:lnTo>
                    <a:pt x="374" y="149"/>
                  </a:lnTo>
                  <a:lnTo>
                    <a:pt x="374" y="149"/>
                  </a:lnTo>
                  <a:lnTo>
                    <a:pt x="362" y="160"/>
                  </a:lnTo>
                  <a:lnTo>
                    <a:pt x="364" y="161"/>
                  </a:lnTo>
                  <a:lnTo>
                    <a:pt x="367" y="163"/>
                  </a:lnTo>
                  <a:lnTo>
                    <a:pt x="367" y="163"/>
                  </a:lnTo>
                  <a:lnTo>
                    <a:pt x="369" y="157"/>
                  </a:lnTo>
                  <a:lnTo>
                    <a:pt x="373" y="148"/>
                  </a:lnTo>
                  <a:lnTo>
                    <a:pt x="371" y="146"/>
                  </a:lnTo>
                  <a:lnTo>
                    <a:pt x="369" y="149"/>
                  </a:lnTo>
                  <a:lnTo>
                    <a:pt x="371" y="146"/>
                  </a:lnTo>
                  <a:close/>
                  <a:moveTo>
                    <a:pt x="184" y="160"/>
                  </a:moveTo>
                  <a:lnTo>
                    <a:pt x="184" y="163"/>
                  </a:lnTo>
                  <a:lnTo>
                    <a:pt x="184" y="163"/>
                  </a:lnTo>
                  <a:lnTo>
                    <a:pt x="197" y="163"/>
                  </a:lnTo>
                  <a:lnTo>
                    <a:pt x="197" y="163"/>
                  </a:lnTo>
                  <a:lnTo>
                    <a:pt x="217" y="161"/>
                  </a:lnTo>
                  <a:lnTo>
                    <a:pt x="217" y="161"/>
                  </a:lnTo>
                  <a:lnTo>
                    <a:pt x="217" y="161"/>
                  </a:lnTo>
                  <a:lnTo>
                    <a:pt x="235" y="160"/>
                  </a:lnTo>
                  <a:lnTo>
                    <a:pt x="250" y="157"/>
                  </a:lnTo>
                  <a:lnTo>
                    <a:pt x="254" y="156"/>
                  </a:lnTo>
                  <a:lnTo>
                    <a:pt x="251" y="152"/>
                  </a:lnTo>
                  <a:lnTo>
                    <a:pt x="251" y="152"/>
                  </a:lnTo>
                  <a:lnTo>
                    <a:pt x="240" y="138"/>
                  </a:lnTo>
                  <a:lnTo>
                    <a:pt x="240" y="138"/>
                  </a:lnTo>
                  <a:lnTo>
                    <a:pt x="240" y="138"/>
                  </a:lnTo>
                  <a:lnTo>
                    <a:pt x="236" y="134"/>
                  </a:lnTo>
                  <a:lnTo>
                    <a:pt x="235" y="133"/>
                  </a:lnTo>
                  <a:lnTo>
                    <a:pt x="233" y="133"/>
                  </a:lnTo>
                  <a:lnTo>
                    <a:pt x="233" y="133"/>
                  </a:lnTo>
                  <a:lnTo>
                    <a:pt x="221" y="137"/>
                  </a:lnTo>
                  <a:lnTo>
                    <a:pt x="212" y="141"/>
                  </a:lnTo>
                  <a:lnTo>
                    <a:pt x="212" y="141"/>
                  </a:lnTo>
                  <a:lnTo>
                    <a:pt x="205" y="144"/>
                  </a:lnTo>
                  <a:lnTo>
                    <a:pt x="199" y="145"/>
                  </a:lnTo>
                  <a:lnTo>
                    <a:pt x="199" y="145"/>
                  </a:lnTo>
                  <a:lnTo>
                    <a:pt x="194" y="144"/>
                  </a:lnTo>
                  <a:lnTo>
                    <a:pt x="192" y="142"/>
                  </a:lnTo>
                  <a:lnTo>
                    <a:pt x="191" y="144"/>
                  </a:lnTo>
                  <a:lnTo>
                    <a:pt x="191" y="144"/>
                  </a:lnTo>
                  <a:lnTo>
                    <a:pt x="186" y="149"/>
                  </a:lnTo>
                  <a:lnTo>
                    <a:pt x="186" y="149"/>
                  </a:lnTo>
                  <a:lnTo>
                    <a:pt x="182" y="159"/>
                  </a:lnTo>
                  <a:lnTo>
                    <a:pt x="182" y="161"/>
                  </a:lnTo>
                  <a:lnTo>
                    <a:pt x="184" y="163"/>
                  </a:lnTo>
                  <a:lnTo>
                    <a:pt x="184" y="160"/>
                  </a:lnTo>
                  <a:lnTo>
                    <a:pt x="187" y="160"/>
                  </a:lnTo>
                  <a:lnTo>
                    <a:pt x="187" y="160"/>
                  </a:lnTo>
                  <a:lnTo>
                    <a:pt x="191" y="152"/>
                  </a:lnTo>
                  <a:lnTo>
                    <a:pt x="191" y="152"/>
                  </a:lnTo>
                  <a:lnTo>
                    <a:pt x="194" y="148"/>
                  </a:lnTo>
                  <a:lnTo>
                    <a:pt x="192" y="146"/>
                  </a:lnTo>
                  <a:lnTo>
                    <a:pt x="191" y="148"/>
                  </a:lnTo>
                  <a:lnTo>
                    <a:pt x="191" y="148"/>
                  </a:lnTo>
                  <a:lnTo>
                    <a:pt x="195" y="149"/>
                  </a:lnTo>
                  <a:lnTo>
                    <a:pt x="199" y="150"/>
                  </a:lnTo>
                  <a:lnTo>
                    <a:pt x="199" y="150"/>
                  </a:lnTo>
                  <a:lnTo>
                    <a:pt x="206" y="149"/>
                  </a:lnTo>
                  <a:lnTo>
                    <a:pt x="214" y="145"/>
                  </a:lnTo>
                  <a:lnTo>
                    <a:pt x="214" y="145"/>
                  </a:lnTo>
                  <a:lnTo>
                    <a:pt x="223" y="142"/>
                  </a:lnTo>
                  <a:lnTo>
                    <a:pt x="235" y="138"/>
                  </a:lnTo>
                  <a:lnTo>
                    <a:pt x="235" y="135"/>
                  </a:lnTo>
                  <a:lnTo>
                    <a:pt x="232" y="138"/>
                  </a:lnTo>
                  <a:lnTo>
                    <a:pt x="232" y="138"/>
                  </a:lnTo>
                  <a:lnTo>
                    <a:pt x="236" y="142"/>
                  </a:lnTo>
                  <a:lnTo>
                    <a:pt x="236" y="142"/>
                  </a:lnTo>
                  <a:lnTo>
                    <a:pt x="236" y="142"/>
                  </a:lnTo>
                  <a:lnTo>
                    <a:pt x="247" y="156"/>
                  </a:lnTo>
                  <a:lnTo>
                    <a:pt x="248" y="155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35" y="155"/>
                  </a:lnTo>
                  <a:lnTo>
                    <a:pt x="217" y="156"/>
                  </a:lnTo>
                  <a:lnTo>
                    <a:pt x="217" y="156"/>
                  </a:lnTo>
                  <a:lnTo>
                    <a:pt x="217" y="156"/>
                  </a:lnTo>
                  <a:lnTo>
                    <a:pt x="197" y="157"/>
                  </a:lnTo>
                  <a:lnTo>
                    <a:pt x="197" y="157"/>
                  </a:lnTo>
                  <a:lnTo>
                    <a:pt x="186" y="157"/>
                  </a:lnTo>
                  <a:lnTo>
                    <a:pt x="184" y="160"/>
                  </a:lnTo>
                  <a:lnTo>
                    <a:pt x="187" y="160"/>
                  </a:lnTo>
                  <a:lnTo>
                    <a:pt x="184" y="160"/>
                  </a:lnTo>
                  <a:close/>
                  <a:moveTo>
                    <a:pt x="156" y="142"/>
                  </a:moveTo>
                  <a:lnTo>
                    <a:pt x="153" y="145"/>
                  </a:lnTo>
                  <a:lnTo>
                    <a:pt x="153" y="145"/>
                  </a:lnTo>
                  <a:lnTo>
                    <a:pt x="160" y="152"/>
                  </a:lnTo>
                  <a:lnTo>
                    <a:pt x="164" y="156"/>
                  </a:lnTo>
                  <a:lnTo>
                    <a:pt x="168" y="159"/>
                  </a:lnTo>
                  <a:lnTo>
                    <a:pt x="171" y="160"/>
                  </a:lnTo>
                  <a:lnTo>
                    <a:pt x="172" y="156"/>
                  </a:lnTo>
                  <a:lnTo>
                    <a:pt x="172" y="156"/>
                  </a:lnTo>
                  <a:lnTo>
                    <a:pt x="173" y="149"/>
                  </a:lnTo>
                  <a:lnTo>
                    <a:pt x="177" y="144"/>
                  </a:lnTo>
                  <a:lnTo>
                    <a:pt x="180" y="138"/>
                  </a:lnTo>
                  <a:lnTo>
                    <a:pt x="184" y="135"/>
                  </a:lnTo>
                  <a:lnTo>
                    <a:pt x="184" y="135"/>
                  </a:lnTo>
                  <a:lnTo>
                    <a:pt x="184" y="135"/>
                  </a:lnTo>
                  <a:lnTo>
                    <a:pt x="188" y="133"/>
                  </a:lnTo>
                  <a:lnTo>
                    <a:pt x="191" y="131"/>
                  </a:lnTo>
                  <a:lnTo>
                    <a:pt x="195" y="131"/>
                  </a:lnTo>
                  <a:lnTo>
                    <a:pt x="194" y="129"/>
                  </a:lnTo>
                  <a:lnTo>
                    <a:pt x="194" y="129"/>
                  </a:lnTo>
                  <a:lnTo>
                    <a:pt x="192" y="125"/>
                  </a:lnTo>
                  <a:lnTo>
                    <a:pt x="192" y="125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09"/>
                  </a:lnTo>
                  <a:lnTo>
                    <a:pt x="192" y="100"/>
                  </a:lnTo>
                  <a:lnTo>
                    <a:pt x="187" y="107"/>
                  </a:lnTo>
                  <a:lnTo>
                    <a:pt x="187" y="107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76" y="123"/>
                  </a:lnTo>
                  <a:lnTo>
                    <a:pt x="171" y="130"/>
                  </a:lnTo>
                  <a:lnTo>
                    <a:pt x="164" y="135"/>
                  </a:lnTo>
                  <a:lnTo>
                    <a:pt x="154" y="141"/>
                  </a:lnTo>
                  <a:lnTo>
                    <a:pt x="152" y="141"/>
                  </a:lnTo>
                  <a:lnTo>
                    <a:pt x="153" y="145"/>
                  </a:lnTo>
                  <a:lnTo>
                    <a:pt x="156" y="142"/>
                  </a:lnTo>
                  <a:lnTo>
                    <a:pt x="156" y="145"/>
                  </a:lnTo>
                  <a:lnTo>
                    <a:pt x="156" y="145"/>
                  </a:lnTo>
                  <a:lnTo>
                    <a:pt x="167" y="140"/>
                  </a:lnTo>
                  <a:lnTo>
                    <a:pt x="175" y="133"/>
                  </a:lnTo>
                  <a:lnTo>
                    <a:pt x="182" y="126"/>
                  </a:lnTo>
                  <a:lnTo>
                    <a:pt x="186" y="118"/>
                  </a:lnTo>
                  <a:lnTo>
                    <a:pt x="186" y="118"/>
                  </a:lnTo>
                  <a:lnTo>
                    <a:pt x="186" y="118"/>
                  </a:lnTo>
                  <a:lnTo>
                    <a:pt x="191" y="111"/>
                  </a:lnTo>
                  <a:lnTo>
                    <a:pt x="188" y="108"/>
                  </a:lnTo>
                  <a:lnTo>
                    <a:pt x="186" y="108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186" y="114"/>
                  </a:lnTo>
                  <a:lnTo>
                    <a:pt x="186" y="119"/>
                  </a:lnTo>
                  <a:lnTo>
                    <a:pt x="187" y="126"/>
                  </a:lnTo>
                  <a:lnTo>
                    <a:pt x="187" y="126"/>
                  </a:lnTo>
                  <a:lnTo>
                    <a:pt x="188" y="130"/>
                  </a:lnTo>
                  <a:lnTo>
                    <a:pt x="191" y="129"/>
                  </a:lnTo>
                  <a:lnTo>
                    <a:pt x="191" y="126"/>
                  </a:lnTo>
                  <a:lnTo>
                    <a:pt x="191" y="126"/>
                  </a:lnTo>
                  <a:lnTo>
                    <a:pt x="186" y="127"/>
                  </a:lnTo>
                  <a:lnTo>
                    <a:pt x="180" y="131"/>
                  </a:lnTo>
                  <a:lnTo>
                    <a:pt x="180" y="131"/>
                  </a:lnTo>
                  <a:lnTo>
                    <a:pt x="180" y="131"/>
                  </a:lnTo>
                  <a:lnTo>
                    <a:pt x="176" y="135"/>
                  </a:lnTo>
                  <a:lnTo>
                    <a:pt x="172" y="141"/>
                  </a:lnTo>
                  <a:lnTo>
                    <a:pt x="169" y="148"/>
                  </a:lnTo>
                  <a:lnTo>
                    <a:pt x="167" y="155"/>
                  </a:lnTo>
                  <a:lnTo>
                    <a:pt x="169" y="156"/>
                  </a:lnTo>
                  <a:lnTo>
                    <a:pt x="171" y="153"/>
                  </a:lnTo>
                  <a:lnTo>
                    <a:pt x="171" y="153"/>
                  </a:lnTo>
                  <a:lnTo>
                    <a:pt x="162" y="148"/>
                  </a:lnTo>
                  <a:lnTo>
                    <a:pt x="157" y="141"/>
                  </a:lnTo>
                  <a:lnTo>
                    <a:pt x="156" y="142"/>
                  </a:lnTo>
                  <a:lnTo>
                    <a:pt x="156" y="145"/>
                  </a:lnTo>
                  <a:lnTo>
                    <a:pt x="156" y="142"/>
                  </a:lnTo>
                  <a:close/>
                  <a:moveTo>
                    <a:pt x="315" y="134"/>
                  </a:moveTo>
                  <a:lnTo>
                    <a:pt x="315" y="137"/>
                  </a:lnTo>
                  <a:lnTo>
                    <a:pt x="315" y="137"/>
                  </a:lnTo>
                  <a:lnTo>
                    <a:pt x="334" y="146"/>
                  </a:lnTo>
                  <a:lnTo>
                    <a:pt x="348" y="155"/>
                  </a:lnTo>
                  <a:lnTo>
                    <a:pt x="352" y="156"/>
                  </a:lnTo>
                  <a:lnTo>
                    <a:pt x="352" y="153"/>
                  </a:lnTo>
                  <a:lnTo>
                    <a:pt x="352" y="153"/>
                  </a:lnTo>
                  <a:lnTo>
                    <a:pt x="356" y="144"/>
                  </a:lnTo>
                  <a:lnTo>
                    <a:pt x="363" y="134"/>
                  </a:lnTo>
                  <a:lnTo>
                    <a:pt x="364" y="133"/>
                  </a:lnTo>
                  <a:lnTo>
                    <a:pt x="363" y="131"/>
                  </a:lnTo>
                  <a:lnTo>
                    <a:pt x="363" y="131"/>
                  </a:lnTo>
                  <a:lnTo>
                    <a:pt x="359" y="123"/>
                  </a:lnTo>
                  <a:lnTo>
                    <a:pt x="356" y="114"/>
                  </a:lnTo>
                  <a:lnTo>
                    <a:pt x="356" y="114"/>
                  </a:lnTo>
                  <a:lnTo>
                    <a:pt x="355" y="100"/>
                  </a:lnTo>
                  <a:lnTo>
                    <a:pt x="355" y="86"/>
                  </a:lnTo>
                  <a:lnTo>
                    <a:pt x="355" y="86"/>
                  </a:lnTo>
                  <a:lnTo>
                    <a:pt x="355" y="77"/>
                  </a:lnTo>
                  <a:lnTo>
                    <a:pt x="355" y="74"/>
                  </a:lnTo>
                  <a:lnTo>
                    <a:pt x="352" y="74"/>
                  </a:lnTo>
                  <a:lnTo>
                    <a:pt x="352" y="74"/>
                  </a:lnTo>
                  <a:lnTo>
                    <a:pt x="330" y="77"/>
                  </a:lnTo>
                  <a:lnTo>
                    <a:pt x="326" y="78"/>
                  </a:lnTo>
                  <a:lnTo>
                    <a:pt x="329" y="81"/>
                  </a:lnTo>
                  <a:lnTo>
                    <a:pt x="329" y="81"/>
                  </a:lnTo>
                  <a:lnTo>
                    <a:pt x="334" y="92"/>
                  </a:lnTo>
                  <a:lnTo>
                    <a:pt x="334" y="92"/>
                  </a:lnTo>
                  <a:lnTo>
                    <a:pt x="336" y="97"/>
                  </a:lnTo>
                  <a:lnTo>
                    <a:pt x="336" y="103"/>
                  </a:lnTo>
                  <a:lnTo>
                    <a:pt x="336" y="103"/>
                  </a:lnTo>
                  <a:lnTo>
                    <a:pt x="336" y="107"/>
                  </a:lnTo>
                  <a:lnTo>
                    <a:pt x="334" y="111"/>
                  </a:lnTo>
                  <a:lnTo>
                    <a:pt x="330" y="115"/>
                  </a:lnTo>
                  <a:lnTo>
                    <a:pt x="330" y="115"/>
                  </a:lnTo>
                  <a:lnTo>
                    <a:pt x="324" y="122"/>
                  </a:lnTo>
                  <a:lnTo>
                    <a:pt x="317" y="129"/>
                  </a:lnTo>
                  <a:lnTo>
                    <a:pt x="317" y="129"/>
                  </a:lnTo>
                  <a:lnTo>
                    <a:pt x="314" y="133"/>
                  </a:lnTo>
                  <a:lnTo>
                    <a:pt x="311" y="135"/>
                  </a:lnTo>
                  <a:lnTo>
                    <a:pt x="315" y="137"/>
                  </a:lnTo>
                  <a:lnTo>
                    <a:pt x="315" y="134"/>
                  </a:lnTo>
                  <a:lnTo>
                    <a:pt x="318" y="137"/>
                  </a:lnTo>
                  <a:lnTo>
                    <a:pt x="318" y="137"/>
                  </a:lnTo>
                  <a:lnTo>
                    <a:pt x="321" y="133"/>
                  </a:lnTo>
                  <a:lnTo>
                    <a:pt x="321" y="133"/>
                  </a:lnTo>
                  <a:lnTo>
                    <a:pt x="328" y="126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36" y="116"/>
                  </a:lnTo>
                  <a:lnTo>
                    <a:pt x="339" y="114"/>
                  </a:lnTo>
                  <a:lnTo>
                    <a:pt x="341" y="108"/>
                  </a:lnTo>
                  <a:lnTo>
                    <a:pt x="341" y="103"/>
                  </a:lnTo>
                  <a:lnTo>
                    <a:pt x="341" y="103"/>
                  </a:lnTo>
                  <a:lnTo>
                    <a:pt x="341" y="96"/>
                  </a:lnTo>
                  <a:lnTo>
                    <a:pt x="340" y="90"/>
                  </a:lnTo>
                  <a:lnTo>
                    <a:pt x="340" y="90"/>
                  </a:lnTo>
                  <a:lnTo>
                    <a:pt x="333" y="78"/>
                  </a:lnTo>
                  <a:lnTo>
                    <a:pt x="330" y="79"/>
                  </a:lnTo>
                  <a:lnTo>
                    <a:pt x="332" y="82"/>
                  </a:lnTo>
                  <a:lnTo>
                    <a:pt x="332" y="82"/>
                  </a:lnTo>
                  <a:lnTo>
                    <a:pt x="352" y="79"/>
                  </a:lnTo>
                  <a:lnTo>
                    <a:pt x="352" y="77"/>
                  </a:lnTo>
                  <a:lnTo>
                    <a:pt x="349" y="77"/>
                  </a:lnTo>
                  <a:lnTo>
                    <a:pt x="349" y="77"/>
                  </a:lnTo>
                  <a:lnTo>
                    <a:pt x="349" y="86"/>
                  </a:lnTo>
                  <a:lnTo>
                    <a:pt x="349" y="86"/>
                  </a:lnTo>
                  <a:lnTo>
                    <a:pt x="349" y="101"/>
                  </a:lnTo>
                  <a:lnTo>
                    <a:pt x="352" y="114"/>
                  </a:lnTo>
                  <a:lnTo>
                    <a:pt x="352" y="114"/>
                  </a:lnTo>
                  <a:lnTo>
                    <a:pt x="355" y="125"/>
                  </a:lnTo>
                  <a:lnTo>
                    <a:pt x="358" y="134"/>
                  </a:lnTo>
                  <a:lnTo>
                    <a:pt x="360" y="133"/>
                  </a:lnTo>
                  <a:lnTo>
                    <a:pt x="359" y="131"/>
                  </a:lnTo>
                  <a:lnTo>
                    <a:pt x="359" y="131"/>
                  </a:lnTo>
                  <a:lnTo>
                    <a:pt x="352" y="141"/>
                  </a:lnTo>
                  <a:lnTo>
                    <a:pt x="348" y="152"/>
                  </a:lnTo>
                  <a:lnTo>
                    <a:pt x="349" y="152"/>
                  </a:lnTo>
                  <a:lnTo>
                    <a:pt x="352" y="150"/>
                  </a:lnTo>
                  <a:lnTo>
                    <a:pt x="352" y="150"/>
                  </a:lnTo>
                  <a:lnTo>
                    <a:pt x="336" y="141"/>
                  </a:lnTo>
                  <a:lnTo>
                    <a:pt x="317" y="133"/>
                  </a:lnTo>
                  <a:lnTo>
                    <a:pt x="315" y="134"/>
                  </a:lnTo>
                  <a:lnTo>
                    <a:pt x="318" y="137"/>
                  </a:lnTo>
                  <a:lnTo>
                    <a:pt x="315" y="134"/>
                  </a:lnTo>
                  <a:close/>
                  <a:moveTo>
                    <a:pt x="255" y="135"/>
                  </a:moveTo>
                  <a:lnTo>
                    <a:pt x="253" y="137"/>
                  </a:lnTo>
                  <a:lnTo>
                    <a:pt x="253" y="137"/>
                  </a:lnTo>
                  <a:lnTo>
                    <a:pt x="263" y="150"/>
                  </a:lnTo>
                  <a:lnTo>
                    <a:pt x="265" y="153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77" y="148"/>
                  </a:lnTo>
                  <a:lnTo>
                    <a:pt x="285" y="144"/>
                  </a:lnTo>
                  <a:lnTo>
                    <a:pt x="291" y="140"/>
                  </a:lnTo>
                  <a:lnTo>
                    <a:pt x="285" y="138"/>
                  </a:lnTo>
                  <a:lnTo>
                    <a:pt x="285" y="138"/>
                  </a:lnTo>
                  <a:lnTo>
                    <a:pt x="269" y="134"/>
                  </a:lnTo>
                  <a:lnTo>
                    <a:pt x="255" y="133"/>
                  </a:lnTo>
                  <a:lnTo>
                    <a:pt x="248" y="131"/>
                  </a:lnTo>
                  <a:lnTo>
                    <a:pt x="253" y="137"/>
                  </a:lnTo>
                  <a:lnTo>
                    <a:pt x="255" y="135"/>
                  </a:lnTo>
                  <a:lnTo>
                    <a:pt x="255" y="138"/>
                  </a:lnTo>
                  <a:lnTo>
                    <a:pt x="255" y="138"/>
                  </a:lnTo>
                  <a:lnTo>
                    <a:pt x="268" y="140"/>
                  </a:lnTo>
                  <a:lnTo>
                    <a:pt x="284" y="144"/>
                  </a:lnTo>
                  <a:lnTo>
                    <a:pt x="284" y="141"/>
                  </a:lnTo>
                  <a:lnTo>
                    <a:pt x="283" y="138"/>
                  </a:lnTo>
                  <a:lnTo>
                    <a:pt x="283" y="138"/>
                  </a:lnTo>
                  <a:lnTo>
                    <a:pt x="274" y="142"/>
                  </a:lnTo>
                  <a:lnTo>
                    <a:pt x="265" y="146"/>
                  </a:lnTo>
                  <a:lnTo>
                    <a:pt x="266" y="149"/>
                  </a:lnTo>
                  <a:lnTo>
                    <a:pt x="268" y="148"/>
                  </a:lnTo>
                  <a:lnTo>
                    <a:pt x="268" y="148"/>
                  </a:lnTo>
                  <a:lnTo>
                    <a:pt x="258" y="133"/>
                  </a:lnTo>
                  <a:lnTo>
                    <a:pt x="255" y="135"/>
                  </a:lnTo>
                  <a:lnTo>
                    <a:pt x="255" y="138"/>
                  </a:lnTo>
                  <a:lnTo>
                    <a:pt x="255" y="135"/>
                  </a:lnTo>
                  <a:close/>
                  <a:moveTo>
                    <a:pt x="429" y="133"/>
                  </a:moveTo>
                  <a:lnTo>
                    <a:pt x="427" y="130"/>
                  </a:lnTo>
                  <a:lnTo>
                    <a:pt x="427" y="130"/>
                  </a:lnTo>
                  <a:lnTo>
                    <a:pt x="415" y="138"/>
                  </a:lnTo>
                  <a:lnTo>
                    <a:pt x="405" y="145"/>
                  </a:lnTo>
                  <a:lnTo>
                    <a:pt x="418" y="144"/>
                  </a:lnTo>
                  <a:lnTo>
                    <a:pt x="418" y="144"/>
                  </a:lnTo>
                  <a:lnTo>
                    <a:pt x="423" y="141"/>
                  </a:lnTo>
                  <a:lnTo>
                    <a:pt x="427" y="140"/>
                  </a:lnTo>
                  <a:lnTo>
                    <a:pt x="427" y="140"/>
                  </a:lnTo>
                  <a:lnTo>
                    <a:pt x="430" y="137"/>
                  </a:lnTo>
                  <a:lnTo>
                    <a:pt x="431" y="135"/>
                  </a:lnTo>
                  <a:lnTo>
                    <a:pt x="431" y="135"/>
                  </a:lnTo>
                  <a:lnTo>
                    <a:pt x="431" y="135"/>
                  </a:lnTo>
                  <a:lnTo>
                    <a:pt x="431" y="134"/>
                  </a:lnTo>
                  <a:lnTo>
                    <a:pt x="431" y="133"/>
                  </a:lnTo>
                  <a:lnTo>
                    <a:pt x="431" y="129"/>
                  </a:lnTo>
                  <a:lnTo>
                    <a:pt x="427" y="130"/>
                  </a:lnTo>
                  <a:lnTo>
                    <a:pt x="429" y="133"/>
                  </a:lnTo>
                  <a:lnTo>
                    <a:pt x="426" y="133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5" y="135"/>
                  </a:lnTo>
                  <a:lnTo>
                    <a:pt x="425" y="135"/>
                  </a:lnTo>
                  <a:lnTo>
                    <a:pt x="416" y="138"/>
                  </a:lnTo>
                  <a:lnTo>
                    <a:pt x="416" y="141"/>
                  </a:lnTo>
                  <a:lnTo>
                    <a:pt x="419" y="142"/>
                  </a:lnTo>
                  <a:lnTo>
                    <a:pt x="419" y="142"/>
                  </a:lnTo>
                  <a:lnTo>
                    <a:pt x="430" y="135"/>
                  </a:lnTo>
                  <a:lnTo>
                    <a:pt x="429" y="133"/>
                  </a:lnTo>
                  <a:lnTo>
                    <a:pt x="426" y="133"/>
                  </a:lnTo>
                  <a:lnTo>
                    <a:pt x="429" y="133"/>
                  </a:lnTo>
                  <a:close/>
                  <a:moveTo>
                    <a:pt x="459" y="126"/>
                  </a:moveTo>
                  <a:lnTo>
                    <a:pt x="457" y="127"/>
                  </a:lnTo>
                  <a:lnTo>
                    <a:pt x="501" y="142"/>
                  </a:lnTo>
                  <a:lnTo>
                    <a:pt x="504" y="142"/>
                  </a:lnTo>
                  <a:lnTo>
                    <a:pt x="505" y="142"/>
                  </a:lnTo>
                  <a:lnTo>
                    <a:pt x="506" y="140"/>
                  </a:lnTo>
                  <a:lnTo>
                    <a:pt x="506" y="140"/>
                  </a:lnTo>
                  <a:lnTo>
                    <a:pt x="508" y="131"/>
                  </a:lnTo>
                  <a:lnTo>
                    <a:pt x="508" y="130"/>
                  </a:lnTo>
                  <a:lnTo>
                    <a:pt x="505" y="129"/>
                  </a:lnTo>
                  <a:lnTo>
                    <a:pt x="505" y="129"/>
                  </a:lnTo>
                  <a:lnTo>
                    <a:pt x="468" y="115"/>
                  </a:lnTo>
                  <a:lnTo>
                    <a:pt x="468" y="115"/>
                  </a:lnTo>
                  <a:lnTo>
                    <a:pt x="468" y="115"/>
                  </a:lnTo>
                  <a:lnTo>
                    <a:pt x="453" y="108"/>
                  </a:lnTo>
                  <a:lnTo>
                    <a:pt x="448" y="105"/>
                  </a:lnTo>
                  <a:lnTo>
                    <a:pt x="456" y="127"/>
                  </a:lnTo>
                  <a:lnTo>
                    <a:pt x="457" y="127"/>
                  </a:lnTo>
                  <a:lnTo>
                    <a:pt x="459" y="126"/>
                  </a:lnTo>
                  <a:lnTo>
                    <a:pt x="461" y="125"/>
                  </a:lnTo>
                  <a:lnTo>
                    <a:pt x="455" y="109"/>
                  </a:lnTo>
                  <a:lnTo>
                    <a:pt x="452" y="111"/>
                  </a:lnTo>
                  <a:lnTo>
                    <a:pt x="452" y="114"/>
                  </a:lnTo>
                  <a:lnTo>
                    <a:pt x="452" y="114"/>
                  </a:lnTo>
                  <a:lnTo>
                    <a:pt x="466" y="119"/>
                  </a:lnTo>
                  <a:lnTo>
                    <a:pt x="466" y="119"/>
                  </a:lnTo>
                  <a:lnTo>
                    <a:pt x="466" y="119"/>
                  </a:lnTo>
                  <a:lnTo>
                    <a:pt x="504" y="134"/>
                  </a:lnTo>
                  <a:lnTo>
                    <a:pt x="505" y="131"/>
                  </a:lnTo>
                  <a:lnTo>
                    <a:pt x="502" y="131"/>
                  </a:lnTo>
                  <a:lnTo>
                    <a:pt x="502" y="131"/>
                  </a:lnTo>
                  <a:lnTo>
                    <a:pt x="501" y="140"/>
                  </a:lnTo>
                  <a:lnTo>
                    <a:pt x="504" y="140"/>
                  </a:lnTo>
                  <a:lnTo>
                    <a:pt x="504" y="137"/>
                  </a:lnTo>
                  <a:lnTo>
                    <a:pt x="502" y="137"/>
                  </a:lnTo>
                  <a:lnTo>
                    <a:pt x="459" y="123"/>
                  </a:lnTo>
                  <a:lnTo>
                    <a:pt x="459" y="126"/>
                  </a:lnTo>
                  <a:lnTo>
                    <a:pt x="461" y="125"/>
                  </a:lnTo>
                  <a:lnTo>
                    <a:pt x="459" y="126"/>
                  </a:lnTo>
                  <a:close/>
                  <a:moveTo>
                    <a:pt x="381" y="133"/>
                  </a:moveTo>
                  <a:lnTo>
                    <a:pt x="378" y="135"/>
                  </a:lnTo>
                  <a:lnTo>
                    <a:pt x="378" y="135"/>
                  </a:lnTo>
                  <a:lnTo>
                    <a:pt x="384" y="140"/>
                  </a:lnTo>
                  <a:lnTo>
                    <a:pt x="389" y="142"/>
                  </a:lnTo>
                  <a:lnTo>
                    <a:pt x="390" y="142"/>
                  </a:lnTo>
                  <a:lnTo>
                    <a:pt x="390" y="142"/>
                  </a:lnTo>
                  <a:lnTo>
                    <a:pt x="390" y="142"/>
                  </a:lnTo>
                  <a:lnTo>
                    <a:pt x="412" y="127"/>
                  </a:lnTo>
                  <a:lnTo>
                    <a:pt x="430" y="116"/>
                  </a:lnTo>
                  <a:lnTo>
                    <a:pt x="438" y="111"/>
                  </a:lnTo>
                  <a:lnTo>
                    <a:pt x="419" y="64"/>
                  </a:lnTo>
                  <a:lnTo>
                    <a:pt x="416" y="66"/>
                  </a:lnTo>
                  <a:lnTo>
                    <a:pt x="416" y="66"/>
                  </a:lnTo>
                  <a:lnTo>
                    <a:pt x="404" y="67"/>
                  </a:lnTo>
                  <a:lnTo>
                    <a:pt x="401" y="67"/>
                  </a:lnTo>
                  <a:lnTo>
                    <a:pt x="401" y="70"/>
                  </a:lnTo>
                  <a:lnTo>
                    <a:pt x="401" y="70"/>
                  </a:lnTo>
                  <a:lnTo>
                    <a:pt x="403" y="81"/>
                  </a:lnTo>
                  <a:lnTo>
                    <a:pt x="403" y="81"/>
                  </a:lnTo>
                  <a:lnTo>
                    <a:pt x="401" y="90"/>
                  </a:lnTo>
                  <a:lnTo>
                    <a:pt x="399" y="101"/>
                  </a:lnTo>
                  <a:lnTo>
                    <a:pt x="399" y="101"/>
                  </a:lnTo>
                  <a:lnTo>
                    <a:pt x="393" y="114"/>
                  </a:lnTo>
                  <a:lnTo>
                    <a:pt x="385" y="125"/>
                  </a:lnTo>
                  <a:lnTo>
                    <a:pt x="385" y="125"/>
                  </a:lnTo>
                  <a:lnTo>
                    <a:pt x="385" y="125"/>
                  </a:lnTo>
                  <a:lnTo>
                    <a:pt x="378" y="131"/>
                  </a:lnTo>
                  <a:lnTo>
                    <a:pt x="377" y="134"/>
                  </a:lnTo>
                  <a:lnTo>
                    <a:pt x="378" y="135"/>
                  </a:lnTo>
                  <a:lnTo>
                    <a:pt x="381" y="133"/>
                  </a:lnTo>
                  <a:lnTo>
                    <a:pt x="382" y="135"/>
                  </a:lnTo>
                  <a:lnTo>
                    <a:pt x="382" y="135"/>
                  </a:lnTo>
                  <a:lnTo>
                    <a:pt x="389" y="129"/>
                  </a:lnTo>
                  <a:lnTo>
                    <a:pt x="389" y="129"/>
                  </a:lnTo>
                  <a:lnTo>
                    <a:pt x="389" y="129"/>
                  </a:lnTo>
                  <a:lnTo>
                    <a:pt x="397" y="116"/>
                  </a:lnTo>
                  <a:lnTo>
                    <a:pt x="404" y="103"/>
                  </a:lnTo>
                  <a:lnTo>
                    <a:pt x="404" y="103"/>
                  </a:lnTo>
                  <a:lnTo>
                    <a:pt x="407" y="92"/>
                  </a:lnTo>
                  <a:lnTo>
                    <a:pt x="408" y="81"/>
                  </a:lnTo>
                  <a:lnTo>
                    <a:pt x="408" y="81"/>
                  </a:lnTo>
                  <a:lnTo>
                    <a:pt x="407" y="70"/>
                  </a:lnTo>
                  <a:lnTo>
                    <a:pt x="404" y="70"/>
                  </a:lnTo>
                  <a:lnTo>
                    <a:pt x="404" y="73"/>
                  </a:lnTo>
                  <a:lnTo>
                    <a:pt x="404" y="73"/>
                  </a:lnTo>
                  <a:lnTo>
                    <a:pt x="418" y="71"/>
                  </a:lnTo>
                  <a:lnTo>
                    <a:pt x="418" y="69"/>
                  </a:lnTo>
                  <a:lnTo>
                    <a:pt x="415" y="69"/>
                  </a:lnTo>
                  <a:lnTo>
                    <a:pt x="431" y="109"/>
                  </a:lnTo>
                  <a:lnTo>
                    <a:pt x="427" y="111"/>
                  </a:lnTo>
                  <a:lnTo>
                    <a:pt x="427" y="111"/>
                  </a:lnTo>
                  <a:lnTo>
                    <a:pt x="410" y="123"/>
                  </a:lnTo>
                  <a:lnTo>
                    <a:pt x="388" y="137"/>
                  </a:lnTo>
                  <a:lnTo>
                    <a:pt x="389" y="140"/>
                  </a:lnTo>
                  <a:lnTo>
                    <a:pt x="390" y="137"/>
                  </a:lnTo>
                  <a:lnTo>
                    <a:pt x="390" y="137"/>
                  </a:lnTo>
                  <a:lnTo>
                    <a:pt x="386" y="135"/>
                  </a:lnTo>
                  <a:lnTo>
                    <a:pt x="382" y="131"/>
                  </a:lnTo>
                  <a:lnTo>
                    <a:pt x="381" y="133"/>
                  </a:lnTo>
                  <a:lnTo>
                    <a:pt x="382" y="135"/>
                  </a:lnTo>
                  <a:lnTo>
                    <a:pt x="381" y="133"/>
                  </a:lnTo>
                  <a:close/>
                  <a:moveTo>
                    <a:pt x="520" y="138"/>
                  </a:moveTo>
                  <a:lnTo>
                    <a:pt x="517" y="137"/>
                  </a:lnTo>
                  <a:lnTo>
                    <a:pt x="517" y="138"/>
                  </a:lnTo>
                  <a:lnTo>
                    <a:pt x="517" y="141"/>
                  </a:lnTo>
                  <a:lnTo>
                    <a:pt x="523" y="141"/>
                  </a:lnTo>
                  <a:lnTo>
                    <a:pt x="535" y="141"/>
                  </a:lnTo>
                  <a:lnTo>
                    <a:pt x="523" y="135"/>
                  </a:lnTo>
                  <a:lnTo>
                    <a:pt x="523" y="135"/>
                  </a:lnTo>
                  <a:lnTo>
                    <a:pt x="521" y="135"/>
                  </a:lnTo>
                  <a:lnTo>
                    <a:pt x="517" y="134"/>
                  </a:lnTo>
                  <a:lnTo>
                    <a:pt x="517" y="137"/>
                  </a:lnTo>
                  <a:lnTo>
                    <a:pt x="520" y="138"/>
                  </a:lnTo>
                  <a:lnTo>
                    <a:pt x="519" y="141"/>
                  </a:lnTo>
                  <a:lnTo>
                    <a:pt x="519" y="141"/>
                  </a:lnTo>
                  <a:lnTo>
                    <a:pt x="521" y="141"/>
                  </a:lnTo>
                  <a:lnTo>
                    <a:pt x="521" y="138"/>
                  </a:lnTo>
                  <a:lnTo>
                    <a:pt x="521" y="135"/>
                  </a:lnTo>
                  <a:lnTo>
                    <a:pt x="520" y="135"/>
                  </a:lnTo>
                  <a:lnTo>
                    <a:pt x="520" y="138"/>
                  </a:lnTo>
                  <a:lnTo>
                    <a:pt x="523" y="140"/>
                  </a:lnTo>
                  <a:lnTo>
                    <a:pt x="523" y="138"/>
                  </a:lnTo>
                  <a:lnTo>
                    <a:pt x="520" y="138"/>
                  </a:lnTo>
                  <a:lnTo>
                    <a:pt x="519" y="141"/>
                  </a:lnTo>
                  <a:lnTo>
                    <a:pt x="520" y="138"/>
                  </a:lnTo>
                  <a:close/>
                  <a:moveTo>
                    <a:pt x="521" y="120"/>
                  </a:moveTo>
                  <a:lnTo>
                    <a:pt x="520" y="123"/>
                  </a:lnTo>
                  <a:lnTo>
                    <a:pt x="520" y="123"/>
                  </a:lnTo>
                  <a:lnTo>
                    <a:pt x="549" y="135"/>
                  </a:lnTo>
                  <a:lnTo>
                    <a:pt x="549" y="135"/>
                  </a:lnTo>
                  <a:lnTo>
                    <a:pt x="558" y="140"/>
                  </a:lnTo>
                  <a:lnTo>
                    <a:pt x="564" y="140"/>
                  </a:lnTo>
                  <a:lnTo>
                    <a:pt x="568" y="140"/>
                  </a:lnTo>
                  <a:lnTo>
                    <a:pt x="567" y="135"/>
                  </a:lnTo>
                  <a:lnTo>
                    <a:pt x="567" y="135"/>
                  </a:lnTo>
                  <a:lnTo>
                    <a:pt x="558" y="122"/>
                  </a:lnTo>
                  <a:lnTo>
                    <a:pt x="550" y="104"/>
                  </a:lnTo>
                  <a:lnTo>
                    <a:pt x="550" y="104"/>
                  </a:lnTo>
                  <a:lnTo>
                    <a:pt x="543" y="88"/>
                  </a:lnTo>
                  <a:lnTo>
                    <a:pt x="542" y="81"/>
                  </a:lnTo>
                  <a:lnTo>
                    <a:pt x="542" y="75"/>
                  </a:lnTo>
                  <a:lnTo>
                    <a:pt x="542" y="75"/>
                  </a:lnTo>
                  <a:lnTo>
                    <a:pt x="542" y="73"/>
                  </a:lnTo>
                  <a:lnTo>
                    <a:pt x="542" y="70"/>
                  </a:lnTo>
                  <a:lnTo>
                    <a:pt x="541" y="69"/>
                  </a:lnTo>
                  <a:lnTo>
                    <a:pt x="541" y="69"/>
                  </a:lnTo>
                  <a:lnTo>
                    <a:pt x="493" y="54"/>
                  </a:lnTo>
                  <a:lnTo>
                    <a:pt x="493" y="52"/>
                  </a:lnTo>
                  <a:lnTo>
                    <a:pt x="487" y="52"/>
                  </a:lnTo>
                  <a:lnTo>
                    <a:pt x="486" y="58"/>
                  </a:lnTo>
                  <a:lnTo>
                    <a:pt x="486" y="58"/>
                  </a:lnTo>
                  <a:lnTo>
                    <a:pt x="490" y="59"/>
                  </a:lnTo>
                  <a:lnTo>
                    <a:pt x="496" y="62"/>
                  </a:lnTo>
                  <a:lnTo>
                    <a:pt x="504" y="70"/>
                  </a:lnTo>
                  <a:lnTo>
                    <a:pt x="504" y="70"/>
                  </a:lnTo>
                  <a:lnTo>
                    <a:pt x="509" y="79"/>
                  </a:lnTo>
                  <a:lnTo>
                    <a:pt x="515" y="92"/>
                  </a:lnTo>
                  <a:lnTo>
                    <a:pt x="517" y="107"/>
                  </a:lnTo>
                  <a:lnTo>
                    <a:pt x="519" y="120"/>
                  </a:lnTo>
                  <a:lnTo>
                    <a:pt x="519" y="122"/>
                  </a:lnTo>
                  <a:lnTo>
                    <a:pt x="520" y="123"/>
                  </a:lnTo>
                  <a:lnTo>
                    <a:pt x="521" y="120"/>
                  </a:lnTo>
                  <a:lnTo>
                    <a:pt x="524" y="120"/>
                  </a:lnTo>
                  <a:lnTo>
                    <a:pt x="524" y="120"/>
                  </a:lnTo>
                  <a:lnTo>
                    <a:pt x="523" y="105"/>
                  </a:lnTo>
                  <a:lnTo>
                    <a:pt x="520" y="90"/>
                  </a:lnTo>
                  <a:lnTo>
                    <a:pt x="515" y="78"/>
                  </a:lnTo>
                  <a:lnTo>
                    <a:pt x="508" y="66"/>
                  </a:lnTo>
                  <a:lnTo>
                    <a:pt x="508" y="66"/>
                  </a:lnTo>
                  <a:lnTo>
                    <a:pt x="502" y="62"/>
                  </a:lnTo>
                  <a:lnTo>
                    <a:pt x="498" y="58"/>
                  </a:lnTo>
                  <a:lnTo>
                    <a:pt x="493" y="55"/>
                  </a:lnTo>
                  <a:lnTo>
                    <a:pt x="487" y="52"/>
                  </a:lnTo>
                  <a:lnTo>
                    <a:pt x="487" y="55"/>
                  </a:lnTo>
                  <a:lnTo>
                    <a:pt x="486" y="58"/>
                  </a:lnTo>
                  <a:lnTo>
                    <a:pt x="491" y="58"/>
                  </a:lnTo>
                  <a:lnTo>
                    <a:pt x="491" y="55"/>
                  </a:lnTo>
                  <a:lnTo>
                    <a:pt x="491" y="58"/>
                  </a:lnTo>
                  <a:lnTo>
                    <a:pt x="491" y="58"/>
                  </a:lnTo>
                  <a:lnTo>
                    <a:pt x="538" y="74"/>
                  </a:lnTo>
                  <a:lnTo>
                    <a:pt x="539" y="71"/>
                  </a:lnTo>
                  <a:lnTo>
                    <a:pt x="536" y="71"/>
                  </a:lnTo>
                  <a:lnTo>
                    <a:pt x="536" y="71"/>
                  </a:lnTo>
                  <a:lnTo>
                    <a:pt x="536" y="75"/>
                  </a:lnTo>
                  <a:lnTo>
                    <a:pt x="536" y="75"/>
                  </a:lnTo>
                  <a:lnTo>
                    <a:pt x="536" y="81"/>
                  </a:lnTo>
                  <a:lnTo>
                    <a:pt x="539" y="89"/>
                  </a:lnTo>
                  <a:lnTo>
                    <a:pt x="545" y="107"/>
                  </a:lnTo>
                  <a:lnTo>
                    <a:pt x="545" y="107"/>
                  </a:lnTo>
                  <a:lnTo>
                    <a:pt x="553" y="125"/>
                  </a:lnTo>
                  <a:lnTo>
                    <a:pt x="561" y="138"/>
                  </a:lnTo>
                  <a:lnTo>
                    <a:pt x="564" y="137"/>
                  </a:lnTo>
                  <a:lnTo>
                    <a:pt x="564" y="134"/>
                  </a:lnTo>
                  <a:lnTo>
                    <a:pt x="560" y="134"/>
                  </a:lnTo>
                  <a:lnTo>
                    <a:pt x="552" y="130"/>
                  </a:lnTo>
                  <a:lnTo>
                    <a:pt x="550" y="133"/>
                  </a:lnTo>
                  <a:lnTo>
                    <a:pt x="552" y="130"/>
                  </a:lnTo>
                  <a:lnTo>
                    <a:pt x="552" y="130"/>
                  </a:lnTo>
                  <a:lnTo>
                    <a:pt x="523" y="118"/>
                  </a:lnTo>
                  <a:lnTo>
                    <a:pt x="521" y="120"/>
                  </a:lnTo>
                  <a:lnTo>
                    <a:pt x="524" y="120"/>
                  </a:lnTo>
                  <a:lnTo>
                    <a:pt x="521" y="120"/>
                  </a:lnTo>
                  <a:close/>
                  <a:moveTo>
                    <a:pt x="557" y="84"/>
                  </a:moveTo>
                  <a:lnTo>
                    <a:pt x="554" y="84"/>
                  </a:lnTo>
                  <a:lnTo>
                    <a:pt x="554" y="84"/>
                  </a:lnTo>
                  <a:lnTo>
                    <a:pt x="560" y="100"/>
                  </a:lnTo>
                  <a:lnTo>
                    <a:pt x="560" y="100"/>
                  </a:lnTo>
                  <a:lnTo>
                    <a:pt x="572" y="123"/>
                  </a:lnTo>
                  <a:lnTo>
                    <a:pt x="576" y="131"/>
                  </a:lnTo>
                  <a:lnTo>
                    <a:pt x="582" y="137"/>
                  </a:lnTo>
                  <a:lnTo>
                    <a:pt x="583" y="138"/>
                  </a:lnTo>
                  <a:lnTo>
                    <a:pt x="610" y="137"/>
                  </a:lnTo>
                  <a:lnTo>
                    <a:pt x="607" y="133"/>
                  </a:lnTo>
                  <a:lnTo>
                    <a:pt x="607" y="133"/>
                  </a:lnTo>
                  <a:lnTo>
                    <a:pt x="580" y="103"/>
                  </a:lnTo>
                  <a:lnTo>
                    <a:pt x="569" y="90"/>
                  </a:lnTo>
                  <a:lnTo>
                    <a:pt x="558" y="81"/>
                  </a:lnTo>
                  <a:lnTo>
                    <a:pt x="552" y="75"/>
                  </a:lnTo>
                  <a:lnTo>
                    <a:pt x="554" y="84"/>
                  </a:lnTo>
                  <a:lnTo>
                    <a:pt x="557" y="84"/>
                  </a:lnTo>
                  <a:lnTo>
                    <a:pt x="556" y="85"/>
                  </a:lnTo>
                  <a:lnTo>
                    <a:pt x="556" y="85"/>
                  </a:lnTo>
                  <a:lnTo>
                    <a:pt x="565" y="94"/>
                  </a:lnTo>
                  <a:lnTo>
                    <a:pt x="576" y="105"/>
                  </a:lnTo>
                  <a:lnTo>
                    <a:pt x="603" y="137"/>
                  </a:lnTo>
                  <a:lnTo>
                    <a:pt x="605" y="134"/>
                  </a:lnTo>
                  <a:lnTo>
                    <a:pt x="605" y="131"/>
                  </a:lnTo>
                  <a:lnTo>
                    <a:pt x="584" y="133"/>
                  </a:lnTo>
                  <a:lnTo>
                    <a:pt x="584" y="135"/>
                  </a:lnTo>
                  <a:lnTo>
                    <a:pt x="586" y="134"/>
                  </a:lnTo>
                  <a:lnTo>
                    <a:pt x="586" y="134"/>
                  </a:lnTo>
                  <a:lnTo>
                    <a:pt x="582" y="129"/>
                  </a:lnTo>
                  <a:lnTo>
                    <a:pt x="576" y="120"/>
                  </a:lnTo>
                  <a:lnTo>
                    <a:pt x="565" y="97"/>
                  </a:lnTo>
                  <a:lnTo>
                    <a:pt x="565" y="97"/>
                  </a:lnTo>
                  <a:lnTo>
                    <a:pt x="560" y="82"/>
                  </a:lnTo>
                  <a:lnTo>
                    <a:pt x="557" y="84"/>
                  </a:lnTo>
                  <a:lnTo>
                    <a:pt x="556" y="85"/>
                  </a:lnTo>
                  <a:lnTo>
                    <a:pt x="557" y="84"/>
                  </a:lnTo>
                  <a:close/>
                  <a:moveTo>
                    <a:pt x="124" y="115"/>
                  </a:moveTo>
                  <a:lnTo>
                    <a:pt x="123" y="114"/>
                  </a:lnTo>
                  <a:lnTo>
                    <a:pt x="123" y="114"/>
                  </a:lnTo>
                  <a:lnTo>
                    <a:pt x="111" y="122"/>
                  </a:lnTo>
                  <a:lnTo>
                    <a:pt x="94" y="130"/>
                  </a:lnTo>
                  <a:lnTo>
                    <a:pt x="81" y="137"/>
                  </a:lnTo>
                  <a:lnTo>
                    <a:pt x="96" y="135"/>
                  </a:lnTo>
                  <a:lnTo>
                    <a:pt x="96" y="135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5" y="135"/>
                  </a:lnTo>
                  <a:lnTo>
                    <a:pt x="105" y="135"/>
                  </a:lnTo>
                  <a:lnTo>
                    <a:pt x="105" y="135"/>
                  </a:lnTo>
                  <a:lnTo>
                    <a:pt x="111" y="135"/>
                  </a:lnTo>
                  <a:lnTo>
                    <a:pt x="111" y="135"/>
                  </a:lnTo>
                  <a:lnTo>
                    <a:pt x="132" y="134"/>
                  </a:lnTo>
                  <a:lnTo>
                    <a:pt x="135" y="134"/>
                  </a:lnTo>
                  <a:lnTo>
                    <a:pt x="134" y="131"/>
                  </a:lnTo>
                  <a:lnTo>
                    <a:pt x="134" y="131"/>
                  </a:lnTo>
                  <a:lnTo>
                    <a:pt x="127" y="115"/>
                  </a:lnTo>
                  <a:lnTo>
                    <a:pt x="126" y="111"/>
                  </a:lnTo>
                  <a:lnTo>
                    <a:pt x="123" y="114"/>
                  </a:lnTo>
                  <a:lnTo>
                    <a:pt x="124" y="115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30" y="133"/>
                  </a:lnTo>
                  <a:lnTo>
                    <a:pt x="132" y="131"/>
                  </a:lnTo>
                  <a:lnTo>
                    <a:pt x="131" y="129"/>
                  </a:lnTo>
                  <a:lnTo>
                    <a:pt x="131" y="129"/>
                  </a:lnTo>
                  <a:lnTo>
                    <a:pt x="111" y="130"/>
                  </a:lnTo>
                  <a:lnTo>
                    <a:pt x="111" y="130"/>
                  </a:lnTo>
                  <a:lnTo>
                    <a:pt x="105" y="130"/>
                  </a:lnTo>
                  <a:lnTo>
                    <a:pt x="105" y="130"/>
                  </a:lnTo>
                  <a:lnTo>
                    <a:pt x="105" y="130"/>
                  </a:lnTo>
                  <a:lnTo>
                    <a:pt x="101" y="130"/>
                  </a:lnTo>
                  <a:lnTo>
                    <a:pt x="101" y="130"/>
                  </a:lnTo>
                  <a:lnTo>
                    <a:pt x="96" y="130"/>
                  </a:lnTo>
                  <a:lnTo>
                    <a:pt x="96" y="133"/>
                  </a:lnTo>
                  <a:lnTo>
                    <a:pt x="97" y="135"/>
                  </a:lnTo>
                  <a:lnTo>
                    <a:pt x="97" y="135"/>
                  </a:lnTo>
                  <a:lnTo>
                    <a:pt x="113" y="127"/>
                  </a:lnTo>
                  <a:lnTo>
                    <a:pt x="127" y="118"/>
                  </a:lnTo>
                  <a:lnTo>
                    <a:pt x="124" y="115"/>
                  </a:lnTo>
                  <a:lnTo>
                    <a:pt x="121" y="116"/>
                  </a:lnTo>
                  <a:lnTo>
                    <a:pt x="124" y="115"/>
                  </a:lnTo>
                  <a:close/>
                  <a:moveTo>
                    <a:pt x="695" y="129"/>
                  </a:moveTo>
                  <a:lnTo>
                    <a:pt x="695" y="126"/>
                  </a:lnTo>
                  <a:lnTo>
                    <a:pt x="695" y="126"/>
                  </a:lnTo>
                  <a:lnTo>
                    <a:pt x="665" y="127"/>
                  </a:lnTo>
                  <a:lnTo>
                    <a:pt x="665" y="127"/>
                  </a:lnTo>
                  <a:lnTo>
                    <a:pt x="651" y="130"/>
                  </a:lnTo>
                  <a:lnTo>
                    <a:pt x="651" y="135"/>
                  </a:lnTo>
                  <a:lnTo>
                    <a:pt x="700" y="133"/>
                  </a:lnTo>
                  <a:lnTo>
                    <a:pt x="698" y="127"/>
                  </a:lnTo>
                  <a:lnTo>
                    <a:pt x="698" y="126"/>
                  </a:lnTo>
                  <a:lnTo>
                    <a:pt x="695" y="126"/>
                  </a:lnTo>
                  <a:lnTo>
                    <a:pt x="695" y="129"/>
                  </a:lnTo>
                  <a:lnTo>
                    <a:pt x="693" y="130"/>
                  </a:lnTo>
                  <a:lnTo>
                    <a:pt x="693" y="131"/>
                  </a:lnTo>
                  <a:lnTo>
                    <a:pt x="696" y="130"/>
                  </a:lnTo>
                  <a:lnTo>
                    <a:pt x="696" y="127"/>
                  </a:lnTo>
                  <a:lnTo>
                    <a:pt x="651" y="130"/>
                  </a:lnTo>
                  <a:lnTo>
                    <a:pt x="651" y="133"/>
                  </a:lnTo>
                  <a:lnTo>
                    <a:pt x="653" y="135"/>
                  </a:lnTo>
                  <a:lnTo>
                    <a:pt x="653" y="135"/>
                  </a:lnTo>
                  <a:lnTo>
                    <a:pt x="665" y="133"/>
                  </a:lnTo>
                  <a:lnTo>
                    <a:pt x="665" y="133"/>
                  </a:lnTo>
                  <a:lnTo>
                    <a:pt x="695" y="131"/>
                  </a:lnTo>
                  <a:lnTo>
                    <a:pt x="695" y="129"/>
                  </a:lnTo>
                  <a:lnTo>
                    <a:pt x="693" y="130"/>
                  </a:lnTo>
                  <a:lnTo>
                    <a:pt x="695" y="129"/>
                  </a:lnTo>
                  <a:close/>
                  <a:moveTo>
                    <a:pt x="98" y="48"/>
                  </a:moveTo>
                  <a:lnTo>
                    <a:pt x="98" y="45"/>
                  </a:lnTo>
                  <a:lnTo>
                    <a:pt x="98" y="45"/>
                  </a:lnTo>
                  <a:lnTo>
                    <a:pt x="93" y="47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85" y="52"/>
                  </a:lnTo>
                  <a:lnTo>
                    <a:pt x="82" y="58"/>
                  </a:lnTo>
                  <a:lnTo>
                    <a:pt x="82" y="58"/>
                  </a:lnTo>
                  <a:lnTo>
                    <a:pt x="82" y="58"/>
                  </a:lnTo>
                  <a:lnTo>
                    <a:pt x="76" y="69"/>
                  </a:lnTo>
                  <a:lnTo>
                    <a:pt x="71" y="78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48" y="115"/>
                  </a:lnTo>
                  <a:lnTo>
                    <a:pt x="40" y="130"/>
                  </a:lnTo>
                  <a:lnTo>
                    <a:pt x="37" y="133"/>
                  </a:lnTo>
                  <a:lnTo>
                    <a:pt x="41" y="133"/>
                  </a:lnTo>
                  <a:lnTo>
                    <a:pt x="41" y="133"/>
                  </a:lnTo>
                  <a:lnTo>
                    <a:pt x="56" y="131"/>
                  </a:lnTo>
                  <a:lnTo>
                    <a:pt x="74" y="127"/>
                  </a:lnTo>
                  <a:lnTo>
                    <a:pt x="74" y="127"/>
                  </a:lnTo>
                  <a:lnTo>
                    <a:pt x="87" y="122"/>
                  </a:lnTo>
                  <a:lnTo>
                    <a:pt x="100" y="116"/>
                  </a:lnTo>
                  <a:lnTo>
                    <a:pt x="109" y="109"/>
                  </a:lnTo>
                  <a:lnTo>
                    <a:pt x="117" y="103"/>
                  </a:lnTo>
                  <a:lnTo>
                    <a:pt x="120" y="101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3" y="93"/>
                  </a:lnTo>
                  <a:lnTo>
                    <a:pt x="113" y="93"/>
                  </a:lnTo>
                  <a:lnTo>
                    <a:pt x="106" y="84"/>
                  </a:lnTo>
                  <a:lnTo>
                    <a:pt x="101" y="77"/>
                  </a:lnTo>
                  <a:lnTo>
                    <a:pt x="101" y="77"/>
                  </a:lnTo>
                  <a:lnTo>
                    <a:pt x="98" y="70"/>
                  </a:lnTo>
                  <a:lnTo>
                    <a:pt x="98" y="64"/>
                  </a:lnTo>
                  <a:lnTo>
                    <a:pt x="98" y="64"/>
                  </a:lnTo>
                  <a:lnTo>
                    <a:pt x="100" y="59"/>
                  </a:lnTo>
                  <a:lnTo>
                    <a:pt x="100" y="59"/>
                  </a:lnTo>
                  <a:lnTo>
                    <a:pt x="100" y="59"/>
                  </a:lnTo>
                  <a:lnTo>
                    <a:pt x="102" y="55"/>
                  </a:lnTo>
                  <a:lnTo>
                    <a:pt x="106" y="52"/>
                  </a:lnTo>
                  <a:lnTo>
                    <a:pt x="113" y="49"/>
                  </a:lnTo>
                  <a:lnTo>
                    <a:pt x="106" y="47"/>
                  </a:lnTo>
                  <a:lnTo>
                    <a:pt x="106" y="47"/>
                  </a:lnTo>
                  <a:lnTo>
                    <a:pt x="102" y="45"/>
                  </a:lnTo>
                  <a:lnTo>
                    <a:pt x="102" y="45"/>
                  </a:lnTo>
                  <a:lnTo>
                    <a:pt x="102" y="45"/>
                  </a:lnTo>
                  <a:lnTo>
                    <a:pt x="98" y="45"/>
                  </a:lnTo>
                  <a:lnTo>
                    <a:pt x="98" y="48"/>
                  </a:lnTo>
                  <a:lnTo>
                    <a:pt x="98" y="51"/>
                  </a:lnTo>
                  <a:lnTo>
                    <a:pt x="98" y="51"/>
                  </a:lnTo>
                  <a:lnTo>
                    <a:pt x="101" y="51"/>
                  </a:lnTo>
                  <a:lnTo>
                    <a:pt x="101" y="51"/>
                  </a:lnTo>
                  <a:lnTo>
                    <a:pt x="101" y="51"/>
                  </a:lnTo>
                  <a:lnTo>
                    <a:pt x="105" y="52"/>
                  </a:lnTo>
                  <a:lnTo>
                    <a:pt x="105" y="49"/>
                  </a:lnTo>
                  <a:lnTo>
                    <a:pt x="105" y="47"/>
                  </a:lnTo>
                  <a:lnTo>
                    <a:pt x="105" y="47"/>
                  </a:lnTo>
                  <a:lnTo>
                    <a:pt x="98" y="51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93" y="60"/>
                  </a:lnTo>
                  <a:lnTo>
                    <a:pt x="93" y="64"/>
                  </a:lnTo>
                  <a:lnTo>
                    <a:pt x="93" y="64"/>
                  </a:lnTo>
                  <a:lnTo>
                    <a:pt x="93" y="71"/>
                  </a:lnTo>
                  <a:lnTo>
                    <a:pt x="97" y="79"/>
                  </a:lnTo>
                  <a:lnTo>
                    <a:pt x="97" y="79"/>
                  </a:lnTo>
                  <a:lnTo>
                    <a:pt x="101" y="88"/>
                  </a:lnTo>
                  <a:lnTo>
                    <a:pt x="109" y="96"/>
                  </a:lnTo>
                  <a:lnTo>
                    <a:pt x="109" y="96"/>
                  </a:lnTo>
                  <a:lnTo>
                    <a:pt x="113" y="103"/>
                  </a:lnTo>
                  <a:lnTo>
                    <a:pt x="116" y="101"/>
                  </a:lnTo>
                  <a:lnTo>
                    <a:pt x="115" y="99"/>
                  </a:lnTo>
                  <a:lnTo>
                    <a:pt x="115" y="99"/>
                  </a:lnTo>
                  <a:lnTo>
                    <a:pt x="106" y="105"/>
                  </a:lnTo>
                  <a:lnTo>
                    <a:pt x="97" y="111"/>
                  </a:lnTo>
                  <a:lnTo>
                    <a:pt x="85" y="116"/>
                  </a:lnTo>
                  <a:lnTo>
                    <a:pt x="71" y="122"/>
                  </a:lnTo>
                  <a:lnTo>
                    <a:pt x="71" y="122"/>
                  </a:lnTo>
                  <a:lnTo>
                    <a:pt x="55" y="126"/>
                  </a:lnTo>
                  <a:lnTo>
                    <a:pt x="41" y="127"/>
                  </a:lnTo>
                  <a:lnTo>
                    <a:pt x="41" y="130"/>
                  </a:lnTo>
                  <a:lnTo>
                    <a:pt x="44" y="131"/>
                  </a:lnTo>
                  <a:lnTo>
                    <a:pt x="44" y="131"/>
                  </a:lnTo>
                  <a:lnTo>
                    <a:pt x="52" y="118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75" y="81"/>
                  </a:lnTo>
                  <a:lnTo>
                    <a:pt x="82" y="70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89" y="55"/>
                  </a:lnTo>
                  <a:lnTo>
                    <a:pt x="91" y="54"/>
                  </a:lnTo>
                  <a:lnTo>
                    <a:pt x="91" y="54"/>
                  </a:lnTo>
                  <a:lnTo>
                    <a:pt x="94" y="52"/>
                  </a:lnTo>
                  <a:lnTo>
                    <a:pt x="98" y="51"/>
                  </a:lnTo>
                  <a:lnTo>
                    <a:pt x="98" y="48"/>
                  </a:lnTo>
                  <a:close/>
                  <a:moveTo>
                    <a:pt x="247" y="119"/>
                  </a:moveTo>
                  <a:lnTo>
                    <a:pt x="247" y="122"/>
                  </a:lnTo>
                  <a:lnTo>
                    <a:pt x="247" y="122"/>
                  </a:lnTo>
                  <a:lnTo>
                    <a:pt x="258" y="122"/>
                  </a:lnTo>
                  <a:lnTo>
                    <a:pt x="270" y="123"/>
                  </a:lnTo>
                  <a:lnTo>
                    <a:pt x="284" y="126"/>
                  </a:lnTo>
                  <a:lnTo>
                    <a:pt x="299" y="131"/>
                  </a:lnTo>
                  <a:lnTo>
                    <a:pt x="300" y="131"/>
                  </a:lnTo>
                  <a:lnTo>
                    <a:pt x="302" y="130"/>
                  </a:lnTo>
                  <a:lnTo>
                    <a:pt x="302" y="130"/>
                  </a:lnTo>
                  <a:lnTo>
                    <a:pt x="309" y="122"/>
                  </a:lnTo>
                  <a:lnTo>
                    <a:pt x="309" y="122"/>
                  </a:lnTo>
                  <a:lnTo>
                    <a:pt x="309" y="122"/>
                  </a:lnTo>
                  <a:lnTo>
                    <a:pt x="315" y="114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5" y="104"/>
                  </a:lnTo>
                  <a:lnTo>
                    <a:pt x="325" y="104"/>
                  </a:lnTo>
                  <a:lnTo>
                    <a:pt x="325" y="103"/>
                  </a:lnTo>
                  <a:lnTo>
                    <a:pt x="325" y="103"/>
                  </a:lnTo>
                  <a:lnTo>
                    <a:pt x="324" y="96"/>
                  </a:lnTo>
                  <a:lnTo>
                    <a:pt x="324" y="96"/>
                  </a:lnTo>
                  <a:lnTo>
                    <a:pt x="321" y="88"/>
                  </a:lnTo>
                  <a:lnTo>
                    <a:pt x="315" y="81"/>
                  </a:lnTo>
                  <a:lnTo>
                    <a:pt x="314" y="79"/>
                  </a:lnTo>
                  <a:lnTo>
                    <a:pt x="313" y="79"/>
                  </a:lnTo>
                  <a:lnTo>
                    <a:pt x="313" y="79"/>
                  </a:lnTo>
                  <a:lnTo>
                    <a:pt x="276" y="86"/>
                  </a:lnTo>
                  <a:lnTo>
                    <a:pt x="276" y="86"/>
                  </a:lnTo>
                  <a:lnTo>
                    <a:pt x="276" y="86"/>
                  </a:lnTo>
                  <a:lnTo>
                    <a:pt x="274" y="86"/>
                  </a:lnTo>
                  <a:lnTo>
                    <a:pt x="265" y="88"/>
                  </a:lnTo>
                  <a:lnTo>
                    <a:pt x="274" y="92"/>
                  </a:lnTo>
                  <a:lnTo>
                    <a:pt x="274" y="92"/>
                  </a:lnTo>
                  <a:lnTo>
                    <a:pt x="277" y="92"/>
                  </a:lnTo>
                  <a:lnTo>
                    <a:pt x="277" y="92"/>
                  </a:lnTo>
                  <a:lnTo>
                    <a:pt x="277" y="92"/>
                  </a:lnTo>
                  <a:lnTo>
                    <a:pt x="285" y="96"/>
                  </a:lnTo>
                  <a:lnTo>
                    <a:pt x="292" y="100"/>
                  </a:lnTo>
                  <a:lnTo>
                    <a:pt x="292" y="100"/>
                  </a:lnTo>
                  <a:lnTo>
                    <a:pt x="296" y="104"/>
                  </a:lnTo>
                  <a:lnTo>
                    <a:pt x="296" y="104"/>
                  </a:lnTo>
                  <a:lnTo>
                    <a:pt x="299" y="109"/>
                  </a:lnTo>
                  <a:lnTo>
                    <a:pt x="299" y="109"/>
                  </a:lnTo>
                  <a:lnTo>
                    <a:pt x="298" y="111"/>
                  </a:lnTo>
                  <a:lnTo>
                    <a:pt x="298" y="111"/>
                  </a:lnTo>
                  <a:lnTo>
                    <a:pt x="298" y="111"/>
                  </a:lnTo>
                  <a:lnTo>
                    <a:pt x="296" y="114"/>
                  </a:lnTo>
                  <a:lnTo>
                    <a:pt x="295" y="115"/>
                  </a:lnTo>
                  <a:lnTo>
                    <a:pt x="295" y="115"/>
                  </a:lnTo>
                  <a:lnTo>
                    <a:pt x="291" y="116"/>
                  </a:lnTo>
                  <a:lnTo>
                    <a:pt x="287" y="118"/>
                  </a:lnTo>
                  <a:lnTo>
                    <a:pt x="287" y="118"/>
                  </a:lnTo>
                  <a:lnTo>
                    <a:pt x="276" y="115"/>
                  </a:lnTo>
                  <a:lnTo>
                    <a:pt x="276" y="115"/>
                  </a:lnTo>
                  <a:lnTo>
                    <a:pt x="268" y="112"/>
                  </a:lnTo>
                  <a:lnTo>
                    <a:pt x="261" y="109"/>
                  </a:lnTo>
                  <a:lnTo>
                    <a:pt x="255" y="105"/>
                  </a:lnTo>
                  <a:lnTo>
                    <a:pt x="250" y="100"/>
                  </a:lnTo>
                  <a:lnTo>
                    <a:pt x="248" y="99"/>
                  </a:lnTo>
                  <a:lnTo>
                    <a:pt x="247" y="99"/>
                  </a:lnTo>
                  <a:lnTo>
                    <a:pt x="247" y="99"/>
                  </a:lnTo>
                  <a:lnTo>
                    <a:pt x="238" y="103"/>
                  </a:lnTo>
                  <a:lnTo>
                    <a:pt x="229" y="107"/>
                  </a:lnTo>
                  <a:lnTo>
                    <a:pt x="227" y="109"/>
                  </a:lnTo>
                  <a:lnTo>
                    <a:pt x="229" y="111"/>
                  </a:lnTo>
                  <a:lnTo>
                    <a:pt x="229" y="111"/>
                  </a:lnTo>
                  <a:lnTo>
                    <a:pt x="239" y="120"/>
                  </a:lnTo>
                  <a:lnTo>
                    <a:pt x="240" y="122"/>
                  </a:lnTo>
                  <a:lnTo>
                    <a:pt x="240" y="122"/>
                  </a:lnTo>
                  <a:lnTo>
                    <a:pt x="240" y="122"/>
                  </a:lnTo>
                  <a:lnTo>
                    <a:pt x="247" y="122"/>
                  </a:lnTo>
                  <a:lnTo>
                    <a:pt x="247" y="119"/>
                  </a:lnTo>
                  <a:lnTo>
                    <a:pt x="247" y="116"/>
                  </a:lnTo>
                  <a:lnTo>
                    <a:pt x="247" y="116"/>
                  </a:lnTo>
                  <a:lnTo>
                    <a:pt x="240" y="116"/>
                  </a:lnTo>
                  <a:lnTo>
                    <a:pt x="240" y="119"/>
                  </a:lnTo>
                  <a:lnTo>
                    <a:pt x="243" y="116"/>
                  </a:lnTo>
                  <a:lnTo>
                    <a:pt x="243" y="116"/>
                  </a:lnTo>
                  <a:lnTo>
                    <a:pt x="233" y="107"/>
                  </a:lnTo>
                  <a:lnTo>
                    <a:pt x="231" y="109"/>
                  </a:lnTo>
                  <a:lnTo>
                    <a:pt x="233" y="111"/>
                  </a:lnTo>
                  <a:lnTo>
                    <a:pt x="233" y="111"/>
                  </a:lnTo>
                  <a:lnTo>
                    <a:pt x="240" y="107"/>
                  </a:lnTo>
                  <a:lnTo>
                    <a:pt x="248" y="104"/>
                  </a:lnTo>
                  <a:lnTo>
                    <a:pt x="247" y="101"/>
                  </a:lnTo>
                  <a:lnTo>
                    <a:pt x="246" y="104"/>
                  </a:lnTo>
                  <a:lnTo>
                    <a:pt x="246" y="104"/>
                  </a:lnTo>
                  <a:lnTo>
                    <a:pt x="251" y="109"/>
                  </a:lnTo>
                  <a:lnTo>
                    <a:pt x="258" y="114"/>
                  </a:lnTo>
                  <a:lnTo>
                    <a:pt x="266" y="118"/>
                  </a:lnTo>
                  <a:lnTo>
                    <a:pt x="274" y="120"/>
                  </a:lnTo>
                  <a:lnTo>
                    <a:pt x="274" y="120"/>
                  </a:lnTo>
                  <a:lnTo>
                    <a:pt x="281" y="122"/>
                  </a:lnTo>
                  <a:lnTo>
                    <a:pt x="287" y="123"/>
                  </a:lnTo>
                  <a:lnTo>
                    <a:pt x="287" y="123"/>
                  </a:lnTo>
                  <a:lnTo>
                    <a:pt x="292" y="12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300" y="118"/>
                  </a:lnTo>
                  <a:lnTo>
                    <a:pt x="303" y="114"/>
                  </a:lnTo>
                  <a:lnTo>
                    <a:pt x="303" y="114"/>
                  </a:lnTo>
                  <a:lnTo>
                    <a:pt x="303" y="114"/>
                  </a:lnTo>
                  <a:lnTo>
                    <a:pt x="304" y="109"/>
                  </a:lnTo>
                  <a:lnTo>
                    <a:pt x="304" y="109"/>
                  </a:lnTo>
                  <a:lnTo>
                    <a:pt x="303" y="105"/>
                  </a:lnTo>
                  <a:lnTo>
                    <a:pt x="302" y="101"/>
                  </a:lnTo>
                  <a:lnTo>
                    <a:pt x="302" y="101"/>
                  </a:lnTo>
                  <a:lnTo>
                    <a:pt x="298" y="97"/>
                  </a:lnTo>
                  <a:lnTo>
                    <a:pt x="292" y="93"/>
                  </a:lnTo>
                  <a:lnTo>
                    <a:pt x="292" y="93"/>
                  </a:lnTo>
                  <a:lnTo>
                    <a:pt x="278" y="88"/>
                  </a:lnTo>
                  <a:lnTo>
                    <a:pt x="278" y="88"/>
                  </a:lnTo>
                  <a:lnTo>
                    <a:pt x="278" y="88"/>
                  </a:lnTo>
                  <a:lnTo>
                    <a:pt x="276" y="86"/>
                  </a:lnTo>
                  <a:lnTo>
                    <a:pt x="274" y="89"/>
                  </a:lnTo>
                  <a:lnTo>
                    <a:pt x="276" y="92"/>
                  </a:lnTo>
                  <a:lnTo>
                    <a:pt x="276" y="92"/>
                  </a:lnTo>
                  <a:lnTo>
                    <a:pt x="277" y="90"/>
                  </a:lnTo>
                  <a:lnTo>
                    <a:pt x="277" y="90"/>
                  </a:lnTo>
                  <a:lnTo>
                    <a:pt x="277" y="90"/>
                  </a:lnTo>
                  <a:lnTo>
                    <a:pt x="313" y="85"/>
                  </a:lnTo>
                  <a:lnTo>
                    <a:pt x="313" y="82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5" y="90"/>
                  </a:lnTo>
                  <a:lnTo>
                    <a:pt x="319" y="97"/>
                  </a:lnTo>
                  <a:lnTo>
                    <a:pt x="319" y="97"/>
                  </a:lnTo>
                  <a:lnTo>
                    <a:pt x="319" y="103"/>
                  </a:lnTo>
                  <a:lnTo>
                    <a:pt x="319" y="103"/>
                  </a:lnTo>
                  <a:lnTo>
                    <a:pt x="321" y="103"/>
                  </a:lnTo>
                  <a:lnTo>
                    <a:pt x="321" y="101"/>
                  </a:lnTo>
                  <a:lnTo>
                    <a:pt x="319" y="103"/>
                  </a:lnTo>
                  <a:lnTo>
                    <a:pt x="321" y="103"/>
                  </a:lnTo>
                  <a:lnTo>
                    <a:pt x="321" y="101"/>
                  </a:lnTo>
                  <a:lnTo>
                    <a:pt x="321" y="101"/>
                  </a:lnTo>
                  <a:lnTo>
                    <a:pt x="311" y="111"/>
                  </a:lnTo>
                  <a:lnTo>
                    <a:pt x="304" y="119"/>
                  </a:lnTo>
                  <a:lnTo>
                    <a:pt x="304" y="119"/>
                  </a:lnTo>
                  <a:lnTo>
                    <a:pt x="304" y="119"/>
                  </a:lnTo>
                  <a:lnTo>
                    <a:pt x="298" y="127"/>
                  </a:lnTo>
                  <a:lnTo>
                    <a:pt x="299" y="129"/>
                  </a:lnTo>
                  <a:lnTo>
                    <a:pt x="300" y="126"/>
                  </a:lnTo>
                  <a:lnTo>
                    <a:pt x="300" y="126"/>
                  </a:lnTo>
                  <a:lnTo>
                    <a:pt x="285" y="122"/>
                  </a:lnTo>
                  <a:lnTo>
                    <a:pt x="270" y="118"/>
                  </a:lnTo>
                  <a:lnTo>
                    <a:pt x="258" y="116"/>
                  </a:lnTo>
                  <a:lnTo>
                    <a:pt x="247" y="116"/>
                  </a:lnTo>
                  <a:lnTo>
                    <a:pt x="247" y="119"/>
                  </a:lnTo>
                  <a:close/>
                  <a:moveTo>
                    <a:pt x="137" y="103"/>
                  </a:moveTo>
                  <a:lnTo>
                    <a:pt x="134" y="104"/>
                  </a:lnTo>
                  <a:lnTo>
                    <a:pt x="134" y="104"/>
                  </a:lnTo>
                  <a:lnTo>
                    <a:pt x="139" y="116"/>
                  </a:lnTo>
                  <a:lnTo>
                    <a:pt x="145" y="127"/>
                  </a:lnTo>
                  <a:lnTo>
                    <a:pt x="145" y="127"/>
                  </a:lnTo>
                  <a:lnTo>
                    <a:pt x="145" y="127"/>
                  </a:lnTo>
                  <a:lnTo>
                    <a:pt x="146" y="129"/>
                  </a:lnTo>
                  <a:lnTo>
                    <a:pt x="146" y="131"/>
                  </a:lnTo>
                  <a:lnTo>
                    <a:pt x="149" y="130"/>
                  </a:lnTo>
                  <a:lnTo>
                    <a:pt x="149" y="130"/>
                  </a:lnTo>
                  <a:lnTo>
                    <a:pt x="158" y="126"/>
                  </a:lnTo>
                  <a:lnTo>
                    <a:pt x="164" y="122"/>
                  </a:lnTo>
                  <a:lnTo>
                    <a:pt x="164" y="122"/>
                  </a:lnTo>
                  <a:lnTo>
                    <a:pt x="168" y="115"/>
                  </a:lnTo>
                  <a:lnTo>
                    <a:pt x="172" y="109"/>
                  </a:lnTo>
                  <a:lnTo>
                    <a:pt x="172" y="109"/>
                  </a:lnTo>
                  <a:lnTo>
                    <a:pt x="175" y="105"/>
                  </a:lnTo>
                  <a:lnTo>
                    <a:pt x="179" y="100"/>
                  </a:lnTo>
                  <a:lnTo>
                    <a:pt x="179" y="100"/>
                  </a:lnTo>
                  <a:lnTo>
                    <a:pt x="183" y="96"/>
                  </a:lnTo>
                  <a:lnTo>
                    <a:pt x="190" y="92"/>
                  </a:lnTo>
                  <a:lnTo>
                    <a:pt x="190" y="92"/>
                  </a:lnTo>
                  <a:lnTo>
                    <a:pt x="194" y="90"/>
                  </a:lnTo>
                  <a:lnTo>
                    <a:pt x="197" y="88"/>
                  </a:lnTo>
                  <a:lnTo>
                    <a:pt x="197" y="88"/>
                  </a:lnTo>
                  <a:lnTo>
                    <a:pt x="198" y="85"/>
                  </a:lnTo>
                  <a:lnTo>
                    <a:pt x="198" y="82"/>
                  </a:lnTo>
                  <a:lnTo>
                    <a:pt x="198" y="82"/>
                  </a:lnTo>
                  <a:lnTo>
                    <a:pt x="198" y="81"/>
                  </a:lnTo>
                  <a:lnTo>
                    <a:pt x="198" y="81"/>
                  </a:lnTo>
                  <a:lnTo>
                    <a:pt x="195" y="74"/>
                  </a:lnTo>
                  <a:lnTo>
                    <a:pt x="188" y="67"/>
                  </a:lnTo>
                  <a:lnTo>
                    <a:pt x="188" y="67"/>
                  </a:lnTo>
                  <a:lnTo>
                    <a:pt x="184" y="64"/>
                  </a:lnTo>
                  <a:lnTo>
                    <a:pt x="179" y="62"/>
                  </a:lnTo>
                  <a:lnTo>
                    <a:pt x="173" y="60"/>
                  </a:lnTo>
                  <a:lnTo>
                    <a:pt x="167" y="60"/>
                  </a:lnTo>
                  <a:lnTo>
                    <a:pt x="167" y="60"/>
                  </a:lnTo>
                  <a:lnTo>
                    <a:pt x="164" y="60"/>
                  </a:lnTo>
                  <a:lnTo>
                    <a:pt x="164" y="60"/>
                  </a:lnTo>
                  <a:lnTo>
                    <a:pt x="164" y="60"/>
                  </a:lnTo>
                  <a:lnTo>
                    <a:pt x="154" y="60"/>
                  </a:lnTo>
                  <a:lnTo>
                    <a:pt x="154" y="60"/>
                  </a:lnTo>
                  <a:lnTo>
                    <a:pt x="141" y="60"/>
                  </a:lnTo>
                  <a:lnTo>
                    <a:pt x="137" y="60"/>
                  </a:lnTo>
                  <a:lnTo>
                    <a:pt x="138" y="64"/>
                  </a:lnTo>
                  <a:lnTo>
                    <a:pt x="138" y="64"/>
                  </a:lnTo>
                  <a:lnTo>
                    <a:pt x="141" y="70"/>
                  </a:lnTo>
                  <a:lnTo>
                    <a:pt x="141" y="75"/>
                  </a:lnTo>
                  <a:lnTo>
                    <a:pt x="141" y="75"/>
                  </a:lnTo>
                  <a:lnTo>
                    <a:pt x="141" y="78"/>
                  </a:lnTo>
                  <a:lnTo>
                    <a:pt x="141" y="78"/>
                  </a:lnTo>
                  <a:lnTo>
                    <a:pt x="139" y="89"/>
                  </a:lnTo>
                  <a:lnTo>
                    <a:pt x="138" y="94"/>
                  </a:lnTo>
                  <a:lnTo>
                    <a:pt x="134" y="101"/>
                  </a:lnTo>
                  <a:lnTo>
                    <a:pt x="132" y="103"/>
                  </a:lnTo>
                  <a:lnTo>
                    <a:pt x="134" y="104"/>
                  </a:lnTo>
                  <a:lnTo>
                    <a:pt x="137" y="103"/>
                  </a:lnTo>
                  <a:lnTo>
                    <a:pt x="138" y="104"/>
                  </a:lnTo>
                  <a:lnTo>
                    <a:pt x="138" y="104"/>
                  </a:lnTo>
                  <a:lnTo>
                    <a:pt x="142" y="97"/>
                  </a:lnTo>
                  <a:lnTo>
                    <a:pt x="145" y="90"/>
                  </a:lnTo>
                  <a:lnTo>
                    <a:pt x="146" y="84"/>
                  </a:lnTo>
                  <a:lnTo>
                    <a:pt x="146" y="78"/>
                  </a:lnTo>
                  <a:lnTo>
                    <a:pt x="146" y="78"/>
                  </a:lnTo>
                  <a:lnTo>
                    <a:pt x="146" y="75"/>
                  </a:lnTo>
                  <a:lnTo>
                    <a:pt x="146" y="75"/>
                  </a:lnTo>
                  <a:lnTo>
                    <a:pt x="146" y="69"/>
                  </a:lnTo>
                  <a:lnTo>
                    <a:pt x="143" y="62"/>
                  </a:lnTo>
                  <a:lnTo>
                    <a:pt x="141" y="63"/>
                  </a:lnTo>
                  <a:lnTo>
                    <a:pt x="141" y="66"/>
                  </a:lnTo>
                  <a:lnTo>
                    <a:pt x="141" y="66"/>
                  </a:lnTo>
                  <a:lnTo>
                    <a:pt x="154" y="66"/>
                  </a:lnTo>
                  <a:lnTo>
                    <a:pt x="154" y="66"/>
                  </a:lnTo>
                  <a:lnTo>
                    <a:pt x="164" y="66"/>
                  </a:lnTo>
                  <a:lnTo>
                    <a:pt x="164" y="66"/>
                  </a:lnTo>
                  <a:lnTo>
                    <a:pt x="164" y="66"/>
                  </a:lnTo>
                  <a:lnTo>
                    <a:pt x="167" y="66"/>
                  </a:lnTo>
                  <a:lnTo>
                    <a:pt x="167" y="66"/>
                  </a:lnTo>
                  <a:lnTo>
                    <a:pt x="172" y="66"/>
                  </a:lnTo>
                  <a:lnTo>
                    <a:pt x="177" y="67"/>
                  </a:lnTo>
                  <a:lnTo>
                    <a:pt x="186" y="71"/>
                  </a:lnTo>
                  <a:lnTo>
                    <a:pt x="186" y="71"/>
                  </a:lnTo>
                  <a:lnTo>
                    <a:pt x="190" y="77"/>
                  </a:lnTo>
                  <a:lnTo>
                    <a:pt x="192" y="82"/>
                  </a:lnTo>
                  <a:lnTo>
                    <a:pt x="192" y="82"/>
                  </a:lnTo>
                  <a:lnTo>
                    <a:pt x="192" y="82"/>
                  </a:lnTo>
                  <a:lnTo>
                    <a:pt x="192" y="85"/>
                  </a:lnTo>
                  <a:lnTo>
                    <a:pt x="192" y="85"/>
                  </a:lnTo>
                  <a:lnTo>
                    <a:pt x="188" y="88"/>
                  </a:lnTo>
                  <a:lnTo>
                    <a:pt x="188" y="88"/>
                  </a:lnTo>
                  <a:lnTo>
                    <a:pt x="180" y="90"/>
                  </a:lnTo>
                  <a:lnTo>
                    <a:pt x="175" y="96"/>
                  </a:lnTo>
                  <a:lnTo>
                    <a:pt x="175" y="96"/>
                  </a:lnTo>
                  <a:lnTo>
                    <a:pt x="171" y="101"/>
                  </a:lnTo>
                  <a:lnTo>
                    <a:pt x="167" y="107"/>
                  </a:lnTo>
                  <a:lnTo>
                    <a:pt x="167" y="107"/>
                  </a:lnTo>
                  <a:lnTo>
                    <a:pt x="164" y="112"/>
                  </a:lnTo>
                  <a:lnTo>
                    <a:pt x="160" y="118"/>
                  </a:lnTo>
                  <a:lnTo>
                    <a:pt x="160" y="118"/>
                  </a:lnTo>
                  <a:lnTo>
                    <a:pt x="154" y="122"/>
                  </a:lnTo>
                  <a:lnTo>
                    <a:pt x="147" y="126"/>
                  </a:lnTo>
                  <a:lnTo>
                    <a:pt x="147" y="129"/>
                  </a:lnTo>
                  <a:lnTo>
                    <a:pt x="150" y="127"/>
                  </a:lnTo>
                  <a:lnTo>
                    <a:pt x="150" y="127"/>
                  </a:lnTo>
                  <a:lnTo>
                    <a:pt x="150" y="125"/>
                  </a:lnTo>
                  <a:lnTo>
                    <a:pt x="150" y="125"/>
                  </a:lnTo>
                  <a:lnTo>
                    <a:pt x="150" y="125"/>
                  </a:lnTo>
                  <a:lnTo>
                    <a:pt x="145" y="114"/>
                  </a:lnTo>
                  <a:lnTo>
                    <a:pt x="139" y="101"/>
                  </a:lnTo>
                  <a:lnTo>
                    <a:pt x="137" y="103"/>
                  </a:lnTo>
                  <a:lnTo>
                    <a:pt x="138" y="104"/>
                  </a:lnTo>
                  <a:lnTo>
                    <a:pt x="137" y="103"/>
                  </a:lnTo>
                  <a:close/>
                  <a:moveTo>
                    <a:pt x="586" y="88"/>
                  </a:moveTo>
                  <a:lnTo>
                    <a:pt x="583" y="89"/>
                  </a:lnTo>
                  <a:lnTo>
                    <a:pt x="583" y="89"/>
                  </a:lnTo>
                  <a:lnTo>
                    <a:pt x="599" y="107"/>
                  </a:lnTo>
                  <a:lnTo>
                    <a:pt x="618" y="129"/>
                  </a:lnTo>
                  <a:lnTo>
                    <a:pt x="620" y="131"/>
                  </a:lnTo>
                  <a:lnTo>
                    <a:pt x="622" y="130"/>
                  </a:lnTo>
                  <a:lnTo>
                    <a:pt x="622" y="130"/>
                  </a:lnTo>
                  <a:lnTo>
                    <a:pt x="631" y="126"/>
                  </a:lnTo>
                  <a:lnTo>
                    <a:pt x="640" y="122"/>
                  </a:lnTo>
                  <a:lnTo>
                    <a:pt x="651" y="118"/>
                  </a:lnTo>
                  <a:lnTo>
                    <a:pt x="663" y="116"/>
                  </a:lnTo>
                  <a:lnTo>
                    <a:pt x="663" y="116"/>
                  </a:lnTo>
                  <a:lnTo>
                    <a:pt x="688" y="116"/>
                  </a:lnTo>
                  <a:lnTo>
                    <a:pt x="692" y="115"/>
                  </a:lnTo>
                  <a:lnTo>
                    <a:pt x="691" y="112"/>
                  </a:lnTo>
                  <a:lnTo>
                    <a:pt x="691" y="112"/>
                  </a:lnTo>
                  <a:lnTo>
                    <a:pt x="688" y="107"/>
                  </a:lnTo>
                  <a:lnTo>
                    <a:pt x="687" y="105"/>
                  </a:lnTo>
                  <a:lnTo>
                    <a:pt x="685" y="105"/>
                  </a:lnTo>
                  <a:lnTo>
                    <a:pt x="685" y="105"/>
                  </a:lnTo>
                  <a:lnTo>
                    <a:pt x="650" y="103"/>
                  </a:lnTo>
                  <a:lnTo>
                    <a:pt x="650" y="103"/>
                  </a:lnTo>
                  <a:lnTo>
                    <a:pt x="642" y="101"/>
                  </a:lnTo>
                  <a:lnTo>
                    <a:pt x="642" y="101"/>
                  </a:lnTo>
                  <a:lnTo>
                    <a:pt x="618" y="94"/>
                  </a:lnTo>
                  <a:lnTo>
                    <a:pt x="587" y="85"/>
                  </a:lnTo>
                  <a:lnTo>
                    <a:pt x="576" y="81"/>
                  </a:lnTo>
                  <a:lnTo>
                    <a:pt x="583" y="89"/>
                  </a:lnTo>
                  <a:lnTo>
                    <a:pt x="586" y="88"/>
                  </a:lnTo>
                  <a:lnTo>
                    <a:pt x="584" y="90"/>
                  </a:lnTo>
                  <a:lnTo>
                    <a:pt x="584" y="90"/>
                  </a:lnTo>
                  <a:lnTo>
                    <a:pt x="625" y="103"/>
                  </a:lnTo>
                  <a:lnTo>
                    <a:pt x="625" y="103"/>
                  </a:lnTo>
                  <a:lnTo>
                    <a:pt x="640" y="107"/>
                  </a:lnTo>
                  <a:lnTo>
                    <a:pt x="640" y="107"/>
                  </a:lnTo>
                  <a:lnTo>
                    <a:pt x="650" y="108"/>
                  </a:lnTo>
                  <a:lnTo>
                    <a:pt x="650" y="108"/>
                  </a:lnTo>
                  <a:lnTo>
                    <a:pt x="685" y="111"/>
                  </a:lnTo>
                  <a:lnTo>
                    <a:pt x="685" y="108"/>
                  </a:lnTo>
                  <a:lnTo>
                    <a:pt x="683" y="108"/>
                  </a:lnTo>
                  <a:lnTo>
                    <a:pt x="683" y="108"/>
                  </a:lnTo>
                  <a:lnTo>
                    <a:pt x="685" y="114"/>
                  </a:lnTo>
                  <a:lnTo>
                    <a:pt x="688" y="114"/>
                  </a:lnTo>
                  <a:lnTo>
                    <a:pt x="688" y="111"/>
                  </a:lnTo>
                  <a:lnTo>
                    <a:pt x="688" y="111"/>
                  </a:lnTo>
                  <a:lnTo>
                    <a:pt x="663" y="111"/>
                  </a:lnTo>
                  <a:lnTo>
                    <a:pt x="663" y="111"/>
                  </a:lnTo>
                  <a:lnTo>
                    <a:pt x="650" y="112"/>
                  </a:lnTo>
                  <a:lnTo>
                    <a:pt x="639" y="116"/>
                  </a:lnTo>
                  <a:lnTo>
                    <a:pt x="628" y="120"/>
                  </a:lnTo>
                  <a:lnTo>
                    <a:pt x="620" y="125"/>
                  </a:lnTo>
                  <a:lnTo>
                    <a:pt x="621" y="127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03" y="103"/>
                  </a:lnTo>
                  <a:lnTo>
                    <a:pt x="587" y="85"/>
                  </a:lnTo>
                  <a:lnTo>
                    <a:pt x="586" y="88"/>
                  </a:lnTo>
                  <a:lnTo>
                    <a:pt x="584" y="90"/>
                  </a:lnTo>
                  <a:lnTo>
                    <a:pt x="586" y="88"/>
                  </a:lnTo>
                  <a:close/>
                  <a:moveTo>
                    <a:pt x="220" y="122"/>
                  </a:moveTo>
                  <a:lnTo>
                    <a:pt x="218" y="119"/>
                  </a:lnTo>
                  <a:lnTo>
                    <a:pt x="218" y="119"/>
                  </a:lnTo>
                  <a:lnTo>
                    <a:pt x="217" y="122"/>
                  </a:lnTo>
                  <a:lnTo>
                    <a:pt x="212" y="129"/>
                  </a:lnTo>
                  <a:lnTo>
                    <a:pt x="220" y="126"/>
                  </a:lnTo>
                  <a:lnTo>
                    <a:pt x="220" y="126"/>
                  </a:lnTo>
                  <a:lnTo>
                    <a:pt x="221" y="125"/>
                  </a:lnTo>
                  <a:lnTo>
                    <a:pt x="227" y="123"/>
                  </a:lnTo>
                  <a:lnTo>
                    <a:pt x="220" y="118"/>
                  </a:lnTo>
                  <a:lnTo>
                    <a:pt x="218" y="119"/>
                  </a:lnTo>
                  <a:lnTo>
                    <a:pt x="220" y="122"/>
                  </a:lnTo>
                  <a:lnTo>
                    <a:pt x="218" y="123"/>
                  </a:lnTo>
                  <a:lnTo>
                    <a:pt x="220" y="125"/>
                  </a:lnTo>
                  <a:lnTo>
                    <a:pt x="221" y="122"/>
                  </a:lnTo>
                  <a:lnTo>
                    <a:pt x="220" y="119"/>
                  </a:lnTo>
                  <a:lnTo>
                    <a:pt x="220" y="119"/>
                  </a:lnTo>
                  <a:lnTo>
                    <a:pt x="218" y="120"/>
                  </a:lnTo>
                  <a:lnTo>
                    <a:pt x="218" y="123"/>
                  </a:lnTo>
                  <a:lnTo>
                    <a:pt x="221" y="125"/>
                  </a:lnTo>
                  <a:lnTo>
                    <a:pt x="221" y="125"/>
                  </a:lnTo>
                  <a:lnTo>
                    <a:pt x="223" y="123"/>
                  </a:lnTo>
                  <a:lnTo>
                    <a:pt x="220" y="122"/>
                  </a:lnTo>
                  <a:lnTo>
                    <a:pt x="218" y="123"/>
                  </a:lnTo>
                  <a:lnTo>
                    <a:pt x="220" y="122"/>
                  </a:lnTo>
                  <a:close/>
                  <a:moveTo>
                    <a:pt x="369" y="74"/>
                  </a:moveTo>
                  <a:lnTo>
                    <a:pt x="366" y="74"/>
                  </a:lnTo>
                  <a:lnTo>
                    <a:pt x="366" y="74"/>
                  </a:lnTo>
                  <a:lnTo>
                    <a:pt x="364" y="86"/>
                  </a:lnTo>
                  <a:lnTo>
                    <a:pt x="364" y="86"/>
                  </a:lnTo>
                  <a:lnTo>
                    <a:pt x="366" y="103"/>
                  </a:lnTo>
                  <a:lnTo>
                    <a:pt x="370" y="118"/>
                  </a:lnTo>
                  <a:lnTo>
                    <a:pt x="370" y="118"/>
                  </a:lnTo>
                  <a:lnTo>
                    <a:pt x="370" y="119"/>
                  </a:lnTo>
                  <a:lnTo>
                    <a:pt x="371" y="123"/>
                  </a:lnTo>
                  <a:lnTo>
                    <a:pt x="374" y="120"/>
                  </a:lnTo>
                  <a:lnTo>
                    <a:pt x="374" y="120"/>
                  </a:lnTo>
                  <a:lnTo>
                    <a:pt x="377" y="118"/>
                  </a:lnTo>
                  <a:lnTo>
                    <a:pt x="377" y="118"/>
                  </a:lnTo>
                  <a:lnTo>
                    <a:pt x="377" y="118"/>
                  </a:lnTo>
                  <a:lnTo>
                    <a:pt x="384" y="108"/>
                  </a:lnTo>
                  <a:lnTo>
                    <a:pt x="389" y="97"/>
                  </a:lnTo>
                  <a:lnTo>
                    <a:pt x="389" y="97"/>
                  </a:lnTo>
                  <a:lnTo>
                    <a:pt x="390" y="89"/>
                  </a:lnTo>
                  <a:lnTo>
                    <a:pt x="392" y="79"/>
                  </a:lnTo>
                  <a:lnTo>
                    <a:pt x="392" y="79"/>
                  </a:lnTo>
                  <a:lnTo>
                    <a:pt x="390" y="71"/>
                  </a:lnTo>
                  <a:lnTo>
                    <a:pt x="390" y="69"/>
                  </a:lnTo>
                  <a:lnTo>
                    <a:pt x="388" y="69"/>
                  </a:lnTo>
                  <a:lnTo>
                    <a:pt x="388" y="69"/>
                  </a:lnTo>
                  <a:lnTo>
                    <a:pt x="369" y="71"/>
                  </a:lnTo>
                  <a:lnTo>
                    <a:pt x="366" y="73"/>
                  </a:lnTo>
                  <a:lnTo>
                    <a:pt x="366" y="74"/>
                  </a:lnTo>
                  <a:lnTo>
                    <a:pt x="369" y="74"/>
                  </a:lnTo>
                  <a:lnTo>
                    <a:pt x="369" y="77"/>
                  </a:lnTo>
                  <a:lnTo>
                    <a:pt x="369" y="77"/>
                  </a:lnTo>
                  <a:lnTo>
                    <a:pt x="389" y="74"/>
                  </a:lnTo>
                  <a:lnTo>
                    <a:pt x="388" y="71"/>
                  </a:lnTo>
                  <a:lnTo>
                    <a:pt x="385" y="73"/>
                  </a:lnTo>
                  <a:lnTo>
                    <a:pt x="385" y="73"/>
                  </a:lnTo>
                  <a:lnTo>
                    <a:pt x="386" y="79"/>
                  </a:lnTo>
                  <a:lnTo>
                    <a:pt x="386" y="79"/>
                  </a:lnTo>
                  <a:lnTo>
                    <a:pt x="385" y="88"/>
                  </a:lnTo>
                  <a:lnTo>
                    <a:pt x="384" y="96"/>
                  </a:lnTo>
                  <a:lnTo>
                    <a:pt x="384" y="96"/>
                  </a:lnTo>
                  <a:lnTo>
                    <a:pt x="380" y="105"/>
                  </a:lnTo>
                  <a:lnTo>
                    <a:pt x="373" y="114"/>
                  </a:lnTo>
                  <a:lnTo>
                    <a:pt x="373" y="114"/>
                  </a:lnTo>
                  <a:lnTo>
                    <a:pt x="373" y="114"/>
                  </a:lnTo>
                  <a:lnTo>
                    <a:pt x="370" y="116"/>
                  </a:lnTo>
                  <a:lnTo>
                    <a:pt x="373" y="118"/>
                  </a:lnTo>
                  <a:lnTo>
                    <a:pt x="375" y="118"/>
                  </a:lnTo>
                  <a:lnTo>
                    <a:pt x="374" y="116"/>
                  </a:lnTo>
                  <a:lnTo>
                    <a:pt x="373" y="118"/>
                  </a:lnTo>
                  <a:lnTo>
                    <a:pt x="374" y="116"/>
                  </a:lnTo>
                  <a:lnTo>
                    <a:pt x="374" y="116"/>
                  </a:lnTo>
                  <a:lnTo>
                    <a:pt x="371" y="101"/>
                  </a:lnTo>
                  <a:lnTo>
                    <a:pt x="370" y="86"/>
                  </a:lnTo>
                  <a:lnTo>
                    <a:pt x="370" y="86"/>
                  </a:lnTo>
                  <a:lnTo>
                    <a:pt x="371" y="75"/>
                  </a:lnTo>
                  <a:lnTo>
                    <a:pt x="369" y="74"/>
                  </a:lnTo>
                  <a:lnTo>
                    <a:pt x="369" y="77"/>
                  </a:lnTo>
                  <a:lnTo>
                    <a:pt x="369" y="74"/>
                  </a:lnTo>
                  <a:close/>
                  <a:moveTo>
                    <a:pt x="927" y="60"/>
                  </a:moveTo>
                  <a:lnTo>
                    <a:pt x="924" y="62"/>
                  </a:lnTo>
                  <a:lnTo>
                    <a:pt x="958" y="120"/>
                  </a:lnTo>
                  <a:lnTo>
                    <a:pt x="961" y="120"/>
                  </a:lnTo>
                  <a:lnTo>
                    <a:pt x="961" y="120"/>
                  </a:lnTo>
                  <a:lnTo>
                    <a:pt x="965" y="119"/>
                  </a:lnTo>
                  <a:lnTo>
                    <a:pt x="968" y="118"/>
                  </a:lnTo>
                  <a:lnTo>
                    <a:pt x="960" y="79"/>
                  </a:lnTo>
                  <a:lnTo>
                    <a:pt x="919" y="52"/>
                  </a:lnTo>
                  <a:lnTo>
                    <a:pt x="924" y="62"/>
                  </a:lnTo>
                  <a:lnTo>
                    <a:pt x="927" y="60"/>
                  </a:lnTo>
                  <a:lnTo>
                    <a:pt x="926" y="63"/>
                  </a:lnTo>
                  <a:lnTo>
                    <a:pt x="954" y="82"/>
                  </a:lnTo>
                  <a:lnTo>
                    <a:pt x="962" y="116"/>
                  </a:lnTo>
                  <a:lnTo>
                    <a:pt x="965" y="116"/>
                  </a:lnTo>
                  <a:lnTo>
                    <a:pt x="964" y="114"/>
                  </a:lnTo>
                  <a:lnTo>
                    <a:pt x="964" y="114"/>
                  </a:lnTo>
                  <a:lnTo>
                    <a:pt x="960" y="115"/>
                  </a:lnTo>
                  <a:lnTo>
                    <a:pt x="960" y="118"/>
                  </a:lnTo>
                  <a:lnTo>
                    <a:pt x="962" y="116"/>
                  </a:lnTo>
                  <a:lnTo>
                    <a:pt x="928" y="59"/>
                  </a:lnTo>
                  <a:lnTo>
                    <a:pt x="927" y="60"/>
                  </a:lnTo>
                  <a:lnTo>
                    <a:pt x="926" y="63"/>
                  </a:lnTo>
                  <a:lnTo>
                    <a:pt x="927" y="60"/>
                  </a:lnTo>
                  <a:close/>
                  <a:moveTo>
                    <a:pt x="205" y="111"/>
                  </a:moveTo>
                  <a:lnTo>
                    <a:pt x="202" y="111"/>
                  </a:lnTo>
                  <a:lnTo>
                    <a:pt x="202" y="111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202" y="122"/>
                  </a:lnTo>
                  <a:lnTo>
                    <a:pt x="207" y="115"/>
                  </a:lnTo>
                  <a:lnTo>
                    <a:pt x="207" y="115"/>
                  </a:lnTo>
                  <a:lnTo>
                    <a:pt x="209" y="114"/>
                  </a:lnTo>
                  <a:lnTo>
                    <a:pt x="210" y="111"/>
                  </a:lnTo>
                  <a:lnTo>
                    <a:pt x="207" y="109"/>
                  </a:lnTo>
                  <a:lnTo>
                    <a:pt x="207" y="109"/>
                  </a:lnTo>
                  <a:lnTo>
                    <a:pt x="206" y="108"/>
                  </a:lnTo>
                  <a:lnTo>
                    <a:pt x="203" y="108"/>
                  </a:lnTo>
                  <a:lnTo>
                    <a:pt x="202" y="111"/>
                  </a:lnTo>
                  <a:lnTo>
                    <a:pt x="205" y="111"/>
                  </a:lnTo>
                  <a:lnTo>
                    <a:pt x="205" y="114"/>
                  </a:lnTo>
                  <a:lnTo>
                    <a:pt x="205" y="114"/>
                  </a:lnTo>
                  <a:lnTo>
                    <a:pt x="206" y="115"/>
                  </a:lnTo>
                  <a:lnTo>
                    <a:pt x="206" y="112"/>
                  </a:lnTo>
                  <a:lnTo>
                    <a:pt x="205" y="109"/>
                  </a:lnTo>
                  <a:lnTo>
                    <a:pt x="205" y="109"/>
                  </a:lnTo>
                  <a:lnTo>
                    <a:pt x="203" y="112"/>
                  </a:lnTo>
                  <a:lnTo>
                    <a:pt x="205" y="114"/>
                  </a:lnTo>
                  <a:lnTo>
                    <a:pt x="207" y="114"/>
                  </a:lnTo>
                  <a:lnTo>
                    <a:pt x="207" y="114"/>
                  </a:lnTo>
                  <a:lnTo>
                    <a:pt x="207" y="114"/>
                  </a:lnTo>
                  <a:lnTo>
                    <a:pt x="207" y="112"/>
                  </a:lnTo>
                  <a:lnTo>
                    <a:pt x="205" y="111"/>
                  </a:lnTo>
                  <a:lnTo>
                    <a:pt x="205" y="114"/>
                  </a:lnTo>
                  <a:lnTo>
                    <a:pt x="205" y="111"/>
                  </a:lnTo>
                  <a:close/>
                  <a:moveTo>
                    <a:pt x="478" y="70"/>
                  </a:moveTo>
                  <a:lnTo>
                    <a:pt x="478" y="67"/>
                  </a:lnTo>
                  <a:lnTo>
                    <a:pt x="478" y="67"/>
                  </a:lnTo>
                  <a:lnTo>
                    <a:pt x="474" y="67"/>
                  </a:lnTo>
                  <a:lnTo>
                    <a:pt x="474" y="67"/>
                  </a:lnTo>
                  <a:lnTo>
                    <a:pt x="474" y="67"/>
                  </a:lnTo>
                  <a:lnTo>
                    <a:pt x="459" y="71"/>
                  </a:lnTo>
                  <a:lnTo>
                    <a:pt x="450" y="75"/>
                  </a:lnTo>
                  <a:lnTo>
                    <a:pt x="450" y="75"/>
                  </a:lnTo>
                  <a:lnTo>
                    <a:pt x="445" y="79"/>
                  </a:lnTo>
                  <a:lnTo>
                    <a:pt x="445" y="79"/>
                  </a:lnTo>
                  <a:lnTo>
                    <a:pt x="444" y="81"/>
                  </a:lnTo>
                  <a:lnTo>
                    <a:pt x="442" y="84"/>
                  </a:lnTo>
                  <a:lnTo>
                    <a:pt x="442" y="84"/>
                  </a:lnTo>
                  <a:lnTo>
                    <a:pt x="442" y="84"/>
                  </a:lnTo>
                  <a:lnTo>
                    <a:pt x="444" y="88"/>
                  </a:lnTo>
                  <a:lnTo>
                    <a:pt x="444" y="88"/>
                  </a:lnTo>
                  <a:lnTo>
                    <a:pt x="448" y="92"/>
                  </a:lnTo>
                  <a:lnTo>
                    <a:pt x="453" y="96"/>
                  </a:lnTo>
                  <a:lnTo>
                    <a:pt x="460" y="100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504" y="116"/>
                  </a:lnTo>
                  <a:lnTo>
                    <a:pt x="508" y="118"/>
                  </a:lnTo>
                  <a:lnTo>
                    <a:pt x="508" y="114"/>
                  </a:lnTo>
                  <a:lnTo>
                    <a:pt x="508" y="114"/>
                  </a:lnTo>
                  <a:lnTo>
                    <a:pt x="506" y="103"/>
                  </a:lnTo>
                  <a:lnTo>
                    <a:pt x="504" y="93"/>
                  </a:lnTo>
                  <a:lnTo>
                    <a:pt x="500" y="84"/>
                  </a:lnTo>
                  <a:lnTo>
                    <a:pt x="494" y="77"/>
                  </a:lnTo>
                  <a:lnTo>
                    <a:pt x="494" y="77"/>
                  </a:lnTo>
                  <a:lnTo>
                    <a:pt x="491" y="73"/>
                  </a:lnTo>
                  <a:lnTo>
                    <a:pt x="487" y="70"/>
                  </a:lnTo>
                  <a:lnTo>
                    <a:pt x="482" y="67"/>
                  </a:lnTo>
                  <a:lnTo>
                    <a:pt x="478" y="67"/>
                  </a:lnTo>
                  <a:lnTo>
                    <a:pt x="478" y="70"/>
                  </a:lnTo>
                  <a:lnTo>
                    <a:pt x="478" y="73"/>
                  </a:lnTo>
                  <a:lnTo>
                    <a:pt x="478" y="73"/>
                  </a:lnTo>
                  <a:lnTo>
                    <a:pt x="481" y="73"/>
                  </a:lnTo>
                  <a:lnTo>
                    <a:pt x="485" y="74"/>
                  </a:lnTo>
                  <a:lnTo>
                    <a:pt x="490" y="79"/>
                  </a:lnTo>
                  <a:lnTo>
                    <a:pt x="490" y="79"/>
                  </a:lnTo>
                  <a:lnTo>
                    <a:pt x="494" y="86"/>
                  </a:lnTo>
                  <a:lnTo>
                    <a:pt x="498" y="94"/>
                  </a:lnTo>
                  <a:lnTo>
                    <a:pt x="501" y="104"/>
                  </a:lnTo>
                  <a:lnTo>
                    <a:pt x="502" y="114"/>
                  </a:lnTo>
                  <a:lnTo>
                    <a:pt x="505" y="114"/>
                  </a:lnTo>
                  <a:lnTo>
                    <a:pt x="505" y="111"/>
                  </a:lnTo>
                  <a:lnTo>
                    <a:pt x="505" y="111"/>
                  </a:lnTo>
                  <a:lnTo>
                    <a:pt x="474" y="99"/>
                  </a:lnTo>
                  <a:lnTo>
                    <a:pt x="474" y="99"/>
                  </a:lnTo>
                  <a:lnTo>
                    <a:pt x="460" y="93"/>
                  </a:lnTo>
                  <a:lnTo>
                    <a:pt x="452" y="89"/>
                  </a:lnTo>
                  <a:lnTo>
                    <a:pt x="452" y="89"/>
                  </a:lnTo>
                  <a:lnTo>
                    <a:pt x="449" y="85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6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6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50" y="82"/>
                  </a:lnTo>
                  <a:lnTo>
                    <a:pt x="455" y="79"/>
                  </a:lnTo>
                  <a:lnTo>
                    <a:pt x="455" y="79"/>
                  </a:lnTo>
                  <a:lnTo>
                    <a:pt x="463" y="75"/>
                  </a:lnTo>
                  <a:lnTo>
                    <a:pt x="475" y="73"/>
                  </a:lnTo>
                  <a:lnTo>
                    <a:pt x="475" y="73"/>
                  </a:lnTo>
                  <a:lnTo>
                    <a:pt x="475" y="73"/>
                  </a:lnTo>
                  <a:lnTo>
                    <a:pt x="478" y="73"/>
                  </a:lnTo>
                  <a:lnTo>
                    <a:pt x="478" y="70"/>
                  </a:lnTo>
                  <a:close/>
                  <a:moveTo>
                    <a:pt x="749" y="94"/>
                  </a:moveTo>
                  <a:lnTo>
                    <a:pt x="749" y="97"/>
                  </a:lnTo>
                  <a:lnTo>
                    <a:pt x="749" y="97"/>
                  </a:lnTo>
                  <a:lnTo>
                    <a:pt x="789" y="100"/>
                  </a:lnTo>
                  <a:lnTo>
                    <a:pt x="792" y="100"/>
                  </a:lnTo>
                  <a:lnTo>
                    <a:pt x="790" y="82"/>
                  </a:lnTo>
                  <a:lnTo>
                    <a:pt x="774" y="71"/>
                  </a:lnTo>
                  <a:lnTo>
                    <a:pt x="748" y="82"/>
                  </a:lnTo>
                  <a:lnTo>
                    <a:pt x="748" y="84"/>
                  </a:lnTo>
                  <a:lnTo>
                    <a:pt x="748" y="84"/>
                  </a:lnTo>
                  <a:lnTo>
                    <a:pt x="747" y="94"/>
                  </a:lnTo>
                  <a:lnTo>
                    <a:pt x="745" y="97"/>
                  </a:lnTo>
                  <a:lnTo>
                    <a:pt x="749" y="97"/>
                  </a:lnTo>
                  <a:lnTo>
                    <a:pt x="749" y="94"/>
                  </a:lnTo>
                  <a:lnTo>
                    <a:pt x="752" y="96"/>
                  </a:lnTo>
                  <a:lnTo>
                    <a:pt x="752" y="96"/>
                  </a:lnTo>
                  <a:lnTo>
                    <a:pt x="754" y="85"/>
                  </a:lnTo>
                  <a:lnTo>
                    <a:pt x="751" y="84"/>
                  </a:lnTo>
                  <a:lnTo>
                    <a:pt x="752" y="86"/>
                  </a:lnTo>
                  <a:lnTo>
                    <a:pt x="774" y="78"/>
                  </a:lnTo>
                  <a:lnTo>
                    <a:pt x="785" y="85"/>
                  </a:lnTo>
                  <a:lnTo>
                    <a:pt x="786" y="97"/>
                  </a:lnTo>
                  <a:lnTo>
                    <a:pt x="789" y="97"/>
                  </a:lnTo>
                  <a:lnTo>
                    <a:pt x="789" y="94"/>
                  </a:lnTo>
                  <a:lnTo>
                    <a:pt x="789" y="94"/>
                  </a:lnTo>
                  <a:lnTo>
                    <a:pt x="749" y="92"/>
                  </a:lnTo>
                  <a:lnTo>
                    <a:pt x="749" y="94"/>
                  </a:lnTo>
                  <a:lnTo>
                    <a:pt x="752" y="96"/>
                  </a:lnTo>
                  <a:lnTo>
                    <a:pt x="749" y="94"/>
                  </a:lnTo>
                  <a:close/>
                  <a:moveTo>
                    <a:pt x="775" y="56"/>
                  </a:moveTo>
                  <a:lnTo>
                    <a:pt x="774" y="59"/>
                  </a:lnTo>
                  <a:lnTo>
                    <a:pt x="801" y="75"/>
                  </a:lnTo>
                  <a:lnTo>
                    <a:pt x="803" y="100"/>
                  </a:lnTo>
                  <a:lnTo>
                    <a:pt x="830" y="81"/>
                  </a:lnTo>
                  <a:lnTo>
                    <a:pt x="778" y="40"/>
                  </a:lnTo>
                  <a:lnTo>
                    <a:pt x="749" y="36"/>
                  </a:lnTo>
                  <a:lnTo>
                    <a:pt x="699" y="40"/>
                  </a:lnTo>
                  <a:lnTo>
                    <a:pt x="707" y="79"/>
                  </a:lnTo>
                  <a:lnTo>
                    <a:pt x="734" y="96"/>
                  </a:lnTo>
                  <a:lnTo>
                    <a:pt x="736" y="92"/>
                  </a:lnTo>
                  <a:lnTo>
                    <a:pt x="736" y="92"/>
                  </a:lnTo>
                  <a:lnTo>
                    <a:pt x="737" y="84"/>
                  </a:lnTo>
                  <a:lnTo>
                    <a:pt x="737" y="79"/>
                  </a:lnTo>
                  <a:lnTo>
                    <a:pt x="737" y="78"/>
                  </a:lnTo>
                  <a:lnTo>
                    <a:pt x="737" y="75"/>
                  </a:lnTo>
                  <a:lnTo>
                    <a:pt x="777" y="59"/>
                  </a:lnTo>
                  <a:lnTo>
                    <a:pt x="775" y="56"/>
                  </a:lnTo>
                  <a:lnTo>
                    <a:pt x="774" y="59"/>
                  </a:lnTo>
                  <a:lnTo>
                    <a:pt x="775" y="56"/>
                  </a:lnTo>
                  <a:lnTo>
                    <a:pt x="775" y="54"/>
                  </a:lnTo>
                  <a:lnTo>
                    <a:pt x="732" y="71"/>
                  </a:lnTo>
                  <a:lnTo>
                    <a:pt x="732" y="78"/>
                  </a:lnTo>
                  <a:lnTo>
                    <a:pt x="732" y="79"/>
                  </a:lnTo>
                  <a:lnTo>
                    <a:pt x="732" y="79"/>
                  </a:lnTo>
                  <a:lnTo>
                    <a:pt x="730" y="92"/>
                  </a:lnTo>
                  <a:lnTo>
                    <a:pt x="733" y="92"/>
                  </a:lnTo>
                  <a:lnTo>
                    <a:pt x="734" y="89"/>
                  </a:lnTo>
                  <a:lnTo>
                    <a:pt x="713" y="77"/>
                  </a:lnTo>
                  <a:lnTo>
                    <a:pt x="706" y="44"/>
                  </a:lnTo>
                  <a:lnTo>
                    <a:pt x="749" y="41"/>
                  </a:lnTo>
                  <a:lnTo>
                    <a:pt x="775" y="45"/>
                  </a:lnTo>
                  <a:lnTo>
                    <a:pt x="820" y="79"/>
                  </a:lnTo>
                  <a:lnTo>
                    <a:pt x="808" y="90"/>
                  </a:lnTo>
                  <a:lnTo>
                    <a:pt x="805" y="73"/>
                  </a:lnTo>
                  <a:lnTo>
                    <a:pt x="777" y="54"/>
                  </a:lnTo>
                  <a:lnTo>
                    <a:pt x="775" y="54"/>
                  </a:lnTo>
                  <a:lnTo>
                    <a:pt x="775" y="56"/>
                  </a:lnTo>
                  <a:close/>
                  <a:moveTo>
                    <a:pt x="696" y="92"/>
                  </a:moveTo>
                  <a:lnTo>
                    <a:pt x="696" y="94"/>
                  </a:lnTo>
                  <a:lnTo>
                    <a:pt x="696" y="94"/>
                  </a:lnTo>
                  <a:lnTo>
                    <a:pt x="702" y="94"/>
                  </a:lnTo>
                  <a:lnTo>
                    <a:pt x="713" y="96"/>
                  </a:lnTo>
                  <a:lnTo>
                    <a:pt x="691" y="82"/>
                  </a:lnTo>
                  <a:lnTo>
                    <a:pt x="693" y="90"/>
                  </a:lnTo>
                  <a:lnTo>
                    <a:pt x="693" y="90"/>
                  </a:lnTo>
                  <a:lnTo>
                    <a:pt x="695" y="93"/>
                  </a:lnTo>
                  <a:lnTo>
                    <a:pt x="695" y="94"/>
                  </a:lnTo>
                  <a:lnTo>
                    <a:pt x="696" y="94"/>
                  </a:lnTo>
                  <a:lnTo>
                    <a:pt x="696" y="92"/>
                  </a:lnTo>
                  <a:lnTo>
                    <a:pt x="699" y="90"/>
                  </a:lnTo>
                  <a:lnTo>
                    <a:pt x="699" y="90"/>
                  </a:lnTo>
                  <a:lnTo>
                    <a:pt x="698" y="88"/>
                  </a:lnTo>
                  <a:lnTo>
                    <a:pt x="696" y="89"/>
                  </a:lnTo>
                  <a:lnTo>
                    <a:pt x="695" y="92"/>
                  </a:lnTo>
                  <a:lnTo>
                    <a:pt x="700" y="94"/>
                  </a:lnTo>
                  <a:lnTo>
                    <a:pt x="702" y="92"/>
                  </a:lnTo>
                  <a:lnTo>
                    <a:pt x="702" y="89"/>
                  </a:lnTo>
                  <a:lnTo>
                    <a:pt x="702" y="89"/>
                  </a:lnTo>
                  <a:lnTo>
                    <a:pt x="698" y="89"/>
                  </a:lnTo>
                  <a:lnTo>
                    <a:pt x="696" y="92"/>
                  </a:lnTo>
                  <a:lnTo>
                    <a:pt x="699" y="90"/>
                  </a:lnTo>
                  <a:lnTo>
                    <a:pt x="696" y="92"/>
                  </a:lnTo>
                  <a:close/>
                  <a:moveTo>
                    <a:pt x="112" y="64"/>
                  </a:moveTo>
                  <a:lnTo>
                    <a:pt x="109" y="66"/>
                  </a:lnTo>
                  <a:lnTo>
                    <a:pt x="109" y="66"/>
                  </a:lnTo>
                  <a:lnTo>
                    <a:pt x="109" y="67"/>
                  </a:lnTo>
                  <a:lnTo>
                    <a:pt x="111" y="71"/>
                  </a:lnTo>
                  <a:lnTo>
                    <a:pt x="115" y="77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24" y="89"/>
                  </a:lnTo>
                  <a:lnTo>
                    <a:pt x="127" y="93"/>
                  </a:lnTo>
                  <a:lnTo>
                    <a:pt x="128" y="88"/>
                  </a:lnTo>
                  <a:lnTo>
                    <a:pt x="128" y="88"/>
                  </a:lnTo>
                  <a:lnTo>
                    <a:pt x="130" y="84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30" y="77"/>
                  </a:lnTo>
                  <a:lnTo>
                    <a:pt x="130" y="77"/>
                  </a:lnTo>
                  <a:lnTo>
                    <a:pt x="128" y="69"/>
                  </a:lnTo>
                  <a:lnTo>
                    <a:pt x="124" y="62"/>
                  </a:lnTo>
                  <a:lnTo>
                    <a:pt x="124" y="60"/>
                  </a:lnTo>
                  <a:lnTo>
                    <a:pt x="123" y="60"/>
                  </a:lnTo>
                  <a:lnTo>
                    <a:pt x="123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1" y="63"/>
                  </a:lnTo>
                  <a:lnTo>
                    <a:pt x="109" y="63"/>
                  </a:lnTo>
                  <a:lnTo>
                    <a:pt x="109" y="66"/>
                  </a:lnTo>
                  <a:lnTo>
                    <a:pt x="112" y="64"/>
                  </a:lnTo>
                  <a:lnTo>
                    <a:pt x="113" y="67"/>
                  </a:lnTo>
                  <a:lnTo>
                    <a:pt x="113" y="67"/>
                  </a:lnTo>
                  <a:lnTo>
                    <a:pt x="116" y="66"/>
                  </a:lnTo>
                  <a:lnTo>
                    <a:pt x="116" y="66"/>
                  </a:lnTo>
                  <a:lnTo>
                    <a:pt x="123" y="66"/>
                  </a:lnTo>
                  <a:lnTo>
                    <a:pt x="123" y="63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3" y="70"/>
                  </a:lnTo>
                  <a:lnTo>
                    <a:pt x="124" y="77"/>
                  </a:lnTo>
                  <a:lnTo>
                    <a:pt x="124" y="77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3" y="86"/>
                  </a:lnTo>
                  <a:lnTo>
                    <a:pt x="126" y="88"/>
                  </a:lnTo>
                  <a:lnTo>
                    <a:pt x="128" y="85"/>
                  </a:lnTo>
                  <a:lnTo>
                    <a:pt x="128" y="85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19" y="74"/>
                  </a:lnTo>
                  <a:lnTo>
                    <a:pt x="116" y="69"/>
                  </a:lnTo>
                  <a:lnTo>
                    <a:pt x="115" y="64"/>
                  </a:lnTo>
                  <a:lnTo>
                    <a:pt x="112" y="64"/>
                  </a:lnTo>
                  <a:lnTo>
                    <a:pt x="113" y="67"/>
                  </a:lnTo>
                  <a:lnTo>
                    <a:pt x="112" y="64"/>
                  </a:lnTo>
                  <a:close/>
                  <a:moveTo>
                    <a:pt x="265" y="51"/>
                  </a:moveTo>
                  <a:lnTo>
                    <a:pt x="265" y="48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59" y="49"/>
                  </a:lnTo>
                  <a:lnTo>
                    <a:pt x="255" y="51"/>
                  </a:lnTo>
                  <a:lnTo>
                    <a:pt x="255" y="51"/>
                  </a:lnTo>
                  <a:lnTo>
                    <a:pt x="253" y="56"/>
                  </a:lnTo>
                  <a:lnTo>
                    <a:pt x="250" y="63"/>
                  </a:lnTo>
                  <a:lnTo>
                    <a:pt x="250" y="63"/>
                  </a:lnTo>
                  <a:lnTo>
                    <a:pt x="248" y="71"/>
                  </a:lnTo>
                  <a:lnTo>
                    <a:pt x="248" y="71"/>
                  </a:lnTo>
                  <a:lnTo>
                    <a:pt x="248" y="75"/>
                  </a:lnTo>
                  <a:lnTo>
                    <a:pt x="250" y="78"/>
                  </a:lnTo>
                  <a:lnTo>
                    <a:pt x="251" y="78"/>
                  </a:lnTo>
                  <a:lnTo>
                    <a:pt x="251" y="78"/>
                  </a:lnTo>
                  <a:lnTo>
                    <a:pt x="262" y="77"/>
                  </a:lnTo>
                  <a:lnTo>
                    <a:pt x="273" y="75"/>
                  </a:lnTo>
                  <a:lnTo>
                    <a:pt x="273" y="75"/>
                  </a:lnTo>
                  <a:lnTo>
                    <a:pt x="273" y="75"/>
                  </a:lnTo>
                  <a:lnTo>
                    <a:pt x="299" y="70"/>
                  </a:lnTo>
                  <a:lnTo>
                    <a:pt x="304" y="70"/>
                  </a:lnTo>
                  <a:lnTo>
                    <a:pt x="300" y="66"/>
                  </a:lnTo>
                  <a:lnTo>
                    <a:pt x="300" y="66"/>
                  </a:lnTo>
                  <a:lnTo>
                    <a:pt x="292" y="59"/>
                  </a:lnTo>
                  <a:lnTo>
                    <a:pt x="283" y="54"/>
                  </a:lnTo>
                  <a:lnTo>
                    <a:pt x="283" y="54"/>
                  </a:lnTo>
                  <a:lnTo>
                    <a:pt x="273" y="49"/>
                  </a:lnTo>
                  <a:lnTo>
                    <a:pt x="265" y="48"/>
                  </a:lnTo>
                  <a:lnTo>
                    <a:pt x="265" y="48"/>
                  </a:lnTo>
                  <a:lnTo>
                    <a:pt x="265" y="48"/>
                  </a:lnTo>
                  <a:lnTo>
                    <a:pt x="265" y="51"/>
                  </a:lnTo>
                  <a:lnTo>
                    <a:pt x="265" y="54"/>
                  </a:lnTo>
                  <a:lnTo>
                    <a:pt x="265" y="54"/>
                  </a:lnTo>
                  <a:lnTo>
                    <a:pt x="272" y="55"/>
                  </a:lnTo>
                  <a:lnTo>
                    <a:pt x="280" y="58"/>
                  </a:lnTo>
                  <a:lnTo>
                    <a:pt x="280" y="58"/>
                  </a:lnTo>
                  <a:lnTo>
                    <a:pt x="288" y="63"/>
                  </a:lnTo>
                  <a:lnTo>
                    <a:pt x="298" y="70"/>
                  </a:lnTo>
                  <a:lnTo>
                    <a:pt x="299" y="67"/>
                  </a:lnTo>
                  <a:lnTo>
                    <a:pt x="299" y="64"/>
                  </a:lnTo>
                  <a:lnTo>
                    <a:pt x="299" y="64"/>
                  </a:lnTo>
                  <a:lnTo>
                    <a:pt x="273" y="70"/>
                  </a:lnTo>
                  <a:lnTo>
                    <a:pt x="273" y="70"/>
                  </a:lnTo>
                  <a:lnTo>
                    <a:pt x="273" y="70"/>
                  </a:lnTo>
                  <a:lnTo>
                    <a:pt x="261" y="71"/>
                  </a:lnTo>
                  <a:lnTo>
                    <a:pt x="251" y="73"/>
                  </a:lnTo>
                  <a:lnTo>
                    <a:pt x="251" y="75"/>
                  </a:lnTo>
                  <a:lnTo>
                    <a:pt x="254" y="74"/>
                  </a:lnTo>
                  <a:lnTo>
                    <a:pt x="254" y="74"/>
                  </a:lnTo>
                  <a:lnTo>
                    <a:pt x="254" y="71"/>
                  </a:lnTo>
                  <a:lnTo>
                    <a:pt x="254" y="71"/>
                  </a:lnTo>
                  <a:lnTo>
                    <a:pt x="255" y="64"/>
                  </a:lnTo>
                  <a:lnTo>
                    <a:pt x="255" y="64"/>
                  </a:lnTo>
                  <a:lnTo>
                    <a:pt x="257" y="58"/>
                  </a:lnTo>
                  <a:lnTo>
                    <a:pt x="259" y="55"/>
                  </a:lnTo>
                  <a:lnTo>
                    <a:pt x="259" y="55"/>
                  </a:lnTo>
                  <a:lnTo>
                    <a:pt x="261" y="54"/>
                  </a:lnTo>
                  <a:lnTo>
                    <a:pt x="263" y="54"/>
                  </a:lnTo>
                  <a:lnTo>
                    <a:pt x="263" y="51"/>
                  </a:lnTo>
                  <a:lnTo>
                    <a:pt x="263" y="54"/>
                  </a:lnTo>
                  <a:lnTo>
                    <a:pt x="265" y="54"/>
                  </a:lnTo>
                  <a:lnTo>
                    <a:pt x="265" y="51"/>
                  </a:lnTo>
                  <a:lnTo>
                    <a:pt x="265" y="54"/>
                  </a:lnTo>
                  <a:lnTo>
                    <a:pt x="265" y="51"/>
                  </a:lnTo>
                  <a:close/>
                  <a:moveTo>
                    <a:pt x="233" y="74"/>
                  </a:moveTo>
                  <a:lnTo>
                    <a:pt x="232" y="77"/>
                  </a:lnTo>
                  <a:lnTo>
                    <a:pt x="232" y="77"/>
                  </a:lnTo>
                  <a:lnTo>
                    <a:pt x="235" y="77"/>
                  </a:lnTo>
                  <a:lnTo>
                    <a:pt x="238" y="77"/>
                  </a:lnTo>
                  <a:lnTo>
                    <a:pt x="238" y="74"/>
                  </a:lnTo>
                  <a:lnTo>
                    <a:pt x="238" y="74"/>
                  </a:lnTo>
                  <a:lnTo>
                    <a:pt x="238" y="71"/>
                  </a:lnTo>
                  <a:lnTo>
                    <a:pt x="238" y="71"/>
                  </a:lnTo>
                  <a:lnTo>
                    <a:pt x="239" y="60"/>
                  </a:lnTo>
                  <a:lnTo>
                    <a:pt x="239" y="60"/>
                  </a:lnTo>
                  <a:lnTo>
                    <a:pt x="242" y="54"/>
                  </a:lnTo>
                  <a:lnTo>
                    <a:pt x="243" y="48"/>
                  </a:lnTo>
                  <a:lnTo>
                    <a:pt x="247" y="45"/>
                  </a:lnTo>
                  <a:lnTo>
                    <a:pt x="250" y="41"/>
                  </a:lnTo>
                  <a:lnTo>
                    <a:pt x="250" y="41"/>
                  </a:lnTo>
                  <a:lnTo>
                    <a:pt x="257" y="38"/>
                  </a:lnTo>
                  <a:lnTo>
                    <a:pt x="262" y="37"/>
                  </a:lnTo>
                  <a:lnTo>
                    <a:pt x="262" y="37"/>
                  </a:lnTo>
                  <a:lnTo>
                    <a:pt x="262" y="37"/>
                  </a:lnTo>
                  <a:lnTo>
                    <a:pt x="265" y="37"/>
                  </a:lnTo>
                  <a:lnTo>
                    <a:pt x="265" y="37"/>
                  </a:lnTo>
                  <a:lnTo>
                    <a:pt x="272" y="37"/>
                  </a:lnTo>
                  <a:lnTo>
                    <a:pt x="277" y="40"/>
                  </a:lnTo>
                  <a:lnTo>
                    <a:pt x="284" y="43"/>
                  </a:lnTo>
                  <a:lnTo>
                    <a:pt x="292" y="45"/>
                  </a:lnTo>
                  <a:lnTo>
                    <a:pt x="292" y="45"/>
                  </a:lnTo>
                  <a:lnTo>
                    <a:pt x="304" y="55"/>
                  </a:lnTo>
                  <a:lnTo>
                    <a:pt x="317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7"/>
                  </a:lnTo>
                  <a:lnTo>
                    <a:pt x="354" y="63"/>
                  </a:lnTo>
                  <a:lnTo>
                    <a:pt x="356" y="62"/>
                  </a:lnTo>
                  <a:lnTo>
                    <a:pt x="356" y="60"/>
                  </a:lnTo>
                  <a:lnTo>
                    <a:pt x="356" y="60"/>
                  </a:lnTo>
                  <a:lnTo>
                    <a:pt x="359" y="51"/>
                  </a:lnTo>
                  <a:lnTo>
                    <a:pt x="362" y="43"/>
                  </a:lnTo>
                  <a:lnTo>
                    <a:pt x="363" y="38"/>
                  </a:lnTo>
                  <a:lnTo>
                    <a:pt x="223" y="25"/>
                  </a:lnTo>
                  <a:lnTo>
                    <a:pt x="231" y="75"/>
                  </a:lnTo>
                  <a:lnTo>
                    <a:pt x="232" y="77"/>
                  </a:lnTo>
                  <a:lnTo>
                    <a:pt x="233" y="74"/>
                  </a:lnTo>
                  <a:lnTo>
                    <a:pt x="236" y="73"/>
                  </a:lnTo>
                  <a:lnTo>
                    <a:pt x="229" y="30"/>
                  </a:lnTo>
                  <a:lnTo>
                    <a:pt x="359" y="44"/>
                  </a:lnTo>
                  <a:lnTo>
                    <a:pt x="359" y="41"/>
                  </a:lnTo>
                  <a:lnTo>
                    <a:pt x="356" y="40"/>
                  </a:lnTo>
                  <a:lnTo>
                    <a:pt x="356" y="40"/>
                  </a:lnTo>
                  <a:lnTo>
                    <a:pt x="354" y="49"/>
                  </a:lnTo>
                  <a:lnTo>
                    <a:pt x="351" y="59"/>
                  </a:lnTo>
                  <a:lnTo>
                    <a:pt x="354" y="60"/>
                  </a:lnTo>
                  <a:lnTo>
                    <a:pt x="354" y="58"/>
                  </a:lnTo>
                  <a:lnTo>
                    <a:pt x="354" y="58"/>
                  </a:lnTo>
                  <a:lnTo>
                    <a:pt x="318" y="62"/>
                  </a:lnTo>
                  <a:lnTo>
                    <a:pt x="319" y="64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09" y="51"/>
                  </a:lnTo>
                  <a:lnTo>
                    <a:pt x="295" y="41"/>
                  </a:lnTo>
                  <a:lnTo>
                    <a:pt x="295" y="41"/>
                  </a:lnTo>
                  <a:lnTo>
                    <a:pt x="287" y="37"/>
                  </a:lnTo>
                  <a:lnTo>
                    <a:pt x="280" y="34"/>
                  </a:lnTo>
                  <a:lnTo>
                    <a:pt x="272" y="32"/>
                  </a:lnTo>
                  <a:lnTo>
                    <a:pt x="265" y="32"/>
                  </a:lnTo>
                  <a:lnTo>
                    <a:pt x="265" y="32"/>
                  </a:lnTo>
                  <a:lnTo>
                    <a:pt x="262" y="32"/>
                  </a:lnTo>
                  <a:lnTo>
                    <a:pt x="262" y="32"/>
                  </a:lnTo>
                  <a:lnTo>
                    <a:pt x="262" y="32"/>
                  </a:lnTo>
                  <a:lnTo>
                    <a:pt x="255" y="33"/>
                  </a:lnTo>
                  <a:lnTo>
                    <a:pt x="251" y="34"/>
                  </a:lnTo>
                  <a:lnTo>
                    <a:pt x="247" y="37"/>
                  </a:lnTo>
                  <a:lnTo>
                    <a:pt x="247" y="37"/>
                  </a:lnTo>
                  <a:lnTo>
                    <a:pt x="243" y="41"/>
                  </a:lnTo>
                  <a:lnTo>
                    <a:pt x="239" y="45"/>
                  </a:lnTo>
                  <a:lnTo>
                    <a:pt x="236" y="52"/>
                  </a:lnTo>
                  <a:lnTo>
                    <a:pt x="233" y="59"/>
                  </a:lnTo>
                  <a:lnTo>
                    <a:pt x="233" y="59"/>
                  </a:lnTo>
                  <a:lnTo>
                    <a:pt x="232" y="71"/>
                  </a:lnTo>
                  <a:lnTo>
                    <a:pt x="232" y="71"/>
                  </a:lnTo>
                  <a:lnTo>
                    <a:pt x="232" y="74"/>
                  </a:lnTo>
                  <a:lnTo>
                    <a:pt x="235" y="74"/>
                  </a:lnTo>
                  <a:lnTo>
                    <a:pt x="236" y="71"/>
                  </a:lnTo>
                  <a:lnTo>
                    <a:pt x="236" y="71"/>
                  </a:lnTo>
                  <a:lnTo>
                    <a:pt x="233" y="71"/>
                  </a:lnTo>
                  <a:lnTo>
                    <a:pt x="233" y="74"/>
                  </a:lnTo>
                  <a:lnTo>
                    <a:pt x="236" y="73"/>
                  </a:lnTo>
                  <a:lnTo>
                    <a:pt x="233" y="74"/>
                  </a:lnTo>
                  <a:close/>
                  <a:moveTo>
                    <a:pt x="434" y="66"/>
                  </a:moveTo>
                  <a:lnTo>
                    <a:pt x="431" y="67"/>
                  </a:lnTo>
                  <a:lnTo>
                    <a:pt x="433" y="70"/>
                  </a:lnTo>
                  <a:lnTo>
                    <a:pt x="434" y="74"/>
                  </a:lnTo>
                  <a:lnTo>
                    <a:pt x="437" y="71"/>
                  </a:lnTo>
                  <a:lnTo>
                    <a:pt x="437" y="71"/>
                  </a:lnTo>
                  <a:lnTo>
                    <a:pt x="442" y="67"/>
                  </a:lnTo>
                  <a:lnTo>
                    <a:pt x="452" y="60"/>
                  </a:lnTo>
                  <a:lnTo>
                    <a:pt x="441" y="62"/>
                  </a:lnTo>
                  <a:lnTo>
                    <a:pt x="441" y="62"/>
                  </a:lnTo>
                  <a:lnTo>
                    <a:pt x="434" y="63"/>
                  </a:lnTo>
                  <a:lnTo>
                    <a:pt x="430" y="63"/>
                  </a:lnTo>
                  <a:lnTo>
                    <a:pt x="431" y="67"/>
                  </a:lnTo>
                  <a:lnTo>
                    <a:pt x="434" y="66"/>
                  </a:lnTo>
                  <a:lnTo>
                    <a:pt x="434" y="69"/>
                  </a:lnTo>
                  <a:lnTo>
                    <a:pt x="434" y="69"/>
                  </a:lnTo>
                  <a:lnTo>
                    <a:pt x="441" y="67"/>
                  </a:lnTo>
                  <a:lnTo>
                    <a:pt x="441" y="64"/>
                  </a:lnTo>
                  <a:lnTo>
                    <a:pt x="440" y="63"/>
                  </a:lnTo>
                  <a:lnTo>
                    <a:pt x="440" y="63"/>
                  </a:lnTo>
                  <a:lnTo>
                    <a:pt x="434" y="67"/>
                  </a:lnTo>
                  <a:lnTo>
                    <a:pt x="435" y="70"/>
                  </a:lnTo>
                  <a:lnTo>
                    <a:pt x="438" y="69"/>
                  </a:lnTo>
                  <a:lnTo>
                    <a:pt x="437" y="64"/>
                  </a:lnTo>
                  <a:lnTo>
                    <a:pt x="434" y="66"/>
                  </a:lnTo>
                  <a:lnTo>
                    <a:pt x="434" y="69"/>
                  </a:lnTo>
                  <a:lnTo>
                    <a:pt x="434" y="66"/>
                  </a:lnTo>
                  <a:close/>
                  <a:moveTo>
                    <a:pt x="375" y="44"/>
                  </a:moveTo>
                  <a:lnTo>
                    <a:pt x="373" y="43"/>
                  </a:lnTo>
                  <a:lnTo>
                    <a:pt x="373" y="43"/>
                  </a:lnTo>
                  <a:lnTo>
                    <a:pt x="370" y="48"/>
                  </a:lnTo>
                  <a:lnTo>
                    <a:pt x="369" y="58"/>
                  </a:lnTo>
                  <a:lnTo>
                    <a:pt x="367" y="60"/>
                  </a:lnTo>
                  <a:lnTo>
                    <a:pt x="371" y="60"/>
                  </a:lnTo>
                  <a:lnTo>
                    <a:pt x="371" y="60"/>
                  </a:lnTo>
                  <a:lnTo>
                    <a:pt x="384" y="59"/>
                  </a:lnTo>
                  <a:lnTo>
                    <a:pt x="388" y="58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82" y="48"/>
                  </a:lnTo>
                  <a:lnTo>
                    <a:pt x="378" y="41"/>
                  </a:lnTo>
                  <a:lnTo>
                    <a:pt x="378" y="41"/>
                  </a:lnTo>
                  <a:lnTo>
                    <a:pt x="375" y="41"/>
                  </a:lnTo>
                  <a:lnTo>
                    <a:pt x="374" y="40"/>
                  </a:lnTo>
                  <a:lnTo>
                    <a:pt x="373" y="43"/>
                  </a:lnTo>
                  <a:lnTo>
                    <a:pt x="375" y="44"/>
                  </a:lnTo>
                  <a:lnTo>
                    <a:pt x="375" y="45"/>
                  </a:lnTo>
                  <a:lnTo>
                    <a:pt x="375" y="47"/>
                  </a:lnTo>
                  <a:lnTo>
                    <a:pt x="377" y="44"/>
                  </a:lnTo>
                  <a:lnTo>
                    <a:pt x="374" y="45"/>
                  </a:lnTo>
                  <a:lnTo>
                    <a:pt x="374" y="45"/>
                  </a:lnTo>
                  <a:lnTo>
                    <a:pt x="378" y="51"/>
                  </a:lnTo>
                  <a:lnTo>
                    <a:pt x="381" y="58"/>
                  </a:lnTo>
                  <a:lnTo>
                    <a:pt x="384" y="56"/>
                  </a:lnTo>
                  <a:lnTo>
                    <a:pt x="384" y="54"/>
                  </a:lnTo>
                  <a:lnTo>
                    <a:pt x="384" y="54"/>
                  </a:lnTo>
                  <a:lnTo>
                    <a:pt x="370" y="55"/>
                  </a:lnTo>
                  <a:lnTo>
                    <a:pt x="371" y="58"/>
                  </a:lnTo>
                  <a:lnTo>
                    <a:pt x="374" y="58"/>
                  </a:lnTo>
                  <a:lnTo>
                    <a:pt x="374" y="58"/>
                  </a:lnTo>
                  <a:lnTo>
                    <a:pt x="375" y="51"/>
                  </a:lnTo>
                  <a:lnTo>
                    <a:pt x="378" y="44"/>
                  </a:lnTo>
                  <a:lnTo>
                    <a:pt x="375" y="44"/>
                  </a:lnTo>
                  <a:lnTo>
                    <a:pt x="375" y="45"/>
                  </a:lnTo>
                  <a:lnTo>
                    <a:pt x="375" y="44"/>
                  </a:lnTo>
                  <a:close/>
                  <a:moveTo>
                    <a:pt x="397" y="45"/>
                  </a:moveTo>
                  <a:lnTo>
                    <a:pt x="395" y="47"/>
                  </a:lnTo>
                  <a:lnTo>
                    <a:pt x="395" y="47"/>
                  </a:lnTo>
                  <a:lnTo>
                    <a:pt x="397" y="55"/>
                  </a:lnTo>
                  <a:lnTo>
                    <a:pt x="399" y="56"/>
                  </a:lnTo>
                  <a:lnTo>
                    <a:pt x="400" y="56"/>
                  </a:lnTo>
                  <a:lnTo>
                    <a:pt x="400" y="56"/>
                  </a:lnTo>
                  <a:lnTo>
                    <a:pt x="412" y="55"/>
                  </a:lnTo>
                  <a:lnTo>
                    <a:pt x="412" y="55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419" y="49"/>
                  </a:lnTo>
                  <a:lnTo>
                    <a:pt x="423" y="45"/>
                  </a:lnTo>
                  <a:lnTo>
                    <a:pt x="392" y="43"/>
                  </a:lnTo>
                  <a:lnTo>
                    <a:pt x="395" y="47"/>
                  </a:lnTo>
                  <a:lnTo>
                    <a:pt x="397" y="45"/>
                  </a:lnTo>
                  <a:lnTo>
                    <a:pt x="396" y="48"/>
                  </a:lnTo>
                  <a:lnTo>
                    <a:pt x="416" y="51"/>
                  </a:lnTo>
                  <a:lnTo>
                    <a:pt x="416" y="48"/>
                  </a:lnTo>
                  <a:lnTo>
                    <a:pt x="415" y="45"/>
                  </a:lnTo>
                  <a:lnTo>
                    <a:pt x="415" y="45"/>
                  </a:lnTo>
                  <a:lnTo>
                    <a:pt x="414" y="47"/>
                  </a:lnTo>
                  <a:lnTo>
                    <a:pt x="410" y="51"/>
                  </a:lnTo>
                  <a:lnTo>
                    <a:pt x="412" y="52"/>
                  </a:lnTo>
                  <a:lnTo>
                    <a:pt x="411" y="49"/>
                  </a:lnTo>
                  <a:lnTo>
                    <a:pt x="411" y="49"/>
                  </a:lnTo>
                  <a:lnTo>
                    <a:pt x="400" y="51"/>
                  </a:lnTo>
                  <a:lnTo>
                    <a:pt x="400" y="54"/>
                  </a:lnTo>
                  <a:lnTo>
                    <a:pt x="403" y="52"/>
                  </a:lnTo>
                  <a:lnTo>
                    <a:pt x="403" y="52"/>
                  </a:lnTo>
                  <a:lnTo>
                    <a:pt x="399" y="44"/>
                  </a:lnTo>
                  <a:lnTo>
                    <a:pt x="397" y="45"/>
                  </a:lnTo>
                  <a:lnTo>
                    <a:pt x="396" y="48"/>
                  </a:lnTo>
                  <a:lnTo>
                    <a:pt x="397" y="45"/>
                  </a:lnTo>
                  <a:close/>
                  <a:moveTo>
                    <a:pt x="459" y="36"/>
                  </a:moveTo>
                  <a:lnTo>
                    <a:pt x="459" y="38"/>
                  </a:lnTo>
                  <a:lnTo>
                    <a:pt x="470" y="40"/>
                  </a:lnTo>
                  <a:lnTo>
                    <a:pt x="471" y="37"/>
                  </a:lnTo>
                  <a:lnTo>
                    <a:pt x="471" y="37"/>
                  </a:lnTo>
                  <a:lnTo>
                    <a:pt x="471" y="34"/>
                  </a:lnTo>
                  <a:lnTo>
                    <a:pt x="471" y="34"/>
                  </a:lnTo>
                  <a:lnTo>
                    <a:pt x="470" y="30"/>
                  </a:lnTo>
                  <a:lnTo>
                    <a:pt x="470" y="29"/>
                  </a:lnTo>
                  <a:lnTo>
                    <a:pt x="467" y="29"/>
                  </a:lnTo>
                  <a:lnTo>
                    <a:pt x="467" y="29"/>
                  </a:lnTo>
                  <a:lnTo>
                    <a:pt x="463" y="30"/>
                  </a:lnTo>
                  <a:lnTo>
                    <a:pt x="457" y="33"/>
                  </a:lnTo>
                  <a:lnTo>
                    <a:pt x="450" y="37"/>
                  </a:lnTo>
                  <a:lnTo>
                    <a:pt x="459" y="38"/>
                  </a:lnTo>
                  <a:lnTo>
                    <a:pt x="459" y="36"/>
                  </a:lnTo>
                  <a:lnTo>
                    <a:pt x="460" y="38"/>
                  </a:lnTo>
                  <a:lnTo>
                    <a:pt x="460" y="38"/>
                  </a:lnTo>
                  <a:lnTo>
                    <a:pt x="468" y="34"/>
                  </a:lnTo>
                  <a:lnTo>
                    <a:pt x="467" y="32"/>
                  </a:lnTo>
                  <a:lnTo>
                    <a:pt x="466" y="33"/>
                  </a:lnTo>
                  <a:lnTo>
                    <a:pt x="466" y="33"/>
                  </a:lnTo>
                  <a:lnTo>
                    <a:pt x="466" y="34"/>
                  </a:lnTo>
                  <a:lnTo>
                    <a:pt x="466" y="34"/>
                  </a:lnTo>
                  <a:lnTo>
                    <a:pt x="466" y="36"/>
                  </a:lnTo>
                  <a:lnTo>
                    <a:pt x="468" y="37"/>
                  </a:lnTo>
                  <a:lnTo>
                    <a:pt x="468" y="34"/>
                  </a:lnTo>
                  <a:lnTo>
                    <a:pt x="459" y="33"/>
                  </a:lnTo>
                  <a:lnTo>
                    <a:pt x="459" y="36"/>
                  </a:lnTo>
                  <a:lnTo>
                    <a:pt x="460" y="38"/>
                  </a:lnTo>
                  <a:lnTo>
                    <a:pt x="459" y="36"/>
                  </a:lnTo>
                  <a:close/>
                </a:path>
              </a:pathLst>
            </a:custGeom>
            <a:solidFill>
              <a:srgbClr val="409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386"/>
            <p:cNvSpPr>
              <a:spLocks noEditPoints="1"/>
            </p:cNvSpPr>
            <p:nvPr/>
          </p:nvSpPr>
          <p:spPr bwMode="auto">
            <a:xfrm>
              <a:off x="2257426" y="4803775"/>
              <a:ext cx="1593850" cy="312738"/>
            </a:xfrm>
            <a:custGeom>
              <a:avLst/>
              <a:gdLst>
                <a:gd name="T0" fmla="*/ 148 w 1004"/>
                <a:gd name="T1" fmla="*/ 155 h 197"/>
                <a:gd name="T2" fmla="*/ 73 w 1004"/>
                <a:gd name="T3" fmla="*/ 164 h 197"/>
                <a:gd name="T4" fmla="*/ 26 w 1004"/>
                <a:gd name="T5" fmla="*/ 163 h 197"/>
                <a:gd name="T6" fmla="*/ 5 w 1004"/>
                <a:gd name="T7" fmla="*/ 80 h 197"/>
                <a:gd name="T8" fmla="*/ 20 w 1004"/>
                <a:gd name="T9" fmla="*/ 117 h 197"/>
                <a:gd name="T10" fmla="*/ 77 w 1004"/>
                <a:gd name="T11" fmla="*/ 30 h 197"/>
                <a:gd name="T12" fmla="*/ 162 w 1004"/>
                <a:gd name="T13" fmla="*/ 39 h 197"/>
                <a:gd name="T14" fmla="*/ 205 w 1004"/>
                <a:gd name="T15" fmla="*/ 86 h 197"/>
                <a:gd name="T16" fmla="*/ 372 w 1004"/>
                <a:gd name="T17" fmla="*/ 17 h 197"/>
                <a:gd name="T18" fmla="*/ 480 w 1004"/>
                <a:gd name="T19" fmla="*/ 15 h 197"/>
                <a:gd name="T20" fmla="*/ 668 w 1004"/>
                <a:gd name="T21" fmla="*/ 63 h 197"/>
                <a:gd name="T22" fmla="*/ 885 w 1004"/>
                <a:gd name="T23" fmla="*/ 118 h 197"/>
                <a:gd name="T24" fmla="*/ 976 w 1004"/>
                <a:gd name="T25" fmla="*/ 141 h 197"/>
                <a:gd name="T26" fmla="*/ 865 w 1004"/>
                <a:gd name="T27" fmla="*/ 97 h 197"/>
                <a:gd name="T28" fmla="*/ 765 w 1004"/>
                <a:gd name="T29" fmla="*/ 134 h 197"/>
                <a:gd name="T30" fmla="*/ 500 w 1004"/>
                <a:gd name="T31" fmla="*/ 179 h 197"/>
                <a:gd name="T32" fmla="*/ 359 w 1004"/>
                <a:gd name="T33" fmla="*/ 188 h 197"/>
                <a:gd name="T34" fmla="*/ 305 w 1004"/>
                <a:gd name="T35" fmla="*/ 141 h 197"/>
                <a:gd name="T36" fmla="*/ 264 w 1004"/>
                <a:gd name="T37" fmla="*/ 185 h 197"/>
                <a:gd name="T38" fmla="*/ 231 w 1004"/>
                <a:gd name="T39" fmla="*/ 179 h 197"/>
                <a:gd name="T40" fmla="*/ 368 w 1004"/>
                <a:gd name="T41" fmla="*/ 174 h 197"/>
                <a:gd name="T42" fmla="*/ 443 w 1004"/>
                <a:gd name="T43" fmla="*/ 127 h 197"/>
                <a:gd name="T44" fmla="*/ 374 w 1004"/>
                <a:gd name="T45" fmla="*/ 163 h 197"/>
                <a:gd name="T46" fmla="*/ 55 w 1004"/>
                <a:gd name="T47" fmla="*/ 163 h 197"/>
                <a:gd name="T48" fmla="*/ 506 w 1004"/>
                <a:gd name="T49" fmla="*/ 162 h 197"/>
                <a:gd name="T50" fmla="*/ 369 w 1004"/>
                <a:gd name="T51" fmla="*/ 138 h 197"/>
                <a:gd name="T52" fmla="*/ 220 w 1004"/>
                <a:gd name="T53" fmla="*/ 132 h 197"/>
                <a:gd name="T54" fmla="*/ 167 w 1004"/>
                <a:gd name="T55" fmla="*/ 148 h 197"/>
                <a:gd name="T56" fmla="*/ 186 w 1004"/>
                <a:gd name="T57" fmla="*/ 100 h 197"/>
                <a:gd name="T58" fmla="*/ 358 w 1004"/>
                <a:gd name="T59" fmla="*/ 125 h 197"/>
                <a:gd name="T60" fmla="*/ 335 w 1004"/>
                <a:gd name="T61" fmla="*/ 101 h 197"/>
                <a:gd name="T62" fmla="*/ 282 w 1004"/>
                <a:gd name="T63" fmla="*/ 133 h 197"/>
                <a:gd name="T64" fmla="*/ 426 w 1004"/>
                <a:gd name="T65" fmla="*/ 125 h 197"/>
                <a:gd name="T66" fmla="*/ 387 w 1004"/>
                <a:gd name="T67" fmla="*/ 132 h 197"/>
                <a:gd name="T68" fmla="*/ 394 w 1004"/>
                <a:gd name="T69" fmla="*/ 107 h 197"/>
                <a:gd name="T70" fmla="*/ 557 w 1004"/>
                <a:gd name="T71" fmla="*/ 129 h 197"/>
                <a:gd name="T72" fmla="*/ 495 w 1004"/>
                <a:gd name="T73" fmla="*/ 52 h 197"/>
                <a:gd name="T74" fmla="*/ 577 w 1004"/>
                <a:gd name="T75" fmla="*/ 122 h 197"/>
                <a:gd name="T76" fmla="*/ 103 w 1004"/>
                <a:gd name="T77" fmla="*/ 125 h 197"/>
                <a:gd name="T78" fmla="*/ 96 w 1004"/>
                <a:gd name="T79" fmla="*/ 40 h 197"/>
                <a:gd name="T80" fmla="*/ 70 w 1004"/>
                <a:gd name="T81" fmla="*/ 117 h 197"/>
                <a:gd name="T82" fmla="*/ 95 w 1004"/>
                <a:gd name="T83" fmla="*/ 50 h 197"/>
                <a:gd name="T84" fmla="*/ 297 w 1004"/>
                <a:gd name="T85" fmla="*/ 121 h 197"/>
                <a:gd name="T86" fmla="*/ 272 w 1004"/>
                <a:gd name="T87" fmla="*/ 81 h 197"/>
                <a:gd name="T88" fmla="*/ 272 w 1004"/>
                <a:gd name="T89" fmla="*/ 110 h 197"/>
                <a:gd name="T90" fmla="*/ 134 w 1004"/>
                <a:gd name="T91" fmla="*/ 95 h 197"/>
                <a:gd name="T92" fmla="*/ 179 w 1004"/>
                <a:gd name="T93" fmla="*/ 85 h 197"/>
                <a:gd name="T94" fmla="*/ 162 w 1004"/>
                <a:gd name="T95" fmla="*/ 55 h 197"/>
                <a:gd name="T96" fmla="*/ 619 w 1004"/>
                <a:gd name="T97" fmla="*/ 119 h 197"/>
                <a:gd name="T98" fmla="*/ 624 w 1004"/>
                <a:gd name="T99" fmla="*/ 92 h 197"/>
                <a:gd name="T100" fmla="*/ 369 w 1004"/>
                <a:gd name="T101" fmla="*/ 110 h 197"/>
                <a:gd name="T102" fmla="*/ 925 w 1004"/>
                <a:gd name="T103" fmla="*/ 52 h 197"/>
                <a:gd name="T104" fmla="*/ 475 w 1004"/>
                <a:gd name="T105" fmla="*/ 62 h 197"/>
                <a:gd name="T106" fmla="*/ 503 w 1004"/>
                <a:gd name="T107" fmla="*/ 106 h 197"/>
                <a:gd name="T108" fmla="*/ 787 w 1004"/>
                <a:gd name="T109" fmla="*/ 89 h 197"/>
                <a:gd name="T110" fmla="*/ 708 w 1004"/>
                <a:gd name="T111" fmla="*/ 70 h 197"/>
                <a:gd name="T112" fmla="*/ 110 w 1004"/>
                <a:gd name="T113" fmla="*/ 56 h 197"/>
                <a:gd name="T114" fmla="*/ 114 w 1004"/>
                <a:gd name="T115" fmla="*/ 55 h 197"/>
                <a:gd name="T116" fmla="*/ 260 w 1004"/>
                <a:gd name="T117" fmla="*/ 66 h 197"/>
                <a:gd name="T118" fmla="*/ 232 w 1004"/>
                <a:gd name="T119" fmla="*/ 59 h 197"/>
                <a:gd name="T120" fmla="*/ 303 w 1004"/>
                <a:gd name="T121" fmla="*/ 44 h 197"/>
                <a:gd name="T122" fmla="*/ 432 w 1004"/>
                <a:gd name="T123" fmla="*/ 58 h 197"/>
                <a:gd name="T124" fmla="*/ 398 w 1004"/>
                <a:gd name="T125" fmla="*/ 4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4" h="197">
                  <a:moveTo>
                    <a:pt x="209" y="197"/>
                  </a:moveTo>
                  <a:lnTo>
                    <a:pt x="209" y="197"/>
                  </a:lnTo>
                  <a:lnTo>
                    <a:pt x="198" y="196"/>
                  </a:lnTo>
                  <a:lnTo>
                    <a:pt x="190" y="194"/>
                  </a:lnTo>
                  <a:lnTo>
                    <a:pt x="183" y="192"/>
                  </a:lnTo>
                  <a:lnTo>
                    <a:pt x="178" y="188"/>
                  </a:lnTo>
                  <a:lnTo>
                    <a:pt x="174" y="185"/>
                  </a:lnTo>
                  <a:lnTo>
                    <a:pt x="171" y="181"/>
                  </a:lnTo>
                  <a:lnTo>
                    <a:pt x="167" y="172"/>
                  </a:lnTo>
                  <a:lnTo>
                    <a:pt x="167" y="172"/>
                  </a:lnTo>
                  <a:lnTo>
                    <a:pt x="166" y="164"/>
                  </a:lnTo>
                  <a:lnTo>
                    <a:pt x="166" y="164"/>
                  </a:lnTo>
                  <a:lnTo>
                    <a:pt x="156" y="160"/>
                  </a:lnTo>
                  <a:lnTo>
                    <a:pt x="148" y="155"/>
                  </a:lnTo>
                  <a:lnTo>
                    <a:pt x="141" y="148"/>
                  </a:lnTo>
                  <a:lnTo>
                    <a:pt x="137" y="140"/>
                  </a:lnTo>
                  <a:lnTo>
                    <a:pt x="137" y="140"/>
                  </a:lnTo>
                  <a:lnTo>
                    <a:pt x="121" y="141"/>
                  </a:lnTo>
                  <a:lnTo>
                    <a:pt x="101" y="141"/>
                  </a:lnTo>
                  <a:lnTo>
                    <a:pt x="101" y="141"/>
                  </a:lnTo>
                  <a:lnTo>
                    <a:pt x="89" y="141"/>
                  </a:lnTo>
                  <a:lnTo>
                    <a:pt x="80" y="144"/>
                  </a:lnTo>
                  <a:lnTo>
                    <a:pt x="74" y="145"/>
                  </a:lnTo>
                  <a:lnTo>
                    <a:pt x="71" y="148"/>
                  </a:lnTo>
                  <a:lnTo>
                    <a:pt x="71" y="148"/>
                  </a:lnTo>
                  <a:lnTo>
                    <a:pt x="70" y="152"/>
                  </a:lnTo>
                  <a:lnTo>
                    <a:pt x="70" y="156"/>
                  </a:lnTo>
                  <a:lnTo>
                    <a:pt x="73" y="164"/>
                  </a:lnTo>
                  <a:lnTo>
                    <a:pt x="73" y="164"/>
                  </a:lnTo>
                  <a:lnTo>
                    <a:pt x="74" y="168"/>
                  </a:lnTo>
                  <a:lnTo>
                    <a:pt x="74" y="174"/>
                  </a:lnTo>
                  <a:lnTo>
                    <a:pt x="73" y="178"/>
                  </a:lnTo>
                  <a:lnTo>
                    <a:pt x="70" y="182"/>
                  </a:lnTo>
                  <a:lnTo>
                    <a:pt x="70" y="182"/>
                  </a:lnTo>
                  <a:lnTo>
                    <a:pt x="67" y="183"/>
                  </a:lnTo>
                  <a:lnTo>
                    <a:pt x="65" y="183"/>
                  </a:lnTo>
                  <a:lnTo>
                    <a:pt x="59" y="183"/>
                  </a:lnTo>
                  <a:lnTo>
                    <a:pt x="51" y="181"/>
                  </a:lnTo>
                  <a:lnTo>
                    <a:pt x="43" y="175"/>
                  </a:lnTo>
                  <a:lnTo>
                    <a:pt x="43" y="175"/>
                  </a:lnTo>
                  <a:lnTo>
                    <a:pt x="33" y="170"/>
                  </a:lnTo>
                  <a:lnTo>
                    <a:pt x="26" y="163"/>
                  </a:lnTo>
                  <a:lnTo>
                    <a:pt x="22" y="155"/>
                  </a:lnTo>
                  <a:lnTo>
                    <a:pt x="20" y="148"/>
                  </a:lnTo>
                  <a:lnTo>
                    <a:pt x="20" y="148"/>
                  </a:lnTo>
                  <a:lnTo>
                    <a:pt x="18" y="141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1" y="132"/>
                  </a:lnTo>
                  <a:lnTo>
                    <a:pt x="7" y="126"/>
                  </a:lnTo>
                  <a:lnTo>
                    <a:pt x="7" y="126"/>
                  </a:lnTo>
                  <a:lnTo>
                    <a:pt x="3" y="121"/>
                  </a:lnTo>
                  <a:lnTo>
                    <a:pt x="2" y="114"/>
                  </a:lnTo>
                  <a:lnTo>
                    <a:pt x="0" y="106"/>
                  </a:lnTo>
                  <a:lnTo>
                    <a:pt x="0" y="97"/>
                  </a:lnTo>
                  <a:lnTo>
                    <a:pt x="5" y="80"/>
                  </a:lnTo>
                  <a:lnTo>
                    <a:pt x="10" y="61"/>
                  </a:lnTo>
                  <a:lnTo>
                    <a:pt x="18" y="44"/>
                  </a:lnTo>
                  <a:lnTo>
                    <a:pt x="25" y="29"/>
                  </a:lnTo>
                  <a:lnTo>
                    <a:pt x="36" y="13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35" y="47"/>
                  </a:lnTo>
                  <a:lnTo>
                    <a:pt x="28" y="61"/>
                  </a:lnTo>
                  <a:lnTo>
                    <a:pt x="22" y="74"/>
                  </a:lnTo>
                  <a:lnTo>
                    <a:pt x="20" y="88"/>
                  </a:lnTo>
                  <a:lnTo>
                    <a:pt x="17" y="99"/>
                  </a:lnTo>
                  <a:lnTo>
                    <a:pt x="17" y="110"/>
                  </a:lnTo>
                  <a:lnTo>
                    <a:pt x="18" y="114"/>
                  </a:lnTo>
                  <a:lnTo>
                    <a:pt x="20" y="117"/>
                  </a:lnTo>
                  <a:lnTo>
                    <a:pt x="20" y="117"/>
                  </a:lnTo>
                  <a:lnTo>
                    <a:pt x="22" y="119"/>
                  </a:lnTo>
                  <a:lnTo>
                    <a:pt x="22" y="119"/>
                  </a:lnTo>
                  <a:lnTo>
                    <a:pt x="26" y="111"/>
                  </a:lnTo>
                  <a:lnTo>
                    <a:pt x="32" y="101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56" y="63"/>
                  </a:lnTo>
                  <a:lnTo>
                    <a:pt x="62" y="54"/>
                  </a:lnTo>
                  <a:lnTo>
                    <a:pt x="67" y="44"/>
                  </a:lnTo>
                  <a:lnTo>
                    <a:pt x="67" y="44"/>
                  </a:lnTo>
                  <a:lnTo>
                    <a:pt x="70" y="39"/>
                  </a:lnTo>
                  <a:lnTo>
                    <a:pt x="73" y="35"/>
                  </a:lnTo>
                  <a:lnTo>
                    <a:pt x="77" y="30"/>
                  </a:lnTo>
                  <a:lnTo>
                    <a:pt x="81" y="28"/>
                  </a:lnTo>
                  <a:lnTo>
                    <a:pt x="86" y="25"/>
                  </a:lnTo>
                  <a:lnTo>
                    <a:pt x="91" y="24"/>
                  </a:lnTo>
                  <a:lnTo>
                    <a:pt x="96" y="24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8" y="26"/>
                  </a:lnTo>
                  <a:lnTo>
                    <a:pt x="115" y="29"/>
                  </a:lnTo>
                  <a:lnTo>
                    <a:pt x="122" y="33"/>
                  </a:lnTo>
                  <a:lnTo>
                    <a:pt x="127" y="39"/>
                  </a:lnTo>
                  <a:lnTo>
                    <a:pt x="127" y="39"/>
                  </a:lnTo>
                  <a:lnTo>
                    <a:pt x="138" y="39"/>
                  </a:lnTo>
                  <a:lnTo>
                    <a:pt x="138" y="39"/>
                  </a:lnTo>
                  <a:lnTo>
                    <a:pt x="162" y="39"/>
                  </a:lnTo>
                  <a:lnTo>
                    <a:pt x="162" y="39"/>
                  </a:lnTo>
                  <a:lnTo>
                    <a:pt x="170" y="39"/>
                  </a:lnTo>
                  <a:lnTo>
                    <a:pt x="179" y="40"/>
                  </a:lnTo>
                  <a:lnTo>
                    <a:pt x="186" y="44"/>
                  </a:lnTo>
                  <a:lnTo>
                    <a:pt x="193" y="48"/>
                  </a:lnTo>
                  <a:lnTo>
                    <a:pt x="200" y="52"/>
                  </a:lnTo>
                  <a:lnTo>
                    <a:pt x="204" y="58"/>
                  </a:lnTo>
                  <a:lnTo>
                    <a:pt x="207" y="63"/>
                  </a:lnTo>
                  <a:lnTo>
                    <a:pt x="209" y="70"/>
                  </a:lnTo>
                  <a:lnTo>
                    <a:pt x="209" y="70"/>
                  </a:lnTo>
                  <a:lnTo>
                    <a:pt x="209" y="74"/>
                  </a:lnTo>
                  <a:lnTo>
                    <a:pt x="209" y="80"/>
                  </a:lnTo>
                  <a:lnTo>
                    <a:pt x="208" y="84"/>
                  </a:lnTo>
                  <a:lnTo>
                    <a:pt x="205" y="86"/>
                  </a:lnTo>
                  <a:lnTo>
                    <a:pt x="205" y="86"/>
                  </a:lnTo>
                  <a:lnTo>
                    <a:pt x="211" y="89"/>
                  </a:lnTo>
                  <a:lnTo>
                    <a:pt x="216" y="91"/>
                  </a:lnTo>
                  <a:lnTo>
                    <a:pt x="216" y="91"/>
                  </a:lnTo>
                  <a:lnTo>
                    <a:pt x="222" y="86"/>
                  </a:lnTo>
                  <a:lnTo>
                    <a:pt x="228" y="82"/>
                  </a:lnTo>
                  <a:lnTo>
                    <a:pt x="228" y="82"/>
                  </a:lnTo>
                  <a:lnTo>
                    <a:pt x="222" y="80"/>
                  </a:lnTo>
                  <a:lnTo>
                    <a:pt x="216" y="78"/>
                  </a:lnTo>
                  <a:lnTo>
                    <a:pt x="204" y="0"/>
                  </a:lnTo>
                  <a:lnTo>
                    <a:pt x="368" y="18"/>
                  </a:lnTo>
                  <a:lnTo>
                    <a:pt x="368" y="18"/>
                  </a:lnTo>
                  <a:lnTo>
                    <a:pt x="368" y="18"/>
                  </a:lnTo>
                  <a:lnTo>
                    <a:pt x="372" y="17"/>
                  </a:lnTo>
                  <a:lnTo>
                    <a:pt x="374" y="17"/>
                  </a:lnTo>
                  <a:lnTo>
                    <a:pt x="379" y="18"/>
                  </a:lnTo>
                  <a:lnTo>
                    <a:pt x="381" y="20"/>
                  </a:lnTo>
                  <a:lnTo>
                    <a:pt x="432" y="25"/>
                  </a:lnTo>
                  <a:lnTo>
                    <a:pt x="432" y="25"/>
                  </a:lnTo>
                  <a:lnTo>
                    <a:pt x="440" y="18"/>
                  </a:lnTo>
                  <a:lnTo>
                    <a:pt x="450" y="13"/>
                  </a:lnTo>
                  <a:lnTo>
                    <a:pt x="459" y="9"/>
                  </a:lnTo>
                  <a:lnTo>
                    <a:pt x="467" y="7"/>
                  </a:lnTo>
                  <a:lnTo>
                    <a:pt x="467" y="7"/>
                  </a:lnTo>
                  <a:lnTo>
                    <a:pt x="473" y="9"/>
                  </a:lnTo>
                  <a:lnTo>
                    <a:pt x="477" y="11"/>
                  </a:lnTo>
                  <a:lnTo>
                    <a:pt x="477" y="11"/>
                  </a:lnTo>
                  <a:lnTo>
                    <a:pt x="480" y="15"/>
                  </a:lnTo>
                  <a:lnTo>
                    <a:pt x="481" y="21"/>
                  </a:lnTo>
                  <a:lnTo>
                    <a:pt x="482" y="25"/>
                  </a:lnTo>
                  <a:lnTo>
                    <a:pt x="482" y="30"/>
                  </a:lnTo>
                  <a:lnTo>
                    <a:pt x="495" y="32"/>
                  </a:lnTo>
                  <a:lnTo>
                    <a:pt x="495" y="32"/>
                  </a:lnTo>
                  <a:lnTo>
                    <a:pt x="587" y="63"/>
                  </a:lnTo>
                  <a:lnTo>
                    <a:pt x="627" y="76"/>
                  </a:lnTo>
                  <a:lnTo>
                    <a:pt x="641" y="80"/>
                  </a:lnTo>
                  <a:lnTo>
                    <a:pt x="649" y="81"/>
                  </a:lnTo>
                  <a:lnTo>
                    <a:pt x="649" y="81"/>
                  </a:lnTo>
                  <a:lnTo>
                    <a:pt x="672" y="82"/>
                  </a:lnTo>
                  <a:lnTo>
                    <a:pt x="672" y="82"/>
                  </a:lnTo>
                  <a:lnTo>
                    <a:pt x="668" y="73"/>
                  </a:lnTo>
                  <a:lnTo>
                    <a:pt x="668" y="63"/>
                  </a:lnTo>
                  <a:lnTo>
                    <a:pt x="668" y="55"/>
                  </a:lnTo>
                  <a:lnTo>
                    <a:pt x="675" y="29"/>
                  </a:lnTo>
                  <a:lnTo>
                    <a:pt x="684" y="55"/>
                  </a:lnTo>
                  <a:lnTo>
                    <a:pt x="684" y="55"/>
                  </a:lnTo>
                  <a:lnTo>
                    <a:pt x="693" y="81"/>
                  </a:lnTo>
                  <a:lnTo>
                    <a:pt x="680" y="20"/>
                  </a:lnTo>
                  <a:lnTo>
                    <a:pt x="747" y="14"/>
                  </a:lnTo>
                  <a:lnTo>
                    <a:pt x="780" y="20"/>
                  </a:lnTo>
                  <a:lnTo>
                    <a:pt x="851" y="73"/>
                  </a:lnTo>
                  <a:lnTo>
                    <a:pt x="828" y="89"/>
                  </a:lnTo>
                  <a:lnTo>
                    <a:pt x="858" y="81"/>
                  </a:lnTo>
                  <a:lnTo>
                    <a:pt x="859" y="54"/>
                  </a:lnTo>
                  <a:lnTo>
                    <a:pt x="875" y="54"/>
                  </a:lnTo>
                  <a:lnTo>
                    <a:pt x="885" y="118"/>
                  </a:lnTo>
                  <a:lnTo>
                    <a:pt x="885" y="118"/>
                  </a:lnTo>
                  <a:lnTo>
                    <a:pt x="892" y="118"/>
                  </a:lnTo>
                  <a:lnTo>
                    <a:pt x="892" y="118"/>
                  </a:lnTo>
                  <a:lnTo>
                    <a:pt x="905" y="119"/>
                  </a:lnTo>
                  <a:lnTo>
                    <a:pt x="905" y="119"/>
                  </a:lnTo>
                  <a:lnTo>
                    <a:pt x="922" y="117"/>
                  </a:lnTo>
                  <a:lnTo>
                    <a:pt x="941" y="114"/>
                  </a:lnTo>
                  <a:lnTo>
                    <a:pt x="874" y="0"/>
                  </a:lnTo>
                  <a:lnTo>
                    <a:pt x="970" y="63"/>
                  </a:lnTo>
                  <a:lnTo>
                    <a:pt x="981" y="119"/>
                  </a:lnTo>
                  <a:lnTo>
                    <a:pt x="974" y="122"/>
                  </a:lnTo>
                  <a:lnTo>
                    <a:pt x="974" y="122"/>
                  </a:lnTo>
                  <a:lnTo>
                    <a:pt x="966" y="123"/>
                  </a:lnTo>
                  <a:lnTo>
                    <a:pt x="976" y="141"/>
                  </a:lnTo>
                  <a:lnTo>
                    <a:pt x="1004" y="141"/>
                  </a:lnTo>
                  <a:lnTo>
                    <a:pt x="1004" y="157"/>
                  </a:lnTo>
                  <a:lnTo>
                    <a:pt x="967" y="157"/>
                  </a:lnTo>
                  <a:lnTo>
                    <a:pt x="949" y="127"/>
                  </a:lnTo>
                  <a:lnTo>
                    <a:pt x="949" y="127"/>
                  </a:lnTo>
                  <a:lnTo>
                    <a:pt x="927" y="133"/>
                  </a:lnTo>
                  <a:lnTo>
                    <a:pt x="907" y="136"/>
                  </a:lnTo>
                  <a:lnTo>
                    <a:pt x="907" y="136"/>
                  </a:lnTo>
                  <a:lnTo>
                    <a:pt x="892" y="134"/>
                  </a:lnTo>
                  <a:lnTo>
                    <a:pt x="892" y="134"/>
                  </a:lnTo>
                  <a:lnTo>
                    <a:pt x="878" y="133"/>
                  </a:lnTo>
                  <a:lnTo>
                    <a:pt x="873" y="130"/>
                  </a:lnTo>
                  <a:lnTo>
                    <a:pt x="870" y="129"/>
                  </a:lnTo>
                  <a:lnTo>
                    <a:pt x="865" y="97"/>
                  </a:lnTo>
                  <a:lnTo>
                    <a:pt x="822" y="107"/>
                  </a:lnTo>
                  <a:lnTo>
                    <a:pt x="824" y="108"/>
                  </a:lnTo>
                  <a:lnTo>
                    <a:pt x="825" y="112"/>
                  </a:lnTo>
                  <a:lnTo>
                    <a:pt x="824" y="117"/>
                  </a:lnTo>
                  <a:lnTo>
                    <a:pt x="824" y="117"/>
                  </a:lnTo>
                  <a:lnTo>
                    <a:pt x="821" y="119"/>
                  </a:lnTo>
                  <a:lnTo>
                    <a:pt x="815" y="121"/>
                  </a:lnTo>
                  <a:lnTo>
                    <a:pt x="815" y="121"/>
                  </a:lnTo>
                  <a:lnTo>
                    <a:pt x="814" y="121"/>
                  </a:lnTo>
                  <a:lnTo>
                    <a:pt x="814" y="121"/>
                  </a:lnTo>
                  <a:lnTo>
                    <a:pt x="803" y="121"/>
                  </a:lnTo>
                  <a:lnTo>
                    <a:pt x="800" y="142"/>
                  </a:lnTo>
                  <a:lnTo>
                    <a:pt x="774" y="129"/>
                  </a:lnTo>
                  <a:lnTo>
                    <a:pt x="765" y="134"/>
                  </a:lnTo>
                  <a:lnTo>
                    <a:pt x="714" y="137"/>
                  </a:lnTo>
                  <a:lnTo>
                    <a:pt x="714" y="137"/>
                  </a:lnTo>
                  <a:lnTo>
                    <a:pt x="712" y="138"/>
                  </a:lnTo>
                  <a:lnTo>
                    <a:pt x="708" y="138"/>
                  </a:lnTo>
                  <a:lnTo>
                    <a:pt x="706" y="138"/>
                  </a:lnTo>
                  <a:lnTo>
                    <a:pt x="611" y="142"/>
                  </a:lnTo>
                  <a:lnTo>
                    <a:pt x="611" y="142"/>
                  </a:lnTo>
                  <a:lnTo>
                    <a:pt x="602" y="147"/>
                  </a:lnTo>
                  <a:lnTo>
                    <a:pt x="602" y="147"/>
                  </a:lnTo>
                  <a:lnTo>
                    <a:pt x="587" y="153"/>
                  </a:lnTo>
                  <a:lnTo>
                    <a:pt x="564" y="162"/>
                  </a:lnTo>
                  <a:lnTo>
                    <a:pt x="536" y="170"/>
                  </a:lnTo>
                  <a:lnTo>
                    <a:pt x="500" y="179"/>
                  </a:lnTo>
                  <a:lnTo>
                    <a:pt x="500" y="179"/>
                  </a:lnTo>
                  <a:lnTo>
                    <a:pt x="477" y="185"/>
                  </a:lnTo>
                  <a:lnTo>
                    <a:pt x="469" y="185"/>
                  </a:lnTo>
                  <a:lnTo>
                    <a:pt x="465" y="183"/>
                  </a:lnTo>
                  <a:lnTo>
                    <a:pt x="465" y="183"/>
                  </a:lnTo>
                  <a:lnTo>
                    <a:pt x="441" y="186"/>
                  </a:lnTo>
                  <a:lnTo>
                    <a:pt x="422" y="190"/>
                  </a:lnTo>
                  <a:lnTo>
                    <a:pt x="422" y="190"/>
                  </a:lnTo>
                  <a:lnTo>
                    <a:pt x="403" y="193"/>
                  </a:lnTo>
                  <a:lnTo>
                    <a:pt x="388" y="194"/>
                  </a:lnTo>
                  <a:lnTo>
                    <a:pt x="380" y="194"/>
                  </a:lnTo>
                  <a:lnTo>
                    <a:pt x="373" y="193"/>
                  </a:lnTo>
                  <a:lnTo>
                    <a:pt x="366" y="190"/>
                  </a:lnTo>
                  <a:lnTo>
                    <a:pt x="359" y="188"/>
                  </a:lnTo>
                  <a:lnTo>
                    <a:pt x="359" y="188"/>
                  </a:lnTo>
                  <a:lnTo>
                    <a:pt x="357" y="185"/>
                  </a:lnTo>
                  <a:lnTo>
                    <a:pt x="354" y="182"/>
                  </a:lnTo>
                  <a:lnTo>
                    <a:pt x="353" y="178"/>
                  </a:lnTo>
                  <a:lnTo>
                    <a:pt x="351" y="174"/>
                  </a:lnTo>
                  <a:lnTo>
                    <a:pt x="351" y="174"/>
                  </a:lnTo>
                  <a:lnTo>
                    <a:pt x="353" y="167"/>
                  </a:lnTo>
                  <a:lnTo>
                    <a:pt x="353" y="167"/>
                  </a:lnTo>
                  <a:lnTo>
                    <a:pt x="350" y="167"/>
                  </a:lnTo>
                  <a:lnTo>
                    <a:pt x="347" y="164"/>
                  </a:lnTo>
                  <a:lnTo>
                    <a:pt x="347" y="164"/>
                  </a:lnTo>
                  <a:lnTo>
                    <a:pt x="340" y="159"/>
                  </a:lnTo>
                  <a:lnTo>
                    <a:pt x="331" y="153"/>
                  </a:lnTo>
                  <a:lnTo>
                    <a:pt x="318" y="147"/>
                  </a:lnTo>
                  <a:lnTo>
                    <a:pt x="305" y="141"/>
                  </a:lnTo>
                  <a:lnTo>
                    <a:pt x="305" y="141"/>
                  </a:lnTo>
                  <a:lnTo>
                    <a:pt x="301" y="140"/>
                  </a:lnTo>
                  <a:lnTo>
                    <a:pt x="301" y="140"/>
                  </a:lnTo>
                  <a:lnTo>
                    <a:pt x="288" y="148"/>
                  </a:lnTo>
                  <a:lnTo>
                    <a:pt x="280" y="152"/>
                  </a:lnTo>
                  <a:lnTo>
                    <a:pt x="271" y="156"/>
                  </a:lnTo>
                  <a:lnTo>
                    <a:pt x="271" y="156"/>
                  </a:lnTo>
                  <a:lnTo>
                    <a:pt x="272" y="162"/>
                  </a:lnTo>
                  <a:lnTo>
                    <a:pt x="272" y="167"/>
                  </a:lnTo>
                  <a:lnTo>
                    <a:pt x="272" y="171"/>
                  </a:lnTo>
                  <a:lnTo>
                    <a:pt x="271" y="177"/>
                  </a:lnTo>
                  <a:lnTo>
                    <a:pt x="271" y="177"/>
                  </a:lnTo>
                  <a:lnTo>
                    <a:pt x="268" y="181"/>
                  </a:lnTo>
                  <a:lnTo>
                    <a:pt x="264" y="185"/>
                  </a:lnTo>
                  <a:lnTo>
                    <a:pt x="258" y="189"/>
                  </a:lnTo>
                  <a:lnTo>
                    <a:pt x="252" y="192"/>
                  </a:lnTo>
                  <a:lnTo>
                    <a:pt x="243" y="193"/>
                  </a:lnTo>
                  <a:lnTo>
                    <a:pt x="234" y="196"/>
                  </a:lnTo>
                  <a:lnTo>
                    <a:pt x="209" y="197"/>
                  </a:lnTo>
                  <a:lnTo>
                    <a:pt x="209" y="197"/>
                  </a:lnTo>
                  <a:close/>
                  <a:moveTo>
                    <a:pt x="182" y="168"/>
                  </a:moveTo>
                  <a:lnTo>
                    <a:pt x="182" y="168"/>
                  </a:lnTo>
                  <a:lnTo>
                    <a:pt x="186" y="174"/>
                  </a:lnTo>
                  <a:lnTo>
                    <a:pt x="192" y="177"/>
                  </a:lnTo>
                  <a:lnTo>
                    <a:pt x="200" y="179"/>
                  </a:lnTo>
                  <a:lnTo>
                    <a:pt x="209" y="181"/>
                  </a:lnTo>
                  <a:lnTo>
                    <a:pt x="209" y="181"/>
                  </a:lnTo>
                  <a:lnTo>
                    <a:pt x="231" y="179"/>
                  </a:lnTo>
                  <a:lnTo>
                    <a:pt x="246" y="177"/>
                  </a:lnTo>
                  <a:lnTo>
                    <a:pt x="253" y="172"/>
                  </a:lnTo>
                  <a:lnTo>
                    <a:pt x="256" y="170"/>
                  </a:lnTo>
                  <a:lnTo>
                    <a:pt x="256" y="170"/>
                  </a:lnTo>
                  <a:lnTo>
                    <a:pt x="256" y="166"/>
                  </a:lnTo>
                  <a:lnTo>
                    <a:pt x="256" y="160"/>
                  </a:lnTo>
                  <a:lnTo>
                    <a:pt x="256" y="160"/>
                  </a:lnTo>
                  <a:lnTo>
                    <a:pt x="238" y="164"/>
                  </a:lnTo>
                  <a:lnTo>
                    <a:pt x="216" y="167"/>
                  </a:lnTo>
                  <a:lnTo>
                    <a:pt x="216" y="167"/>
                  </a:lnTo>
                  <a:lnTo>
                    <a:pt x="198" y="168"/>
                  </a:lnTo>
                  <a:lnTo>
                    <a:pt x="182" y="168"/>
                  </a:lnTo>
                  <a:lnTo>
                    <a:pt x="182" y="168"/>
                  </a:lnTo>
                  <a:close/>
                  <a:moveTo>
                    <a:pt x="368" y="174"/>
                  </a:moveTo>
                  <a:lnTo>
                    <a:pt x="368" y="174"/>
                  </a:lnTo>
                  <a:lnTo>
                    <a:pt x="373" y="175"/>
                  </a:lnTo>
                  <a:lnTo>
                    <a:pt x="379" y="178"/>
                  </a:lnTo>
                  <a:lnTo>
                    <a:pt x="389" y="178"/>
                  </a:lnTo>
                  <a:lnTo>
                    <a:pt x="403" y="177"/>
                  </a:lnTo>
                  <a:lnTo>
                    <a:pt x="420" y="174"/>
                  </a:lnTo>
                  <a:lnTo>
                    <a:pt x="420" y="174"/>
                  </a:lnTo>
                  <a:lnTo>
                    <a:pt x="439" y="170"/>
                  </a:lnTo>
                  <a:lnTo>
                    <a:pt x="463" y="167"/>
                  </a:lnTo>
                  <a:lnTo>
                    <a:pt x="463" y="167"/>
                  </a:lnTo>
                  <a:lnTo>
                    <a:pt x="474" y="159"/>
                  </a:lnTo>
                  <a:lnTo>
                    <a:pt x="495" y="148"/>
                  </a:lnTo>
                  <a:lnTo>
                    <a:pt x="444" y="130"/>
                  </a:lnTo>
                  <a:lnTo>
                    <a:pt x="443" y="127"/>
                  </a:lnTo>
                  <a:lnTo>
                    <a:pt x="443" y="127"/>
                  </a:lnTo>
                  <a:lnTo>
                    <a:pt x="441" y="133"/>
                  </a:lnTo>
                  <a:lnTo>
                    <a:pt x="441" y="133"/>
                  </a:lnTo>
                  <a:lnTo>
                    <a:pt x="439" y="137"/>
                  </a:lnTo>
                  <a:lnTo>
                    <a:pt x="436" y="141"/>
                  </a:lnTo>
                  <a:lnTo>
                    <a:pt x="432" y="144"/>
                  </a:lnTo>
                  <a:lnTo>
                    <a:pt x="426" y="147"/>
                  </a:lnTo>
                  <a:lnTo>
                    <a:pt x="420" y="148"/>
                  </a:lnTo>
                  <a:lnTo>
                    <a:pt x="413" y="149"/>
                  </a:lnTo>
                  <a:lnTo>
                    <a:pt x="394" y="149"/>
                  </a:lnTo>
                  <a:lnTo>
                    <a:pt x="394" y="149"/>
                  </a:lnTo>
                  <a:lnTo>
                    <a:pt x="391" y="149"/>
                  </a:lnTo>
                  <a:lnTo>
                    <a:pt x="391" y="149"/>
                  </a:lnTo>
                  <a:lnTo>
                    <a:pt x="374" y="163"/>
                  </a:lnTo>
                  <a:lnTo>
                    <a:pt x="370" y="170"/>
                  </a:lnTo>
                  <a:lnTo>
                    <a:pt x="368" y="174"/>
                  </a:lnTo>
                  <a:lnTo>
                    <a:pt x="368" y="174"/>
                  </a:lnTo>
                  <a:close/>
                  <a:moveTo>
                    <a:pt x="35" y="138"/>
                  </a:moveTo>
                  <a:lnTo>
                    <a:pt x="35" y="138"/>
                  </a:lnTo>
                  <a:lnTo>
                    <a:pt x="35" y="144"/>
                  </a:lnTo>
                  <a:lnTo>
                    <a:pt x="35" y="144"/>
                  </a:lnTo>
                  <a:lnTo>
                    <a:pt x="37" y="148"/>
                  </a:lnTo>
                  <a:lnTo>
                    <a:pt x="40" y="153"/>
                  </a:lnTo>
                  <a:lnTo>
                    <a:pt x="44" y="157"/>
                  </a:lnTo>
                  <a:lnTo>
                    <a:pt x="51" y="162"/>
                  </a:lnTo>
                  <a:lnTo>
                    <a:pt x="51" y="162"/>
                  </a:lnTo>
                  <a:lnTo>
                    <a:pt x="55" y="163"/>
                  </a:lnTo>
                  <a:lnTo>
                    <a:pt x="55" y="163"/>
                  </a:lnTo>
                  <a:lnTo>
                    <a:pt x="54" y="157"/>
                  </a:lnTo>
                  <a:lnTo>
                    <a:pt x="54" y="151"/>
                  </a:lnTo>
                  <a:lnTo>
                    <a:pt x="55" y="144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60" y="136"/>
                  </a:lnTo>
                  <a:lnTo>
                    <a:pt x="60" y="136"/>
                  </a:lnTo>
                  <a:lnTo>
                    <a:pt x="47" y="138"/>
                  </a:lnTo>
                  <a:lnTo>
                    <a:pt x="35" y="138"/>
                  </a:lnTo>
                  <a:lnTo>
                    <a:pt x="35" y="138"/>
                  </a:lnTo>
                  <a:close/>
                  <a:moveTo>
                    <a:pt x="507" y="159"/>
                  </a:moveTo>
                  <a:lnTo>
                    <a:pt x="507" y="159"/>
                  </a:lnTo>
                  <a:lnTo>
                    <a:pt x="506" y="162"/>
                  </a:lnTo>
                  <a:lnTo>
                    <a:pt x="506" y="162"/>
                  </a:lnTo>
                  <a:lnTo>
                    <a:pt x="537" y="153"/>
                  </a:lnTo>
                  <a:lnTo>
                    <a:pt x="561" y="145"/>
                  </a:lnTo>
                  <a:lnTo>
                    <a:pt x="534" y="147"/>
                  </a:lnTo>
                  <a:lnTo>
                    <a:pt x="534" y="147"/>
                  </a:lnTo>
                  <a:lnTo>
                    <a:pt x="507" y="159"/>
                  </a:lnTo>
                  <a:lnTo>
                    <a:pt x="507" y="159"/>
                  </a:lnTo>
                  <a:close/>
                  <a:moveTo>
                    <a:pt x="369" y="138"/>
                  </a:moveTo>
                  <a:lnTo>
                    <a:pt x="369" y="138"/>
                  </a:lnTo>
                  <a:lnTo>
                    <a:pt x="364" y="148"/>
                  </a:lnTo>
                  <a:lnTo>
                    <a:pt x="362" y="153"/>
                  </a:lnTo>
                  <a:lnTo>
                    <a:pt x="362" y="153"/>
                  </a:lnTo>
                  <a:lnTo>
                    <a:pt x="373" y="142"/>
                  </a:lnTo>
                  <a:lnTo>
                    <a:pt x="373" y="142"/>
                  </a:lnTo>
                  <a:lnTo>
                    <a:pt x="369" y="138"/>
                  </a:lnTo>
                  <a:lnTo>
                    <a:pt x="369" y="138"/>
                  </a:lnTo>
                  <a:close/>
                  <a:moveTo>
                    <a:pt x="182" y="152"/>
                  </a:moveTo>
                  <a:lnTo>
                    <a:pt x="182" y="152"/>
                  </a:lnTo>
                  <a:lnTo>
                    <a:pt x="197" y="152"/>
                  </a:lnTo>
                  <a:lnTo>
                    <a:pt x="215" y="151"/>
                  </a:lnTo>
                  <a:lnTo>
                    <a:pt x="215" y="151"/>
                  </a:lnTo>
                  <a:lnTo>
                    <a:pt x="232" y="149"/>
                  </a:lnTo>
                  <a:lnTo>
                    <a:pt x="246" y="147"/>
                  </a:lnTo>
                  <a:lnTo>
                    <a:pt x="246" y="147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2" y="127"/>
                  </a:lnTo>
                  <a:lnTo>
                    <a:pt x="232" y="127"/>
                  </a:lnTo>
                  <a:lnTo>
                    <a:pt x="220" y="132"/>
                  </a:lnTo>
                  <a:lnTo>
                    <a:pt x="211" y="134"/>
                  </a:lnTo>
                  <a:lnTo>
                    <a:pt x="211" y="134"/>
                  </a:lnTo>
                  <a:lnTo>
                    <a:pt x="200" y="138"/>
                  </a:lnTo>
                  <a:lnTo>
                    <a:pt x="196" y="140"/>
                  </a:lnTo>
                  <a:lnTo>
                    <a:pt x="190" y="138"/>
                  </a:lnTo>
                  <a:lnTo>
                    <a:pt x="190" y="138"/>
                  </a:lnTo>
                  <a:lnTo>
                    <a:pt x="186" y="142"/>
                  </a:lnTo>
                  <a:lnTo>
                    <a:pt x="182" y="152"/>
                  </a:lnTo>
                  <a:lnTo>
                    <a:pt x="182" y="152"/>
                  </a:lnTo>
                  <a:close/>
                  <a:moveTo>
                    <a:pt x="153" y="134"/>
                  </a:moveTo>
                  <a:lnTo>
                    <a:pt x="153" y="134"/>
                  </a:lnTo>
                  <a:lnTo>
                    <a:pt x="159" y="142"/>
                  </a:lnTo>
                  <a:lnTo>
                    <a:pt x="163" y="145"/>
                  </a:lnTo>
                  <a:lnTo>
                    <a:pt x="167" y="148"/>
                  </a:lnTo>
                  <a:lnTo>
                    <a:pt x="167" y="148"/>
                  </a:lnTo>
                  <a:lnTo>
                    <a:pt x="170" y="141"/>
                  </a:lnTo>
                  <a:lnTo>
                    <a:pt x="172" y="134"/>
                  </a:lnTo>
                  <a:lnTo>
                    <a:pt x="177" y="129"/>
                  </a:lnTo>
                  <a:lnTo>
                    <a:pt x="179" y="125"/>
                  </a:lnTo>
                  <a:lnTo>
                    <a:pt x="179" y="125"/>
                  </a:lnTo>
                  <a:lnTo>
                    <a:pt x="185" y="122"/>
                  </a:lnTo>
                  <a:lnTo>
                    <a:pt x="189" y="121"/>
                  </a:lnTo>
                  <a:lnTo>
                    <a:pt x="189" y="121"/>
                  </a:lnTo>
                  <a:lnTo>
                    <a:pt x="187" y="118"/>
                  </a:lnTo>
                  <a:lnTo>
                    <a:pt x="187" y="118"/>
                  </a:lnTo>
                  <a:lnTo>
                    <a:pt x="186" y="108"/>
                  </a:lnTo>
                  <a:lnTo>
                    <a:pt x="186" y="100"/>
                  </a:lnTo>
                  <a:lnTo>
                    <a:pt x="186" y="100"/>
                  </a:lnTo>
                  <a:lnTo>
                    <a:pt x="181" y="108"/>
                  </a:lnTo>
                  <a:lnTo>
                    <a:pt x="181" y="108"/>
                  </a:lnTo>
                  <a:lnTo>
                    <a:pt x="177" y="117"/>
                  </a:lnTo>
                  <a:lnTo>
                    <a:pt x="171" y="123"/>
                  </a:lnTo>
                  <a:lnTo>
                    <a:pt x="163" y="130"/>
                  </a:lnTo>
                  <a:lnTo>
                    <a:pt x="153" y="134"/>
                  </a:lnTo>
                  <a:lnTo>
                    <a:pt x="153" y="134"/>
                  </a:lnTo>
                  <a:close/>
                  <a:moveTo>
                    <a:pt x="313" y="126"/>
                  </a:moveTo>
                  <a:lnTo>
                    <a:pt x="313" y="126"/>
                  </a:lnTo>
                  <a:lnTo>
                    <a:pt x="332" y="136"/>
                  </a:lnTo>
                  <a:lnTo>
                    <a:pt x="347" y="144"/>
                  </a:lnTo>
                  <a:lnTo>
                    <a:pt x="347" y="144"/>
                  </a:lnTo>
                  <a:lnTo>
                    <a:pt x="351" y="134"/>
                  </a:lnTo>
                  <a:lnTo>
                    <a:pt x="358" y="125"/>
                  </a:lnTo>
                  <a:lnTo>
                    <a:pt x="358" y="125"/>
                  </a:lnTo>
                  <a:lnTo>
                    <a:pt x="354" y="115"/>
                  </a:lnTo>
                  <a:lnTo>
                    <a:pt x="351" y="106"/>
                  </a:lnTo>
                  <a:lnTo>
                    <a:pt x="351" y="106"/>
                  </a:lnTo>
                  <a:lnTo>
                    <a:pt x="350" y="88"/>
                  </a:lnTo>
                  <a:lnTo>
                    <a:pt x="350" y="69"/>
                  </a:lnTo>
                  <a:lnTo>
                    <a:pt x="350" y="69"/>
                  </a:lnTo>
                  <a:lnTo>
                    <a:pt x="328" y="71"/>
                  </a:lnTo>
                  <a:lnTo>
                    <a:pt x="328" y="71"/>
                  </a:lnTo>
                  <a:lnTo>
                    <a:pt x="335" y="82"/>
                  </a:lnTo>
                  <a:lnTo>
                    <a:pt x="335" y="82"/>
                  </a:lnTo>
                  <a:lnTo>
                    <a:pt x="336" y="88"/>
                  </a:lnTo>
                  <a:lnTo>
                    <a:pt x="336" y="93"/>
                  </a:lnTo>
                  <a:lnTo>
                    <a:pt x="335" y="101"/>
                  </a:lnTo>
                  <a:lnTo>
                    <a:pt x="332" y="106"/>
                  </a:lnTo>
                  <a:lnTo>
                    <a:pt x="329" y="110"/>
                  </a:lnTo>
                  <a:lnTo>
                    <a:pt x="329" y="110"/>
                  </a:lnTo>
                  <a:lnTo>
                    <a:pt x="323" y="115"/>
                  </a:lnTo>
                  <a:lnTo>
                    <a:pt x="316" y="123"/>
                  </a:lnTo>
                  <a:lnTo>
                    <a:pt x="316" y="123"/>
                  </a:lnTo>
                  <a:lnTo>
                    <a:pt x="313" y="126"/>
                  </a:lnTo>
                  <a:lnTo>
                    <a:pt x="313" y="126"/>
                  </a:lnTo>
                  <a:close/>
                  <a:moveTo>
                    <a:pt x="253" y="127"/>
                  </a:moveTo>
                  <a:lnTo>
                    <a:pt x="253" y="127"/>
                  </a:lnTo>
                  <a:lnTo>
                    <a:pt x="264" y="141"/>
                  </a:lnTo>
                  <a:lnTo>
                    <a:pt x="264" y="141"/>
                  </a:lnTo>
                  <a:lnTo>
                    <a:pt x="273" y="137"/>
                  </a:lnTo>
                  <a:lnTo>
                    <a:pt x="282" y="133"/>
                  </a:lnTo>
                  <a:lnTo>
                    <a:pt x="282" y="133"/>
                  </a:lnTo>
                  <a:lnTo>
                    <a:pt x="267" y="129"/>
                  </a:lnTo>
                  <a:lnTo>
                    <a:pt x="253" y="127"/>
                  </a:lnTo>
                  <a:lnTo>
                    <a:pt x="253" y="127"/>
                  </a:lnTo>
                  <a:close/>
                  <a:moveTo>
                    <a:pt x="426" y="125"/>
                  </a:moveTo>
                  <a:lnTo>
                    <a:pt x="426" y="125"/>
                  </a:lnTo>
                  <a:lnTo>
                    <a:pt x="414" y="133"/>
                  </a:lnTo>
                  <a:lnTo>
                    <a:pt x="414" y="133"/>
                  </a:lnTo>
                  <a:lnTo>
                    <a:pt x="421" y="132"/>
                  </a:lnTo>
                  <a:lnTo>
                    <a:pt x="424" y="129"/>
                  </a:lnTo>
                  <a:lnTo>
                    <a:pt x="426" y="127"/>
                  </a:lnTo>
                  <a:lnTo>
                    <a:pt x="426" y="127"/>
                  </a:lnTo>
                  <a:lnTo>
                    <a:pt x="426" y="125"/>
                  </a:lnTo>
                  <a:lnTo>
                    <a:pt x="426" y="125"/>
                  </a:lnTo>
                  <a:close/>
                  <a:moveTo>
                    <a:pt x="456" y="118"/>
                  </a:moveTo>
                  <a:lnTo>
                    <a:pt x="499" y="132"/>
                  </a:lnTo>
                  <a:lnTo>
                    <a:pt x="501" y="132"/>
                  </a:lnTo>
                  <a:lnTo>
                    <a:pt x="501" y="132"/>
                  </a:lnTo>
                  <a:lnTo>
                    <a:pt x="501" y="123"/>
                  </a:lnTo>
                  <a:lnTo>
                    <a:pt x="501" y="123"/>
                  </a:lnTo>
                  <a:lnTo>
                    <a:pt x="465" y="110"/>
                  </a:lnTo>
                  <a:lnTo>
                    <a:pt x="465" y="110"/>
                  </a:lnTo>
                  <a:lnTo>
                    <a:pt x="450" y="103"/>
                  </a:lnTo>
                  <a:lnTo>
                    <a:pt x="456" y="118"/>
                  </a:lnTo>
                  <a:close/>
                  <a:moveTo>
                    <a:pt x="379" y="125"/>
                  </a:moveTo>
                  <a:lnTo>
                    <a:pt x="379" y="125"/>
                  </a:lnTo>
                  <a:lnTo>
                    <a:pt x="383" y="129"/>
                  </a:lnTo>
                  <a:lnTo>
                    <a:pt x="387" y="132"/>
                  </a:lnTo>
                  <a:lnTo>
                    <a:pt x="387" y="132"/>
                  </a:lnTo>
                  <a:lnTo>
                    <a:pt x="409" y="117"/>
                  </a:lnTo>
                  <a:lnTo>
                    <a:pt x="426" y="106"/>
                  </a:lnTo>
                  <a:lnTo>
                    <a:pt x="432" y="101"/>
                  </a:lnTo>
                  <a:lnTo>
                    <a:pt x="415" y="61"/>
                  </a:lnTo>
                  <a:lnTo>
                    <a:pt x="415" y="61"/>
                  </a:lnTo>
                  <a:lnTo>
                    <a:pt x="402" y="62"/>
                  </a:lnTo>
                  <a:lnTo>
                    <a:pt x="402" y="62"/>
                  </a:lnTo>
                  <a:lnTo>
                    <a:pt x="403" y="70"/>
                  </a:lnTo>
                  <a:lnTo>
                    <a:pt x="403" y="77"/>
                  </a:lnTo>
                  <a:lnTo>
                    <a:pt x="402" y="85"/>
                  </a:lnTo>
                  <a:lnTo>
                    <a:pt x="399" y="93"/>
                  </a:lnTo>
                  <a:lnTo>
                    <a:pt x="399" y="93"/>
                  </a:lnTo>
                  <a:lnTo>
                    <a:pt x="394" y="107"/>
                  </a:lnTo>
                  <a:lnTo>
                    <a:pt x="384" y="118"/>
                  </a:lnTo>
                  <a:lnTo>
                    <a:pt x="384" y="118"/>
                  </a:lnTo>
                  <a:lnTo>
                    <a:pt x="379" y="125"/>
                  </a:lnTo>
                  <a:lnTo>
                    <a:pt x="379" y="125"/>
                  </a:lnTo>
                  <a:close/>
                  <a:moveTo>
                    <a:pt x="518" y="130"/>
                  </a:moveTo>
                  <a:lnTo>
                    <a:pt x="518" y="130"/>
                  </a:lnTo>
                  <a:lnTo>
                    <a:pt x="519" y="130"/>
                  </a:lnTo>
                  <a:lnTo>
                    <a:pt x="519" y="130"/>
                  </a:lnTo>
                  <a:lnTo>
                    <a:pt x="518" y="130"/>
                  </a:lnTo>
                  <a:lnTo>
                    <a:pt x="518" y="130"/>
                  </a:lnTo>
                  <a:close/>
                  <a:moveTo>
                    <a:pt x="519" y="112"/>
                  </a:moveTo>
                  <a:lnTo>
                    <a:pt x="519" y="112"/>
                  </a:lnTo>
                  <a:lnTo>
                    <a:pt x="548" y="125"/>
                  </a:lnTo>
                  <a:lnTo>
                    <a:pt x="557" y="129"/>
                  </a:lnTo>
                  <a:lnTo>
                    <a:pt x="561" y="129"/>
                  </a:lnTo>
                  <a:lnTo>
                    <a:pt x="561" y="129"/>
                  </a:lnTo>
                  <a:lnTo>
                    <a:pt x="553" y="115"/>
                  </a:lnTo>
                  <a:lnTo>
                    <a:pt x="545" y="97"/>
                  </a:lnTo>
                  <a:lnTo>
                    <a:pt x="545" y="97"/>
                  </a:lnTo>
                  <a:lnTo>
                    <a:pt x="538" y="78"/>
                  </a:lnTo>
                  <a:lnTo>
                    <a:pt x="537" y="70"/>
                  </a:lnTo>
                  <a:lnTo>
                    <a:pt x="537" y="63"/>
                  </a:lnTo>
                  <a:lnTo>
                    <a:pt x="537" y="63"/>
                  </a:lnTo>
                  <a:lnTo>
                    <a:pt x="489" y="47"/>
                  </a:lnTo>
                  <a:lnTo>
                    <a:pt x="484" y="47"/>
                  </a:lnTo>
                  <a:lnTo>
                    <a:pt x="484" y="47"/>
                  </a:lnTo>
                  <a:lnTo>
                    <a:pt x="489" y="48"/>
                  </a:lnTo>
                  <a:lnTo>
                    <a:pt x="495" y="52"/>
                  </a:lnTo>
                  <a:lnTo>
                    <a:pt x="499" y="55"/>
                  </a:lnTo>
                  <a:lnTo>
                    <a:pt x="503" y="61"/>
                  </a:lnTo>
                  <a:lnTo>
                    <a:pt x="503" y="61"/>
                  </a:lnTo>
                  <a:lnTo>
                    <a:pt x="510" y="70"/>
                  </a:lnTo>
                  <a:lnTo>
                    <a:pt x="515" y="84"/>
                  </a:lnTo>
                  <a:lnTo>
                    <a:pt x="518" y="97"/>
                  </a:lnTo>
                  <a:lnTo>
                    <a:pt x="519" y="112"/>
                  </a:lnTo>
                  <a:lnTo>
                    <a:pt x="519" y="112"/>
                  </a:lnTo>
                  <a:close/>
                  <a:moveTo>
                    <a:pt x="555" y="76"/>
                  </a:moveTo>
                  <a:lnTo>
                    <a:pt x="555" y="76"/>
                  </a:lnTo>
                  <a:lnTo>
                    <a:pt x="560" y="91"/>
                  </a:lnTo>
                  <a:lnTo>
                    <a:pt x="560" y="91"/>
                  </a:lnTo>
                  <a:lnTo>
                    <a:pt x="571" y="114"/>
                  </a:lnTo>
                  <a:lnTo>
                    <a:pt x="577" y="122"/>
                  </a:lnTo>
                  <a:lnTo>
                    <a:pt x="582" y="127"/>
                  </a:lnTo>
                  <a:lnTo>
                    <a:pt x="602" y="126"/>
                  </a:lnTo>
                  <a:lnTo>
                    <a:pt x="602" y="126"/>
                  </a:lnTo>
                  <a:lnTo>
                    <a:pt x="577" y="96"/>
                  </a:lnTo>
                  <a:lnTo>
                    <a:pt x="564" y="84"/>
                  </a:lnTo>
                  <a:lnTo>
                    <a:pt x="555" y="76"/>
                  </a:lnTo>
                  <a:lnTo>
                    <a:pt x="555" y="76"/>
                  </a:lnTo>
                  <a:close/>
                  <a:moveTo>
                    <a:pt x="122" y="107"/>
                  </a:moveTo>
                  <a:lnTo>
                    <a:pt x="122" y="107"/>
                  </a:lnTo>
                  <a:lnTo>
                    <a:pt x="110" y="117"/>
                  </a:lnTo>
                  <a:lnTo>
                    <a:pt x="93" y="125"/>
                  </a:lnTo>
                  <a:lnTo>
                    <a:pt x="93" y="125"/>
                  </a:lnTo>
                  <a:lnTo>
                    <a:pt x="103" y="125"/>
                  </a:lnTo>
                  <a:lnTo>
                    <a:pt x="103" y="125"/>
                  </a:lnTo>
                  <a:lnTo>
                    <a:pt x="118" y="125"/>
                  </a:lnTo>
                  <a:lnTo>
                    <a:pt x="130" y="123"/>
                  </a:lnTo>
                  <a:lnTo>
                    <a:pt x="130" y="123"/>
                  </a:lnTo>
                  <a:lnTo>
                    <a:pt x="122" y="107"/>
                  </a:lnTo>
                  <a:lnTo>
                    <a:pt x="122" y="107"/>
                  </a:lnTo>
                  <a:close/>
                  <a:moveTo>
                    <a:pt x="693" y="121"/>
                  </a:moveTo>
                  <a:lnTo>
                    <a:pt x="693" y="121"/>
                  </a:lnTo>
                  <a:lnTo>
                    <a:pt x="663" y="122"/>
                  </a:lnTo>
                  <a:lnTo>
                    <a:pt x="663" y="122"/>
                  </a:lnTo>
                  <a:lnTo>
                    <a:pt x="649" y="125"/>
                  </a:lnTo>
                  <a:lnTo>
                    <a:pt x="694" y="122"/>
                  </a:lnTo>
                  <a:lnTo>
                    <a:pt x="693" y="121"/>
                  </a:lnTo>
                  <a:close/>
                  <a:moveTo>
                    <a:pt x="96" y="40"/>
                  </a:moveTo>
                  <a:lnTo>
                    <a:pt x="96" y="40"/>
                  </a:lnTo>
                  <a:lnTo>
                    <a:pt x="92" y="41"/>
                  </a:lnTo>
                  <a:lnTo>
                    <a:pt x="88" y="43"/>
                  </a:lnTo>
                  <a:lnTo>
                    <a:pt x="85" y="46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77" y="62"/>
                  </a:lnTo>
                  <a:lnTo>
                    <a:pt x="70" y="71"/>
                  </a:lnTo>
                  <a:lnTo>
                    <a:pt x="58" y="92"/>
                  </a:lnTo>
                  <a:lnTo>
                    <a:pt x="58" y="92"/>
                  </a:lnTo>
                  <a:lnTo>
                    <a:pt x="47" y="108"/>
                  </a:lnTo>
                  <a:lnTo>
                    <a:pt x="39" y="122"/>
                  </a:lnTo>
                  <a:lnTo>
                    <a:pt x="39" y="122"/>
                  </a:lnTo>
                  <a:lnTo>
                    <a:pt x="54" y="121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84" y="111"/>
                  </a:lnTo>
                  <a:lnTo>
                    <a:pt x="96" y="106"/>
                  </a:lnTo>
                  <a:lnTo>
                    <a:pt x="106" y="10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00" y="76"/>
                  </a:lnTo>
                  <a:lnTo>
                    <a:pt x="95" y="65"/>
                  </a:lnTo>
                  <a:lnTo>
                    <a:pt x="93" y="56"/>
                  </a:lnTo>
                  <a:lnTo>
                    <a:pt x="93" y="54"/>
                  </a:lnTo>
                  <a:lnTo>
                    <a:pt x="95" y="50"/>
                  </a:lnTo>
                  <a:lnTo>
                    <a:pt x="95" y="50"/>
                  </a:lnTo>
                  <a:lnTo>
                    <a:pt x="97" y="46"/>
                  </a:lnTo>
                  <a:lnTo>
                    <a:pt x="103" y="41"/>
                  </a:lnTo>
                  <a:lnTo>
                    <a:pt x="103" y="41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6" y="40"/>
                  </a:lnTo>
                  <a:lnTo>
                    <a:pt x="96" y="40"/>
                  </a:lnTo>
                  <a:close/>
                  <a:moveTo>
                    <a:pt x="245" y="111"/>
                  </a:moveTo>
                  <a:lnTo>
                    <a:pt x="245" y="111"/>
                  </a:lnTo>
                  <a:lnTo>
                    <a:pt x="256" y="111"/>
                  </a:lnTo>
                  <a:lnTo>
                    <a:pt x="268" y="112"/>
                  </a:lnTo>
                  <a:lnTo>
                    <a:pt x="282" y="115"/>
                  </a:lnTo>
                  <a:lnTo>
                    <a:pt x="297" y="121"/>
                  </a:lnTo>
                  <a:lnTo>
                    <a:pt x="297" y="121"/>
                  </a:lnTo>
                  <a:lnTo>
                    <a:pt x="303" y="112"/>
                  </a:lnTo>
                  <a:lnTo>
                    <a:pt x="303" y="112"/>
                  </a:lnTo>
                  <a:lnTo>
                    <a:pt x="310" y="104"/>
                  </a:lnTo>
                  <a:lnTo>
                    <a:pt x="320" y="96"/>
                  </a:lnTo>
                  <a:lnTo>
                    <a:pt x="320" y="96"/>
                  </a:lnTo>
                  <a:lnTo>
                    <a:pt x="320" y="93"/>
                  </a:lnTo>
                  <a:lnTo>
                    <a:pt x="318" y="89"/>
                  </a:lnTo>
                  <a:lnTo>
                    <a:pt x="318" y="89"/>
                  </a:lnTo>
                  <a:lnTo>
                    <a:pt x="316" y="81"/>
                  </a:lnTo>
                  <a:lnTo>
                    <a:pt x="310" y="74"/>
                  </a:lnTo>
                  <a:lnTo>
                    <a:pt x="310" y="74"/>
                  </a:lnTo>
                  <a:lnTo>
                    <a:pt x="275" y="80"/>
                  </a:lnTo>
                  <a:lnTo>
                    <a:pt x="275" y="80"/>
                  </a:lnTo>
                  <a:lnTo>
                    <a:pt x="272" y="81"/>
                  </a:lnTo>
                  <a:lnTo>
                    <a:pt x="272" y="81"/>
                  </a:lnTo>
                  <a:lnTo>
                    <a:pt x="275" y="82"/>
                  </a:lnTo>
                  <a:lnTo>
                    <a:pt x="275" y="82"/>
                  </a:lnTo>
                  <a:lnTo>
                    <a:pt x="286" y="86"/>
                  </a:lnTo>
                  <a:lnTo>
                    <a:pt x="293" y="92"/>
                  </a:lnTo>
                  <a:lnTo>
                    <a:pt x="297" y="95"/>
                  </a:lnTo>
                  <a:lnTo>
                    <a:pt x="298" y="97"/>
                  </a:lnTo>
                  <a:lnTo>
                    <a:pt x="298" y="100"/>
                  </a:lnTo>
                  <a:lnTo>
                    <a:pt x="298" y="104"/>
                  </a:lnTo>
                  <a:lnTo>
                    <a:pt x="298" y="104"/>
                  </a:lnTo>
                  <a:lnTo>
                    <a:pt x="295" y="108"/>
                  </a:lnTo>
                  <a:lnTo>
                    <a:pt x="290" y="111"/>
                  </a:lnTo>
                  <a:lnTo>
                    <a:pt x="282" y="111"/>
                  </a:lnTo>
                  <a:lnTo>
                    <a:pt x="272" y="110"/>
                  </a:lnTo>
                  <a:lnTo>
                    <a:pt x="272" y="110"/>
                  </a:lnTo>
                  <a:lnTo>
                    <a:pt x="265" y="107"/>
                  </a:lnTo>
                  <a:lnTo>
                    <a:pt x="257" y="104"/>
                  </a:lnTo>
                  <a:lnTo>
                    <a:pt x="250" y="99"/>
                  </a:lnTo>
                  <a:lnTo>
                    <a:pt x="245" y="93"/>
                  </a:lnTo>
                  <a:lnTo>
                    <a:pt x="245" y="93"/>
                  </a:lnTo>
                  <a:lnTo>
                    <a:pt x="237" y="96"/>
                  </a:lnTo>
                  <a:lnTo>
                    <a:pt x="228" y="101"/>
                  </a:lnTo>
                  <a:lnTo>
                    <a:pt x="228" y="101"/>
                  </a:lnTo>
                  <a:lnTo>
                    <a:pt x="238" y="111"/>
                  </a:lnTo>
                  <a:lnTo>
                    <a:pt x="238" y="111"/>
                  </a:lnTo>
                  <a:lnTo>
                    <a:pt x="245" y="111"/>
                  </a:lnTo>
                  <a:lnTo>
                    <a:pt x="245" y="111"/>
                  </a:lnTo>
                  <a:close/>
                  <a:moveTo>
                    <a:pt x="134" y="95"/>
                  </a:moveTo>
                  <a:lnTo>
                    <a:pt x="134" y="95"/>
                  </a:lnTo>
                  <a:lnTo>
                    <a:pt x="140" y="107"/>
                  </a:lnTo>
                  <a:lnTo>
                    <a:pt x="145" y="118"/>
                  </a:lnTo>
                  <a:lnTo>
                    <a:pt x="145" y="118"/>
                  </a:lnTo>
                  <a:lnTo>
                    <a:pt x="145" y="121"/>
                  </a:lnTo>
                  <a:lnTo>
                    <a:pt x="145" y="121"/>
                  </a:lnTo>
                  <a:lnTo>
                    <a:pt x="153" y="117"/>
                  </a:lnTo>
                  <a:lnTo>
                    <a:pt x="160" y="111"/>
                  </a:lnTo>
                  <a:lnTo>
                    <a:pt x="164" y="106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70" y="95"/>
                  </a:lnTo>
                  <a:lnTo>
                    <a:pt x="174" y="91"/>
                  </a:lnTo>
                  <a:lnTo>
                    <a:pt x="179" y="85"/>
                  </a:lnTo>
                  <a:lnTo>
                    <a:pt x="186" y="81"/>
                  </a:lnTo>
                  <a:lnTo>
                    <a:pt x="186" y="81"/>
                  </a:lnTo>
                  <a:lnTo>
                    <a:pt x="190" y="80"/>
                  </a:lnTo>
                  <a:lnTo>
                    <a:pt x="193" y="77"/>
                  </a:lnTo>
                  <a:lnTo>
                    <a:pt x="193" y="76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0" y="67"/>
                  </a:lnTo>
                  <a:lnTo>
                    <a:pt x="183" y="61"/>
                  </a:lnTo>
                  <a:lnTo>
                    <a:pt x="179" y="58"/>
                  </a:lnTo>
                  <a:lnTo>
                    <a:pt x="174" y="56"/>
                  </a:lnTo>
                  <a:lnTo>
                    <a:pt x="168" y="55"/>
                  </a:lnTo>
                  <a:lnTo>
                    <a:pt x="162" y="55"/>
                  </a:lnTo>
                  <a:lnTo>
                    <a:pt x="162" y="55"/>
                  </a:lnTo>
                  <a:lnTo>
                    <a:pt x="138" y="55"/>
                  </a:lnTo>
                  <a:lnTo>
                    <a:pt x="138" y="55"/>
                  </a:lnTo>
                  <a:lnTo>
                    <a:pt x="141" y="61"/>
                  </a:lnTo>
                  <a:lnTo>
                    <a:pt x="141" y="67"/>
                  </a:lnTo>
                  <a:lnTo>
                    <a:pt x="141" y="67"/>
                  </a:lnTo>
                  <a:lnTo>
                    <a:pt x="141" y="73"/>
                  </a:lnTo>
                  <a:lnTo>
                    <a:pt x="140" y="80"/>
                  </a:lnTo>
                  <a:lnTo>
                    <a:pt x="138" y="86"/>
                  </a:lnTo>
                  <a:lnTo>
                    <a:pt x="134" y="95"/>
                  </a:lnTo>
                  <a:lnTo>
                    <a:pt x="134" y="95"/>
                  </a:lnTo>
                  <a:close/>
                  <a:moveTo>
                    <a:pt x="583" y="80"/>
                  </a:moveTo>
                  <a:lnTo>
                    <a:pt x="583" y="80"/>
                  </a:lnTo>
                  <a:lnTo>
                    <a:pt x="598" y="96"/>
                  </a:lnTo>
                  <a:lnTo>
                    <a:pt x="619" y="119"/>
                  </a:lnTo>
                  <a:lnTo>
                    <a:pt x="619" y="119"/>
                  </a:lnTo>
                  <a:lnTo>
                    <a:pt x="627" y="115"/>
                  </a:lnTo>
                  <a:lnTo>
                    <a:pt x="638" y="111"/>
                  </a:lnTo>
                  <a:lnTo>
                    <a:pt x="649" y="107"/>
                  </a:lnTo>
                  <a:lnTo>
                    <a:pt x="661" y="106"/>
                  </a:lnTo>
                  <a:lnTo>
                    <a:pt x="661" y="106"/>
                  </a:lnTo>
                  <a:lnTo>
                    <a:pt x="686" y="106"/>
                  </a:lnTo>
                  <a:lnTo>
                    <a:pt x="686" y="106"/>
                  </a:lnTo>
                  <a:lnTo>
                    <a:pt x="683" y="100"/>
                  </a:lnTo>
                  <a:lnTo>
                    <a:pt x="683" y="100"/>
                  </a:lnTo>
                  <a:lnTo>
                    <a:pt x="647" y="97"/>
                  </a:lnTo>
                  <a:lnTo>
                    <a:pt x="647" y="97"/>
                  </a:lnTo>
                  <a:lnTo>
                    <a:pt x="639" y="96"/>
                  </a:lnTo>
                  <a:lnTo>
                    <a:pt x="624" y="92"/>
                  </a:lnTo>
                  <a:lnTo>
                    <a:pt x="583" y="80"/>
                  </a:lnTo>
                  <a:lnTo>
                    <a:pt x="583" y="80"/>
                  </a:lnTo>
                  <a:close/>
                  <a:moveTo>
                    <a:pt x="217" y="114"/>
                  </a:moveTo>
                  <a:lnTo>
                    <a:pt x="217" y="114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9" y="114"/>
                  </a:lnTo>
                  <a:lnTo>
                    <a:pt x="217" y="114"/>
                  </a:lnTo>
                  <a:close/>
                  <a:moveTo>
                    <a:pt x="366" y="66"/>
                  </a:moveTo>
                  <a:lnTo>
                    <a:pt x="366" y="66"/>
                  </a:lnTo>
                  <a:lnTo>
                    <a:pt x="365" y="77"/>
                  </a:lnTo>
                  <a:lnTo>
                    <a:pt x="366" y="88"/>
                  </a:lnTo>
                  <a:lnTo>
                    <a:pt x="368" y="99"/>
                  </a:lnTo>
                  <a:lnTo>
                    <a:pt x="369" y="110"/>
                  </a:lnTo>
                  <a:lnTo>
                    <a:pt x="370" y="110"/>
                  </a:lnTo>
                  <a:lnTo>
                    <a:pt x="370" y="110"/>
                  </a:lnTo>
                  <a:lnTo>
                    <a:pt x="372" y="107"/>
                  </a:lnTo>
                  <a:lnTo>
                    <a:pt x="372" y="107"/>
                  </a:lnTo>
                  <a:lnTo>
                    <a:pt x="379" y="99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5" y="82"/>
                  </a:lnTo>
                  <a:lnTo>
                    <a:pt x="387" y="76"/>
                  </a:lnTo>
                  <a:lnTo>
                    <a:pt x="385" y="63"/>
                  </a:lnTo>
                  <a:lnTo>
                    <a:pt x="385" y="63"/>
                  </a:lnTo>
                  <a:lnTo>
                    <a:pt x="366" y="66"/>
                  </a:lnTo>
                  <a:lnTo>
                    <a:pt x="366" y="66"/>
                  </a:lnTo>
                  <a:close/>
                  <a:moveTo>
                    <a:pt x="925" y="52"/>
                  </a:moveTo>
                  <a:lnTo>
                    <a:pt x="957" y="110"/>
                  </a:lnTo>
                  <a:lnTo>
                    <a:pt x="957" y="110"/>
                  </a:lnTo>
                  <a:lnTo>
                    <a:pt x="961" y="108"/>
                  </a:lnTo>
                  <a:lnTo>
                    <a:pt x="955" y="73"/>
                  </a:lnTo>
                  <a:lnTo>
                    <a:pt x="925" y="52"/>
                  </a:lnTo>
                  <a:close/>
                  <a:moveTo>
                    <a:pt x="202" y="103"/>
                  </a:moveTo>
                  <a:lnTo>
                    <a:pt x="202" y="103"/>
                  </a:lnTo>
                  <a:lnTo>
                    <a:pt x="202" y="106"/>
                  </a:lnTo>
                  <a:lnTo>
                    <a:pt x="202" y="106"/>
                  </a:lnTo>
                  <a:lnTo>
                    <a:pt x="204" y="104"/>
                  </a:lnTo>
                  <a:lnTo>
                    <a:pt x="204" y="104"/>
                  </a:lnTo>
                  <a:lnTo>
                    <a:pt x="202" y="103"/>
                  </a:lnTo>
                  <a:lnTo>
                    <a:pt x="202" y="103"/>
                  </a:lnTo>
                  <a:close/>
                  <a:moveTo>
                    <a:pt x="475" y="62"/>
                  </a:moveTo>
                  <a:lnTo>
                    <a:pt x="475" y="62"/>
                  </a:lnTo>
                  <a:lnTo>
                    <a:pt x="471" y="62"/>
                  </a:lnTo>
                  <a:lnTo>
                    <a:pt x="471" y="62"/>
                  </a:lnTo>
                  <a:lnTo>
                    <a:pt x="458" y="66"/>
                  </a:lnTo>
                  <a:lnTo>
                    <a:pt x="448" y="70"/>
                  </a:lnTo>
                  <a:lnTo>
                    <a:pt x="444" y="73"/>
                  </a:lnTo>
                  <a:lnTo>
                    <a:pt x="443" y="76"/>
                  </a:lnTo>
                  <a:lnTo>
                    <a:pt x="443" y="76"/>
                  </a:lnTo>
                  <a:lnTo>
                    <a:pt x="444" y="78"/>
                  </a:lnTo>
                  <a:lnTo>
                    <a:pt x="448" y="82"/>
                  </a:lnTo>
                  <a:lnTo>
                    <a:pt x="456" y="88"/>
                  </a:lnTo>
                  <a:lnTo>
                    <a:pt x="470" y="93"/>
                  </a:lnTo>
                  <a:lnTo>
                    <a:pt x="470" y="93"/>
                  </a:lnTo>
                  <a:lnTo>
                    <a:pt x="503" y="106"/>
                  </a:lnTo>
                  <a:lnTo>
                    <a:pt x="503" y="106"/>
                  </a:lnTo>
                  <a:lnTo>
                    <a:pt x="501" y="96"/>
                  </a:lnTo>
                  <a:lnTo>
                    <a:pt x="499" y="86"/>
                  </a:lnTo>
                  <a:lnTo>
                    <a:pt x="495" y="77"/>
                  </a:lnTo>
                  <a:lnTo>
                    <a:pt x="491" y="70"/>
                  </a:lnTo>
                  <a:lnTo>
                    <a:pt x="491" y="70"/>
                  </a:lnTo>
                  <a:lnTo>
                    <a:pt x="486" y="66"/>
                  </a:lnTo>
                  <a:lnTo>
                    <a:pt x="484" y="65"/>
                  </a:lnTo>
                  <a:lnTo>
                    <a:pt x="480" y="62"/>
                  </a:lnTo>
                  <a:lnTo>
                    <a:pt x="475" y="62"/>
                  </a:lnTo>
                  <a:lnTo>
                    <a:pt x="475" y="62"/>
                  </a:lnTo>
                  <a:close/>
                  <a:moveTo>
                    <a:pt x="747" y="86"/>
                  </a:moveTo>
                  <a:lnTo>
                    <a:pt x="747" y="86"/>
                  </a:lnTo>
                  <a:lnTo>
                    <a:pt x="787" y="89"/>
                  </a:lnTo>
                  <a:lnTo>
                    <a:pt x="785" y="76"/>
                  </a:lnTo>
                  <a:lnTo>
                    <a:pt x="772" y="66"/>
                  </a:lnTo>
                  <a:lnTo>
                    <a:pt x="749" y="76"/>
                  </a:lnTo>
                  <a:lnTo>
                    <a:pt x="749" y="76"/>
                  </a:lnTo>
                  <a:lnTo>
                    <a:pt x="747" y="86"/>
                  </a:lnTo>
                  <a:lnTo>
                    <a:pt x="747" y="86"/>
                  </a:lnTo>
                  <a:close/>
                  <a:moveTo>
                    <a:pt x="773" y="48"/>
                  </a:moveTo>
                  <a:lnTo>
                    <a:pt x="800" y="66"/>
                  </a:lnTo>
                  <a:lnTo>
                    <a:pt x="803" y="86"/>
                  </a:lnTo>
                  <a:lnTo>
                    <a:pt x="824" y="73"/>
                  </a:lnTo>
                  <a:lnTo>
                    <a:pt x="774" y="35"/>
                  </a:lnTo>
                  <a:lnTo>
                    <a:pt x="747" y="30"/>
                  </a:lnTo>
                  <a:lnTo>
                    <a:pt x="701" y="35"/>
                  </a:lnTo>
                  <a:lnTo>
                    <a:pt x="708" y="70"/>
                  </a:lnTo>
                  <a:lnTo>
                    <a:pt x="731" y="84"/>
                  </a:lnTo>
                  <a:lnTo>
                    <a:pt x="731" y="84"/>
                  </a:lnTo>
                  <a:lnTo>
                    <a:pt x="732" y="74"/>
                  </a:lnTo>
                  <a:lnTo>
                    <a:pt x="732" y="70"/>
                  </a:lnTo>
                  <a:lnTo>
                    <a:pt x="732" y="65"/>
                  </a:lnTo>
                  <a:lnTo>
                    <a:pt x="773" y="48"/>
                  </a:lnTo>
                  <a:close/>
                  <a:moveTo>
                    <a:pt x="694" y="84"/>
                  </a:moveTo>
                  <a:lnTo>
                    <a:pt x="694" y="84"/>
                  </a:lnTo>
                  <a:lnTo>
                    <a:pt x="699" y="84"/>
                  </a:lnTo>
                  <a:lnTo>
                    <a:pt x="694" y="81"/>
                  </a:lnTo>
                  <a:lnTo>
                    <a:pt x="694" y="81"/>
                  </a:lnTo>
                  <a:lnTo>
                    <a:pt x="694" y="84"/>
                  </a:lnTo>
                  <a:lnTo>
                    <a:pt x="694" y="84"/>
                  </a:lnTo>
                  <a:close/>
                  <a:moveTo>
                    <a:pt x="110" y="56"/>
                  </a:moveTo>
                  <a:lnTo>
                    <a:pt x="110" y="56"/>
                  </a:lnTo>
                  <a:lnTo>
                    <a:pt x="111" y="62"/>
                  </a:lnTo>
                  <a:lnTo>
                    <a:pt x="115" y="67"/>
                  </a:lnTo>
                  <a:lnTo>
                    <a:pt x="121" y="76"/>
                  </a:lnTo>
                  <a:lnTo>
                    <a:pt x="121" y="76"/>
                  </a:lnTo>
                  <a:lnTo>
                    <a:pt x="123" y="80"/>
                  </a:lnTo>
                  <a:lnTo>
                    <a:pt x="123" y="80"/>
                  </a:lnTo>
                  <a:lnTo>
                    <a:pt x="125" y="74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3" y="6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14" y="55"/>
                  </a:lnTo>
                  <a:lnTo>
                    <a:pt x="110" y="56"/>
                  </a:lnTo>
                  <a:lnTo>
                    <a:pt x="110" y="56"/>
                  </a:lnTo>
                  <a:close/>
                  <a:moveTo>
                    <a:pt x="263" y="43"/>
                  </a:moveTo>
                  <a:lnTo>
                    <a:pt x="261" y="43"/>
                  </a:lnTo>
                  <a:lnTo>
                    <a:pt x="261" y="43"/>
                  </a:lnTo>
                  <a:lnTo>
                    <a:pt x="258" y="43"/>
                  </a:lnTo>
                  <a:lnTo>
                    <a:pt x="254" y="46"/>
                  </a:lnTo>
                  <a:lnTo>
                    <a:pt x="252" y="50"/>
                  </a:lnTo>
                  <a:lnTo>
                    <a:pt x="250" y="55"/>
                  </a:lnTo>
                  <a:lnTo>
                    <a:pt x="250" y="55"/>
                  </a:lnTo>
                  <a:lnTo>
                    <a:pt x="249" y="62"/>
                  </a:lnTo>
                  <a:lnTo>
                    <a:pt x="249" y="67"/>
                  </a:lnTo>
                  <a:lnTo>
                    <a:pt x="249" y="67"/>
                  </a:lnTo>
                  <a:lnTo>
                    <a:pt x="260" y="66"/>
                  </a:lnTo>
                  <a:lnTo>
                    <a:pt x="271" y="65"/>
                  </a:lnTo>
                  <a:lnTo>
                    <a:pt x="271" y="65"/>
                  </a:lnTo>
                  <a:lnTo>
                    <a:pt x="297" y="59"/>
                  </a:lnTo>
                  <a:lnTo>
                    <a:pt x="297" y="59"/>
                  </a:lnTo>
                  <a:lnTo>
                    <a:pt x="287" y="52"/>
                  </a:lnTo>
                  <a:lnTo>
                    <a:pt x="279" y="48"/>
                  </a:lnTo>
                  <a:lnTo>
                    <a:pt x="271" y="44"/>
                  </a:lnTo>
                  <a:lnTo>
                    <a:pt x="263" y="43"/>
                  </a:lnTo>
                  <a:lnTo>
                    <a:pt x="263" y="43"/>
                  </a:lnTo>
                  <a:close/>
                  <a:moveTo>
                    <a:pt x="231" y="66"/>
                  </a:moveTo>
                  <a:lnTo>
                    <a:pt x="231" y="66"/>
                  </a:lnTo>
                  <a:lnTo>
                    <a:pt x="232" y="66"/>
                  </a:lnTo>
                  <a:lnTo>
                    <a:pt x="232" y="66"/>
                  </a:lnTo>
                  <a:lnTo>
                    <a:pt x="232" y="59"/>
                  </a:lnTo>
                  <a:lnTo>
                    <a:pt x="234" y="52"/>
                  </a:lnTo>
                  <a:lnTo>
                    <a:pt x="234" y="52"/>
                  </a:lnTo>
                  <a:lnTo>
                    <a:pt x="237" y="46"/>
                  </a:lnTo>
                  <a:lnTo>
                    <a:pt x="239" y="39"/>
                  </a:lnTo>
                  <a:lnTo>
                    <a:pt x="242" y="35"/>
                  </a:lnTo>
                  <a:lnTo>
                    <a:pt x="246" y="32"/>
                  </a:lnTo>
                  <a:lnTo>
                    <a:pt x="253" y="28"/>
                  </a:lnTo>
                  <a:lnTo>
                    <a:pt x="260" y="26"/>
                  </a:lnTo>
                  <a:lnTo>
                    <a:pt x="260" y="26"/>
                  </a:lnTo>
                  <a:lnTo>
                    <a:pt x="267" y="26"/>
                  </a:lnTo>
                  <a:lnTo>
                    <a:pt x="275" y="28"/>
                  </a:lnTo>
                  <a:lnTo>
                    <a:pt x="282" y="30"/>
                  </a:lnTo>
                  <a:lnTo>
                    <a:pt x="290" y="35"/>
                  </a:lnTo>
                  <a:lnTo>
                    <a:pt x="303" y="44"/>
                  </a:lnTo>
                  <a:lnTo>
                    <a:pt x="317" y="56"/>
                  </a:lnTo>
                  <a:lnTo>
                    <a:pt x="317" y="56"/>
                  </a:lnTo>
                  <a:lnTo>
                    <a:pt x="351" y="52"/>
                  </a:lnTo>
                  <a:lnTo>
                    <a:pt x="351" y="52"/>
                  </a:lnTo>
                  <a:lnTo>
                    <a:pt x="354" y="43"/>
                  </a:lnTo>
                  <a:lnTo>
                    <a:pt x="357" y="33"/>
                  </a:lnTo>
                  <a:lnTo>
                    <a:pt x="223" y="20"/>
                  </a:lnTo>
                  <a:lnTo>
                    <a:pt x="231" y="66"/>
                  </a:lnTo>
                  <a:close/>
                  <a:moveTo>
                    <a:pt x="432" y="58"/>
                  </a:moveTo>
                  <a:lnTo>
                    <a:pt x="433" y="62"/>
                  </a:lnTo>
                  <a:lnTo>
                    <a:pt x="433" y="62"/>
                  </a:lnTo>
                  <a:lnTo>
                    <a:pt x="439" y="56"/>
                  </a:lnTo>
                  <a:lnTo>
                    <a:pt x="439" y="56"/>
                  </a:lnTo>
                  <a:lnTo>
                    <a:pt x="432" y="58"/>
                  </a:lnTo>
                  <a:lnTo>
                    <a:pt x="432" y="58"/>
                  </a:lnTo>
                  <a:close/>
                  <a:moveTo>
                    <a:pt x="373" y="36"/>
                  </a:moveTo>
                  <a:lnTo>
                    <a:pt x="373" y="36"/>
                  </a:lnTo>
                  <a:lnTo>
                    <a:pt x="370" y="41"/>
                  </a:lnTo>
                  <a:lnTo>
                    <a:pt x="369" y="50"/>
                  </a:lnTo>
                  <a:lnTo>
                    <a:pt x="369" y="50"/>
                  </a:lnTo>
                  <a:lnTo>
                    <a:pt x="381" y="48"/>
                  </a:lnTo>
                  <a:lnTo>
                    <a:pt x="381" y="48"/>
                  </a:lnTo>
                  <a:lnTo>
                    <a:pt x="377" y="41"/>
                  </a:lnTo>
                  <a:lnTo>
                    <a:pt x="374" y="36"/>
                  </a:lnTo>
                  <a:lnTo>
                    <a:pt x="373" y="36"/>
                  </a:lnTo>
                  <a:close/>
                  <a:moveTo>
                    <a:pt x="395" y="37"/>
                  </a:moveTo>
                  <a:lnTo>
                    <a:pt x="395" y="37"/>
                  </a:lnTo>
                  <a:lnTo>
                    <a:pt x="398" y="46"/>
                  </a:lnTo>
                  <a:lnTo>
                    <a:pt x="398" y="46"/>
                  </a:lnTo>
                  <a:lnTo>
                    <a:pt x="410" y="44"/>
                  </a:lnTo>
                  <a:lnTo>
                    <a:pt x="413" y="41"/>
                  </a:lnTo>
                  <a:lnTo>
                    <a:pt x="413" y="41"/>
                  </a:lnTo>
                  <a:lnTo>
                    <a:pt x="414" y="40"/>
                  </a:lnTo>
                  <a:lnTo>
                    <a:pt x="395" y="37"/>
                  </a:lnTo>
                  <a:close/>
                  <a:moveTo>
                    <a:pt x="456" y="28"/>
                  </a:moveTo>
                  <a:lnTo>
                    <a:pt x="466" y="29"/>
                  </a:lnTo>
                  <a:lnTo>
                    <a:pt x="466" y="29"/>
                  </a:lnTo>
                  <a:lnTo>
                    <a:pt x="465" y="24"/>
                  </a:lnTo>
                  <a:lnTo>
                    <a:pt x="465" y="24"/>
                  </a:lnTo>
                  <a:lnTo>
                    <a:pt x="456" y="28"/>
                  </a:lnTo>
                  <a:lnTo>
                    <a:pt x="456" y="28"/>
                  </a:lnTo>
                  <a:close/>
                </a:path>
              </a:pathLst>
            </a:custGeom>
            <a:solidFill>
              <a:srgbClr val="B4D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87"/>
            <p:cNvSpPr>
              <a:spLocks noEditPoints="1"/>
            </p:cNvSpPr>
            <p:nvPr/>
          </p:nvSpPr>
          <p:spPr bwMode="auto">
            <a:xfrm>
              <a:off x="2254251" y="4791075"/>
              <a:ext cx="1601788" cy="330200"/>
            </a:xfrm>
            <a:custGeom>
              <a:avLst/>
              <a:gdLst>
                <a:gd name="T0" fmla="*/ 72 w 1009"/>
                <a:gd name="T1" fmla="*/ 174 h 208"/>
                <a:gd name="T2" fmla="*/ 49 w 1009"/>
                <a:gd name="T3" fmla="*/ 28 h 208"/>
                <a:gd name="T4" fmla="*/ 154 w 1009"/>
                <a:gd name="T5" fmla="*/ 49 h 208"/>
                <a:gd name="T6" fmla="*/ 379 w 1009"/>
                <a:gd name="T7" fmla="*/ 28 h 208"/>
                <a:gd name="T8" fmla="*/ 684 w 1009"/>
                <a:gd name="T9" fmla="*/ 63 h 208"/>
                <a:gd name="T10" fmla="*/ 902 w 1009"/>
                <a:gd name="T11" fmla="*/ 141 h 208"/>
                <a:gd name="T12" fmla="*/ 604 w 1009"/>
                <a:gd name="T13" fmla="*/ 152 h 208"/>
                <a:gd name="T14" fmla="*/ 322 w 1009"/>
                <a:gd name="T15" fmla="*/ 153 h 208"/>
                <a:gd name="T16" fmla="*/ 275 w 1009"/>
                <a:gd name="T17" fmla="*/ 186 h 208"/>
                <a:gd name="T18" fmla="*/ 424 w 1009"/>
                <a:gd name="T19" fmla="*/ 201 h 208"/>
                <a:gd name="T20" fmla="*/ 816 w 1009"/>
                <a:gd name="T21" fmla="*/ 129 h 208"/>
                <a:gd name="T22" fmla="*/ 977 w 1009"/>
                <a:gd name="T23" fmla="*/ 133 h 208"/>
                <a:gd name="T24" fmla="*/ 651 w 1009"/>
                <a:gd name="T25" fmla="*/ 86 h 208"/>
                <a:gd name="T26" fmla="*/ 222 w 1009"/>
                <a:gd name="T27" fmla="*/ 90 h 208"/>
                <a:gd name="T28" fmla="*/ 118 w 1009"/>
                <a:gd name="T29" fmla="*/ 34 h 208"/>
                <a:gd name="T30" fmla="*/ 1 w 1009"/>
                <a:gd name="T31" fmla="*/ 97 h 208"/>
                <a:gd name="T32" fmla="*/ 82 w 1009"/>
                <a:gd name="T33" fmla="*/ 155 h 208"/>
                <a:gd name="T34" fmla="*/ 211 w 1009"/>
                <a:gd name="T35" fmla="*/ 191 h 208"/>
                <a:gd name="T36" fmla="*/ 250 w 1009"/>
                <a:gd name="T37" fmla="*/ 180 h 208"/>
                <a:gd name="T38" fmla="*/ 437 w 1009"/>
                <a:gd name="T39" fmla="*/ 146 h 208"/>
                <a:gd name="T40" fmla="*/ 447 w 1009"/>
                <a:gd name="T41" fmla="*/ 135 h 208"/>
                <a:gd name="T42" fmla="*/ 58 w 1009"/>
                <a:gd name="T43" fmla="*/ 161 h 208"/>
                <a:gd name="T44" fmla="*/ 41 w 1009"/>
                <a:gd name="T45" fmla="*/ 155 h 208"/>
                <a:gd name="T46" fmla="*/ 371 w 1009"/>
                <a:gd name="T47" fmla="*/ 146 h 208"/>
                <a:gd name="T48" fmla="*/ 240 w 1009"/>
                <a:gd name="T49" fmla="*/ 138 h 208"/>
                <a:gd name="T50" fmla="*/ 247 w 1009"/>
                <a:gd name="T51" fmla="*/ 156 h 208"/>
                <a:gd name="T52" fmla="*/ 170 w 1009"/>
                <a:gd name="T53" fmla="*/ 130 h 208"/>
                <a:gd name="T54" fmla="*/ 314 w 1009"/>
                <a:gd name="T55" fmla="*/ 137 h 208"/>
                <a:gd name="T56" fmla="*/ 320 w 1009"/>
                <a:gd name="T57" fmla="*/ 133 h 208"/>
                <a:gd name="T58" fmla="*/ 252 w 1009"/>
                <a:gd name="T59" fmla="*/ 137 h 208"/>
                <a:gd name="T60" fmla="*/ 431 w 1009"/>
                <a:gd name="T61" fmla="*/ 135 h 208"/>
                <a:gd name="T62" fmla="*/ 456 w 1009"/>
                <a:gd name="T63" fmla="*/ 127 h 208"/>
                <a:gd name="T64" fmla="*/ 398 w 1009"/>
                <a:gd name="T65" fmla="*/ 101 h 208"/>
                <a:gd name="T66" fmla="*/ 521 w 1009"/>
                <a:gd name="T67" fmla="*/ 141 h 208"/>
                <a:gd name="T68" fmla="*/ 486 w 1009"/>
                <a:gd name="T69" fmla="*/ 58 h 208"/>
                <a:gd name="T70" fmla="*/ 563 w 1009"/>
                <a:gd name="T71" fmla="*/ 134 h 208"/>
                <a:gd name="T72" fmla="*/ 555 w 1009"/>
                <a:gd name="T73" fmla="*/ 85 h 208"/>
                <a:gd name="T74" fmla="*/ 125 w 1009"/>
                <a:gd name="T75" fmla="*/ 118 h 208"/>
                <a:gd name="T76" fmla="*/ 46 w 1009"/>
                <a:gd name="T77" fmla="*/ 115 h 208"/>
                <a:gd name="T78" fmla="*/ 94 w 1009"/>
                <a:gd name="T79" fmla="*/ 56 h 208"/>
                <a:gd name="T80" fmla="*/ 284 w 1009"/>
                <a:gd name="T81" fmla="*/ 126 h 208"/>
                <a:gd name="T82" fmla="*/ 295 w 1009"/>
                <a:gd name="T83" fmla="*/ 115 h 208"/>
                <a:gd name="T84" fmla="*/ 274 w 1009"/>
                <a:gd name="T85" fmla="*/ 120 h 208"/>
                <a:gd name="T86" fmla="*/ 311 w 1009"/>
                <a:gd name="T87" fmla="*/ 111 h 208"/>
                <a:gd name="T88" fmla="*/ 188 w 1009"/>
                <a:gd name="T89" fmla="*/ 67 h 208"/>
                <a:gd name="T90" fmla="*/ 164 w 1009"/>
                <a:gd name="T91" fmla="*/ 66 h 208"/>
                <a:gd name="T92" fmla="*/ 622 w 1009"/>
                <a:gd name="T93" fmla="*/ 130 h 208"/>
                <a:gd name="T94" fmla="*/ 628 w 1009"/>
                <a:gd name="T95" fmla="*/ 120 h 208"/>
                <a:gd name="T96" fmla="*/ 370 w 1009"/>
                <a:gd name="T97" fmla="*/ 119 h 208"/>
                <a:gd name="T98" fmla="*/ 371 w 1009"/>
                <a:gd name="T99" fmla="*/ 75 h 208"/>
                <a:gd name="T100" fmla="*/ 204 w 1009"/>
                <a:gd name="T101" fmla="*/ 111 h 208"/>
                <a:gd name="T102" fmla="*/ 499 w 1009"/>
                <a:gd name="T103" fmla="*/ 84 h 208"/>
                <a:gd name="T104" fmla="*/ 447 w 1009"/>
                <a:gd name="T105" fmla="*/ 84 h 208"/>
                <a:gd name="T106" fmla="*/ 802 w 1009"/>
                <a:gd name="T107" fmla="*/ 100 h 208"/>
                <a:gd name="T108" fmla="*/ 695 w 1009"/>
                <a:gd name="T109" fmla="*/ 93 h 208"/>
                <a:gd name="T110" fmla="*/ 109 w 1009"/>
                <a:gd name="T111" fmla="*/ 66 h 208"/>
                <a:gd name="T112" fmla="*/ 251 w 1009"/>
                <a:gd name="T113" fmla="*/ 78 h 208"/>
                <a:gd name="T114" fmla="*/ 263 w 1009"/>
                <a:gd name="T115" fmla="*/ 51 h 208"/>
                <a:gd name="T116" fmla="*/ 361 w 1009"/>
                <a:gd name="T117" fmla="*/ 43 h 208"/>
                <a:gd name="T118" fmla="*/ 232 w 1009"/>
                <a:gd name="T119" fmla="*/ 74 h 208"/>
                <a:gd name="T120" fmla="*/ 383 w 1009"/>
                <a:gd name="T121" fmla="*/ 59 h 208"/>
                <a:gd name="T122" fmla="*/ 423 w 1009"/>
                <a:gd name="T123" fmla="*/ 45 h 208"/>
                <a:gd name="T124" fmla="*/ 465 w 1009"/>
                <a:gd name="T125" fmla="*/ 3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9" h="208">
                  <a:moveTo>
                    <a:pt x="211" y="205"/>
                  </a:moveTo>
                  <a:lnTo>
                    <a:pt x="211" y="202"/>
                  </a:lnTo>
                  <a:lnTo>
                    <a:pt x="211" y="202"/>
                  </a:lnTo>
                  <a:lnTo>
                    <a:pt x="202" y="201"/>
                  </a:lnTo>
                  <a:lnTo>
                    <a:pt x="194" y="200"/>
                  </a:lnTo>
                  <a:lnTo>
                    <a:pt x="187" y="197"/>
                  </a:lnTo>
                  <a:lnTo>
                    <a:pt x="181" y="194"/>
                  </a:lnTo>
                  <a:lnTo>
                    <a:pt x="181" y="194"/>
                  </a:lnTo>
                  <a:lnTo>
                    <a:pt x="179" y="190"/>
                  </a:lnTo>
                  <a:lnTo>
                    <a:pt x="174" y="187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70" y="172"/>
                  </a:lnTo>
                  <a:lnTo>
                    <a:pt x="170" y="171"/>
                  </a:lnTo>
                  <a:lnTo>
                    <a:pt x="168" y="170"/>
                  </a:lnTo>
                  <a:lnTo>
                    <a:pt x="168" y="170"/>
                  </a:lnTo>
                  <a:lnTo>
                    <a:pt x="159" y="167"/>
                  </a:lnTo>
                  <a:lnTo>
                    <a:pt x="151" y="161"/>
                  </a:lnTo>
                  <a:lnTo>
                    <a:pt x="146" y="155"/>
                  </a:lnTo>
                  <a:lnTo>
                    <a:pt x="140" y="146"/>
                  </a:lnTo>
                  <a:lnTo>
                    <a:pt x="140" y="144"/>
                  </a:lnTo>
                  <a:lnTo>
                    <a:pt x="138" y="145"/>
                  </a:lnTo>
                  <a:lnTo>
                    <a:pt x="138" y="145"/>
                  </a:lnTo>
                  <a:lnTo>
                    <a:pt x="125" y="146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3" y="146"/>
                  </a:lnTo>
                  <a:lnTo>
                    <a:pt x="103" y="146"/>
                  </a:lnTo>
                  <a:lnTo>
                    <a:pt x="103" y="146"/>
                  </a:lnTo>
                  <a:lnTo>
                    <a:pt x="101" y="146"/>
                  </a:lnTo>
                  <a:lnTo>
                    <a:pt x="101" y="146"/>
                  </a:lnTo>
                  <a:lnTo>
                    <a:pt x="88" y="148"/>
                  </a:lnTo>
                  <a:lnTo>
                    <a:pt x="80" y="149"/>
                  </a:lnTo>
                  <a:lnTo>
                    <a:pt x="80" y="149"/>
                  </a:lnTo>
                  <a:lnTo>
                    <a:pt x="75" y="152"/>
                  </a:lnTo>
                  <a:lnTo>
                    <a:pt x="72" y="155"/>
                  </a:lnTo>
                  <a:lnTo>
                    <a:pt x="72" y="155"/>
                  </a:lnTo>
                  <a:lnTo>
                    <a:pt x="69" y="157"/>
                  </a:lnTo>
                  <a:lnTo>
                    <a:pt x="69" y="161"/>
                  </a:lnTo>
                  <a:lnTo>
                    <a:pt x="69" y="161"/>
                  </a:lnTo>
                  <a:lnTo>
                    <a:pt x="71" y="168"/>
                  </a:lnTo>
                  <a:lnTo>
                    <a:pt x="72" y="174"/>
                  </a:lnTo>
                  <a:lnTo>
                    <a:pt x="72" y="174"/>
                  </a:lnTo>
                  <a:lnTo>
                    <a:pt x="73" y="182"/>
                  </a:lnTo>
                  <a:lnTo>
                    <a:pt x="73" y="182"/>
                  </a:lnTo>
                  <a:lnTo>
                    <a:pt x="72" y="185"/>
                  </a:lnTo>
                  <a:lnTo>
                    <a:pt x="71" y="187"/>
                  </a:lnTo>
                  <a:lnTo>
                    <a:pt x="71" y="187"/>
                  </a:lnTo>
                  <a:lnTo>
                    <a:pt x="68" y="189"/>
                  </a:lnTo>
                  <a:lnTo>
                    <a:pt x="67" y="189"/>
                  </a:lnTo>
                  <a:lnTo>
                    <a:pt x="67" y="189"/>
                  </a:lnTo>
                  <a:lnTo>
                    <a:pt x="62" y="189"/>
                  </a:lnTo>
                  <a:lnTo>
                    <a:pt x="58" y="187"/>
                  </a:lnTo>
                  <a:lnTo>
                    <a:pt x="58" y="187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38" y="175"/>
                  </a:lnTo>
                  <a:lnTo>
                    <a:pt x="31" y="168"/>
                  </a:lnTo>
                  <a:lnTo>
                    <a:pt x="27" y="161"/>
                  </a:lnTo>
                  <a:lnTo>
                    <a:pt x="24" y="155"/>
                  </a:lnTo>
                  <a:lnTo>
                    <a:pt x="24" y="155"/>
                  </a:lnTo>
                  <a:lnTo>
                    <a:pt x="23" y="148"/>
                  </a:lnTo>
                  <a:lnTo>
                    <a:pt x="23" y="148"/>
                  </a:lnTo>
                  <a:lnTo>
                    <a:pt x="23" y="144"/>
                  </a:lnTo>
                  <a:lnTo>
                    <a:pt x="23" y="142"/>
                  </a:lnTo>
                  <a:lnTo>
                    <a:pt x="22" y="141"/>
                  </a:lnTo>
                  <a:lnTo>
                    <a:pt x="22" y="141"/>
                  </a:lnTo>
                  <a:lnTo>
                    <a:pt x="16" y="138"/>
                  </a:lnTo>
                  <a:lnTo>
                    <a:pt x="11" y="133"/>
                  </a:lnTo>
                  <a:lnTo>
                    <a:pt x="11" y="133"/>
                  </a:lnTo>
                  <a:lnTo>
                    <a:pt x="8" y="129"/>
                  </a:lnTo>
                  <a:lnTo>
                    <a:pt x="7" y="12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99"/>
                  </a:lnTo>
                  <a:lnTo>
                    <a:pt x="9" y="85"/>
                  </a:lnTo>
                  <a:lnTo>
                    <a:pt x="15" y="70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2" y="34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7" y="22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37" y="48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19" y="93"/>
                  </a:lnTo>
                  <a:lnTo>
                    <a:pt x="16" y="10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20"/>
                  </a:lnTo>
                  <a:lnTo>
                    <a:pt x="20" y="126"/>
                  </a:lnTo>
                  <a:lnTo>
                    <a:pt x="20" y="126"/>
                  </a:lnTo>
                  <a:lnTo>
                    <a:pt x="20" y="126"/>
                  </a:lnTo>
                  <a:lnTo>
                    <a:pt x="23" y="130"/>
                  </a:lnTo>
                  <a:lnTo>
                    <a:pt x="26" y="131"/>
                  </a:lnTo>
                  <a:lnTo>
                    <a:pt x="27" y="129"/>
                  </a:lnTo>
                  <a:lnTo>
                    <a:pt x="27" y="129"/>
                  </a:lnTo>
                  <a:lnTo>
                    <a:pt x="31" y="119"/>
                  </a:lnTo>
                  <a:lnTo>
                    <a:pt x="37" y="111"/>
                  </a:lnTo>
                  <a:lnTo>
                    <a:pt x="47" y="93"/>
                  </a:lnTo>
                  <a:lnTo>
                    <a:pt x="47" y="93"/>
                  </a:lnTo>
                  <a:lnTo>
                    <a:pt x="61" y="73"/>
                  </a:lnTo>
                  <a:lnTo>
                    <a:pt x="67" y="63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6" y="45"/>
                  </a:lnTo>
                  <a:lnTo>
                    <a:pt x="82" y="40"/>
                  </a:lnTo>
                  <a:lnTo>
                    <a:pt x="82" y="40"/>
                  </a:lnTo>
                  <a:lnTo>
                    <a:pt x="90" y="36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103" y="36"/>
                  </a:lnTo>
                  <a:lnTo>
                    <a:pt x="103" y="36"/>
                  </a:lnTo>
                  <a:lnTo>
                    <a:pt x="110" y="37"/>
                  </a:lnTo>
                  <a:lnTo>
                    <a:pt x="116" y="40"/>
                  </a:lnTo>
                  <a:lnTo>
                    <a:pt x="123" y="44"/>
                  </a:lnTo>
                  <a:lnTo>
                    <a:pt x="128" y="48"/>
                  </a:lnTo>
                  <a:lnTo>
                    <a:pt x="128" y="49"/>
                  </a:lnTo>
                  <a:lnTo>
                    <a:pt x="129" y="49"/>
                  </a:lnTo>
                  <a:lnTo>
                    <a:pt x="129" y="49"/>
                  </a:lnTo>
                  <a:lnTo>
                    <a:pt x="140" y="49"/>
                  </a:lnTo>
                  <a:lnTo>
                    <a:pt x="140" y="49"/>
                  </a:lnTo>
                  <a:lnTo>
                    <a:pt x="154" y="49"/>
                  </a:lnTo>
                  <a:lnTo>
                    <a:pt x="154" y="49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6" y="49"/>
                  </a:lnTo>
                  <a:lnTo>
                    <a:pt x="166" y="49"/>
                  </a:lnTo>
                  <a:lnTo>
                    <a:pt x="174" y="49"/>
                  </a:lnTo>
                  <a:lnTo>
                    <a:pt x="183" y="52"/>
                  </a:lnTo>
                  <a:lnTo>
                    <a:pt x="189" y="55"/>
                  </a:lnTo>
                  <a:lnTo>
                    <a:pt x="195" y="59"/>
                  </a:lnTo>
                  <a:lnTo>
                    <a:pt x="200" y="63"/>
                  </a:lnTo>
                  <a:lnTo>
                    <a:pt x="203" y="69"/>
                  </a:lnTo>
                  <a:lnTo>
                    <a:pt x="206" y="73"/>
                  </a:lnTo>
                  <a:lnTo>
                    <a:pt x="209" y="78"/>
                  </a:lnTo>
                  <a:lnTo>
                    <a:pt x="209" y="78"/>
                  </a:lnTo>
                  <a:lnTo>
                    <a:pt x="209" y="82"/>
                  </a:lnTo>
                  <a:lnTo>
                    <a:pt x="209" y="82"/>
                  </a:lnTo>
                  <a:lnTo>
                    <a:pt x="207" y="89"/>
                  </a:lnTo>
                  <a:lnTo>
                    <a:pt x="206" y="93"/>
                  </a:lnTo>
                  <a:lnTo>
                    <a:pt x="203" y="97"/>
                  </a:lnTo>
                  <a:lnTo>
                    <a:pt x="207" y="97"/>
                  </a:lnTo>
                  <a:lnTo>
                    <a:pt x="207" y="97"/>
                  </a:lnTo>
                  <a:lnTo>
                    <a:pt x="217" y="101"/>
                  </a:lnTo>
                  <a:lnTo>
                    <a:pt x="218" y="103"/>
                  </a:lnTo>
                  <a:lnTo>
                    <a:pt x="219" y="101"/>
                  </a:lnTo>
                  <a:lnTo>
                    <a:pt x="219" y="101"/>
                  </a:lnTo>
                  <a:lnTo>
                    <a:pt x="225" y="96"/>
                  </a:lnTo>
                  <a:lnTo>
                    <a:pt x="232" y="92"/>
                  </a:lnTo>
                  <a:lnTo>
                    <a:pt x="240" y="89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24" y="85"/>
                  </a:lnTo>
                  <a:lnTo>
                    <a:pt x="224" y="88"/>
                  </a:lnTo>
                  <a:lnTo>
                    <a:pt x="224" y="85"/>
                  </a:lnTo>
                  <a:lnTo>
                    <a:pt x="221" y="85"/>
                  </a:lnTo>
                  <a:lnTo>
                    <a:pt x="209" y="13"/>
                  </a:lnTo>
                  <a:lnTo>
                    <a:pt x="370" y="29"/>
                  </a:lnTo>
                  <a:lnTo>
                    <a:pt x="371" y="28"/>
                  </a:lnTo>
                  <a:lnTo>
                    <a:pt x="370" y="26"/>
                  </a:lnTo>
                  <a:lnTo>
                    <a:pt x="371" y="28"/>
                  </a:lnTo>
                  <a:lnTo>
                    <a:pt x="371" y="28"/>
                  </a:lnTo>
                  <a:lnTo>
                    <a:pt x="375" y="28"/>
                  </a:lnTo>
                  <a:lnTo>
                    <a:pt x="375" y="28"/>
                  </a:lnTo>
                  <a:lnTo>
                    <a:pt x="379" y="28"/>
                  </a:lnTo>
                  <a:lnTo>
                    <a:pt x="382" y="30"/>
                  </a:lnTo>
                  <a:lnTo>
                    <a:pt x="383" y="30"/>
                  </a:lnTo>
                  <a:lnTo>
                    <a:pt x="434" y="36"/>
                  </a:lnTo>
                  <a:lnTo>
                    <a:pt x="435" y="34"/>
                  </a:lnTo>
                  <a:lnTo>
                    <a:pt x="435" y="34"/>
                  </a:lnTo>
                  <a:lnTo>
                    <a:pt x="443" y="29"/>
                  </a:lnTo>
                  <a:lnTo>
                    <a:pt x="453" y="23"/>
                  </a:lnTo>
                  <a:lnTo>
                    <a:pt x="453" y="23"/>
                  </a:lnTo>
                  <a:lnTo>
                    <a:pt x="461" y="19"/>
                  </a:lnTo>
                  <a:lnTo>
                    <a:pt x="468" y="18"/>
                  </a:lnTo>
                  <a:lnTo>
                    <a:pt x="469" y="18"/>
                  </a:lnTo>
                  <a:lnTo>
                    <a:pt x="469" y="18"/>
                  </a:lnTo>
                  <a:lnTo>
                    <a:pt x="469" y="18"/>
                  </a:lnTo>
                  <a:lnTo>
                    <a:pt x="473" y="19"/>
                  </a:lnTo>
                  <a:lnTo>
                    <a:pt x="476" y="21"/>
                  </a:lnTo>
                  <a:lnTo>
                    <a:pt x="476" y="21"/>
                  </a:lnTo>
                  <a:lnTo>
                    <a:pt x="480" y="28"/>
                  </a:lnTo>
                  <a:lnTo>
                    <a:pt x="482" y="34"/>
                  </a:lnTo>
                  <a:lnTo>
                    <a:pt x="482" y="34"/>
                  </a:lnTo>
                  <a:lnTo>
                    <a:pt x="482" y="38"/>
                  </a:lnTo>
                  <a:lnTo>
                    <a:pt x="480" y="40"/>
                  </a:lnTo>
                  <a:lnTo>
                    <a:pt x="495" y="43"/>
                  </a:lnTo>
                  <a:lnTo>
                    <a:pt x="497" y="40"/>
                  </a:lnTo>
                  <a:lnTo>
                    <a:pt x="495" y="43"/>
                  </a:lnTo>
                  <a:lnTo>
                    <a:pt x="495" y="43"/>
                  </a:lnTo>
                  <a:lnTo>
                    <a:pt x="588" y="74"/>
                  </a:lnTo>
                  <a:lnTo>
                    <a:pt x="588" y="74"/>
                  </a:lnTo>
                  <a:lnTo>
                    <a:pt x="629" y="86"/>
                  </a:lnTo>
                  <a:lnTo>
                    <a:pt x="629" y="86"/>
                  </a:lnTo>
                  <a:lnTo>
                    <a:pt x="643" y="90"/>
                  </a:lnTo>
                  <a:lnTo>
                    <a:pt x="643" y="90"/>
                  </a:lnTo>
                  <a:lnTo>
                    <a:pt x="651" y="92"/>
                  </a:lnTo>
                  <a:lnTo>
                    <a:pt x="651" y="92"/>
                  </a:lnTo>
                  <a:lnTo>
                    <a:pt x="674" y="93"/>
                  </a:lnTo>
                  <a:lnTo>
                    <a:pt x="678" y="93"/>
                  </a:lnTo>
                  <a:lnTo>
                    <a:pt x="677" y="89"/>
                  </a:lnTo>
                  <a:lnTo>
                    <a:pt x="677" y="89"/>
                  </a:lnTo>
                  <a:lnTo>
                    <a:pt x="673" y="79"/>
                  </a:lnTo>
                  <a:lnTo>
                    <a:pt x="673" y="71"/>
                  </a:lnTo>
                  <a:lnTo>
                    <a:pt x="673" y="71"/>
                  </a:lnTo>
                  <a:lnTo>
                    <a:pt x="673" y="64"/>
                  </a:lnTo>
                  <a:lnTo>
                    <a:pt x="677" y="47"/>
                  </a:lnTo>
                  <a:lnTo>
                    <a:pt x="684" y="63"/>
                  </a:lnTo>
                  <a:lnTo>
                    <a:pt x="684" y="63"/>
                  </a:lnTo>
                  <a:lnTo>
                    <a:pt x="693" y="89"/>
                  </a:lnTo>
                  <a:lnTo>
                    <a:pt x="697" y="88"/>
                  </a:lnTo>
                  <a:lnTo>
                    <a:pt x="686" y="30"/>
                  </a:lnTo>
                  <a:lnTo>
                    <a:pt x="749" y="25"/>
                  </a:lnTo>
                  <a:lnTo>
                    <a:pt x="782" y="29"/>
                  </a:lnTo>
                  <a:lnTo>
                    <a:pt x="847" y="81"/>
                  </a:lnTo>
                  <a:lnTo>
                    <a:pt x="817" y="103"/>
                  </a:lnTo>
                  <a:lnTo>
                    <a:pt x="862" y="92"/>
                  </a:lnTo>
                  <a:lnTo>
                    <a:pt x="864" y="64"/>
                  </a:lnTo>
                  <a:lnTo>
                    <a:pt x="875" y="64"/>
                  </a:lnTo>
                  <a:lnTo>
                    <a:pt x="884" y="127"/>
                  </a:lnTo>
                  <a:lnTo>
                    <a:pt x="886" y="129"/>
                  </a:lnTo>
                  <a:lnTo>
                    <a:pt x="886" y="129"/>
                  </a:lnTo>
                  <a:lnTo>
                    <a:pt x="894" y="129"/>
                  </a:lnTo>
                  <a:lnTo>
                    <a:pt x="894" y="129"/>
                  </a:lnTo>
                  <a:lnTo>
                    <a:pt x="894" y="129"/>
                  </a:lnTo>
                  <a:lnTo>
                    <a:pt x="902" y="130"/>
                  </a:lnTo>
                  <a:lnTo>
                    <a:pt x="902" y="130"/>
                  </a:lnTo>
                  <a:lnTo>
                    <a:pt x="907" y="130"/>
                  </a:lnTo>
                  <a:lnTo>
                    <a:pt x="907" y="130"/>
                  </a:lnTo>
                  <a:lnTo>
                    <a:pt x="925" y="127"/>
                  </a:lnTo>
                  <a:lnTo>
                    <a:pt x="943" y="125"/>
                  </a:lnTo>
                  <a:lnTo>
                    <a:pt x="947" y="123"/>
                  </a:lnTo>
                  <a:lnTo>
                    <a:pt x="884" y="17"/>
                  </a:lnTo>
                  <a:lnTo>
                    <a:pt x="969" y="73"/>
                  </a:lnTo>
                  <a:lnTo>
                    <a:pt x="980" y="126"/>
                  </a:lnTo>
                  <a:lnTo>
                    <a:pt x="976" y="127"/>
                  </a:lnTo>
                  <a:lnTo>
                    <a:pt x="976" y="127"/>
                  </a:lnTo>
                  <a:lnTo>
                    <a:pt x="968" y="130"/>
                  </a:lnTo>
                  <a:lnTo>
                    <a:pt x="963" y="130"/>
                  </a:lnTo>
                  <a:lnTo>
                    <a:pt x="977" y="152"/>
                  </a:lnTo>
                  <a:lnTo>
                    <a:pt x="1003" y="152"/>
                  </a:lnTo>
                  <a:lnTo>
                    <a:pt x="1003" y="163"/>
                  </a:lnTo>
                  <a:lnTo>
                    <a:pt x="970" y="163"/>
                  </a:lnTo>
                  <a:lnTo>
                    <a:pt x="953" y="133"/>
                  </a:lnTo>
                  <a:lnTo>
                    <a:pt x="951" y="134"/>
                  </a:lnTo>
                  <a:lnTo>
                    <a:pt x="951" y="134"/>
                  </a:lnTo>
                  <a:lnTo>
                    <a:pt x="929" y="138"/>
                  </a:lnTo>
                  <a:lnTo>
                    <a:pt x="909" y="141"/>
                  </a:lnTo>
                  <a:lnTo>
                    <a:pt x="909" y="141"/>
                  </a:lnTo>
                  <a:lnTo>
                    <a:pt x="902" y="141"/>
                  </a:lnTo>
                  <a:lnTo>
                    <a:pt x="902" y="141"/>
                  </a:lnTo>
                  <a:lnTo>
                    <a:pt x="894" y="140"/>
                  </a:lnTo>
                  <a:lnTo>
                    <a:pt x="894" y="140"/>
                  </a:lnTo>
                  <a:lnTo>
                    <a:pt x="882" y="138"/>
                  </a:lnTo>
                  <a:lnTo>
                    <a:pt x="876" y="137"/>
                  </a:lnTo>
                  <a:lnTo>
                    <a:pt x="873" y="135"/>
                  </a:lnTo>
                  <a:lnTo>
                    <a:pt x="869" y="101"/>
                  </a:lnTo>
                  <a:lnTo>
                    <a:pt x="820" y="114"/>
                  </a:lnTo>
                  <a:lnTo>
                    <a:pt x="823" y="118"/>
                  </a:lnTo>
                  <a:lnTo>
                    <a:pt x="824" y="120"/>
                  </a:lnTo>
                  <a:lnTo>
                    <a:pt x="823" y="123"/>
                  </a:lnTo>
                  <a:lnTo>
                    <a:pt x="823" y="123"/>
                  </a:lnTo>
                  <a:lnTo>
                    <a:pt x="821" y="125"/>
                  </a:lnTo>
                  <a:lnTo>
                    <a:pt x="821" y="125"/>
                  </a:lnTo>
                  <a:lnTo>
                    <a:pt x="821" y="125"/>
                  </a:lnTo>
                  <a:lnTo>
                    <a:pt x="821" y="125"/>
                  </a:lnTo>
                  <a:lnTo>
                    <a:pt x="817" y="126"/>
                  </a:lnTo>
                  <a:lnTo>
                    <a:pt x="815" y="126"/>
                  </a:lnTo>
                  <a:lnTo>
                    <a:pt x="815" y="129"/>
                  </a:lnTo>
                  <a:lnTo>
                    <a:pt x="817" y="129"/>
                  </a:lnTo>
                  <a:lnTo>
                    <a:pt x="817" y="126"/>
                  </a:lnTo>
                  <a:lnTo>
                    <a:pt x="816" y="126"/>
                  </a:lnTo>
                  <a:lnTo>
                    <a:pt x="816" y="126"/>
                  </a:lnTo>
                  <a:lnTo>
                    <a:pt x="816" y="126"/>
                  </a:lnTo>
                  <a:lnTo>
                    <a:pt x="816" y="126"/>
                  </a:lnTo>
                  <a:lnTo>
                    <a:pt x="805" y="126"/>
                  </a:lnTo>
                  <a:lnTo>
                    <a:pt x="802" y="126"/>
                  </a:lnTo>
                  <a:lnTo>
                    <a:pt x="800" y="146"/>
                  </a:lnTo>
                  <a:lnTo>
                    <a:pt x="776" y="133"/>
                  </a:lnTo>
                  <a:lnTo>
                    <a:pt x="767" y="140"/>
                  </a:lnTo>
                  <a:lnTo>
                    <a:pt x="716" y="142"/>
                  </a:lnTo>
                  <a:lnTo>
                    <a:pt x="715" y="142"/>
                  </a:lnTo>
                  <a:lnTo>
                    <a:pt x="715" y="142"/>
                  </a:lnTo>
                  <a:lnTo>
                    <a:pt x="712" y="144"/>
                  </a:lnTo>
                  <a:lnTo>
                    <a:pt x="712" y="144"/>
                  </a:lnTo>
                  <a:lnTo>
                    <a:pt x="710" y="144"/>
                  </a:lnTo>
                  <a:lnTo>
                    <a:pt x="710" y="144"/>
                  </a:lnTo>
                  <a:lnTo>
                    <a:pt x="710" y="144"/>
                  </a:lnTo>
                  <a:lnTo>
                    <a:pt x="613" y="148"/>
                  </a:lnTo>
                  <a:lnTo>
                    <a:pt x="611" y="148"/>
                  </a:lnTo>
                  <a:lnTo>
                    <a:pt x="611" y="148"/>
                  </a:lnTo>
                  <a:lnTo>
                    <a:pt x="604" y="152"/>
                  </a:lnTo>
                  <a:lnTo>
                    <a:pt x="604" y="152"/>
                  </a:lnTo>
                  <a:lnTo>
                    <a:pt x="604" y="152"/>
                  </a:lnTo>
                  <a:lnTo>
                    <a:pt x="604" y="152"/>
                  </a:lnTo>
                  <a:lnTo>
                    <a:pt x="588" y="159"/>
                  </a:lnTo>
                  <a:lnTo>
                    <a:pt x="566" y="167"/>
                  </a:lnTo>
                  <a:lnTo>
                    <a:pt x="538" y="175"/>
                  </a:lnTo>
                  <a:lnTo>
                    <a:pt x="501" y="185"/>
                  </a:lnTo>
                  <a:lnTo>
                    <a:pt x="501" y="185"/>
                  </a:lnTo>
                  <a:lnTo>
                    <a:pt x="484" y="189"/>
                  </a:lnTo>
                  <a:lnTo>
                    <a:pt x="473" y="190"/>
                  </a:lnTo>
                  <a:lnTo>
                    <a:pt x="473" y="190"/>
                  </a:lnTo>
                  <a:lnTo>
                    <a:pt x="471" y="190"/>
                  </a:lnTo>
                  <a:lnTo>
                    <a:pt x="468" y="189"/>
                  </a:lnTo>
                  <a:lnTo>
                    <a:pt x="467" y="189"/>
                  </a:lnTo>
                  <a:lnTo>
                    <a:pt x="465" y="189"/>
                  </a:lnTo>
                  <a:lnTo>
                    <a:pt x="465" y="189"/>
                  </a:lnTo>
                  <a:lnTo>
                    <a:pt x="442" y="191"/>
                  </a:lnTo>
                  <a:lnTo>
                    <a:pt x="423" y="196"/>
                  </a:lnTo>
                  <a:lnTo>
                    <a:pt x="423" y="196"/>
                  </a:lnTo>
                  <a:lnTo>
                    <a:pt x="405" y="198"/>
                  </a:lnTo>
                  <a:lnTo>
                    <a:pt x="389" y="200"/>
                  </a:lnTo>
                  <a:lnTo>
                    <a:pt x="389" y="200"/>
                  </a:lnTo>
                  <a:lnTo>
                    <a:pt x="382" y="200"/>
                  </a:lnTo>
                  <a:lnTo>
                    <a:pt x="375" y="198"/>
                  </a:lnTo>
                  <a:lnTo>
                    <a:pt x="370" y="197"/>
                  </a:lnTo>
                  <a:lnTo>
                    <a:pt x="363" y="193"/>
                  </a:lnTo>
                  <a:lnTo>
                    <a:pt x="363" y="193"/>
                  </a:lnTo>
                  <a:lnTo>
                    <a:pt x="360" y="191"/>
                  </a:lnTo>
                  <a:lnTo>
                    <a:pt x="359" y="189"/>
                  </a:lnTo>
                  <a:lnTo>
                    <a:pt x="357" y="185"/>
                  </a:lnTo>
                  <a:lnTo>
                    <a:pt x="356" y="182"/>
                  </a:lnTo>
                  <a:lnTo>
                    <a:pt x="356" y="182"/>
                  </a:lnTo>
                  <a:lnTo>
                    <a:pt x="356" y="182"/>
                  </a:lnTo>
                  <a:lnTo>
                    <a:pt x="356" y="182"/>
                  </a:lnTo>
                  <a:lnTo>
                    <a:pt x="357" y="176"/>
                  </a:lnTo>
                  <a:lnTo>
                    <a:pt x="359" y="174"/>
                  </a:lnTo>
                  <a:lnTo>
                    <a:pt x="356" y="172"/>
                  </a:lnTo>
                  <a:lnTo>
                    <a:pt x="356" y="172"/>
                  </a:lnTo>
                  <a:lnTo>
                    <a:pt x="353" y="172"/>
                  </a:lnTo>
                  <a:lnTo>
                    <a:pt x="352" y="171"/>
                  </a:lnTo>
                  <a:lnTo>
                    <a:pt x="352" y="171"/>
                  </a:lnTo>
                  <a:lnTo>
                    <a:pt x="345" y="165"/>
                  </a:lnTo>
                  <a:lnTo>
                    <a:pt x="334" y="159"/>
                  </a:lnTo>
                  <a:lnTo>
                    <a:pt x="334" y="159"/>
                  </a:lnTo>
                  <a:lnTo>
                    <a:pt x="322" y="153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4" y="145"/>
                  </a:lnTo>
                  <a:lnTo>
                    <a:pt x="303" y="144"/>
                  </a:lnTo>
                  <a:lnTo>
                    <a:pt x="301" y="145"/>
                  </a:lnTo>
                  <a:lnTo>
                    <a:pt x="301" y="145"/>
                  </a:lnTo>
                  <a:lnTo>
                    <a:pt x="289" y="155"/>
                  </a:lnTo>
                  <a:lnTo>
                    <a:pt x="281" y="157"/>
                  </a:lnTo>
                  <a:lnTo>
                    <a:pt x="271" y="161"/>
                  </a:lnTo>
                  <a:lnTo>
                    <a:pt x="269" y="163"/>
                  </a:lnTo>
                  <a:lnTo>
                    <a:pt x="270" y="165"/>
                  </a:lnTo>
                  <a:lnTo>
                    <a:pt x="270" y="165"/>
                  </a:lnTo>
                  <a:lnTo>
                    <a:pt x="271" y="175"/>
                  </a:lnTo>
                  <a:lnTo>
                    <a:pt x="271" y="175"/>
                  </a:lnTo>
                  <a:lnTo>
                    <a:pt x="271" y="179"/>
                  </a:lnTo>
                  <a:lnTo>
                    <a:pt x="270" y="183"/>
                  </a:lnTo>
                  <a:lnTo>
                    <a:pt x="270" y="183"/>
                  </a:lnTo>
                  <a:lnTo>
                    <a:pt x="267" y="187"/>
                  </a:lnTo>
                  <a:lnTo>
                    <a:pt x="265" y="191"/>
                  </a:lnTo>
                  <a:lnTo>
                    <a:pt x="259" y="194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5" y="198"/>
                  </a:lnTo>
                  <a:lnTo>
                    <a:pt x="236" y="201"/>
                  </a:lnTo>
                  <a:lnTo>
                    <a:pt x="211" y="202"/>
                  </a:lnTo>
                  <a:lnTo>
                    <a:pt x="211" y="202"/>
                  </a:lnTo>
                  <a:lnTo>
                    <a:pt x="211" y="202"/>
                  </a:lnTo>
                  <a:lnTo>
                    <a:pt x="211" y="202"/>
                  </a:lnTo>
                  <a:lnTo>
                    <a:pt x="211" y="205"/>
                  </a:lnTo>
                  <a:lnTo>
                    <a:pt x="211" y="208"/>
                  </a:lnTo>
                  <a:lnTo>
                    <a:pt x="211" y="208"/>
                  </a:lnTo>
                  <a:lnTo>
                    <a:pt x="211" y="208"/>
                  </a:lnTo>
                  <a:lnTo>
                    <a:pt x="211" y="208"/>
                  </a:lnTo>
                  <a:lnTo>
                    <a:pt x="211" y="208"/>
                  </a:lnTo>
                  <a:lnTo>
                    <a:pt x="236" y="205"/>
                  </a:lnTo>
                  <a:lnTo>
                    <a:pt x="245" y="204"/>
                  </a:lnTo>
                  <a:lnTo>
                    <a:pt x="255" y="202"/>
                  </a:lnTo>
                  <a:lnTo>
                    <a:pt x="255" y="202"/>
                  </a:lnTo>
                  <a:lnTo>
                    <a:pt x="262" y="200"/>
                  </a:lnTo>
                  <a:lnTo>
                    <a:pt x="267" y="196"/>
                  </a:lnTo>
                  <a:lnTo>
                    <a:pt x="271" y="191"/>
                  </a:lnTo>
                  <a:lnTo>
                    <a:pt x="275" y="186"/>
                  </a:lnTo>
                  <a:lnTo>
                    <a:pt x="275" y="186"/>
                  </a:lnTo>
                  <a:lnTo>
                    <a:pt x="277" y="180"/>
                  </a:lnTo>
                  <a:lnTo>
                    <a:pt x="277" y="175"/>
                  </a:lnTo>
                  <a:lnTo>
                    <a:pt x="277" y="175"/>
                  </a:lnTo>
                  <a:lnTo>
                    <a:pt x="277" y="170"/>
                  </a:lnTo>
                  <a:lnTo>
                    <a:pt x="275" y="163"/>
                  </a:lnTo>
                  <a:lnTo>
                    <a:pt x="273" y="164"/>
                  </a:lnTo>
                  <a:lnTo>
                    <a:pt x="274" y="167"/>
                  </a:lnTo>
                  <a:lnTo>
                    <a:pt x="274" y="167"/>
                  </a:lnTo>
                  <a:lnTo>
                    <a:pt x="284" y="163"/>
                  </a:lnTo>
                  <a:lnTo>
                    <a:pt x="292" y="159"/>
                  </a:lnTo>
                  <a:lnTo>
                    <a:pt x="305" y="149"/>
                  </a:lnTo>
                  <a:lnTo>
                    <a:pt x="303" y="148"/>
                  </a:lnTo>
                  <a:lnTo>
                    <a:pt x="301" y="150"/>
                  </a:lnTo>
                  <a:lnTo>
                    <a:pt x="301" y="150"/>
                  </a:lnTo>
                  <a:lnTo>
                    <a:pt x="305" y="152"/>
                  </a:lnTo>
                  <a:lnTo>
                    <a:pt x="305" y="152"/>
                  </a:lnTo>
                  <a:lnTo>
                    <a:pt x="320" y="157"/>
                  </a:lnTo>
                  <a:lnTo>
                    <a:pt x="331" y="164"/>
                  </a:lnTo>
                  <a:lnTo>
                    <a:pt x="331" y="164"/>
                  </a:lnTo>
                  <a:lnTo>
                    <a:pt x="341" y="170"/>
                  </a:lnTo>
                  <a:lnTo>
                    <a:pt x="348" y="175"/>
                  </a:lnTo>
                  <a:lnTo>
                    <a:pt x="348" y="175"/>
                  </a:lnTo>
                  <a:lnTo>
                    <a:pt x="351" y="178"/>
                  </a:lnTo>
                  <a:lnTo>
                    <a:pt x="355" y="178"/>
                  </a:lnTo>
                  <a:lnTo>
                    <a:pt x="355" y="175"/>
                  </a:lnTo>
                  <a:lnTo>
                    <a:pt x="353" y="175"/>
                  </a:lnTo>
                  <a:lnTo>
                    <a:pt x="353" y="175"/>
                  </a:lnTo>
                  <a:lnTo>
                    <a:pt x="351" y="182"/>
                  </a:lnTo>
                  <a:lnTo>
                    <a:pt x="351" y="182"/>
                  </a:lnTo>
                  <a:lnTo>
                    <a:pt x="351" y="182"/>
                  </a:lnTo>
                  <a:lnTo>
                    <a:pt x="351" y="182"/>
                  </a:lnTo>
                  <a:lnTo>
                    <a:pt x="352" y="186"/>
                  </a:lnTo>
                  <a:lnTo>
                    <a:pt x="353" y="191"/>
                  </a:lnTo>
                  <a:lnTo>
                    <a:pt x="356" y="194"/>
                  </a:lnTo>
                  <a:lnTo>
                    <a:pt x="360" y="198"/>
                  </a:lnTo>
                  <a:lnTo>
                    <a:pt x="360" y="198"/>
                  </a:lnTo>
                  <a:lnTo>
                    <a:pt x="367" y="201"/>
                  </a:lnTo>
                  <a:lnTo>
                    <a:pt x="374" y="204"/>
                  </a:lnTo>
                  <a:lnTo>
                    <a:pt x="382" y="205"/>
                  </a:lnTo>
                  <a:lnTo>
                    <a:pt x="389" y="205"/>
                  </a:lnTo>
                  <a:lnTo>
                    <a:pt x="389" y="205"/>
                  </a:lnTo>
                  <a:lnTo>
                    <a:pt x="405" y="204"/>
                  </a:lnTo>
                  <a:lnTo>
                    <a:pt x="424" y="201"/>
                  </a:lnTo>
                  <a:lnTo>
                    <a:pt x="424" y="201"/>
                  </a:lnTo>
                  <a:lnTo>
                    <a:pt x="443" y="197"/>
                  </a:lnTo>
                  <a:lnTo>
                    <a:pt x="467" y="194"/>
                  </a:lnTo>
                  <a:lnTo>
                    <a:pt x="467" y="191"/>
                  </a:lnTo>
                  <a:lnTo>
                    <a:pt x="465" y="194"/>
                  </a:lnTo>
                  <a:lnTo>
                    <a:pt x="465" y="194"/>
                  </a:lnTo>
                  <a:lnTo>
                    <a:pt x="469" y="196"/>
                  </a:lnTo>
                  <a:lnTo>
                    <a:pt x="473" y="196"/>
                  </a:lnTo>
                  <a:lnTo>
                    <a:pt x="473" y="196"/>
                  </a:lnTo>
                  <a:lnTo>
                    <a:pt x="486" y="194"/>
                  </a:lnTo>
                  <a:lnTo>
                    <a:pt x="502" y="190"/>
                  </a:lnTo>
                  <a:lnTo>
                    <a:pt x="502" y="190"/>
                  </a:lnTo>
                  <a:lnTo>
                    <a:pt x="539" y="180"/>
                  </a:lnTo>
                  <a:lnTo>
                    <a:pt x="568" y="171"/>
                  </a:lnTo>
                  <a:lnTo>
                    <a:pt x="589" y="163"/>
                  </a:lnTo>
                  <a:lnTo>
                    <a:pt x="606" y="156"/>
                  </a:lnTo>
                  <a:lnTo>
                    <a:pt x="604" y="155"/>
                  </a:lnTo>
                  <a:lnTo>
                    <a:pt x="606" y="156"/>
                  </a:lnTo>
                  <a:lnTo>
                    <a:pt x="606" y="156"/>
                  </a:lnTo>
                  <a:lnTo>
                    <a:pt x="614" y="153"/>
                  </a:lnTo>
                  <a:lnTo>
                    <a:pt x="613" y="150"/>
                  </a:lnTo>
                  <a:lnTo>
                    <a:pt x="613" y="153"/>
                  </a:lnTo>
                  <a:lnTo>
                    <a:pt x="710" y="149"/>
                  </a:lnTo>
                  <a:lnTo>
                    <a:pt x="708" y="146"/>
                  </a:lnTo>
                  <a:lnTo>
                    <a:pt x="708" y="148"/>
                  </a:lnTo>
                  <a:lnTo>
                    <a:pt x="708" y="148"/>
                  </a:lnTo>
                  <a:lnTo>
                    <a:pt x="708" y="148"/>
                  </a:lnTo>
                  <a:lnTo>
                    <a:pt x="708" y="148"/>
                  </a:lnTo>
                  <a:lnTo>
                    <a:pt x="708" y="148"/>
                  </a:lnTo>
                  <a:lnTo>
                    <a:pt x="712" y="149"/>
                  </a:lnTo>
                  <a:lnTo>
                    <a:pt x="712" y="149"/>
                  </a:lnTo>
                  <a:lnTo>
                    <a:pt x="718" y="148"/>
                  </a:lnTo>
                  <a:lnTo>
                    <a:pt x="716" y="145"/>
                  </a:lnTo>
                  <a:lnTo>
                    <a:pt x="716" y="148"/>
                  </a:lnTo>
                  <a:lnTo>
                    <a:pt x="768" y="145"/>
                  </a:lnTo>
                  <a:lnTo>
                    <a:pt x="776" y="140"/>
                  </a:lnTo>
                  <a:lnTo>
                    <a:pt x="804" y="156"/>
                  </a:lnTo>
                  <a:lnTo>
                    <a:pt x="808" y="129"/>
                  </a:lnTo>
                  <a:lnTo>
                    <a:pt x="805" y="129"/>
                  </a:lnTo>
                  <a:lnTo>
                    <a:pt x="805" y="131"/>
                  </a:lnTo>
                  <a:lnTo>
                    <a:pt x="805" y="131"/>
                  </a:lnTo>
                  <a:lnTo>
                    <a:pt x="816" y="131"/>
                  </a:lnTo>
                  <a:lnTo>
                    <a:pt x="816" y="129"/>
                  </a:lnTo>
                  <a:lnTo>
                    <a:pt x="816" y="131"/>
                  </a:lnTo>
                  <a:lnTo>
                    <a:pt x="817" y="131"/>
                  </a:lnTo>
                  <a:lnTo>
                    <a:pt x="820" y="131"/>
                  </a:lnTo>
                  <a:lnTo>
                    <a:pt x="820" y="129"/>
                  </a:lnTo>
                  <a:lnTo>
                    <a:pt x="817" y="129"/>
                  </a:lnTo>
                  <a:lnTo>
                    <a:pt x="817" y="131"/>
                  </a:lnTo>
                  <a:lnTo>
                    <a:pt x="817" y="131"/>
                  </a:lnTo>
                  <a:lnTo>
                    <a:pt x="821" y="130"/>
                  </a:lnTo>
                  <a:lnTo>
                    <a:pt x="824" y="129"/>
                  </a:lnTo>
                  <a:lnTo>
                    <a:pt x="824" y="129"/>
                  </a:lnTo>
                  <a:lnTo>
                    <a:pt x="827" y="127"/>
                  </a:lnTo>
                  <a:lnTo>
                    <a:pt x="827" y="127"/>
                  </a:lnTo>
                  <a:lnTo>
                    <a:pt x="828" y="126"/>
                  </a:lnTo>
                  <a:lnTo>
                    <a:pt x="830" y="122"/>
                  </a:lnTo>
                  <a:lnTo>
                    <a:pt x="831" y="120"/>
                  </a:lnTo>
                  <a:lnTo>
                    <a:pt x="827" y="115"/>
                  </a:lnTo>
                  <a:lnTo>
                    <a:pt x="827" y="114"/>
                  </a:lnTo>
                  <a:lnTo>
                    <a:pt x="824" y="115"/>
                  </a:lnTo>
                  <a:lnTo>
                    <a:pt x="826" y="118"/>
                  </a:lnTo>
                  <a:lnTo>
                    <a:pt x="865" y="108"/>
                  </a:lnTo>
                  <a:lnTo>
                    <a:pt x="869" y="138"/>
                  </a:lnTo>
                  <a:lnTo>
                    <a:pt x="873" y="141"/>
                  </a:lnTo>
                  <a:lnTo>
                    <a:pt x="873" y="141"/>
                  </a:lnTo>
                  <a:lnTo>
                    <a:pt x="880" y="144"/>
                  </a:lnTo>
                  <a:lnTo>
                    <a:pt x="894" y="145"/>
                  </a:lnTo>
                  <a:lnTo>
                    <a:pt x="894" y="145"/>
                  </a:lnTo>
                  <a:lnTo>
                    <a:pt x="902" y="146"/>
                  </a:lnTo>
                  <a:lnTo>
                    <a:pt x="902" y="146"/>
                  </a:lnTo>
                  <a:lnTo>
                    <a:pt x="909" y="146"/>
                  </a:lnTo>
                  <a:lnTo>
                    <a:pt x="909" y="146"/>
                  </a:lnTo>
                  <a:lnTo>
                    <a:pt x="929" y="144"/>
                  </a:lnTo>
                  <a:lnTo>
                    <a:pt x="953" y="138"/>
                  </a:lnTo>
                  <a:lnTo>
                    <a:pt x="951" y="135"/>
                  </a:lnTo>
                  <a:lnTo>
                    <a:pt x="950" y="137"/>
                  </a:lnTo>
                  <a:lnTo>
                    <a:pt x="968" y="168"/>
                  </a:lnTo>
                  <a:lnTo>
                    <a:pt x="1009" y="168"/>
                  </a:lnTo>
                  <a:lnTo>
                    <a:pt x="1009" y="146"/>
                  </a:lnTo>
                  <a:lnTo>
                    <a:pt x="980" y="146"/>
                  </a:lnTo>
                  <a:lnTo>
                    <a:pt x="970" y="130"/>
                  </a:lnTo>
                  <a:lnTo>
                    <a:pt x="968" y="131"/>
                  </a:lnTo>
                  <a:lnTo>
                    <a:pt x="969" y="134"/>
                  </a:lnTo>
                  <a:lnTo>
                    <a:pt x="969" y="134"/>
                  </a:lnTo>
                  <a:lnTo>
                    <a:pt x="977" y="133"/>
                  </a:lnTo>
                  <a:lnTo>
                    <a:pt x="987" y="130"/>
                  </a:lnTo>
                  <a:lnTo>
                    <a:pt x="973" y="69"/>
                  </a:lnTo>
                  <a:lnTo>
                    <a:pt x="868" y="0"/>
                  </a:lnTo>
                  <a:lnTo>
                    <a:pt x="940" y="123"/>
                  </a:lnTo>
                  <a:lnTo>
                    <a:pt x="943" y="122"/>
                  </a:lnTo>
                  <a:lnTo>
                    <a:pt x="942" y="119"/>
                  </a:lnTo>
                  <a:lnTo>
                    <a:pt x="942" y="119"/>
                  </a:lnTo>
                  <a:lnTo>
                    <a:pt x="924" y="122"/>
                  </a:lnTo>
                  <a:lnTo>
                    <a:pt x="907" y="125"/>
                  </a:lnTo>
                  <a:lnTo>
                    <a:pt x="907" y="125"/>
                  </a:lnTo>
                  <a:lnTo>
                    <a:pt x="902" y="125"/>
                  </a:lnTo>
                  <a:lnTo>
                    <a:pt x="902" y="125"/>
                  </a:lnTo>
                  <a:lnTo>
                    <a:pt x="894" y="123"/>
                  </a:lnTo>
                  <a:lnTo>
                    <a:pt x="894" y="123"/>
                  </a:lnTo>
                  <a:lnTo>
                    <a:pt x="894" y="123"/>
                  </a:lnTo>
                  <a:lnTo>
                    <a:pt x="887" y="123"/>
                  </a:lnTo>
                  <a:lnTo>
                    <a:pt x="887" y="126"/>
                  </a:lnTo>
                  <a:lnTo>
                    <a:pt x="888" y="125"/>
                  </a:lnTo>
                  <a:lnTo>
                    <a:pt x="880" y="58"/>
                  </a:lnTo>
                  <a:lnTo>
                    <a:pt x="858" y="59"/>
                  </a:lnTo>
                  <a:lnTo>
                    <a:pt x="857" y="88"/>
                  </a:lnTo>
                  <a:lnTo>
                    <a:pt x="842" y="92"/>
                  </a:lnTo>
                  <a:lnTo>
                    <a:pt x="857" y="81"/>
                  </a:lnTo>
                  <a:lnTo>
                    <a:pt x="783" y="25"/>
                  </a:lnTo>
                  <a:lnTo>
                    <a:pt x="749" y="19"/>
                  </a:lnTo>
                  <a:lnTo>
                    <a:pt x="680" y="25"/>
                  </a:lnTo>
                  <a:lnTo>
                    <a:pt x="692" y="89"/>
                  </a:lnTo>
                  <a:lnTo>
                    <a:pt x="695" y="89"/>
                  </a:lnTo>
                  <a:lnTo>
                    <a:pt x="697" y="88"/>
                  </a:lnTo>
                  <a:lnTo>
                    <a:pt x="697" y="88"/>
                  </a:lnTo>
                  <a:lnTo>
                    <a:pt x="689" y="62"/>
                  </a:lnTo>
                  <a:lnTo>
                    <a:pt x="677" y="28"/>
                  </a:lnTo>
                  <a:lnTo>
                    <a:pt x="667" y="63"/>
                  </a:lnTo>
                  <a:lnTo>
                    <a:pt x="667" y="63"/>
                  </a:lnTo>
                  <a:lnTo>
                    <a:pt x="667" y="71"/>
                  </a:lnTo>
                  <a:lnTo>
                    <a:pt x="667" y="71"/>
                  </a:lnTo>
                  <a:lnTo>
                    <a:pt x="667" y="81"/>
                  </a:lnTo>
                  <a:lnTo>
                    <a:pt x="671" y="92"/>
                  </a:lnTo>
                  <a:lnTo>
                    <a:pt x="674" y="90"/>
                  </a:lnTo>
                  <a:lnTo>
                    <a:pt x="674" y="88"/>
                  </a:lnTo>
                  <a:lnTo>
                    <a:pt x="674" y="88"/>
                  </a:lnTo>
                  <a:lnTo>
                    <a:pt x="651" y="86"/>
                  </a:lnTo>
                  <a:lnTo>
                    <a:pt x="651" y="86"/>
                  </a:lnTo>
                  <a:lnTo>
                    <a:pt x="644" y="85"/>
                  </a:lnTo>
                  <a:lnTo>
                    <a:pt x="644" y="85"/>
                  </a:lnTo>
                  <a:lnTo>
                    <a:pt x="617" y="77"/>
                  </a:lnTo>
                  <a:lnTo>
                    <a:pt x="579" y="64"/>
                  </a:lnTo>
                  <a:lnTo>
                    <a:pt x="497" y="37"/>
                  </a:lnTo>
                  <a:lnTo>
                    <a:pt x="497" y="37"/>
                  </a:lnTo>
                  <a:lnTo>
                    <a:pt x="484" y="36"/>
                  </a:lnTo>
                  <a:lnTo>
                    <a:pt x="484" y="38"/>
                  </a:lnTo>
                  <a:lnTo>
                    <a:pt x="487" y="38"/>
                  </a:lnTo>
                  <a:lnTo>
                    <a:pt x="487" y="38"/>
                  </a:lnTo>
                  <a:lnTo>
                    <a:pt x="487" y="34"/>
                  </a:lnTo>
                  <a:lnTo>
                    <a:pt x="487" y="34"/>
                  </a:lnTo>
                  <a:lnTo>
                    <a:pt x="486" y="26"/>
                  </a:lnTo>
                  <a:lnTo>
                    <a:pt x="483" y="22"/>
                  </a:lnTo>
                  <a:lnTo>
                    <a:pt x="480" y="18"/>
                  </a:lnTo>
                  <a:lnTo>
                    <a:pt x="480" y="18"/>
                  </a:lnTo>
                  <a:lnTo>
                    <a:pt x="476" y="14"/>
                  </a:lnTo>
                  <a:lnTo>
                    <a:pt x="473" y="13"/>
                  </a:lnTo>
                  <a:lnTo>
                    <a:pt x="469" y="13"/>
                  </a:lnTo>
                  <a:lnTo>
                    <a:pt x="469" y="13"/>
                  </a:lnTo>
                  <a:lnTo>
                    <a:pt x="468" y="13"/>
                  </a:lnTo>
                  <a:lnTo>
                    <a:pt x="468" y="13"/>
                  </a:lnTo>
                  <a:lnTo>
                    <a:pt x="460" y="14"/>
                  </a:lnTo>
                  <a:lnTo>
                    <a:pt x="450" y="18"/>
                  </a:lnTo>
                  <a:lnTo>
                    <a:pt x="450" y="18"/>
                  </a:lnTo>
                  <a:lnTo>
                    <a:pt x="441" y="23"/>
                  </a:lnTo>
                  <a:lnTo>
                    <a:pt x="431" y="30"/>
                  </a:lnTo>
                  <a:lnTo>
                    <a:pt x="434" y="33"/>
                  </a:lnTo>
                  <a:lnTo>
                    <a:pt x="434" y="30"/>
                  </a:lnTo>
                  <a:lnTo>
                    <a:pt x="385" y="25"/>
                  </a:lnTo>
                  <a:lnTo>
                    <a:pt x="383" y="28"/>
                  </a:lnTo>
                  <a:lnTo>
                    <a:pt x="386" y="26"/>
                  </a:lnTo>
                  <a:lnTo>
                    <a:pt x="386" y="26"/>
                  </a:lnTo>
                  <a:lnTo>
                    <a:pt x="381" y="22"/>
                  </a:lnTo>
                  <a:lnTo>
                    <a:pt x="375" y="22"/>
                  </a:lnTo>
                  <a:lnTo>
                    <a:pt x="375" y="22"/>
                  </a:lnTo>
                  <a:lnTo>
                    <a:pt x="372" y="22"/>
                  </a:lnTo>
                  <a:lnTo>
                    <a:pt x="368" y="23"/>
                  </a:lnTo>
                  <a:lnTo>
                    <a:pt x="368" y="23"/>
                  </a:lnTo>
                  <a:lnTo>
                    <a:pt x="368" y="23"/>
                  </a:lnTo>
                  <a:lnTo>
                    <a:pt x="202" y="6"/>
                  </a:lnTo>
                  <a:lnTo>
                    <a:pt x="215" y="89"/>
                  </a:lnTo>
                  <a:lnTo>
                    <a:pt x="222" y="90"/>
                  </a:lnTo>
                  <a:lnTo>
                    <a:pt x="222" y="90"/>
                  </a:lnTo>
                  <a:lnTo>
                    <a:pt x="222" y="90"/>
                  </a:lnTo>
                  <a:lnTo>
                    <a:pt x="230" y="93"/>
                  </a:lnTo>
                  <a:lnTo>
                    <a:pt x="230" y="90"/>
                  </a:lnTo>
                  <a:lnTo>
                    <a:pt x="230" y="88"/>
                  </a:lnTo>
                  <a:lnTo>
                    <a:pt x="230" y="88"/>
                  </a:lnTo>
                  <a:lnTo>
                    <a:pt x="222" y="92"/>
                  </a:lnTo>
                  <a:lnTo>
                    <a:pt x="215" y="97"/>
                  </a:lnTo>
                  <a:lnTo>
                    <a:pt x="218" y="99"/>
                  </a:lnTo>
                  <a:lnTo>
                    <a:pt x="219" y="97"/>
                  </a:lnTo>
                  <a:lnTo>
                    <a:pt x="219" y="97"/>
                  </a:lnTo>
                  <a:lnTo>
                    <a:pt x="214" y="94"/>
                  </a:lnTo>
                  <a:lnTo>
                    <a:pt x="209" y="92"/>
                  </a:lnTo>
                  <a:lnTo>
                    <a:pt x="207" y="94"/>
                  </a:lnTo>
                  <a:lnTo>
                    <a:pt x="210" y="97"/>
                  </a:lnTo>
                  <a:lnTo>
                    <a:pt x="210" y="97"/>
                  </a:lnTo>
                  <a:lnTo>
                    <a:pt x="213" y="90"/>
                  </a:lnTo>
                  <a:lnTo>
                    <a:pt x="214" y="82"/>
                  </a:lnTo>
                  <a:lnTo>
                    <a:pt x="214" y="82"/>
                  </a:lnTo>
                  <a:lnTo>
                    <a:pt x="214" y="78"/>
                  </a:lnTo>
                  <a:lnTo>
                    <a:pt x="214" y="78"/>
                  </a:lnTo>
                  <a:lnTo>
                    <a:pt x="211" y="71"/>
                  </a:lnTo>
                  <a:lnTo>
                    <a:pt x="209" y="64"/>
                  </a:lnTo>
                  <a:lnTo>
                    <a:pt x="203" y="59"/>
                  </a:lnTo>
                  <a:lnTo>
                    <a:pt x="198" y="54"/>
                  </a:lnTo>
                  <a:lnTo>
                    <a:pt x="191" y="49"/>
                  </a:lnTo>
                  <a:lnTo>
                    <a:pt x="184" y="47"/>
                  </a:lnTo>
                  <a:lnTo>
                    <a:pt x="176" y="45"/>
                  </a:lnTo>
                  <a:lnTo>
                    <a:pt x="166" y="44"/>
                  </a:lnTo>
                  <a:lnTo>
                    <a:pt x="166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54" y="44"/>
                  </a:lnTo>
                  <a:lnTo>
                    <a:pt x="154" y="44"/>
                  </a:lnTo>
                  <a:lnTo>
                    <a:pt x="140" y="44"/>
                  </a:lnTo>
                  <a:lnTo>
                    <a:pt x="140" y="44"/>
                  </a:lnTo>
                  <a:lnTo>
                    <a:pt x="129" y="44"/>
                  </a:lnTo>
                  <a:lnTo>
                    <a:pt x="129" y="47"/>
                  </a:lnTo>
                  <a:lnTo>
                    <a:pt x="132" y="44"/>
                  </a:lnTo>
                  <a:lnTo>
                    <a:pt x="132" y="44"/>
                  </a:lnTo>
                  <a:lnTo>
                    <a:pt x="125" y="40"/>
                  </a:lnTo>
                  <a:lnTo>
                    <a:pt x="118" y="34"/>
                  </a:lnTo>
                  <a:lnTo>
                    <a:pt x="112" y="32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98" y="29"/>
                  </a:lnTo>
                  <a:lnTo>
                    <a:pt x="98" y="29"/>
                  </a:lnTo>
                  <a:lnTo>
                    <a:pt x="88" y="30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2" y="41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2" y="60"/>
                  </a:lnTo>
                  <a:lnTo>
                    <a:pt x="56" y="70"/>
                  </a:lnTo>
                  <a:lnTo>
                    <a:pt x="43" y="90"/>
                  </a:lnTo>
                  <a:lnTo>
                    <a:pt x="43" y="90"/>
                  </a:lnTo>
                  <a:lnTo>
                    <a:pt x="31" y="108"/>
                  </a:lnTo>
                  <a:lnTo>
                    <a:pt x="27" y="118"/>
                  </a:lnTo>
                  <a:lnTo>
                    <a:pt x="22" y="126"/>
                  </a:lnTo>
                  <a:lnTo>
                    <a:pt x="24" y="127"/>
                  </a:lnTo>
                  <a:lnTo>
                    <a:pt x="26" y="125"/>
                  </a:lnTo>
                  <a:lnTo>
                    <a:pt x="26" y="125"/>
                  </a:lnTo>
                  <a:lnTo>
                    <a:pt x="24" y="123"/>
                  </a:lnTo>
                  <a:lnTo>
                    <a:pt x="24" y="123"/>
                  </a:lnTo>
                  <a:lnTo>
                    <a:pt x="24" y="123"/>
                  </a:lnTo>
                  <a:lnTo>
                    <a:pt x="22" y="119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04"/>
                  </a:lnTo>
                  <a:lnTo>
                    <a:pt x="24" y="94"/>
                  </a:lnTo>
                  <a:lnTo>
                    <a:pt x="31" y="73"/>
                  </a:lnTo>
                  <a:lnTo>
                    <a:pt x="31" y="73"/>
                  </a:lnTo>
                  <a:lnTo>
                    <a:pt x="42" y="51"/>
                  </a:lnTo>
                  <a:lnTo>
                    <a:pt x="53" y="30"/>
                  </a:lnTo>
                  <a:lnTo>
                    <a:pt x="56" y="29"/>
                  </a:lnTo>
                  <a:lnTo>
                    <a:pt x="37" y="17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28" y="32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9" y="69"/>
                  </a:lnTo>
                  <a:lnTo>
                    <a:pt x="5" y="82"/>
                  </a:lnTo>
                  <a:lnTo>
                    <a:pt x="1" y="97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9"/>
                  </a:lnTo>
                  <a:lnTo>
                    <a:pt x="1" y="125"/>
                  </a:lnTo>
                  <a:lnTo>
                    <a:pt x="4" y="131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12" y="142"/>
                  </a:lnTo>
                  <a:lnTo>
                    <a:pt x="19" y="146"/>
                  </a:lnTo>
                  <a:lnTo>
                    <a:pt x="20" y="144"/>
                  </a:lnTo>
                  <a:lnTo>
                    <a:pt x="17" y="144"/>
                  </a:lnTo>
                  <a:lnTo>
                    <a:pt x="17" y="144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22" y="164"/>
                  </a:lnTo>
                  <a:lnTo>
                    <a:pt x="27" y="172"/>
                  </a:lnTo>
                  <a:lnTo>
                    <a:pt x="34" y="179"/>
                  </a:lnTo>
                  <a:lnTo>
                    <a:pt x="43" y="186"/>
                  </a:lnTo>
                  <a:lnTo>
                    <a:pt x="43" y="186"/>
                  </a:lnTo>
                  <a:lnTo>
                    <a:pt x="56" y="191"/>
                  </a:lnTo>
                  <a:lnTo>
                    <a:pt x="56" y="191"/>
                  </a:lnTo>
                  <a:lnTo>
                    <a:pt x="61" y="194"/>
                  </a:lnTo>
                  <a:lnTo>
                    <a:pt x="67" y="194"/>
                  </a:lnTo>
                  <a:lnTo>
                    <a:pt x="67" y="194"/>
                  </a:lnTo>
                  <a:lnTo>
                    <a:pt x="71" y="194"/>
                  </a:lnTo>
                  <a:lnTo>
                    <a:pt x="73" y="191"/>
                  </a:lnTo>
                  <a:lnTo>
                    <a:pt x="73" y="191"/>
                  </a:lnTo>
                  <a:lnTo>
                    <a:pt x="76" y="190"/>
                  </a:lnTo>
                  <a:lnTo>
                    <a:pt x="78" y="187"/>
                  </a:lnTo>
                  <a:lnTo>
                    <a:pt x="79" y="182"/>
                  </a:lnTo>
                  <a:lnTo>
                    <a:pt x="79" y="182"/>
                  </a:lnTo>
                  <a:lnTo>
                    <a:pt x="78" y="176"/>
                  </a:lnTo>
                  <a:lnTo>
                    <a:pt x="78" y="172"/>
                  </a:lnTo>
                  <a:lnTo>
                    <a:pt x="78" y="172"/>
                  </a:lnTo>
                  <a:lnTo>
                    <a:pt x="76" y="167"/>
                  </a:lnTo>
                  <a:lnTo>
                    <a:pt x="75" y="161"/>
                  </a:lnTo>
                  <a:lnTo>
                    <a:pt x="75" y="161"/>
                  </a:lnTo>
                  <a:lnTo>
                    <a:pt x="76" y="157"/>
                  </a:lnTo>
                  <a:lnTo>
                    <a:pt x="76" y="157"/>
                  </a:lnTo>
                  <a:lnTo>
                    <a:pt x="78" y="156"/>
                  </a:lnTo>
                  <a:lnTo>
                    <a:pt x="82" y="155"/>
                  </a:lnTo>
                  <a:lnTo>
                    <a:pt x="82" y="155"/>
                  </a:lnTo>
                  <a:lnTo>
                    <a:pt x="88" y="153"/>
                  </a:lnTo>
                  <a:lnTo>
                    <a:pt x="101" y="152"/>
                  </a:lnTo>
                  <a:lnTo>
                    <a:pt x="101" y="152"/>
                  </a:lnTo>
                  <a:lnTo>
                    <a:pt x="103" y="152"/>
                  </a:lnTo>
                  <a:lnTo>
                    <a:pt x="103" y="152"/>
                  </a:lnTo>
                  <a:lnTo>
                    <a:pt x="103" y="152"/>
                  </a:lnTo>
                  <a:lnTo>
                    <a:pt x="110" y="152"/>
                  </a:lnTo>
                  <a:lnTo>
                    <a:pt x="110" y="152"/>
                  </a:lnTo>
                  <a:lnTo>
                    <a:pt x="125" y="152"/>
                  </a:lnTo>
                  <a:lnTo>
                    <a:pt x="139" y="150"/>
                  </a:lnTo>
                  <a:lnTo>
                    <a:pt x="139" y="148"/>
                  </a:lnTo>
                  <a:lnTo>
                    <a:pt x="136" y="149"/>
                  </a:lnTo>
                  <a:lnTo>
                    <a:pt x="136" y="149"/>
                  </a:lnTo>
                  <a:lnTo>
                    <a:pt x="142" y="157"/>
                  </a:lnTo>
                  <a:lnTo>
                    <a:pt x="148" y="164"/>
                  </a:lnTo>
                  <a:lnTo>
                    <a:pt x="157" y="171"/>
                  </a:lnTo>
                  <a:lnTo>
                    <a:pt x="166" y="175"/>
                  </a:lnTo>
                  <a:lnTo>
                    <a:pt x="168" y="172"/>
                  </a:lnTo>
                  <a:lnTo>
                    <a:pt x="165" y="174"/>
                  </a:lnTo>
                  <a:lnTo>
                    <a:pt x="165" y="174"/>
                  </a:lnTo>
                  <a:lnTo>
                    <a:pt x="166" y="182"/>
                  </a:lnTo>
                  <a:lnTo>
                    <a:pt x="166" y="182"/>
                  </a:lnTo>
                  <a:lnTo>
                    <a:pt x="170" y="190"/>
                  </a:lnTo>
                  <a:lnTo>
                    <a:pt x="174" y="194"/>
                  </a:lnTo>
                  <a:lnTo>
                    <a:pt x="179" y="198"/>
                  </a:lnTo>
                  <a:lnTo>
                    <a:pt x="179" y="198"/>
                  </a:lnTo>
                  <a:lnTo>
                    <a:pt x="184" y="202"/>
                  </a:lnTo>
                  <a:lnTo>
                    <a:pt x="192" y="205"/>
                  </a:lnTo>
                  <a:lnTo>
                    <a:pt x="200" y="206"/>
                  </a:lnTo>
                  <a:lnTo>
                    <a:pt x="211" y="208"/>
                  </a:lnTo>
                  <a:lnTo>
                    <a:pt x="211" y="208"/>
                  </a:lnTo>
                  <a:lnTo>
                    <a:pt x="211" y="205"/>
                  </a:lnTo>
                  <a:close/>
                  <a:moveTo>
                    <a:pt x="184" y="176"/>
                  </a:moveTo>
                  <a:lnTo>
                    <a:pt x="183" y="178"/>
                  </a:lnTo>
                  <a:lnTo>
                    <a:pt x="183" y="178"/>
                  </a:lnTo>
                  <a:lnTo>
                    <a:pt x="185" y="183"/>
                  </a:lnTo>
                  <a:lnTo>
                    <a:pt x="192" y="187"/>
                  </a:lnTo>
                  <a:lnTo>
                    <a:pt x="192" y="187"/>
                  </a:lnTo>
                  <a:lnTo>
                    <a:pt x="200" y="190"/>
                  </a:lnTo>
                  <a:lnTo>
                    <a:pt x="210" y="191"/>
                  </a:lnTo>
                  <a:lnTo>
                    <a:pt x="210" y="191"/>
                  </a:lnTo>
                  <a:lnTo>
                    <a:pt x="211" y="191"/>
                  </a:lnTo>
                  <a:lnTo>
                    <a:pt x="211" y="189"/>
                  </a:lnTo>
                  <a:lnTo>
                    <a:pt x="211" y="191"/>
                  </a:lnTo>
                  <a:lnTo>
                    <a:pt x="211" y="191"/>
                  </a:lnTo>
                  <a:lnTo>
                    <a:pt x="234" y="190"/>
                  </a:lnTo>
                  <a:lnTo>
                    <a:pt x="248" y="187"/>
                  </a:lnTo>
                  <a:lnTo>
                    <a:pt x="248" y="187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60" y="179"/>
                  </a:lnTo>
                  <a:lnTo>
                    <a:pt x="260" y="179"/>
                  </a:lnTo>
                  <a:lnTo>
                    <a:pt x="260" y="175"/>
                  </a:lnTo>
                  <a:lnTo>
                    <a:pt x="260" y="175"/>
                  </a:lnTo>
                  <a:lnTo>
                    <a:pt x="259" y="168"/>
                  </a:lnTo>
                  <a:lnTo>
                    <a:pt x="259" y="165"/>
                  </a:lnTo>
                  <a:lnTo>
                    <a:pt x="256" y="167"/>
                  </a:lnTo>
                  <a:lnTo>
                    <a:pt x="256" y="167"/>
                  </a:lnTo>
                  <a:lnTo>
                    <a:pt x="239" y="170"/>
                  </a:lnTo>
                  <a:lnTo>
                    <a:pt x="218" y="172"/>
                  </a:lnTo>
                  <a:lnTo>
                    <a:pt x="218" y="172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85" y="174"/>
                  </a:lnTo>
                  <a:lnTo>
                    <a:pt x="180" y="174"/>
                  </a:lnTo>
                  <a:lnTo>
                    <a:pt x="183" y="178"/>
                  </a:lnTo>
                  <a:lnTo>
                    <a:pt x="184" y="176"/>
                  </a:lnTo>
                  <a:lnTo>
                    <a:pt x="184" y="179"/>
                  </a:lnTo>
                  <a:lnTo>
                    <a:pt x="184" y="179"/>
                  </a:lnTo>
                  <a:lnTo>
                    <a:pt x="196" y="179"/>
                  </a:lnTo>
                  <a:lnTo>
                    <a:pt x="196" y="179"/>
                  </a:lnTo>
                  <a:lnTo>
                    <a:pt x="219" y="178"/>
                  </a:lnTo>
                  <a:lnTo>
                    <a:pt x="219" y="178"/>
                  </a:lnTo>
                  <a:lnTo>
                    <a:pt x="240" y="175"/>
                  </a:lnTo>
                  <a:lnTo>
                    <a:pt x="258" y="171"/>
                  </a:lnTo>
                  <a:lnTo>
                    <a:pt x="258" y="168"/>
                  </a:lnTo>
                  <a:lnTo>
                    <a:pt x="255" y="170"/>
                  </a:lnTo>
                  <a:lnTo>
                    <a:pt x="255" y="170"/>
                  </a:lnTo>
                  <a:lnTo>
                    <a:pt x="255" y="175"/>
                  </a:lnTo>
                  <a:lnTo>
                    <a:pt x="255" y="175"/>
                  </a:lnTo>
                  <a:lnTo>
                    <a:pt x="255" y="176"/>
                  </a:lnTo>
                  <a:lnTo>
                    <a:pt x="255" y="176"/>
                  </a:lnTo>
                  <a:lnTo>
                    <a:pt x="254" y="179"/>
                  </a:lnTo>
                  <a:lnTo>
                    <a:pt x="254" y="179"/>
                  </a:lnTo>
                  <a:lnTo>
                    <a:pt x="250" y="180"/>
                  </a:lnTo>
                  <a:lnTo>
                    <a:pt x="241" y="183"/>
                  </a:lnTo>
                  <a:lnTo>
                    <a:pt x="229" y="185"/>
                  </a:lnTo>
                  <a:lnTo>
                    <a:pt x="211" y="186"/>
                  </a:lnTo>
                  <a:lnTo>
                    <a:pt x="211" y="186"/>
                  </a:lnTo>
                  <a:lnTo>
                    <a:pt x="211" y="186"/>
                  </a:lnTo>
                  <a:lnTo>
                    <a:pt x="211" y="186"/>
                  </a:lnTo>
                  <a:lnTo>
                    <a:pt x="210" y="186"/>
                  </a:lnTo>
                  <a:lnTo>
                    <a:pt x="210" y="186"/>
                  </a:lnTo>
                  <a:lnTo>
                    <a:pt x="200" y="185"/>
                  </a:lnTo>
                  <a:lnTo>
                    <a:pt x="195" y="182"/>
                  </a:lnTo>
                  <a:lnTo>
                    <a:pt x="195" y="182"/>
                  </a:lnTo>
                  <a:lnTo>
                    <a:pt x="189" y="179"/>
                  </a:lnTo>
                  <a:lnTo>
                    <a:pt x="187" y="175"/>
                  </a:lnTo>
                  <a:lnTo>
                    <a:pt x="184" y="176"/>
                  </a:lnTo>
                  <a:lnTo>
                    <a:pt x="184" y="179"/>
                  </a:lnTo>
                  <a:lnTo>
                    <a:pt x="184" y="176"/>
                  </a:lnTo>
                  <a:close/>
                  <a:moveTo>
                    <a:pt x="370" y="182"/>
                  </a:moveTo>
                  <a:lnTo>
                    <a:pt x="368" y="183"/>
                  </a:lnTo>
                  <a:lnTo>
                    <a:pt x="368" y="183"/>
                  </a:lnTo>
                  <a:lnTo>
                    <a:pt x="374" y="186"/>
                  </a:lnTo>
                  <a:lnTo>
                    <a:pt x="379" y="187"/>
                  </a:lnTo>
                  <a:lnTo>
                    <a:pt x="390" y="189"/>
                  </a:lnTo>
                  <a:lnTo>
                    <a:pt x="390" y="189"/>
                  </a:lnTo>
                  <a:lnTo>
                    <a:pt x="404" y="187"/>
                  </a:lnTo>
                  <a:lnTo>
                    <a:pt x="422" y="185"/>
                  </a:lnTo>
                  <a:lnTo>
                    <a:pt x="422" y="185"/>
                  </a:lnTo>
                  <a:lnTo>
                    <a:pt x="442" y="180"/>
                  </a:lnTo>
                  <a:lnTo>
                    <a:pt x="467" y="178"/>
                  </a:lnTo>
                  <a:lnTo>
                    <a:pt x="467" y="178"/>
                  </a:lnTo>
                  <a:lnTo>
                    <a:pt x="468" y="176"/>
                  </a:lnTo>
                  <a:lnTo>
                    <a:pt x="468" y="176"/>
                  </a:lnTo>
                  <a:lnTo>
                    <a:pt x="477" y="170"/>
                  </a:lnTo>
                  <a:lnTo>
                    <a:pt x="498" y="157"/>
                  </a:lnTo>
                  <a:lnTo>
                    <a:pt x="503" y="155"/>
                  </a:lnTo>
                  <a:lnTo>
                    <a:pt x="447" y="137"/>
                  </a:lnTo>
                  <a:lnTo>
                    <a:pt x="447" y="134"/>
                  </a:lnTo>
                  <a:lnTo>
                    <a:pt x="443" y="125"/>
                  </a:lnTo>
                  <a:lnTo>
                    <a:pt x="442" y="135"/>
                  </a:lnTo>
                  <a:lnTo>
                    <a:pt x="442" y="135"/>
                  </a:lnTo>
                  <a:lnTo>
                    <a:pt x="441" y="140"/>
                  </a:lnTo>
                  <a:lnTo>
                    <a:pt x="441" y="140"/>
                  </a:lnTo>
                  <a:lnTo>
                    <a:pt x="439" y="144"/>
                  </a:lnTo>
                  <a:lnTo>
                    <a:pt x="437" y="146"/>
                  </a:lnTo>
                  <a:lnTo>
                    <a:pt x="430" y="150"/>
                  </a:lnTo>
                  <a:lnTo>
                    <a:pt x="430" y="150"/>
                  </a:lnTo>
                  <a:lnTo>
                    <a:pt x="419" y="155"/>
                  </a:lnTo>
                  <a:lnTo>
                    <a:pt x="404" y="155"/>
                  </a:lnTo>
                  <a:lnTo>
                    <a:pt x="404" y="155"/>
                  </a:lnTo>
                  <a:lnTo>
                    <a:pt x="397" y="155"/>
                  </a:lnTo>
                  <a:lnTo>
                    <a:pt x="397" y="155"/>
                  </a:lnTo>
                  <a:lnTo>
                    <a:pt x="397" y="155"/>
                  </a:lnTo>
                  <a:lnTo>
                    <a:pt x="393" y="155"/>
                  </a:lnTo>
                  <a:lnTo>
                    <a:pt x="393" y="155"/>
                  </a:lnTo>
                  <a:lnTo>
                    <a:pt x="391" y="155"/>
                  </a:lnTo>
                  <a:lnTo>
                    <a:pt x="391" y="155"/>
                  </a:lnTo>
                  <a:lnTo>
                    <a:pt x="375" y="170"/>
                  </a:lnTo>
                  <a:lnTo>
                    <a:pt x="375" y="170"/>
                  </a:lnTo>
                  <a:lnTo>
                    <a:pt x="370" y="175"/>
                  </a:lnTo>
                  <a:lnTo>
                    <a:pt x="370" y="175"/>
                  </a:lnTo>
                  <a:lnTo>
                    <a:pt x="367" y="180"/>
                  </a:lnTo>
                  <a:lnTo>
                    <a:pt x="367" y="183"/>
                  </a:lnTo>
                  <a:lnTo>
                    <a:pt x="368" y="183"/>
                  </a:lnTo>
                  <a:lnTo>
                    <a:pt x="370" y="182"/>
                  </a:lnTo>
                  <a:lnTo>
                    <a:pt x="372" y="182"/>
                  </a:lnTo>
                  <a:lnTo>
                    <a:pt x="372" y="182"/>
                  </a:lnTo>
                  <a:lnTo>
                    <a:pt x="375" y="179"/>
                  </a:lnTo>
                  <a:lnTo>
                    <a:pt x="375" y="179"/>
                  </a:lnTo>
                  <a:lnTo>
                    <a:pt x="382" y="171"/>
                  </a:lnTo>
                  <a:lnTo>
                    <a:pt x="394" y="160"/>
                  </a:lnTo>
                  <a:lnTo>
                    <a:pt x="393" y="157"/>
                  </a:lnTo>
                  <a:lnTo>
                    <a:pt x="393" y="160"/>
                  </a:lnTo>
                  <a:lnTo>
                    <a:pt x="393" y="160"/>
                  </a:lnTo>
                  <a:lnTo>
                    <a:pt x="396" y="160"/>
                  </a:lnTo>
                  <a:lnTo>
                    <a:pt x="396" y="160"/>
                  </a:lnTo>
                  <a:lnTo>
                    <a:pt x="396" y="160"/>
                  </a:lnTo>
                  <a:lnTo>
                    <a:pt x="404" y="160"/>
                  </a:lnTo>
                  <a:lnTo>
                    <a:pt x="404" y="160"/>
                  </a:lnTo>
                  <a:lnTo>
                    <a:pt x="419" y="159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37" y="153"/>
                  </a:lnTo>
                  <a:lnTo>
                    <a:pt x="441" y="150"/>
                  </a:lnTo>
                  <a:lnTo>
                    <a:pt x="443" y="146"/>
                  </a:lnTo>
                  <a:lnTo>
                    <a:pt x="446" y="142"/>
                  </a:lnTo>
                  <a:lnTo>
                    <a:pt x="446" y="142"/>
                  </a:lnTo>
                  <a:lnTo>
                    <a:pt x="447" y="135"/>
                  </a:lnTo>
                  <a:lnTo>
                    <a:pt x="445" y="135"/>
                  </a:lnTo>
                  <a:lnTo>
                    <a:pt x="442" y="137"/>
                  </a:lnTo>
                  <a:lnTo>
                    <a:pt x="443" y="140"/>
                  </a:lnTo>
                  <a:lnTo>
                    <a:pt x="443" y="141"/>
                  </a:lnTo>
                  <a:lnTo>
                    <a:pt x="495" y="157"/>
                  </a:lnTo>
                  <a:lnTo>
                    <a:pt x="497" y="156"/>
                  </a:lnTo>
                  <a:lnTo>
                    <a:pt x="495" y="153"/>
                  </a:lnTo>
                  <a:lnTo>
                    <a:pt x="495" y="153"/>
                  </a:lnTo>
                  <a:lnTo>
                    <a:pt x="475" y="164"/>
                  </a:lnTo>
                  <a:lnTo>
                    <a:pt x="464" y="172"/>
                  </a:lnTo>
                  <a:lnTo>
                    <a:pt x="465" y="175"/>
                  </a:lnTo>
                  <a:lnTo>
                    <a:pt x="465" y="172"/>
                  </a:lnTo>
                  <a:lnTo>
                    <a:pt x="465" y="172"/>
                  </a:lnTo>
                  <a:lnTo>
                    <a:pt x="441" y="175"/>
                  </a:lnTo>
                  <a:lnTo>
                    <a:pt x="420" y="179"/>
                  </a:lnTo>
                  <a:lnTo>
                    <a:pt x="420" y="179"/>
                  </a:lnTo>
                  <a:lnTo>
                    <a:pt x="402" y="182"/>
                  </a:lnTo>
                  <a:lnTo>
                    <a:pt x="390" y="183"/>
                  </a:lnTo>
                  <a:lnTo>
                    <a:pt x="390" y="183"/>
                  </a:lnTo>
                  <a:lnTo>
                    <a:pt x="381" y="183"/>
                  </a:lnTo>
                  <a:lnTo>
                    <a:pt x="372" y="179"/>
                  </a:lnTo>
                  <a:lnTo>
                    <a:pt x="370" y="182"/>
                  </a:lnTo>
                  <a:lnTo>
                    <a:pt x="372" y="182"/>
                  </a:lnTo>
                  <a:lnTo>
                    <a:pt x="370" y="182"/>
                  </a:lnTo>
                  <a:close/>
                  <a:moveTo>
                    <a:pt x="37" y="146"/>
                  </a:moveTo>
                  <a:lnTo>
                    <a:pt x="34" y="146"/>
                  </a:lnTo>
                  <a:lnTo>
                    <a:pt x="34" y="148"/>
                  </a:lnTo>
                  <a:lnTo>
                    <a:pt x="34" y="148"/>
                  </a:lnTo>
                  <a:lnTo>
                    <a:pt x="34" y="152"/>
                  </a:lnTo>
                  <a:lnTo>
                    <a:pt x="34" y="152"/>
                  </a:lnTo>
                  <a:lnTo>
                    <a:pt x="37" y="157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5" y="167"/>
                  </a:lnTo>
                  <a:lnTo>
                    <a:pt x="52" y="171"/>
                  </a:lnTo>
                  <a:lnTo>
                    <a:pt x="52" y="171"/>
                  </a:lnTo>
                  <a:lnTo>
                    <a:pt x="52" y="171"/>
                  </a:lnTo>
                  <a:lnTo>
                    <a:pt x="56" y="174"/>
                  </a:lnTo>
                  <a:lnTo>
                    <a:pt x="61" y="176"/>
                  </a:lnTo>
                  <a:lnTo>
                    <a:pt x="60" y="171"/>
                  </a:lnTo>
                  <a:lnTo>
                    <a:pt x="60" y="171"/>
                  </a:lnTo>
                  <a:lnTo>
                    <a:pt x="58" y="161"/>
                  </a:lnTo>
                  <a:lnTo>
                    <a:pt x="58" y="161"/>
                  </a:lnTo>
                  <a:lnTo>
                    <a:pt x="60" y="155"/>
                  </a:lnTo>
                  <a:lnTo>
                    <a:pt x="62" y="148"/>
                  </a:lnTo>
                  <a:lnTo>
                    <a:pt x="62" y="148"/>
                  </a:lnTo>
                  <a:lnTo>
                    <a:pt x="62" y="148"/>
                  </a:lnTo>
                  <a:lnTo>
                    <a:pt x="65" y="145"/>
                  </a:lnTo>
                  <a:lnTo>
                    <a:pt x="72" y="138"/>
                  </a:lnTo>
                  <a:lnTo>
                    <a:pt x="62" y="141"/>
                  </a:lnTo>
                  <a:lnTo>
                    <a:pt x="62" y="141"/>
                  </a:lnTo>
                  <a:lnTo>
                    <a:pt x="50" y="144"/>
                  </a:lnTo>
                  <a:lnTo>
                    <a:pt x="39" y="144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4" y="144"/>
                  </a:lnTo>
                  <a:lnTo>
                    <a:pt x="34" y="146"/>
                  </a:lnTo>
                  <a:lnTo>
                    <a:pt x="37" y="146"/>
                  </a:lnTo>
                  <a:lnTo>
                    <a:pt x="37" y="149"/>
                  </a:lnTo>
                  <a:lnTo>
                    <a:pt x="37" y="149"/>
                  </a:lnTo>
                  <a:lnTo>
                    <a:pt x="39" y="149"/>
                  </a:lnTo>
                  <a:lnTo>
                    <a:pt x="39" y="149"/>
                  </a:lnTo>
                  <a:lnTo>
                    <a:pt x="50" y="149"/>
                  </a:lnTo>
                  <a:lnTo>
                    <a:pt x="64" y="146"/>
                  </a:lnTo>
                  <a:lnTo>
                    <a:pt x="62" y="144"/>
                  </a:lnTo>
                  <a:lnTo>
                    <a:pt x="61" y="142"/>
                  </a:lnTo>
                  <a:lnTo>
                    <a:pt x="61" y="142"/>
                  </a:lnTo>
                  <a:lnTo>
                    <a:pt x="58" y="145"/>
                  </a:lnTo>
                  <a:lnTo>
                    <a:pt x="58" y="145"/>
                  </a:lnTo>
                  <a:lnTo>
                    <a:pt x="58" y="145"/>
                  </a:lnTo>
                  <a:lnTo>
                    <a:pt x="58" y="145"/>
                  </a:lnTo>
                  <a:lnTo>
                    <a:pt x="56" y="149"/>
                  </a:lnTo>
                  <a:lnTo>
                    <a:pt x="54" y="153"/>
                  </a:lnTo>
                  <a:lnTo>
                    <a:pt x="53" y="161"/>
                  </a:lnTo>
                  <a:lnTo>
                    <a:pt x="53" y="161"/>
                  </a:lnTo>
                  <a:lnTo>
                    <a:pt x="54" y="172"/>
                  </a:lnTo>
                  <a:lnTo>
                    <a:pt x="57" y="171"/>
                  </a:lnTo>
                  <a:lnTo>
                    <a:pt x="58" y="170"/>
                  </a:lnTo>
                  <a:lnTo>
                    <a:pt x="58" y="170"/>
                  </a:lnTo>
                  <a:lnTo>
                    <a:pt x="54" y="167"/>
                  </a:lnTo>
                  <a:lnTo>
                    <a:pt x="54" y="167"/>
                  </a:lnTo>
                  <a:lnTo>
                    <a:pt x="54" y="167"/>
                  </a:lnTo>
                  <a:lnTo>
                    <a:pt x="49" y="163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1" y="155"/>
                  </a:lnTo>
                  <a:lnTo>
                    <a:pt x="39" y="150"/>
                  </a:lnTo>
                  <a:lnTo>
                    <a:pt x="39" y="150"/>
                  </a:lnTo>
                  <a:lnTo>
                    <a:pt x="39" y="148"/>
                  </a:lnTo>
                  <a:lnTo>
                    <a:pt x="39" y="146"/>
                  </a:lnTo>
                  <a:lnTo>
                    <a:pt x="37" y="146"/>
                  </a:lnTo>
                  <a:lnTo>
                    <a:pt x="37" y="149"/>
                  </a:lnTo>
                  <a:lnTo>
                    <a:pt x="37" y="146"/>
                  </a:lnTo>
                  <a:close/>
                  <a:moveTo>
                    <a:pt x="509" y="167"/>
                  </a:moveTo>
                  <a:lnTo>
                    <a:pt x="508" y="165"/>
                  </a:lnTo>
                  <a:lnTo>
                    <a:pt x="508" y="165"/>
                  </a:lnTo>
                  <a:lnTo>
                    <a:pt x="506" y="168"/>
                  </a:lnTo>
                  <a:lnTo>
                    <a:pt x="502" y="174"/>
                  </a:lnTo>
                  <a:lnTo>
                    <a:pt x="509" y="172"/>
                  </a:lnTo>
                  <a:lnTo>
                    <a:pt x="509" y="172"/>
                  </a:lnTo>
                  <a:lnTo>
                    <a:pt x="539" y="164"/>
                  </a:lnTo>
                  <a:lnTo>
                    <a:pt x="565" y="156"/>
                  </a:lnTo>
                  <a:lnTo>
                    <a:pt x="583" y="149"/>
                  </a:lnTo>
                  <a:lnTo>
                    <a:pt x="535" y="152"/>
                  </a:lnTo>
                  <a:lnTo>
                    <a:pt x="535" y="152"/>
                  </a:lnTo>
                  <a:lnTo>
                    <a:pt x="535" y="152"/>
                  </a:lnTo>
                  <a:lnTo>
                    <a:pt x="508" y="165"/>
                  </a:lnTo>
                  <a:lnTo>
                    <a:pt x="508" y="165"/>
                  </a:lnTo>
                  <a:lnTo>
                    <a:pt x="508" y="165"/>
                  </a:lnTo>
                  <a:lnTo>
                    <a:pt x="509" y="167"/>
                  </a:lnTo>
                  <a:lnTo>
                    <a:pt x="510" y="170"/>
                  </a:lnTo>
                  <a:lnTo>
                    <a:pt x="510" y="170"/>
                  </a:lnTo>
                  <a:lnTo>
                    <a:pt x="538" y="157"/>
                  </a:lnTo>
                  <a:lnTo>
                    <a:pt x="536" y="155"/>
                  </a:lnTo>
                  <a:lnTo>
                    <a:pt x="536" y="157"/>
                  </a:lnTo>
                  <a:lnTo>
                    <a:pt x="563" y="156"/>
                  </a:lnTo>
                  <a:lnTo>
                    <a:pt x="563" y="153"/>
                  </a:lnTo>
                  <a:lnTo>
                    <a:pt x="562" y="150"/>
                  </a:lnTo>
                  <a:lnTo>
                    <a:pt x="562" y="150"/>
                  </a:lnTo>
                  <a:lnTo>
                    <a:pt x="538" y="159"/>
                  </a:lnTo>
                  <a:lnTo>
                    <a:pt x="508" y="167"/>
                  </a:lnTo>
                  <a:lnTo>
                    <a:pt x="508" y="170"/>
                  </a:lnTo>
                  <a:lnTo>
                    <a:pt x="510" y="171"/>
                  </a:lnTo>
                  <a:lnTo>
                    <a:pt x="510" y="171"/>
                  </a:lnTo>
                  <a:lnTo>
                    <a:pt x="512" y="170"/>
                  </a:lnTo>
                  <a:lnTo>
                    <a:pt x="509" y="167"/>
                  </a:lnTo>
                  <a:lnTo>
                    <a:pt x="510" y="170"/>
                  </a:lnTo>
                  <a:lnTo>
                    <a:pt x="509" y="167"/>
                  </a:lnTo>
                  <a:close/>
                  <a:moveTo>
                    <a:pt x="371" y="146"/>
                  </a:moveTo>
                  <a:lnTo>
                    <a:pt x="368" y="145"/>
                  </a:lnTo>
                  <a:lnTo>
                    <a:pt x="368" y="145"/>
                  </a:lnTo>
                  <a:lnTo>
                    <a:pt x="363" y="155"/>
                  </a:lnTo>
                  <a:lnTo>
                    <a:pt x="361" y="161"/>
                  </a:lnTo>
                  <a:lnTo>
                    <a:pt x="360" y="171"/>
                  </a:lnTo>
                  <a:lnTo>
                    <a:pt x="366" y="164"/>
                  </a:lnTo>
                  <a:lnTo>
                    <a:pt x="366" y="164"/>
                  </a:lnTo>
                  <a:lnTo>
                    <a:pt x="378" y="153"/>
                  </a:lnTo>
                  <a:lnTo>
                    <a:pt x="379" y="150"/>
                  </a:lnTo>
                  <a:lnTo>
                    <a:pt x="376" y="149"/>
                  </a:lnTo>
                  <a:lnTo>
                    <a:pt x="376" y="149"/>
                  </a:lnTo>
                  <a:lnTo>
                    <a:pt x="372" y="145"/>
                  </a:lnTo>
                  <a:lnTo>
                    <a:pt x="370" y="142"/>
                  </a:lnTo>
                  <a:lnTo>
                    <a:pt x="368" y="145"/>
                  </a:lnTo>
                  <a:lnTo>
                    <a:pt x="371" y="146"/>
                  </a:lnTo>
                  <a:lnTo>
                    <a:pt x="368" y="149"/>
                  </a:lnTo>
                  <a:lnTo>
                    <a:pt x="368" y="149"/>
                  </a:lnTo>
                  <a:lnTo>
                    <a:pt x="374" y="153"/>
                  </a:lnTo>
                  <a:lnTo>
                    <a:pt x="375" y="150"/>
                  </a:lnTo>
                  <a:lnTo>
                    <a:pt x="374" y="149"/>
                  </a:lnTo>
                  <a:lnTo>
                    <a:pt x="374" y="149"/>
                  </a:lnTo>
                  <a:lnTo>
                    <a:pt x="361" y="160"/>
                  </a:lnTo>
                  <a:lnTo>
                    <a:pt x="364" y="161"/>
                  </a:lnTo>
                  <a:lnTo>
                    <a:pt x="367" y="163"/>
                  </a:lnTo>
                  <a:lnTo>
                    <a:pt x="367" y="163"/>
                  </a:lnTo>
                  <a:lnTo>
                    <a:pt x="368" y="157"/>
                  </a:lnTo>
                  <a:lnTo>
                    <a:pt x="372" y="148"/>
                  </a:lnTo>
                  <a:lnTo>
                    <a:pt x="371" y="146"/>
                  </a:lnTo>
                  <a:lnTo>
                    <a:pt x="368" y="149"/>
                  </a:lnTo>
                  <a:lnTo>
                    <a:pt x="371" y="146"/>
                  </a:lnTo>
                  <a:close/>
                  <a:moveTo>
                    <a:pt x="184" y="160"/>
                  </a:moveTo>
                  <a:lnTo>
                    <a:pt x="184" y="163"/>
                  </a:lnTo>
                  <a:lnTo>
                    <a:pt x="184" y="163"/>
                  </a:lnTo>
                  <a:lnTo>
                    <a:pt x="196" y="163"/>
                  </a:lnTo>
                  <a:lnTo>
                    <a:pt x="196" y="163"/>
                  </a:lnTo>
                  <a:lnTo>
                    <a:pt x="217" y="161"/>
                  </a:lnTo>
                  <a:lnTo>
                    <a:pt x="217" y="161"/>
                  </a:lnTo>
                  <a:lnTo>
                    <a:pt x="234" y="160"/>
                  </a:lnTo>
                  <a:lnTo>
                    <a:pt x="250" y="157"/>
                  </a:lnTo>
                  <a:lnTo>
                    <a:pt x="254" y="156"/>
                  </a:lnTo>
                  <a:lnTo>
                    <a:pt x="251" y="152"/>
                  </a:lnTo>
                  <a:lnTo>
                    <a:pt x="251" y="152"/>
                  </a:lnTo>
                  <a:lnTo>
                    <a:pt x="240" y="138"/>
                  </a:lnTo>
                  <a:lnTo>
                    <a:pt x="240" y="138"/>
                  </a:lnTo>
                  <a:lnTo>
                    <a:pt x="236" y="134"/>
                  </a:lnTo>
                  <a:lnTo>
                    <a:pt x="234" y="133"/>
                  </a:lnTo>
                  <a:lnTo>
                    <a:pt x="233" y="133"/>
                  </a:lnTo>
                  <a:lnTo>
                    <a:pt x="233" y="133"/>
                  </a:lnTo>
                  <a:lnTo>
                    <a:pt x="221" y="137"/>
                  </a:lnTo>
                  <a:lnTo>
                    <a:pt x="211" y="141"/>
                  </a:lnTo>
                  <a:lnTo>
                    <a:pt x="211" y="141"/>
                  </a:lnTo>
                  <a:lnTo>
                    <a:pt x="204" y="144"/>
                  </a:lnTo>
                  <a:lnTo>
                    <a:pt x="198" y="145"/>
                  </a:lnTo>
                  <a:lnTo>
                    <a:pt x="198" y="145"/>
                  </a:lnTo>
                  <a:lnTo>
                    <a:pt x="194" y="144"/>
                  </a:lnTo>
                  <a:lnTo>
                    <a:pt x="192" y="142"/>
                  </a:lnTo>
                  <a:lnTo>
                    <a:pt x="191" y="144"/>
                  </a:lnTo>
                  <a:lnTo>
                    <a:pt x="191" y="144"/>
                  </a:lnTo>
                  <a:lnTo>
                    <a:pt x="185" y="149"/>
                  </a:lnTo>
                  <a:lnTo>
                    <a:pt x="185" y="149"/>
                  </a:lnTo>
                  <a:lnTo>
                    <a:pt x="181" y="159"/>
                  </a:lnTo>
                  <a:lnTo>
                    <a:pt x="181" y="161"/>
                  </a:lnTo>
                  <a:lnTo>
                    <a:pt x="184" y="163"/>
                  </a:lnTo>
                  <a:lnTo>
                    <a:pt x="184" y="160"/>
                  </a:lnTo>
                  <a:lnTo>
                    <a:pt x="187" y="160"/>
                  </a:lnTo>
                  <a:lnTo>
                    <a:pt x="187" y="160"/>
                  </a:lnTo>
                  <a:lnTo>
                    <a:pt x="191" y="152"/>
                  </a:lnTo>
                  <a:lnTo>
                    <a:pt x="191" y="152"/>
                  </a:lnTo>
                  <a:lnTo>
                    <a:pt x="194" y="148"/>
                  </a:lnTo>
                  <a:lnTo>
                    <a:pt x="192" y="146"/>
                  </a:lnTo>
                  <a:lnTo>
                    <a:pt x="191" y="148"/>
                  </a:lnTo>
                  <a:lnTo>
                    <a:pt x="191" y="148"/>
                  </a:lnTo>
                  <a:lnTo>
                    <a:pt x="195" y="149"/>
                  </a:lnTo>
                  <a:lnTo>
                    <a:pt x="198" y="150"/>
                  </a:lnTo>
                  <a:lnTo>
                    <a:pt x="198" y="150"/>
                  </a:lnTo>
                  <a:lnTo>
                    <a:pt x="206" y="149"/>
                  </a:lnTo>
                  <a:lnTo>
                    <a:pt x="214" y="145"/>
                  </a:lnTo>
                  <a:lnTo>
                    <a:pt x="214" y="145"/>
                  </a:lnTo>
                  <a:lnTo>
                    <a:pt x="222" y="142"/>
                  </a:lnTo>
                  <a:lnTo>
                    <a:pt x="234" y="138"/>
                  </a:lnTo>
                  <a:lnTo>
                    <a:pt x="234" y="135"/>
                  </a:lnTo>
                  <a:lnTo>
                    <a:pt x="232" y="138"/>
                  </a:lnTo>
                  <a:lnTo>
                    <a:pt x="232" y="138"/>
                  </a:lnTo>
                  <a:lnTo>
                    <a:pt x="236" y="142"/>
                  </a:lnTo>
                  <a:lnTo>
                    <a:pt x="236" y="142"/>
                  </a:lnTo>
                  <a:lnTo>
                    <a:pt x="247" y="156"/>
                  </a:lnTo>
                  <a:lnTo>
                    <a:pt x="248" y="155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33" y="155"/>
                  </a:lnTo>
                  <a:lnTo>
                    <a:pt x="217" y="156"/>
                  </a:lnTo>
                  <a:lnTo>
                    <a:pt x="217" y="156"/>
                  </a:lnTo>
                  <a:lnTo>
                    <a:pt x="196" y="157"/>
                  </a:lnTo>
                  <a:lnTo>
                    <a:pt x="196" y="157"/>
                  </a:lnTo>
                  <a:lnTo>
                    <a:pt x="185" y="157"/>
                  </a:lnTo>
                  <a:lnTo>
                    <a:pt x="184" y="160"/>
                  </a:lnTo>
                  <a:lnTo>
                    <a:pt x="187" y="160"/>
                  </a:lnTo>
                  <a:lnTo>
                    <a:pt x="184" y="160"/>
                  </a:lnTo>
                  <a:close/>
                  <a:moveTo>
                    <a:pt x="155" y="142"/>
                  </a:moveTo>
                  <a:lnTo>
                    <a:pt x="153" y="145"/>
                  </a:lnTo>
                  <a:lnTo>
                    <a:pt x="153" y="145"/>
                  </a:lnTo>
                  <a:lnTo>
                    <a:pt x="158" y="152"/>
                  </a:lnTo>
                  <a:lnTo>
                    <a:pt x="162" y="156"/>
                  </a:lnTo>
                  <a:lnTo>
                    <a:pt x="168" y="159"/>
                  </a:lnTo>
                  <a:lnTo>
                    <a:pt x="170" y="160"/>
                  </a:lnTo>
                  <a:lnTo>
                    <a:pt x="172" y="156"/>
                  </a:lnTo>
                  <a:lnTo>
                    <a:pt x="172" y="156"/>
                  </a:lnTo>
                  <a:lnTo>
                    <a:pt x="173" y="149"/>
                  </a:lnTo>
                  <a:lnTo>
                    <a:pt x="177" y="144"/>
                  </a:lnTo>
                  <a:lnTo>
                    <a:pt x="180" y="138"/>
                  </a:lnTo>
                  <a:lnTo>
                    <a:pt x="184" y="135"/>
                  </a:lnTo>
                  <a:lnTo>
                    <a:pt x="184" y="135"/>
                  </a:lnTo>
                  <a:lnTo>
                    <a:pt x="187" y="133"/>
                  </a:lnTo>
                  <a:lnTo>
                    <a:pt x="191" y="131"/>
                  </a:lnTo>
                  <a:lnTo>
                    <a:pt x="195" y="131"/>
                  </a:lnTo>
                  <a:lnTo>
                    <a:pt x="194" y="129"/>
                  </a:lnTo>
                  <a:lnTo>
                    <a:pt x="194" y="129"/>
                  </a:lnTo>
                  <a:lnTo>
                    <a:pt x="192" y="125"/>
                  </a:lnTo>
                  <a:lnTo>
                    <a:pt x="192" y="125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09"/>
                  </a:lnTo>
                  <a:lnTo>
                    <a:pt x="192" y="100"/>
                  </a:lnTo>
                  <a:lnTo>
                    <a:pt x="187" y="107"/>
                  </a:lnTo>
                  <a:lnTo>
                    <a:pt x="187" y="107"/>
                  </a:lnTo>
                  <a:lnTo>
                    <a:pt x="181" y="115"/>
                  </a:lnTo>
                  <a:lnTo>
                    <a:pt x="181" y="115"/>
                  </a:lnTo>
                  <a:lnTo>
                    <a:pt x="176" y="123"/>
                  </a:lnTo>
                  <a:lnTo>
                    <a:pt x="170" y="130"/>
                  </a:lnTo>
                  <a:lnTo>
                    <a:pt x="164" y="135"/>
                  </a:lnTo>
                  <a:lnTo>
                    <a:pt x="154" y="141"/>
                  </a:lnTo>
                  <a:lnTo>
                    <a:pt x="151" y="141"/>
                  </a:lnTo>
                  <a:lnTo>
                    <a:pt x="153" y="145"/>
                  </a:lnTo>
                  <a:lnTo>
                    <a:pt x="155" y="142"/>
                  </a:lnTo>
                  <a:lnTo>
                    <a:pt x="155" y="145"/>
                  </a:lnTo>
                  <a:lnTo>
                    <a:pt x="155" y="145"/>
                  </a:lnTo>
                  <a:lnTo>
                    <a:pt x="166" y="140"/>
                  </a:lnTo>
                  <a:lnTo>
                    <a:pt x="174" y="133"/>
                  </a:lnTo>
                  <a:lnTo>
                    <a:pt x="181" y="126"/>
                  </a:lnTo>
                  <a:lnTo>
                    <a:pt x="185" y="118"/>
                  </a:lnTo>
                  <a:lnTo>
                    <a:pt x="185" y="118"/>
                  </a:lnTo>
                  <a:lnTo>
                    <a:pt x="191" y="111"/>
                  </a:lnTo>
                  <a:lnTo>
                    <a:pt x="188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14"/>
                  </a:lnTo>
                  <a:lnTo>
                    <a:pt x="185" y="114"/>
                  </a:lnTo>
                  <a:lnTo>
                    <a:pt x="185" y="119"/>
                  </a:lnTo>
                  <a:lnTo>
                    <a:pt x="187" y="126"/>
                  </a:lnTo>
                  <a:lnTo>
                    <a:pt x="187" y="126"/>
                  </a:lnTo>
                  <a:lnTo>
                    <a:pt x="188" y="130"/>
                  </a:lnTo>
                  <a:lnTo>
                    <a:pt x="191" y="129"/>
                  </a:lnTo>
                  <a:lnTo>
                    <a:pt x="191" y="126"/>
                  </a:lnTo>
                  <a:lnTo>
                    <a:pt x="191" y="126"/>
                  </a:lnTo>
                  <a:lnTo>
                    <a:pt x="185" y="127"/>
                  </a:lnTo>
                  <a:lnTo>
                    <a:pt x="180" y="131"/>
                  </a:lnTo>
                  <a:lnTo>
                    <a:pt x="180" y="131"/>
                  </a:lnTo>
                  <a:lnTo>
                    <a:pt x="176" y="135"/>
                  </a:lnTo>
                  <a:lnTo>
                    <a:pt x="172" y="141"/>
                  </a:lnTo>
                  <a:lnTo>
                    <a:pt x="169" y="148"/>
                  </a:lnTo>
                  <a:lnTo>
                    <a:pt x="166" y="155"/>
                  </a:lnTo>
                  <a:lnTo>
                    <a:pt x="169" y="156"/>
                  </a:lnTo>
                  <a:lnTo>
                    <a:pt x="170" y="153"/>
                  </a:lnTo>
                  <a:lnTo>
                    <a:pt x="170" y="153"/>
                  </a:lnTo>
                  <a:lnTo>
                    <a:pt x="162" y="148"/>
                  </a:lnTo>
                  <a:lnTo>
                    <a:pt x="157" y="141"/>
                  </a:lnTo>
                  <a:lnTo>
                    <a:pt x="155" y="142"/>
                  </a:lnTo>
                  <a:lnTo>
                    <a:pt x="155" y="145"/>
                  </a:lnTo>
                  <a:lnTo>
                    <a:pt x="155" y="142"/>
                  </a:lnTo>
                  <a:close/>
                  <a:moveTo>
                    <a:pt x="315" y="134"/>
                  </a:moveTo>
                  <a:lnTo>
                    <a:pt x="314" y="137"/>
                  </a:lnTo>
                  <a:lnTo>
                    <a:pt x="314" y="137"/>
                  </a:lnTo>
                  <a:lnTo>
                    <a:pt x="334" y="146"/>
                  </a:lnTo>
                  <a:lnTo>
                    <a:pt x="348" y="155"/>
                  </a:lnTo>
                  <a:lnTo>
                    <a:pt x="351" y="156"/>
                  </a:lnTo>
                  <a:lnTo>
                    <a:pt x="352" y="153"/>
                  </a:lnTo>
                  <a:lnTo>
                    <a:pt x="352" y="153"/>
                  </a:lnTo>
                  <a:lnTo>
                    <a:pt x="356" y="144"/>
                  </a:lnTo>
                  <a:lnTo>
                    <a:pt x="363" y="134"/>
                  </a:lnTo>
                  <a:lnTo>
                    <a:pt x="363" y="133"/>
                  </a:lnTo>
                  <a:lnTo>
                    <a:pt x="363" y="131"/>
                  </a:lnTo>
                  <a:lnTo>
                    <a:pt x="363" y="131"/>
                  </a:lnTo>
                  <a:lnTo>
                    <a:pt x="359" y="123"/>
                  </a:lnTo>
                  <a:lnTo>
                    <a:pt x="356" y="114"/>
                  </a:lnTo>
                  <a:lnTo>
                    <a:pt x="356" y="114"/>
                  </a:lnTo>
                  <a:lnTo>
                    <a:pt x="355" y="100"/>
                  </a:lnTo>
                  <a:lnTo>
                    <a:pt x="353" y="86"/>
                  </a:lnTo>
                  <a:lnTo>
                    <a:pt x="353" y="86"/>
                  </a:lnTo>
                  <a:lnTo>
                    <a:pt x="355" y="77"/>
                  </a:lnTo>
                  <a:lnTo>
                    <a:pt x="355" y="74"/>
                  </a:lnTo>
                  <a:lnTo>
                    <a:pt x="351" y="74"/>
                  </a:lnTo>
                  <a:lnTo>
                    <a:pt x="351" y="74"/>
                  </a:lnTo>
                  <a:lnTo>
                    <a:pt x="330" y="77"/>
                  </a:lnTo>
                  <a:lnTo>
                    <a:pt x="326" y="78"/>
                  </a:lnTo>
                  <a:lnTo>
                    <a:pt x="329" y="81"/>
                  </a:lnTo>
                  <a:lnTo>
                    <a:pt x="329" y="81"/>
                  </a:lnTo>
                  <a:lnTo>
                    <a:pt x="334" y="92"/>
                  </a:lnTo>
                  <a:lnTo>
                    <a:pt x="334" y="92"/>
                  </a:lnTo>
                  <a:lnTo>
                    <a:pt x="336" y="97"/>
                  </a:lnTo>
                  <a:lnTo>
                    <a:pt x="336" y="103"/>
                  </a:lnTo>
                  <a:lnTo>
                    <a:pt x="336" y="103"/>
                  </a:lnTo>
                  <a:lnTo>
                    <a:pt x="336" y="107"/>
                  </a:lnTo>
                  <a:lnTo>
                    <a:pt x="334" y="111"/>
                  </a:lnTo>
                  <a:lnTo>
                    <a:pt x="330" y="115"/>
                  </a:lnTo>
                  <a:lnTo>
                    <a:pt x="330" y="115"/>
                  </a:lnTo>
                  <a:lnTo>
                    <a:pt x="323" y="122"/>
                  </a:lnTo>
                  <a:lnTo>
                    <a:pt x="316" y="129"/>
                  </a:lnTo>
                  <a:lnTo>
                    <a:pt x="316" y="129"/>
                  </a:lnTo>
                  <a:lnTo>
                    <a:pt x="314" y="133"/>
                  </a:lnTo>
                  <a:lnTo>
                    <a:pt x="311" y="135"/>
                  </a:lnTo>
                  <a:lnTo>
                    <a:pt x="314" y="137"/>
                  </a:lnTo>
                  <a:lnTo>
                    <a:pt x="315" y="134"/>
                  </a:lnTo>
                  <a:lnTo>
                    <a:pt x="318" y="137"/>
                  </a:lnTo>
                  <a:lnTo>
                    <a:pt x="318" y="137"/>
                  </a:lnTo>
                  <a:lnTo>
                    <a:pt x="320" y="133"/>
                  </a:lnTo>
                  <a:lnTo>
                    <a:pt x="320" y="133"/>
                  </a:lnTo>
                  <a:lnTo>
                    <a:pt x="326" y="126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36" y="116"/>
                  </a:lnTo>
                  <a:lnTo>
                    <a:pt x="338" y="114"/>
                  </a:lnTo>
                  <a:lnTo>
                    <a:pt x="341" y="108"/>
                  </a:lnTo>
                  <a:lnTo>
                    <a:pt x="341" y="103"/>
                  </a:lnTo>
                  <a:lnTo>
                    <a:pt x="341" y="103"/>
                  </a:lnTo>
                  <a:lnTo>
                    <a:pt x="341" y="96"/>
                  </a:lnTo>
                  <a:lnTo>
                    <a:pt x="338" y="90"/>
                  </a:lnTo>
                  <a:lnTo>
                    <a:pt x="338" y="90"/>
                  </a:lnTo>
                  <a:lnTo>
                    <a:pt x="333" y="78"/>
                  </a:lnTo>
                  <a:lnTo>
                    <a:pt x="330" y="79"/>
                  </a:lnTo>
                  <a:lnTo>
                    <a:pt x="331" y="82"/>
                  </a:lnTo>
                  <a:lnTo>
                    <a:pt x="331" y="82"/>
                  </a:lnTo>
                  <a:lnTo>
                    <a:pt x="352" y="79"/>
                  </a:lnTo>
                  <a:lnTo>
                    <a:pt x="352" y="77"/>
                  </a:lnTo>
                  <a:lnTo>
                    <a:pt x="349" y="77"/>
                  </a:lnTo>
                  <a:lnTo>
                    <a:pt x="349" y="77"/>
                  </a:lnTo>
                  <a:lnTo>
                    <a:pt x="348" y="86"/>
                  </a:lnTo>
                  <a:lnTo>
                    <a:pt x="348" y="86"/>
                  </a:lnTo>
                  <a:lnTo>
                    <a:pt x="349" y="101"/>
                  </a:lnTo>
                  <a:lnTo>
                    <a:pt x="351" y="114"/>
                  </a:lnTo>
                  <a:lnTo>
                    <a:pt x="351" y="114"/>
                  </a:lnTo>
                  <a:lnTo>
                    <a:pt x="355" y="125"/>
                  </a:lnTo>
                  <a:lnTo>
                    <a:pt x="357" y="134"/>
                  </a:lnTo>
                  <a:lnTo>
                    <a:pt x="360" y="133"/>
                  </a:lnTo>
                  <a:lnTo>
                    <a:pt x="357" y="131"/>
                  </a:lnTo>
                  <a:lnTo>
                    <a:pt x="357" y="131"/>
                  </a:lnTo>
                  <a:lnTo>
                    <a:pt x="352" y="141"/>
                  </a:lnTo>
                  <a:lnTo>
                    <a:pt x="348" y="152"/>
                  </a:lnTo>
                  <a:lnTo>
                    <a:pt x="349" y="152"/>
                  </a:lnTo>
                  <a:lnTo>
                    <a:pt x="352" y="150"/>
                  </a:lnTo>
                  <a:lnTo>
                    <a:pt x="352" y="150"/>
                  </a:lnTo>
                  <a:lnTo>
                    <a:pt x="336" y="141"/>
                  </a:lnTo>
                  <a:lnTo>
                    <a:pt x="316" y="133"/>
                  </a:lnTo>
                  <a:lnTo>
                    <a:pt x="315" y="134"/>
                  </a:lnTo>
                  <a:lnTo>
                    <a:pt x="318" y="137"/>
                  </a:lnTo>
                  <a:lnTo>
                    <a:pt x="315" y="134"/>
                  </a:lnTo>
                  <a:close/>
                  <a:moveTo>
                    <a:pt x="255" y="135"/>
                  </a:moveTo>
                  <a:lnTo>
                    <a:pt x="252" y="137"/>
                  </a:lnTo>
                  <a:lnTo>
                    <a:pt x="252" y="137"/>
                  </a:lnTo>
                  <a:lnTo>
                    <a:pt x="263" y="150"/>
                  </a:lnTo>
                  <a:lnTo>
                    <a:pt x="265" y="153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77" y="148"/>
                  </a:lnTo>
                  <a:lnTo>
                    <a:pt x="285" y="144"/>
                  </a:lnTo>
                  <a:lnTo>
                    <a:pt x="290" y="140"/>
                  </a:lnTo>
                  <a:lnTo>
                    <a:pt x="285" y="138"/>
                  </a:lnTo>
                  <a:lnTo>
                    <a:pt x="285" y="138"/>
                  </a:lnTo>
                  <a:lnTo>
                    <a:pt x="269" y="134"/>
                  </a:lnTo>
                  <a:lnTo>
                    <a:pt x="255" y="133"/>
                  </a:lnTo>
                  <a:lnTo>
                    <a:pt x="248" y="131"/>
                  </a:lnTo>
                  <a:lnTo>
                    <a:pt x="252" y="137"/>
                  </a:lnTo>
                  <a:lnTo>
                    <a:pt x="255" y="135"/>
                  </a:lnTo>
                  <a:lnTo>
                    <a:pt x="255" y="138"/>
                  </a:lnTo>
                  <a:lnTo>
                    <a:pt x="255" y="138"/>
                  </a:lnTo>
                  <a:lnTo>
                    <a:pt x="267" y="140"/>
                  </a:lnTo>
                  <a:lnTo>
                    <a:pt x="284" y="144"/>
                  </a:lnTo>
                  <a:lnTo>
                    <a:pt x="284" y="141"/>
                  </a:lnTo>
                  <a:lnTo>
                    <a:pt x="282" y="138"/>
                  </a:lnTo>
                  <a:lnTo>
                    <a:pt x="282" y="138"/>
                  </a:lnTo>
                  <a:lnTo>
                    <a:pt x="274" y="142"/>
                  </a:lnTo>
                  <a:lnTo>
                    <a:pt x="265" y="146"/>
                  </a:lnTo>
                  <a:lnTo>
                    <a:pt x="266" y="149"/>
                  </a:lnTo>
                  <a:lnTo>
                    <a:pt x="267" y="148"/>
                  </a:lnTo>
                  <a:lnTo>
                    <a:pt x="267" y="148"/>
                  </a:lnTo>
                  <a:lnTo>
                    <a:pt x="256" y="134"/>
                  </a:lnTo>
                  <a:lnTo>
                    <a:pt x="255" y="135"/>
                  </a:lnTo>
                  <a:lnTo>
                    <a:pt x="255" y="138"/>
                  </a:lnTo>
                  <a:lnTo>
                    <a:pt x="255" y="135"/>
                  </a:lnTo>
                  <a:close/>
                  <a:moveTo>
                    <a:pt x="428" y="133"/>
                  </a:moveTo>
                  <a:lnTo>
                    <a:pt x="427" y="130"/>
                  </a:lnTo>
                  <a:lnTo>
                    <a:pt x="427" y="130"/>
                  </a:lnTo>
                  <a:lnTo>
                    <a:pt x="415" y="138"/>
                  </a:lnTo>
                  <a:lnTo>
                    <a:pt x="404" y="145"/>
                  </a:lnTo>
                  <a:lnTo>
                    <a:pt x="417" y="144"/>
                  </a:lnTo>
                  <a:lnTo>
                    <a:pt x="417" y="144"/>
                  </a:lnTo>
                  <a:lnTo>
                    <a:pt x="423" y="141"/>
                  </a:lnTo>
                  <a:lnTo>
                    <a:pt x="427" y="140"/>
                  </a:lnTo>
                  <a:lnTo>
                    <a:pt x="427" y="140"/>
                  </a:lnTo>
                  <a:lnTo>
                    <a:pt x="430" y="137"/>
                  </a:lnTo>
                  <a:lnTo>
                    <a:pt x="431" y="135"/>
                  </a:lnTo>
                  <a:lnTo>
                    <a:pt x="431" y="135"/>
                  </a:lnTo>
                  <a:lnTo>
                    <a:pt x="431" y="135"/>
                  </a:lnTo>
                  <a:lnTo>
                    <a:pt x="431" y="133"/>
                  </a:lnTo>
                  <a:lnTo>
                    <a:pt x="431" y="133"/>
                  </a:lnTo>
                  <a:lnTo>
                    <a:pt x="431" y="129"/>
                  </a:lnTo>
                  <a:lnTo>
                    <a:pt x="427" y="130"/>
                  </a:lnTo>
                  <a:lnTo>
                    <a:pt x="428" y="133"/>
                  </a:lnTo>
                  <a:lnTo>
                    <a:pt x="426" y="133"/>
                  </a:lnTo>
                  <a:lnTo>
                    <a:pt x="426" y="133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4" y="135"/>
                  </a:lnTo>
                  <a:lnTo>
                    <a:pt x="424" y="135"/>
                  </a:lnTo>
                  <a:lnTo>
                    <a:pt x="416" y="138"/>
                  </a:lnTo>
                  <a:lnTo>
                    <a:pt x="416" y="141"/>
                  </a:lnTo>
                  <a:lnTo>
                    <a:pt x="417" y="142"/>
                  </a:lnTo>
                  <a:lnTo>
                    <a:pt x="417" y="142"/>
                  </a:lnTo>
                  <a:lnTo>
                    <a:pt x="430" y="135"/>
                  </a:lnTo>
                  <a:lnTo>
                    <a:pt x="428" y="133"/>
                  </a:lnTo>
                  <a:lnTo>
                    <a:pt x="426" y="133"/>
                  </a:lnTo>
                  <a:lnTo>
                    <a:pt x="428" y="133"/>
                  </a:lnTo>
                  <a:close/>
                  <a:moveTo>
                    <a:pt x="458" y="126"/>
                  </a:moveTo>
                  <a:lnTo>
                    <a:pt x="457" y="127"/>
                  </a:lnTo>
                  <a:lnTo>
                    <a:pt x="501" y="142"/>
                  </a:lnTo>
                  <a:lnTo>
                    <a:pt x="503" y="142"/>
                  </a:lnTo>
                  <a:lnTo>
                    <a:pt x="505" y="142"/>
                  </a:lnTo>
                  <a:lnTo>
                    <a:pt x="506" y="140"/>
                  </a:lnTo>
                  <a:lnTo>
                    <a:pt x="506" y="140"/>
                  </a:lnTo>
                  <a:lnTo>
                    <a:pt x="506" y="131"/>
                  </a:lnTo>
                  <a:lnTo>
                    <a:pt x="508" y="130"/>
                  </a:lnTo>
                  <a:lnTo>
                    <a:pt x="505" y="129"/>
                  </a:lnTo>
                  <a:lnTo>
                    <a:pt x="505" y="129"/>
                  </a:lnTo>
                  <a:lnTo>
                    <a:pt x="468" y="115"/>
                  </a:lnTo>
                  <a:lnTo>
                    <a:pt x="468" y="115"/>
                  </a:lnTo>
                  <a:lnTo>
                    <a:pt x="453" y="108"/>
                  </a:lnTo>
                  <a:lnTo>
                    <a:pt x="446" y="105"/>
                  </a:lnTo>
                  <a:lnTo>
                    <a:pt x="456" y="127"/>
                  </a:lnTo>
                  <a:lnTo>
                    <a:pt x="457" y="127"/>
                  </a:lnTo>
                  <a:lnTo>
                    <a:pt x="458" y="126"/>
                  </a:lnTo>
                  <a:lnTo>
                    <a:pt x="460" y="125"/>
                  </a:lnTo>
                  <a:lnTo>
                    <a:pt x="454" y="109"/>
                  </a:lnTo>
                  <a:lnTo>
                    <a:pt x="452" y="111"/>
                  </a:lnTo>
                  <a:lnTo>
                    <a:pt x="450" y="114"/>
                  </a:lnTo>
                  <a:lnTo>
                    <a:pt x="450" y="114"/>
                  </a:lnTo>
                  <a:lnTo>
                    <a:pt x="465" y="119"/>
                  </a:lnTo>
                  <a:lnTo>
                    <a:pt x="465" y="119"/>
                  </a:lnTo>
                  <a:lnTo>
                    <a:pt x="503" y="134"/>
                  </a:lnTo>
                  <a:lnTo>
                    <a:pt x="503" y="131"/>
                  </a:lnTo>
                  <a:lnTo>
                    <a:pt x="501" y="131"/>
                  </a:lnTo>
                  <a:lnTo>
                    <a:pt x="501" y="131"/>
                  </a:lnTo>
                  <a:lnTo>
                    <a:pt x="501" y="140"/>
                  </a:lnTo>
                  <a:lnTo>
                    <a:pt x="503" y="140"/>
                  </a:lnTo>
                  <a:lnTo>
                    <a:pt x="502" y="137"/>
                  </a:lnTo>
                  <a:lnTo>
                    <a:pt x="501" y="137"/>
                  </a:lnTo>
                  <a:lnTo>
                    <a:pt x="458" y="123"/>
                  </a:lnTo>
                  <a:lnTo>
                    <a:pt x="458" y="126"/>
                  </a:lnTo>
                  <a:lnTo>
                    <a:pt x="460" y="125"/>
                  </a:lnTo>
                  <a:lnTo>
                    <a:pt x="458" y="126"/>
                  </a:lnTo>
                  <a:close/>
                  <a:moveTo>
                    <a:pt x="381" y="133"/>
                  </a:moveTo>
                  <a:lnTo>
                    <a:pt x="378" y="135"/>
                  </a:lnTo>
                  <a:lnTo>
                    <a:pt x="378" y="135"/>
                  </a:lnTo>
                  <a:lnTo>
                    <a:pt x="383" y="140"/>
                  </a:lnTo>
                  <a:lnTo>
                    <a:pt x="387" y="142"/>
                  </a:lnTo>
                  <a:lnTo>
                    <a:pt x="390" y="142"/>
                  </a:lnTo>
                  <a:lnTo>
                    <a:pt x="390" y="142"/>
                  </a:lnTo>
                  <a:lnTo>
                    <a:pt x="390" y="142"/>
                  </a:lnTo>
                  <a:lnTo>
                    <a:pt x="412" y="127"/>
                  </a:lnTo>
                  <a:lnTo>
                    <a:pt x="430" y="116"/>
                  </a:lnTo>
                  <a:lnTo>
                    <a:pt x="438" y="111"/>
                  </a:lnTo>
                  <a:lnTo>
                    <a:pt x="419" y="64"/>
                  </a:lnTo>
                  <a:lnTo>
                    <a:pt x="416" y="66"/>
                  </a:lnTo>
                  <a:lnTo>
                    <a:pt x="416" y="66"/>
                  </a:lnTo>
                  <a:lnTo>
                    <a:pt x="404" y="67"/>
                  </a:lnTo>
                  <a:lnTo>
                    <a:pt x="401" y="67"/>
                  </a:lnTo>
                  <a:lnTo>
                    <a:pt x="401" y="70"/>
                  </a:lnTo>
                  <a:lnTo>
                    <a:pt x="401" y="70"/>
                  </a:lnTo>
                  <a:lnTo>
                    <a:pt x="402" y="81"/>
                  </a:lnTo>
                  <a:lnTo>
                    <a:pt x="402" y="81"/>
                  </a:lnTo>
                  <a:lnTo>
                    <a:pt x="401" y="90"/>
                  </a:lnTo>
                  <a:lnTo>
                    <a:pt x="398" y="101"/>
                  </a:lnTo>
                  <a:lnTo>
                    <a:pt x="398" y="101"/>
                  </a:lnTo>
                  <a:lnTo>
                    <a:pt x="393" y="114"/>
                  </a:lnTo>
                  <a:lnTo>
                    <a:pt x="385" y="125"/>
                  </a:lnTo>
                  <a:lnTo>
                    <a:pt x="385" y="125"/>
                  </a:lnTo>
                  <a:lnTo>
                    <a:pt x="378" y="131"/>
                  </a:lnTo>
                  <a:lnTo>
                    <a:pt x="376" y="134"/>
                  </a:lnTo>
                  <a:lnTo>
                    <a:pt x="378" y="135"/>
                  </a:lnTo>
                  <a:lnTo>
                    <a:pt x="381" y="133"/>
                  </a:lnTo>
                  <a:lnTo>
                    <a:pt x="382" y="135"/>
                  </a:lnTo>
                  <a:lnTo>
                    <a:pt x="382" y="135"/>
                  </a:lnTo>
                  <a:lnTo>
                    <a:pt x="389" y="129"/>
                  </a:lnTo>
                  <a:lnTo>
                    <a:pt x="389" y="129"/>
                  </a:lnTo>
                  <a:lnTo>
                    <a:pt x="397" y="116"/>
                  </a:lnTo>
                  <a:lnTo>
                    <a:pt x="404" y="103"/>
                  </a:lnTo>
                  <a:lnTo>
                    <a:pt x="404" y="103"/>
                  </a:lnTo>
                  <a:lnTo>
                    <a:pt x="406" y="92"/>
                  </a:lnTo>
                  <a:lnTo>
                    <a:pt x="408" y="81"/>
                  </a:lnTo>
                  <a:lnTo>
                    <a:pt x="408" y="81"/>
                  </a:lnTo>
                  <a:lnTo>
                    <a:pt x="406" y="70"/>
                  </a:lnTo>
                  <a:lnTo>
                    <a:pt x="404" y="70"/>
                  </a:lnTo>
                  <a:lnTo>
                    <a:pt x="404" y="73"/>
                  </a:lnTo>
                  <a:lnTo>
                    <a:pt x="404" y="73"/>
                  </a:lnTo>
                  <a:lnTo>
                    <a:pt x="417" y="71"/>
                  </a:lnTo>
                  <a:lnTo>
                    <a:pt x="417" y="69"/>
                  </a:lnTo>
                  <a:lnTo>
                    <a:pt x="415" y="69"/>
                  </a:lnTo>
                  <a:lnTo>
                    <a:pt x="431" y="109"/>
                  </a:lnTo>
                  <a:lnTo>
                    <a:pt x="427" y="111"/>
                  </a:lnTo>
                  <a:lnTo>
                    <a:pt x="427" y="111"/>
                  </a:lnTo>
                  <a:lnTo>
                    <a:pt x="409" y="123"/>
                  </a:lnTo>
                  <a:lnTo>
                    <a:pt x="387" y="137"/>
                  </a:lnTo>
                  <a:lnTo>
                    <a:pt x="389" y="140"/>
                  </a:lnTo>
                  <a:lnTo>
                    <a:pt x="390" y="137"/>
                  </a:lnTo>
                  <a:lnTo>
                    <a:pt x="390" y="137"/>
                  </a:lnTo>
                  <a:lnTo>
                    <a:pt x="386" y="135"/>
                  </a:lnTo>
                  <a:lnTo>
                    <a:pt x="382" y="131"/>
                  </a:lnTo>
                  <a:lnTo>
                    <a:pt x="381" y="133"/>
                  </a:lnTo>
                  <a:lnTo>
                    <a:pt x="382" y="135"/>
                  </a:lnTo>
                  <a:lnTo>
                    <a:pt x="381" y="133"/>
                  </a:lnTo>
                  <a:close/>
                  <a:moveTo>
                    <a:pt x="520" y="138"/>
                  </a:moveTo>
                  <a:lnTo>
                    <a:pt x="517" y="137"/>
                  </a:lnTo>
                  <a:lnTo>
                    <a:pt x="517" y="138"/>
                  </a:lnTo>
                  <a:lnTo>
                    <a:pt x="516" y="141"/>
                  </a:lnTo>
                  <a:lnTo>
                    <a:pt x="521" y="141"/>
                  </a:lnTo>
                  <a:lnTo>
                    <a:pt x="533" y="141"/>
                  </a:lnTo>
                  <a:lnTo>
                    <a:pt x="523" y="135"/>
                  </a:lnTo>
                  <a:lnTo>
                    <a:pt x="523" y="135"/>
                  </a:lnTo>
                  <a:lnTo>
                    <a:pt x="521" y="135"/>
                  </a:lnTo>
                  <a:lnTo>
                    <a:pt x="517" y="134"/>
                  </a:lnTo>
                  <a:lnTo>
                    <a:pt x="517" y="137"/>
                  </a:lnTo>
                  <a:lnTo>
                    <a:pt x="520" y="138"/>
                  </a:lnTo>
                  <a:lnTo>
                    <a:pt x="518" y="141"/>
                  </a:lnTo>
                  <a:lnTo>
                    <a:pt x="518" y="141"/>
                  </a:lnTo>
                  <a:lnTo>
                    <a:pt x="521" y="141"/>
                  </a:lnTo>
                  <a:lnTo>
                    <a:pt x="521" y="138"/>
                  </a:lnTo>
                  <a:lnTo>
                    <a:pt x="521" y="135"/>
                  </a:lnTo>
                  <a:lnTo>
                    <a:pt x="520" y="135"/>
                  </a:lnTo>
                  <a:lnTo>
                    <a:pt x="520" y="138"/>
                  </a:lnTo>
                  <a:lnTo>
                    <a:pt x="523" y="140"/>
                  </a:lnTo>
                  <a:lnTo>
                    <a:pt x="523" y="138"/>
                  </a:lnTo>
                  <a:lnTo>
                    <a:pt x="520" y="138"/>
                  </a:lnTo>
                  <a:lnTo>
                    <a:pt x="518" y="141"/>
                  </a:lnTo>
                  <a:lnTo>
                    <a:pt x="520" y="138"/>
                  </a:lnTo>
                  <a:close/>
                  <a:moveTo>
                    <a:pt x="521" y="120"/>
                  </a:moveTo>
                  <a:lnTo>
                    <a:pt x="520" y="123"/>
                  </a:lnTo>
                  <a:lnTo>
                    <a:pt x="520" y="123"/>
                  </a:lnTo>
                  <a:lnTo>
                    <a:pt x="548" y="135"/>
                  </a:lnTo>
                  <a:lnTo>
                    <a:pt x="558" y="140"/>
                  </a:lnTo>
                  <a:lnTo>
                    <a:pt x="563" y="140"/>
                  </a:lnTo>
                  <a:lnTo>
                    <a:pt x="568" y="140"/>
                  </a:lnTo>
                  <a:lnTo>
                    <a:pt x="565" y="135"/>
                  </a:lnTo>
                  <a:lnTo>
                    <a:pt x="565" y="135"/>
                  </a:lnTo>
                  <a:lnTo>
                    <a:pt x="558" y="122"/>
                  </a:lnTo>
                  <a:lnTo>
                    <a:pt x="550" y="104"/>
                  </a:lnTo>
                  <a:lnTo>
                    <a:pt x="550" y="104"/>
                  </a:lnTo>
                  <a:lnTo>
                    <a:pt x="543" y="88"/>
                  </a:lnTo>
                  <a:lnTo>
                    <a:pt x="542" y="81"/>
                  </a:lnTo>
                  <a:lnTo>
                    <a:pt x="542" y="75"/>
                  </a:lnTo>
                  <a:lnTo>
                    <a:pt x="542" y="75"/>
                  </a:lnTo>
                  <a:lnTo>
                    <a:pt x="542" y="73"/>
                  </a:lnTo>
                  <a:lnTo>
                    <a:pt x="542" y="70"/>
                  </a:lnTo>
                  <a:lnTo>
                    <a:pt x="540" y="69"/>
                  </a:lnTo>
                  <a:lnTo>
                    <a:pt x="540" y="69"/>
                  </a:lnTo>
                  <a:lnTo>
                    <a:pt x="493" y="54"/>
                  </a:lnTo>
                  <a:lnTo>
                    <a:pt x="493" y="52"/>
                  </a:lnTo>
                  <a:lnTo>
                    <a:pt x="487" y="52"/>
                  </a:lnTo>
                  <a:lnTo>
                    <a:pt x="486" y="58"/>
                  </a:lnTo>
                  <a:lnTo>
                    <a:pt x="486" y="58"/>
                  </a:lnTo>
                  <a:lnTo>
                    <a:pt x="490" y="59"/>
                  </a:lnTo>
                  <a:lnTo>
                    <a:pt x="495" y="62"/>
                  </a:lnTo>
                  <a:lnTo>
                    <a:pt x="502" y="70"/>
                  </a:lnTo>
                  <a:lnTo>
                    <a:pt x="502" y="70"/>
                  </a:lnTo>
                  <a:lnTo>
                    <a:pt x="509" y="79"/>
                  </a:lnTo>
                  <a:lnTo>
                    <a:pt x="514" y="92"/>
                  </a:lnTo>
                  <a:lnTo>
                    <a:pt x="517" y="107"/>
                  </a:lnTo>
                  <a:lnTo>
                    <a:pt x="518" y="120"/>
                  </a:lnTo>
                  <a:lnTo>
                    <a:pt x="518" y="122"/>
                  </a:lnTo>
                  <a:lnTo>
                    <a:pt x="520" y="123"/>
                  </a:lnTo>
                  <a:lnTo>
                    <a:pt x="521" y="120"/>
                  </a:lnTo>
                  <a:lnTo>
                    <a:pt x="524" y="120"/>
                  </a:lnTo>
                  <a:lnTo>
                    <a:pt x="524" y="120"/>
                  </a:lnTo>
                  <a:lnTo>
                    <a:pt x="523" y="105"/>
                  </a:lnTo>
                  <a:lnTo>
                    <a:pt x="520" y="90"/>
                  </a:lnTo>
                  <a:lnTo>
                    <a:pt x="514" y="78"/>
                  </a:lnTo>
                  <a:lnTo>
                    <a:pt x="508" y="66"/>
                  </a:lnTo>
                  <a:lnTo>
                    <a:pt x="508" y="66"/>
                  </a:lnTo>
                  <a:lnTo>
                    <a:pt x="502" y="62"/>
                  </a:lnTo>
                  <a:lnTo>
                    <a:pt x="498" y="58"/>
                  </a:lnTo>
                  <a:lnTo>
                    <a:pt x="493" y="55"/>
                  </a:lnTo>
                  <a:lnTo>
                    <a:pt x="487" y="52"/>
                  </a:lnTo>
                  <a:lnTo>
                    <a:pt x="486" y="55"/>
                  </a:lnTo>
                  <a:lnTo>
                    <a:pt x="486" y="58"/>
                  </a:lnTo>
                  <a:lnTo>
                    <a:pt x="491" y="58"/>
                  </a:lnTo>
                  <a:lnTo>
                    <a:pt x="491" y="55"/>
                  </a:lnTo>
                  <a:lnTo>
                    <a:pt x="491" y="58"/>
                  </a:lnTo>
                  <a:lnTo>
                    <a:pt x="491" y="58"/>
                  </a:lnTo>
                  <a:lnTo>
                    <a:pt x="538" y="74"/>
                  </a:lnTo>
                  <a:lnTo>
                    <a:pt x="539" y="71"/>
                  </a:lnTo>
                  <a:lnTo>
                    <a:pt x="536" y="71"/>
                  </a:lnTo>
                  <a:lnTo>
                    <a:pt x="536" y="71"/>
                  </a:lnTo>
                  <a:lnTo>
                    <a:pt x="536" y="75"/>
                  </a:lnTo>
                  <a:lnTo>
                    <a:pt x="536" y="75"/>
                  </a:lnTo>
                  <a:lnTo>
                    <a:pt x="536" y="81"/>
                  </a:lnTo>
                  <a:lnTo>
                    <a:pt x="539" y="89"/>
                  </a:lnTo>
                  <a:lnTo>
                    <a:pt x="544" y="107"/>
                  </a:lnTo>
                  <a:lnTo>
                    <a:pt x="544" y="107"/>
                  </a:lnTo>
                  <a:lnTo>
                    <a:pt x="553" y="125"/>
                  </a:lnTo>
                  <a:lnTo>
                    <a:pt x="561" y="138"/>
                  </a:lnTo>
                  <a:lnTo>
                    <a:pt x="563" y="137"/>
                  </a:lnTo>
                  <a:lnTo>
                    <a:pt x="563" y="134"/>
                  </a:lnTo>
                  <a:lnTo>
                    <a:pt x="559" y="134"/>
                  </a:lnTo>
                  <a:lnTo>
                    <a:pt x="551" y="130"/>
                  </a:lnTo>
                  <a:lnTo>
                    <a:pt x="551" y="130"/>
                  </a:lnTo>
                  <a:lnTo>
                    <a:pt x="523" y="118"/>
                  </a:lnTo>
                  <a:lnTo>
                    <a:pt x="521" y="120"/>
                  </a:lnTo>
                  <a:lnTo>
                    <a:pt x="524" y="120"/>
                  </a:lnTo>
                  <a:lnTo>
                    <a:pt x="521" y="120"/>
                  </a:lnTo>
                  <a:close/>
                  <a:moveTo>
                    <a:pt x="557" y="84"/>
                  </a:moveTo>
                  <a:lnTo>
                    <a:pt x="554" y="84"/>
                  </a:lnTo>
                  <a:lnTo>
                    <a:pt x="554" y="84"/>
                  </a:lnTo>
                  <a:lnTo>
                    <a:pt x="559" y="100"/>
                  </a:lnTo>
                  <a:lnTo>
                    <a:pt x="559" y="100"/>
                  </a:lnTo>
                  <a:lnTo>
                    <a:pt x="570" y="123"/>
                  </a:lnTo>
                  <a:lnTo>
                    <a:pt x="576" y="131"/>
                  </a:lnTo>
                  <a:lnTo>
                    <a:pt x="581" y="137"/>
                  </a:lnTo>
                  <a:lnTo>
                    <a:pt x="583" y="138"/>
                  </a:lnTo>
                  <a:lnTo>
                    <a:pt x="610" y="137"/>
                  </a:lnTo>
                  <a:lnTo>
                    <a:pt x="607" y="133"/>
                  </a:lnTo>
                  <a:lnTo>
                    <a:pt x="607" y="133"/>
                  </a:lnTo>
                  <a:lnTo>
                    <a:pt x="580" y="103"/>
                  </a:lnTo>
                  <a:lnTo>
                    <a:pt x="568" y="90"/>
                  </a:lnTo>
                  <a:lnTo>
                    <a:pt x="558" y="81"/>
                  </a:lnTo>
                  <a:lnTo>
                    <a:pt x="551" y="75"/>
                  </a:lnTo>
                  <a:lnTo>
                    <a:pt x="554" y="84"/>
                  </a:lnTo>
                  <a:lnTo>
                    <a:pt x="557" y="84"/>
                  </a:lnTo>
                  <a:lnTo>
                    <a:pt x="555" y="85"/>
                  </a:lnTo>
                  <a:lnTo>
                    <a:pt x="555" y="85"/>
                  </a:lnTo>
                  <a:lnTo>
                    <a:pt x="565" y="94"/>
                  </a:lnTo>
                  <a:lnTo>
                    <a:pt x="576" y="105"/>
                  </a:lnTo>
                  <a:lnTo>
                    <a:pt x="603" y="137"/>
                  </a:lnTo>
                  <a:lnTo>
                    <a:pt x="604" y="134"/>
                  </a:lnTo>
                  <a:lnTo>
                    <a:pt x="604" y="131"/>
                  </a:lnTo>
                  <a:lnTo>
                    <a:pt x="583" y="133"/>
                  </a:lnTo>
                  <a:lnTo>
                    <a:pt x="584" y="135"/>
                  </a:lnTo>
                  <a:lnTo>
                    <a:pt x="585" y="134"/>
                  </a:lnTo>
                  <a:lnTo>
                    <a:pt x="585" y="134"/>
                  </a:lnTo>
                  <a:lnTo>
                    <a:pt x="581" y="129"/>
                  </a:lnTo>
                  <a:lnTo>
                    <a:pt x="576" y="120"/>
                  </a:lnTo>
                  <a:lnTo>
                    <a:pt x="565" y="97"/>
                  </a:lnTo>
                  <a:lnTo>
                    <a:pt x="565" y="97"/>
                  </a:lnTo>
                  <a:lnTo>
                    <a:pt x="559" y="82"/>
                  </a:lnTo>
                  <a:lnTo>
                    <a:pt x="557" y="84"/>
                  </a:lnTo>
                  <a:lnTo>
                    <a:pt x="555" y="85"/>
                  </a:lnTo>
                  <a:lnTo>
                    <a:pt x="557" y="84"/>
                  </a:lnTo>
                  <a:close/>
                  <a:moveTo>
                    <a:pt x="124" y="115"/>
                  </a:moveTo>
                  <a:lnTo>
                    <a:pt x="123" y="114"/>
                  </a:lnTo>
                  <a:lnTo>
                    <a:pt x="123" y="114"/>
                  </a:lnTo>
                  <a:lnTo>
                    <a:pt x="110" y="122"/>
                  </a:lnTo>
                  <a:lnTo>
                    <a:pt x="94" y="130"/>
                  </a:lnTo>
                  <a:lnTo>
                    <a:pt x="80" y="137"/>
                  </a:lnTo>
                  <a:lnTo>
                    <a:pt x="95" y="135"/>
                  </a:lnTo>
                  <a:lnTo>
                    <a:pt x="95" y="135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5" y="135"/>
                  </a:lnTo>
                  <a:lnTo>
                    <a:pt x="105" y="135"/>
                  </a:lnTo>
                  <a:lnTo>
                    <a:pt x="105" y="135"/>
                  </a:lnTo>
                  <a:lnTo>
                    <a:pt x="110" y="135"/>
                  </a:lnTo>
                  <a:lnTo>
                    <a:pt x="110" y="135"/>
                  </a:lnTo>
                  <a:lnTo>
                    <a:pt x="132" y="134"/>
                  </a:lnTo>
                  <a:lnTo>
                    <a:pt x="135" y="134"/>
                  </a:lnTo>
                  <a:lnTo>
                    <a:pt x="133" y="131"/>
                  </a:lnTo>
                  <a:lnTo>
                    <a:pt x="133" y="131"/>
                  </a:lnTo>
                  <a:lnTo>
                    <a:pt x="127" y="115"/>
                  </a:lnTo>
                  <a:lnTo>
                    <a:pt x="125" y="111"/>
                  </a:lnTo>
                  <a:lnTo>
                    <a:pt x="123" y="114"/>
                  </a:lnTo>
                  <a:lnTo>
                    <a:pt x="124" y="115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9" y="133"/>
                  </a:lnTo>
                  <a:lnTo>
                    <a:pt x="132" y="131"/>
                  </a:lnTo>
                  <a:lnTo>
                    <a:pt x="131" y="129"/>
                  </a:lnTo>
                  <a:lnTo>
                    <a:pt x="131" y="129"/>
                  </a:lnTo>
                  <a:lnTo>
                    <a:pt x="110" y="130"/>
                  </a:lnTo>
                  <a:lnTo>
                    <a:pt x="110" y="130"/>
                  </a:lnTo>
                  <a:lnTo>
                    <a:pt x="105" y="130"/>
                  </a:lnTo>
                  <a:lnTo>
                    <a:pt x="105" y="130"/>
                  </a:lnTo>
                  <a:lnTo>
                    <a:pt x="105" y="130"/>
                  </a:lnTo>
                  <a:lnTo>
                    <a:pt x="101" y="130"/>
                  </a:lnTo>
                  <a:lnTo>
                    <a:pt x="101" y="130"/>
                  </a:lnTo>
                  <a:lnTo>
                    <a:pt x="95" y="130"/>
                  </a:lnTo>
                  <a:lnTo>
                    <a:pt x="95" y="133"/>
                  </a:lnTo>
                  <a:lnTo>
                    <a:pt x="97" y="135"/>
                  </a:lnTo>
                  <a:lnTo>
                    <a:pt x="97" y="135"/>
                  </a:lnTo>
                  <a:lnTo>
                    <a:pt x="113" y="127"/>
                  </a:lnTo>
                  <a:lnTo>
                    <a:pt x="125" y="118"/>
                  </a:lnTo>
                  <a:lnTo>
                    <a:pt x="124" y="115"/>
                  </a:lnTo>
                  <a:lnTo>
                    <a:pt x="121" y="116"/>
                  </a:lnTo>
                  <a:lnTo>
                    <a:pt x="124" y="115"/>
                  </a:lnTo>
                  <a:close/>
                  <a:moveTo>
                    <a:pt x="695" y="129"/>
                  </a:moveTo>
                  <a:lnTo>
                    <a:pt x="695" y="126"/>
                  </a:lnTo>
                  <a:lnTo>
                    <a:pt x="695" y="126"/>
                  </a:lnTo>
                  <a:lnTo>
                    <a:pt x="663" y="127"/>
                  </a:lnTo>
                  <a:lnTo>
                    <a:pt x="663" y="127"/>
                  </a:lnTo>
                  <a:lnTo>
                    <a:pt x="651" y="130"/>
                  </a:lnTo>
                  <a:lnTo>
                    <a:pt x="651" y="135"/>
                  </a:lnTo>
                  <a:lnTo>
                    <a:pt x="700" y="133"/>
                  </a:lnTo>
                  <a:lnTo>
                    <a:pt x="697" y="127"/>
                  </a:lnTo>
                  <a:lnTo>
                    <a:pt x="697" y="126"/>
                  </a:lnTo>
                  <a:lnTo>
                    <a:pt x="695" y="126"/>
                  </a:lnTo>
                  <a:lnTo>
                    <a:pt x="695" y="129"/>
                  </a:lnTo>
                  <a:lnTo>
                    <a:pt x="693" y="130"/>
                  </a:lnTo>
                  <a:lnTo>
                    <a:pt x="693" y="131"/>
                  </a:lnTo>
                  <a:lnTo>
                    <a:pt x="696" y="130"/>
                  </a:lnTo>
                  <a:lnTo>
                    <a:pt x="696" y="127"/>
                  </a:lnTo>
                  <a:lnTo>
                    <a:pt x="651" y="130"/>
                  </a:lnTo>
                  <a:lnTo>
                    <a:pt x="651" y="133"/>
                  </a:lnTo>
                  <a:lnTo>
                    <a:pt x="652" y="135"/>
                  </a:lnTo>
                  <a:lnTo>
                    <a:pt x="652" y="135"/>
                  </a:lnTo>
                  <a:lnTo>
                    <a:pt x="665" y="133"/>
                  </a:lnTo>
                  <a:lnTo>
                    <a:pt x="665" y="133"/>
                  </a:lnTo>
                  <a:lnTo>
                    <a:pt x="695" y="131"/>
                  </a:lnTo>
                  <a:lnTo>
                    <a:pt x="695" y="129"/>
                  </a:lnTo>
                  <a:lnTo>
                    <a:pt x="693" y="130"/>
                  </a:lnTo>
                  <a:lnTo>
                    <a:pt x="695" y="129"/>
                  </a:lnTo>
                  <a:close/>
                  <a:moveTo>
                    <a:pt x="98" y="48"/>
                  </a:moveTo>
                  <a:lnTo>
                    <a:pt x="98" y="45"/>
                  </a:lnTo>
                  <a:lnTo>
                    <a:pt x="98" y="45"/>
                  </a:lnTo>
                  <a:lnTo>
                    <a:pt x="93" y="47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4" y="52"/>
                  </a:lnTo>
                  <a:lnTo>
                    <a:pt x="82" y="58"/>
                  </a:lnTo>
                  <a:lnTo>
                    <a:pt x="82" y="58"/>
                  </a:lnTo>
                  <a:lnTo>
                    <a:pt x="76" y="69"/>
                  </a:lnTo>
                  <a:lnTo>
                    <a:pt x="71" y="78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46" y="115"/>
                  </a:lnTo>
                  <a:lnTo>
                    <a:pt x="38" y="130"/>
                  </a:lnTo>
                  <a:lnTo>
                    <a:pt x="37" y="133"/>
                  </a:lnTo>
                  <a:lnTo>
                    <a:pt x="41" y="133"/>
                  </a:lnTo>
                  <a:lnTo>
                    <a:pt x="41" y="133"/>
                  </a:lnTo>
                  <a:lnTo>
                    <a:pt x="56" y="131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87" y="122"/>
                  </a:lnTo>
                  <a:lnTo>
                    <a:pt x="99" y="116"/>
                  </a:lnTo>
                  <a:lnTo>
                    <a:pt x="109" y="109"/>
                  </a:lnTo>
                  <a:lnTo>
                    <a:pt x="117" y="103"/>
                  </a:lnTo>
                  <a:lnTo>
                    <a:pt x="120" y="101"/>
                  </a:lnTo>
                  <a:lnTo>
                    <a:pt x="118" y="100"/>
                  </a:lnTo>
                  <a:lnTo>
                    <a:pt x="118" y="100"/>
                  </a:lnTo>
                  <a:lnTo>
                    <a:pt x="113" y="93"/>
                  </a:lnTo>
                  <a:lnTo>
                    <a:pt x="113" y="93"/>
                  </a:lnTo>
                  <a:lnTo>
                    <a:pt x="106" y="84"/>
                  </a:lnTo>
                  <a:lnTo>
                    <a:pt x="101" y="77"/>
                  </a:lnTo>
                  <a:lnTo>
                    <a:pt x="101" y="77"/>
                  </a:lnTo>
                  <a:lnTo>
                    <a:pt x="98" y="70"/>
                  </a:lnTo>
                  <a:lnTo>
                    <a:pt x="98" y="64"/>
                  </a:lnTo>
                  <a:lnTo>
                    <a:pt x="98" y="64"/>
                  </a:lnTo>
                  <a:lnTo>
                    <a:pt x="99" y="59"/>
                  </a:lnTo>
                  <a:lnTo>
                    <a:pt x="99" y="59"/>
                  </a:lnTo>
                  <a:lnTo>
                    <a:pt x="102" y="55"/>
                  </a:lnTo>
                  <a:lnTo>
                    <a:pt x="106" y="52"/>
                  </a:lnTo>
                  <a:lnTo>
                    <a:pt x="113" y="49"/>
                  </a:lnTo>
                  <a:lnTo>
                    <a:pt x="106" y="47"/>
                  </a:lnTo>
                  <a:lnTo>
                    <a:pt x="106" y="47"/>
                  </a:lnTo>
                  <a:lnTo>
                    <a:pt x="102" y="45"/>
                  </a:lnTo>
                  <a:lnTo>
                    <a:pt x="102" y="45"/>
                  </a:lnTo>
                  <a:lnTo>
                    <a:pt x="98" y="45"/>
                  </a:lnTo>
                  <a:lnTo>
                    <a:pt x="98" y="48"/>
                  </a:lnTo>
                  <a:lnTo>
                    <a:pt x="98" y="51"/>
                  </a:lnTo>
                  <a:lnTo>
                    <a:pt x="98" y="51"/>
                  </a:lnTo>
                  <a:lnTo>
                    <a:pt x="101" y="51"/>
                  </a:lnTo>
                  <a:lnTo>
                    <a:pt x="101" y="51"/>
                  </a:lnTo>
                  <a:lnTo>
                    <a:pt x="105" y="52"/>
                  </a:lnTo>
                  <a:lnTo>
                    <a:pt x="105" y="49"/>
                  </a:lnTo>
                  <a:lnTo>
                    <a:pt x="103" y="47"/>
                  </a:lnTo>
                  <a:lnTo>
                    <a:pt x="103" y="47"/>
                  </a:lnTo>
                  <a:lnTo>
                    <a:pt x="98" y="51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93" y="60"/>
                  </a:lnTo>
                  <a:lnTo>
                    <a:pt x="93" y="64"/>
                  </a:lnTo>
                  <a:lnTo>
                    <a:pt x="93" y="64"/>
                  </a:lnTo>
                  <a:lnTo>
                    <a:pt x="93" y="71"/>
                  </a:lnTo>
                  <a:lnTo>
                    <a:pt x="97" y="79"/>
                  </a:lnTo>
                  <a:lnTo>
                    <a:pt x="97" y="79"/>
                  </a:lnTo>
                  <a:lnTo>
                    <a:pt x="101" y="88"/>
                  </a:lnTo>
                  <a:lnTo>
                    <a:pt x="109" y="96"/>
                  </a:lnTo>
                  <a:lnTo>
                    <a:pt x="109" y="96"/>
                  </a:lnTo>
                  <a:lnTo>
                    <a:pt x="113" y="103"/>
                  </a:lnTo>
                  <a:lnTo>
                    <a:pt x="116" y="101"/>
                  </a:lnTo>
                  <a:lnTo>
                    <a:pt x="114" y="99"/>
                  </a:lnTo>
                  <a:lnTo>
                    <a:pt x="114" y="99"/>
                  </a:lnTo>
                  <a:lnTo>
                    <a:pt x="106" y="105"/>
                  </a:lnTo>
                  <a:lnTo>
                    <a:pt x="97" y="111"/>
                  </a:lnTo>
                  <a:lnTo>
                    <a:pt x="84" y="116"/>
                  </a:lnTo>
                  <a:lnTo>
                    <a:pt x="71" y="122"/>
                  </a:lnTo>
                  <a:lnTo>
                    <a:pt x="71" y="122"/>
                  </a:lnTo>
                  <a:lnTo>
                    <a:pt x="54" y="126"/>
                  </a:lnTo>
                  <a:lnTo>
                    <a:pt x="41" y="127"/>
                  </a:lnTo>
                  <a:lnTo>
                    <a:pt x="41" y="130"/>
                  </a:lnTo>
                  <a:lnTo>
                    <a:pt x="43" y="131"/>
                  </a:lnTo>
                  <a:lnTo>
                    <a:pt x="43" y="131"/>
                  </a:lnTo>
                  <a:lnTo>
                    <a:pt x="52" y="118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75" y="81"/>
                  </a:lnTo>
                  <a:lnTo>
                    <a:pt x="82" y="70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88" y="55"/>
                  </a:lnTo>
                  <a:lnTo>
                    <a:pt x="91" y="54"/>
                  </a:lnTo>
                  <a:lnTo>
                    <a:pt x="91" y="54"/>
                  </a:lnTo>
                  <a:lnTo>
                    <a:pt x="94" y="52"/>
                  </a:lnTo>
                  <a:lnTo>
                    <a:pt x="98" y="51"/>
                  </a:lnTo>
                  <a:lnTo>
                    <a:pt x="98" y="48"/>
                  </a:lnTo>
                  <a:close/>
                  <a:moveTo>
                    <a:pt x="247" y="119"/>
                  </a:moveTo>
                  <a:lnTo>
                    <a:pt x="247" y="122"/>
                  </a:lnTo>
                  <a:lnTo>
                    <a:pt x="247" y="122"/>
                  </a:lnTo>
                  <a:lnTo>
                    <a:pt x="258" y="122"/>
                  </a:lnTo>
                  <a:lnTo>
                    <a:pt x="270" y="123"/>
                  </a:lnTo>
                  <a:lnTo>
                    <a:pt x="284" y="126"/>
                  </a:lnTo>
                  <a:lnTo>
                    <a:pt x="299" y="131"/>
                  </a:lnTo>
                  <a:lnTo>
                    <a:pt x="300" y="131"/>
                  </a:lnTo>
                  <a:lnTo>
                    <a:pt x="301" y="130"/>
                  </a:lnTo>
                  <a:lnTo>
                    <a:pt x="301" y="130"/>
                  </a:lnTo>
                  <a:lnTo>
                    <a:pt x="308" y="122"/>
                  </a:lnTo>
                  <a:lnTo>
                    <a:pt x="308" y="122"/>
                  </a:lnTo>
                  <a:lnTo>
                    <a:pt x="315" y="114"/>
                  </a:lnTo>
                  <a:lnTo>
                    <a:pt x="323" y="107"/>
                  </a:lnTo>
                  <a:lnTo>
                    <a:pt x="323" y="107"/>
                  </a:lnTo>
                  <a:lnTo>
                    <a:pt x="325" y="104"/>
                  </a:lnTo>
                  <a:lnTo>
                    <a:pt x="325" y="104"/>
                  </a:lnTo>
                  <a:lnTo>
                    <a:pt x="325" y="103"/>
                  </a:lnTo>
                  <a:lnTo>
                    <a:pt x="325" y="103"/>
                  </a:lnTo>
                  <a:lnTo>
                    <a:pt x="323" y="96"/>
                  </a:lnTo>
                  <a:lnTo>
                    <a:pt x="323" y="96"/>
                  </a:lnTo>
                  <a:lnTo>
                    <a:pt x="320" y="88"/>
                  </a:lnTo>
                  <a:lnTo>
                    <a:pt x="315" y="81"/>
                  </a:lnTo>
                  <a:lnTo>
                    <a:pt x="314" y="79"/>
                  </a:lnTo>
                  <a:lnTo>
                    <a:pt x="312" y="79"/>
                  </a:lnTo>
                  <a:lnTo>
                    <a:pt x="312" y="79"/>
                  </a:lnTo>
                  <a:lnTo>
                    <a:pt x="275" y="86"/>
                  </a:lnTo>
                  <a:lnTo>
                    <a:pt x="275" y="86"/>
                  </a:lnTo>
                  <a:lnTo>
                    <a:pt x="275" y="86"/>
                  </a:lnTo>
                  <a:lnTo>
                    <a:pt x="275" y="86"/>
                  </a:lnTo>
                  <a:lnTo>
                    <a:pt x="274" y="86"/>
                  </a:lnTo>
                  <a:lnTo>
                    <a:pt x="265" y="88"/>
                  </a:lnTo>
                  <a:lnTo>
                    <a:pt x="273" y="92"/>
                  </a:lnTo>
                  <a:lnTo>
                    <a:pt x="273" y="92"/>
                  </a:lnTo>
                  <a:lnTo>
                    <a:pt x="277" y="92"/>
                  </a:lnTo>
                  <a:lnTo>
                    <a:pt x="277" y="92"/>
                  </a:lnTo>
                  <a:lnTo>
                    <a:pt x="277" y="92"/>
                  </a:lnTo>
                  <a:lnTo>
                    <a:pt x="285" y="96"/>
                  </a:lnTo>
                  <a:lnTo>
                    <a:pt x="292" y="100"/>
                  </a:lnTo>
                  <a:lnTo>
                    <a:pt x="292" y="100"/>
                  </a:lnTo>
                  <a:lnTo>
                    <a:pt x="296" y="104"/>
                  </a:lnTo>
                  <a:lnTo>
                    <a:pt x="296" y="104"/>
                  </a:lnTo>
                  <a:lnTo>
                    <a:pt x="297" y="109"/>
                  </a:lnTo>
                  <a:lnTo>
                    <a:pt x="297" y="109"/>
                  </a:lnTo>
                  <a:lnTo>
                    <a:pt x="297" y="111"/>
                  </a:lnTo>
                  <a:lnTo>
                    <a:pt x="297" y="111"/>
                  </a:lnTo>
                  <a:lnTo>
                    <a:pt x="296" y="114"/>
                  </a:lnTo>
                  <a:lnTo>
                    <a:pt x="295" y="115"/>
                  </a:lnTo>
                  <a:lnTo>
                    <a:pt x="295" y="115"/>
                  </a:lnTo>
                  <a:lnTo>
                    <a:pt x="290" y="116"/>
                  </a:lnTo>
                  <a:lnTo>
                    <a:pt x="286" y="118"/>
                  </a:lnTo>
                  <a:lnTo>
                    <a:pt x="286" y="118"/>
                  </a:lnTo>
                  <a:lnTo>
                    <a:pt x="275" y="115"/>
                  </a:lnTo>
                  <a:lnTo>
                    <a:pt x="275" y="115"/>
                  </a:lnTo>
                  <a:lnTo>
                    <a:pt x="267" y="112"/>
                  </a:lnTo>
                  <a:lnTo>
                    <a:pt x="260" y="109"/>
                  </a:lnTo>
                  <a:lnTo>
                    <a:pt x="255" y="105"/>
                  </a:lnTo>
                  <a:lnTo>
                    <a:pt x="250" y="100"/>
                  </a:lnTo>
                  <a:lnTo>
                    <a:pt x="248" y="99"/>
                  </a:lnTo>
                  <a:lnTo>
                    <a:pt x="247" y="99"/>
                  </a:lnTo>
                  <a:lnTo>
                    <a:pt x="247" y="99"/>
                  </a:lnTo>
                  <a:lnTo>
                    <a:pt x="237" y="103"/>
                  </a:lnTo>
                  <a:lnTo>
                    <a:pt x="229" y="107"/>
                  </a:lnTo>
                  <a:lnTo>
                    <a:pt x="226" y="109"/>
                  </a:lnTo>
                  <a:lnTo>
                    <a:pt x="229" y="111"/>
                  </a:lnTo>
                  <a:lnTo>
                    <a:pt x="229" y="111"/>
                  </a:lnTo>
                  <a:lnTo>
                    <a:pt x="239" y="120"/>
                  </a:lnTo>
                  <a:lnTo>
                    <a:pt x="239" y="122"/>
                  </a:lnTo>
                  <a:lnTo>
                    <a:pt x="240" y="122"/>
                  </a:lnTo>
                  <a:lnTo>
                    <a:pt x="240" y="122"/>
                  </a:lnTo>
                  <a:lnTo>
                    <a:pt x="247" y="122"/>
                  </a:lnTo>
                  <a:lnTo>
                    <a:pt x="247" y="119"/>
                  </a:lnTo>
                  <a:lnTo>
                    <a:pt x="247" y="116"/>
                  </a:lnTo>
                  <a:lnTo>
                    <a:pt x="247" y="116"/>
                  </a:lnTo>
                  <a:lnTo>
                    <a:pt x="240" y="116"/>
                  </a:lnTo>
                  <a:lnTo>
                    <a:pt x="240" y="119"/>
                  </a:lnTo>
                  <a:lnTo>
                    <a:pt x="243" y="116"/>
                  </a:lnTo>
                  <a:lnTo>
                    <a:pt x="243" y="116"/>
                  </a:lnTo>
                  <a:lnTo>
                    <a:pt x="233" y="107"/>
                  </a:lnTo>
                  <a:lnTo>
                    <a:pt x="230" y="109"/>
                  </a:lnTo>
                  <a:lnTo>
                    <a:pt x="233" y="111"/>
                  </a:lnTo>
                  <a:lnTo>
                    <a:pt x="233" y="111"/>
                  </a:lnTo>
                  <a:lnTo>
                    <a:pt x="240" y="107"/>
                  </a:lnTo>
                  <a:lnTo>
                    <a:pt x="247" y="104"/>
                  </a:lnTo>
                  <a:lnTo>
                    <a:pt x="247" y="101"/>
                  </a:lnTo>
                  <a:lnTo>
                    <a:pt x="245" y="104"/>
                  </a:lnTo>
                  <a:lnTo>
                    <a:pt x="245" y="104"/>
                  </a:lnTo>
                  <a:lnTo>
                    <a:pt x="251" y="109"/>
                  </a:lnTo>
                  <a:lnTo>
                    <a:pt x="258" y="114"/>
                  </a:lnTo>
                  <a:lnTo>
                    <a:pt x="266" y="118"/>
                  </a:lnTo>
                  <a:lnTo>
                    <a:pt x="274" y="120"/>
                  </a:lnTo>
                  <a:lnTo>
                    <a:pt x="274" y="120"/>
                  </a:lnTo>
                  <a:lnTo>
                    <a:pt x="281" y="122"/>
                  </a:lnTo>
                  <a:lnTo>
                    <a:pt x="286" y="123"/>
                  </a:lnTo>
                  <a:lnTo>
                    <a:pt x="286" y="123"/>
                  </a:lnTo>
                  <a:lnTo>
                    <a:pt x="292" y="122"/>
                  </a:lnTo>
                  <a:lnTo>
                    <a:pt x="297" y="120"/>
                  </a:lnTo>
                  <a:lnTo>
                    <a:pt x="297" y="120"/>
                  </a:lnTo>
                  <a:lnTo>
                    <a:pt x="300" y="118"/>
                  </a:lnTo>
                  <a:lnTo>
                    <a:pt x="303" y="114"/>
                  </a:lnTo>
                  <a:lnTo>
                    <a:pt x="303" y="114"/>
                  </a:lnTo>
                  <a:lnTo>
                    <a:pt x="303" y="109"/>
                  </a:lnTo>
                  <a:lnTo>
                    <a:pt x="303" y="109"/>
                  </a:lnTo>
                  <a:lnTo>
                    <a:pt x="303" y="105"/>
                  </a:lnTo>
                  <a:lnTo>
                    <a:pt x="301" y="101"/>
                  </a:lnTo>
                  <a:lnTo>
                    <a:pt x="301" y="101"/>
                  </a:lnTo>
                  <a:lnTo>
                    <a:pt x="297" y="97"/>
                  </a:lnTo>
                  <a:lnTo>
                    <a:pt x="292" y="93"/>
                  </a:lnTo>
                  <a:lnTo>
                    <a:pt x="292" y="93"/>
                  </a:lnTo>
                  <a:lnTo>
                    <a:pt x="278" y="88"/>
                  </a:lnTo>
                  <a:lnTo>
                    <a:pt x="278" y="88"/>
                  </a:lnTo>
                  <a:lnTo>
                    <a:pt x="278" y="88"/>
                  </a:lnTo>
                  <a:lnTo>
                    <a:pt x="275" y="86"/>
                  </a:lnTo>
                  <a:lnTo>
                    <a:pt x="274" y="89"/>
                  </a:lnTo>
                  <a:lnTo>
                    <a:pt x="275" y="92"/>
                  </a:lnTo>
                  <a:lnTo>
                    <a:pt x="275" y="92"/>
                  </a:lnTo>
                  <a:lnTo>
                    <a:pt x="277" y="90"/>
                  </a:lnTo>
                  <a:lnTo>
                    <a:pt x="277" y="90"/>
                  </a:lnTo>
                  <a:lnTo>
                    <a:pt x="277" y="90"/>
                  </a:lnTo>
                  <a:lnTo>
                    <a:pt x="312" y="85"/>
                  </a:lnTo>
                  <a:lnTo>
                    <a:pt x="312" y="82"/>
                  </a:lnTo>
                  <a:lnTo>
                    <a:pt x="310" y="84"/>
                  </a:lnTo>
                  <a:lnTo>
                    <a:pt x="310" y="84"/>
                  </a:lnTo>
                  <a:lnTo>
                    <a:pt x="315" y="90"/>
                  </a:lnTo>
                  <a:lnTo>
                    <a:pt x="319" y="97"/>
                  </a:lnTo>
                  <a:lnTo>
                    <a:pt x="319" y="97"/>
                  </a:lnTo>
                  <a:lnTo>
                    <a:pt x="319" y="103"/>
                  </a:lnTo>
                  <a:lnTo>
                    <a:pt x="319" y="103"/>
                  </a:lnTo>
                  <a:lnTo>
                    <a:pt x="320" y="103"/>
                  </a:lnTo>
                  <a:lnTo>
                    <a:pt x="320" y="101"/>
                  </a:lnTo>
                  <a:lnTo>
                    <a:pt x="319" y="103"/>
                  </a:lnTo>
                  <a:lnTo>
                    <a:pt x="320" y="103"/>
                  </a:lnTo>
                  <a:lnTo>
                    <a:pt x="320" y="101"/>
                  </a:lnTo>
                  <a:lnTo>
                    <a:pt x="320" y="101"/>
                  </a:lnTo>
                  <a:lnTo>
                    <a:pt x="311" y="111"/>
                  </a:lnTo>
                  <a:lnTo>
                    <a:pt x="304" y="119"/>
                  </a:lnTo>
                  <a:lnTo>
                    <a:pt x="304" y="119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300" y="126"/>
                  </a:lnTo>
                  <a:lnTo>
                    <a:pt x="300" y="126"/>
                  </a:lnTo>
                  <a:lnTo>
                    <a:pt x="285" y="122"/>
                  </a:lnTo>
                  <a:lnTo>
                    <a:pt x="270" y="118"/>
                  </a:lnTo>
                  <a:lnTo>
                    <a:pt x="258" y="116"/>
                  </a:lnTo>
                  <a:lnTo>
                    <a:pt x="247" y="116"/>
                  </a:lnTo>
                  <a:lnTo>
                    <a:pt x="247" y="119"/>
                  </a:lnTo>
                  <a:close/>
                  <a:moveTo>
                    <a:pt x="136" y="103"/>
                  </a:moveTo>
                  <a:lnTo>
                    <a:pt x="133" y="104"/>
                  </a:lnTo>
                  <a:lnTo>
                    <a:pt x="133" y="104"/>
                  </a:lnTo>
                  <a:lnTo>
                    <a:pt x="139" y="116"/>
                  </a:lnTo>
                  <a:lnTo>
                    <a:pt x="144" y="127"/>
                  </a:lnTo>
                  <a:lnTo>
                    <a:pt x="144" y="127"/>
                  </a:lnTo>
                  <a:lnTo>
                    <a:pt x="146" y="129"/>
                  </a:lnTo>
                  <a:lnTo>
                    <a:pt x="146" y="131"/>
                  </a:lnTo>
                  <a:lnTo>
                    <a:pt x="148" y="130"/>
                  </a:lnTo>
                  <a:lnTo>
                    <a:pt x="148" y="130"/>
                  </a:lnTo>
                  <a:lnTo>
                    <a:pt x="158" y="126"/>
                  </a:lnTo>
                  <a:lnTo>
                    <a:pt x="164" y="122"/>
                  </a:lnTo>
                  <a:lnTo>
                    <a:pt x="164" y="122"/>
                  </a:lnTo>
                  <a:lnTo>
                    <a:pt x="168" y="115"/>
                  </a:lnTo>
                  <a:lnTo>
                    <a:pt x="172" y="109"/>
                  </a:lnTo>
                  <a:lnTo>
                    <a:pt x="172" y="109"/>
                  </a:lnTo>
                  <a:lnTo>
                    <a:pt x="174" y="105"/>
                  </a:lnTo>
                  <a:lnTo>
                    <a:pt x="179" y="100"/>
                  </a:lnTo>
                  <a:lnTo>
                    <a:pt x="179" y="100"/>
                  </a:lnTo>
                  <a:lnTo>
                    <a:pt x="183" y="96"/>
                  </a:lnTo>
                  <a:lnTo>
                    <a:pt x="189" y="92"/>
                  </a:lnTo>
                  <a:lnTo>
                    <a:pt x="189" y="92"/>
                  </a:lnTo>
                  <a:lnTo>
                    <a:pt x="194" y="90"/>
                  </a:lnTo>
                  <a:lnTo>
                    <a:pt x="196" y="88"/>
                  </a:lnTo>
                  <a:lnTo>
                    <a:pt x="196" y="88"/>
                  </a:lnTo>
                  <a:lnTo>
                    <a:pt x="198" y="85"/>
                  </a:lnTo>
                  <a:lnTo>
                    <a:pt x="198" y="82"/>
                  </a:lnTo>
                  <a:lnTo>
                    <a:pt x="198" y="82"/>
                  </a:lnTo>
                  <a:lnTo>
                    <a:pt x="198" y="81"/>
                  </a:lnTo>
                  <a:lnTo>
                    <a:pt x="198" y="81"/>
                  </a:lnTo>
                  <a:lnTo>
                    <a:pt x="195" y="74"/>
                  </a:lnTo>
                  <a:lnTo>
                    <a:pt x="188" y="67"/>
                  </a:lnTo>
                  <a:lnTo>
                    <a:pt x="188" y="67"/>
                  </a:lnTo>
                  <a:lnTo>
                    <a:pt x="184" y="64"/>
                  </a:lnTo>
                  <a:lnTo>
                    <a:pt x="179" y="62"/>
                  </a:lnTo>
                  <a:lnTo>
                    <a:pt x="173" y="60"/>
                  </a:lnTo>
                  <a:lnTo>
                    <a:pt x="166" y="60"/>
                  </a:lnTo>
                  <a:lnTo>
                    <a:pt x="166" y="60"/>
                  </a:lnTo>
                  <a:lnTo>
                    <a:pt x="164" y="60"/>
                  </a:lnTo>
                  <a:lnTo>
                    <a:pt x="164" y="60"/>
                  </a:lnTo>
                  <a:lnTo>
                    <a:pt x="154" y="60"/>
                  </a:lnTo>
                  <a:lnTo>
                    <a:pt x="154" y="60"/>
                  </a:lnTo>
                  <a:lnTo>
                    <a:pt x="140" y="60"/>
                  </a:lnTo>
                  <a:lnTo>
                    <a:pt x="136" y="60"/>
                  </a:lnTo>
                  <a:lnTo>
                    <a:pt x="138" y="64"/>
                  </a:lnTo>
                  <a:lnTo>
                    <a:pt x="138" y="64"/>
                  </a:lnTo>
                  <a:lnTo>
                    <a:pt x="140" y="70"/>
                  </a:lnTo>
                  <a:lnTo>
                    <a:pt x="140" y="75"/>
                  </a:lnTo>
                  <a:lnTo>
                    <a:pt x="140" y="75"/>
                  </a:lnTo>
                  <a:lnTo>
                    <a:pt x="140" y="78"/>
                  </a:lnTo>
                  <a:lnTo>
                    <a:pt x="140" y="78"/>
                  </a:lnTo>
                  <a:lnTo>
                    <a:pt x="139" y="89"/>
                  </a:lnTo>
                  <a:lnTo>
                    <a:pt x="138" y="94"/>
                  </a:lnTo>
                  <a:lnTo>
                    <a:pt x="133" y="101"/>
                  </a:lnTo>
                  <a:lnTo>
                    <a:pt x="132" y="103"/>
                  </a:lnTo>
                  <a:lnTo>
                    <a:pt x="133" y="104"/>
                  </a:lnTo>
                  <a:lnTo>
                    <a:pt x="136" y="103"/>
                  </a:lnTo>
                  <a:lnTo>
                    <a:pt x="138" y="104"/>
                  </a:lnTo>
                  <a:lnTo>
                    <a:pt x="138" y="104"/>
                  </a:lnTo>
                  <a:lnTo>
                    <a:pt x="142" y="97"/>
                  </a:lnTo>
                  <a:lnTo>
                    <a:pt x="144" y="90"/>
                  </a:lnTo>
                  <a:lnTo>
                    <a:pt x="146" y="84"/>
                  </a:lnTo>
                  <a:lnTo>
                    <a:pt x="146" y="78"/>
                  </a:lnTo>
                  <a:lnTo>
                    <a:pt x="146" y="78"/>
                  </a:lnTo>
                  <a:lnTo>
                    <a:pt x="146" y="75"/>
                  </a:lnTo>
                  <a:lnTo>
                    <a:pt x="146" y="75"/>
                  </a:lnTo>
                  <a:lnTo>
                    <a:pt x="144" y="69"/>
                  </a:lnTo>
                  <a:lnTo>
                    <a:pt x="143" y="62"/>
                  </a:lnTo>
                  <a:lnTo>
                    <a:pt x="140" y="63"/>
                  </a:lnTo>
                  <a:lnTo>
                    <a:pt x="140" y="66"/>
                  </a:lnTo>
                  <a:lnTo>
                    <a:pt x="140" y="66"/>
                  </a:lnTo>
                  <a:lnTo>
                    <a:pt x="154" y="66"/>
                  </a:lnTo>
                  <a:lnTo>
                    <a:pt x="154" y="66"/>
                  </a:lnTo>
                  <a:lnTo>
                    <a:pt x="164" y="66"/>
                  </a:lnTo>
                  <a:lnTo>
                    <a:pt x="164" y="66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72" y="66"/>
                  </a:lnTo>
                  <a:lnTo>
                    <a:pt x="177" y="67"/>
                  </a:lnTo>
                  <a:lnTo>
                    <a:pt x="185" y="71"/>
                  </a:lnTo>
                  <a:lnTo>
                    <a:pt x="185" y="71"/>
                  </a:lnTo>
                  <a:lnTo>
                    <a:pt x="189" y="77"/>
                  </a:lnTo>
                  <a:lnTo>
                    <a:pt x="192" y="81"/>
                  </a:lnTo>
                  <a:lnTo>
                    <a:pt x="192" y="82"/>
                  </a:lnTo>
                  <a:lnTo>
                    <a:pt x="192" y="82"/>
                  </a:lnTo>
                  <a:lnTo>
                    <a:pt x="192" y="85"/>
                  </a:lnTo>
                  <a:lnTo>
                    <a:pt x="192" y="85"/>
                  </a:lnTo>
                  <a:lnTo>
                    <a:pt x="188" y="88"/>
                  </a:lnTo>
                  <a:lnTo>
                    <a:pt x="188" y="88"/>
                  </a:lnTo>
                  <a:lnTo>
                    <a:pt x="180" y="90"/>
                  </a:lnTo>
                  <a:lnTo>
                    <a:pt x="174" y="96"/>
                  </a:lnTo>
                  <a:lnTo>
                    <a:pt x="174" y="96"/>
                  </a:lnTo>
                  <a:lnTo>
                    <a:pt x="170" y="101"/>
                  </a:lnTo>
                  <a:lnTo>
                    <a:pt x="166" y="107"/>
                  </a:lnTo>
                  <a:lnTo>
                    <a:pt x="166" y="107"/>
                  </a:lnTo>
                  <a:lnTo>
                    <a:pt x="164" y="112"/>
                  </a:lnTo>
                  <a:lnTo>
                    <a:pt x="159" y="118"/>
                  </a:lnTo>
                  <a:lnTo>
                    <a:pt x="159" y="118"/>
                  </a:lnTo>
                  <a:lnTo>
                    <a:pt x="154" y="122"/>
                  </a:lnTo>
                  <a:lnTo>
                    <a:pt x="147" y="126"/>
                  </a:lnTo>
                  <a:lnTo>
                    <a:pt x="147" y="129"/>
                  </a:lnTo>
                  <a:lnTo>
                    <a:pt x="150" y="127"/>
                  </a:lnTo>
                  <a:lnTo>
                    <a:pt x="150" y="127"/>
                  </a:lnTo>
                  <a:lnTo>
                    <a:pt x="150" y="125"/>
                  </a:lnTo>
                  <a:lnTo>
                    <a:pt x="150" y="125"/>
                  </a:lnTo>
                  <a:lnTo>
                    <a:pt x="144" y="114"/>
                  </a:lnTo>
                  <a:lnTo>
                    <a:pt x="138" y="101"/>
                  </a:lnTo>
                  <a:lnTo>
                    <a:pt x="136" y="103"/>
                  </a:lnTo>
                  <a:lnTo>
                    <a:pt x="138" y="104"/>
                  </a:lnTo>
                  <a:lnTo>
                    <a:pt x="136" y="103"/>
                  </a:lnTo>
                  <a:close/>
                  <a:moveTo>
                    <a:pt x="585" y="88"/>
                  </a:moveTo>
                  <a:lnTo>
                    <a:pt x="583" y="89"/>
                  </a:lnTo>
                  <a:lnTo>
                    <a:pt x="583" y="89"/>
                  </a:lnTo>
                  <a:lnTo>
                    <a:pt x="599" y="107"/>
                  </a:lnTo>
                  <a:lnTo>
                    <a:pt x="618" y="129"/>
                  </a:lnTo>
                  <a:lnTo>
                    <a:pt x="619" y="131"/>
                  </a:lnTo>
                  <a:lnTo>
                    <a:pt x="622" y="130"/>
                  </a:lnTo>
                  <a:lnTo>
                    <a:pt x="622" y="130"/>
                  </a:lnTo>
                  <a:lnTo>
                    <a:pt x="630" y="126"/>
                  </a:lnTo>
                  <a:lnTo>
                    <a:pt x="640" y="122"/>
                  </a:lnTo>
                  <a:lnTo>
                    <a:pt x="651" y="118"/>
                  </a:lnTo>
                  <a:lnTo>
                    <a:pt x="663" y="116"/>
                  </a:lnTo>
                  <a:lnTo>
                    <a:pt x="663" y="116"/>
                  </a:lnTo>
                  <a:lnTo>
                    <a:pt x="688" y="116"/>
                  </a:lnTo>
                  <a:lnTo>
                    <a:pt x="692" y="115"/>
                  </a:lnTo>
                  <a:lnTo>
                    <a:pt x="690" y="112"/>
                  </a:lnTo>
                  <a:lnTo>
                    <a:pt x="690" y="112"/>
                  </a:lnTo>
                  <a:lnTo>
                    <a:pt x="688" y="107"/>
                  </a:lnTo>
                  <a:lnTo>
                    <a:pt x="686" y="105"/>
                  </a:lnTo>
                  <a:lnTo>
                    <a:pt x="685" y="105"/>
                  </a:lnTo>
                  <a:lnTo>
                    <a:pt x="685" y="105"/>
                  </a:lnTo>
                  <a:lnTo>
                    <a:pt x="649" y="103"/>
                  </a:lnTo>
                  <a:lnTo>
                    <a:pt x="649" y="103"/>
                  </a:lnTo>
                  <a:lnTo>
                    <a:pt x="641" y="101"/>
                  </a:lnTo>
                  <a:lnTo>
                    <a:pt x="641" y="101"/>
                  </a:lnTo>
                  <a:lnTo>
                    <a:pt x="618" y="94"/>
                  </a:lnTo>
                  <a:lnTo>
                    <a:pt x="585" y="85"/>
                  </a:lnTo>
                  <a:lnTo>
                    <a:pt x="576" y="81"/>
                  </a:lnTo>
                  <a:lnTo>
                    <a:pt x="583" y="89"/>
                  </a:lnTo>
                  <a:lnTo>
                    <a:pt x="585" y="88"/>
                  </a:lnTo>
                  <a:lnTo>
                    <a:pt x="584" y="90"/>
                  </a:lnTo>
                  <a:lnTo>
                    <a:pt x="584" y="90"/>
                  </a:lnTo>
                  <a:lnTo>
                    <a:pt x="625" y="103"/>
                  </a:lnTo>
                  <a:lnTo>
                    <a:pt x="625" y="103"/>
                  </a:lnTo>
                  <a:lnTo>
                    <a:pt x="640" y="107"/>
                  </a:lnTo>
                  <a:lnTo>
                    <a:pt x="640" y="107"/>
                  </a:lnTo>
                  <a:lnTo>
                    <a:pt x="649" y="108"/>
                  </a:lnTo>
                  <a:lnTo>
                    <a:pt x="649" y="108"/>
                  </a:lnTo>
                  <a:lnTo>
                    <a:pt x="685" y="111"/>
                  </a:lnTo>
                  <a:lnTo>
                    <a:pt x="685" y="108"/>
                  </a:lnTo>
                  <a:lnTo>
                    <a:pt x="682" y="108"/>
                  </a:lnTo>
                  <a:lnTo>
                    <a:pt x="682" y="108"/>
                  </a:lnTo>
                  <a:lnTo>
                    <a:pt x="685" y="114"/>
                  </a:lnTo>
                  <a:lnTo>
                    <a:pt x="688" y="114"/>
                  </a:lnTo>
                  <a:lnTo>
                    <a:pt x="688" y="111"/>
                  </a:lnTo>
                  <a:lnTo>
                    <a:pt x="688" y="111"/>
                  </a:lnTo>
                  <a:lnTo>
                    <a:pt x="663" y="111"/>
                  </a:lnTo>
                  <a:lnTo>
                    <a:pt x="663" y="111"/>
                  </a:lnTo>
                  <a:lnTo>
                    <a:pt x="649" y="112"/>
                  </a:lnTo>
                  <a:lnTo>
                    <a:pt x="639" y="116"/>
                  </a:lnTo>
                  <a:lnTo>
                    <a:pt x="628" y="120"/>
                  </a:lnTo>
                  <a:lnTo>
                    <a:pt x="619" y="125"/>
                  </a:lnTo>
                  <a:lnTo>
                    <a:pt x="621" y="127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03" y="103"/>
                  </a:lnTo>
                  <a:lnTo>
                    <a:pt x="587" y="85"/>
                  </a:lnTo>
                  <a:lnTo>
                    <a:pt x="585" y="88"/>
                  </a:lnTo>
                  <a:lnTo>
                    <a:pt x="584" y="90"/>
                  </a:lnTo>
                  <a:lnTo>
                    <a:pt x="585" y="88"/>
                  </a:lnTo>
                  <a:close/>
                  <a:moveTo>
                    <a:pt x="219" y="122"/>
                  </a:moveTo>
                  <a:lnTo>
                    <a:pt x="217" y="119"/>
                  </a:lnTo>
                  <a:lnTo>
                    <a:pt x="217" y="119"/>
                  </a:lnTo>
                  <a:lnTo>
                    <a:pt x="215" y="122"/>
                  </a:lnTo>
                  <a:lnTo>
                    <a:pt x="211" y="129"/>
                  </a:lnTo>
                  <a:lnTo>
                    <a:pt x="219" y="126"/>
                  </a:lnTo>
                  <a:lnTo>
                    <a:pt x="219" y="126"/>
                  </a:lnTo>
                  <a:lnTo>
                    <a:pt x="221" y="125"/>
                  </a:lnTo>
                  <a:lnTo>
                    <a:pt x="226" y="123"/>
                  </a:lnTo>
                  <a:lnTo>
                    <a:pt x="219" y="118"/>
                  </a:lnTo>
                  <a:lnTo>
                    <a:pt x="217" y="119"/>
                  </a:lnTo>
                  <a:lnTo>
                    <a:pt x="219" y="122"/>
                  </a:lnTo>
                  <a:lnTo>
                    <a:pt x="218" y="123"/>
                  </a:lnTo>
                  <a:lnTo>
                    <a:pt x="218" y="125"/>
                  </a:lnTo>
                  <a:lnTo>
                    <a:pt x="221" y="122"/>
                  </a:lnTo>
                  <a:lnTo>
                    <a:pt x="219" y="119"/>
                  </a:lnTo>
                  <a:lnTo>
                    <a:pt x="219" y="119"/>
                  </a:lnTo>
                  <a:lnTo>
                    <a:pt x="217" y="120"/>
                  </a:lnTo>
                  <a:lnTo>
                    <a:pt x="218" y="123"/>
                  </a:lnTo>
                  <a:lnTo>
                    <a:pt x="221" y="125"/>
                  </a:lnTo>
                  <a:lnTo>
                    <a:pt x="221" y="125"/>
                  </a:lnTo>
                  <a:lnTo>
                    <a:pt x="222" y="123"/>
                  </a:lnTo>
                  <a:lnTo>
                    <a:pt x="219" y="122"/>
                  </a:lnTo>
                  <a:lnTo>
                    <a:pt x="218" y="123"/>
                  </a:lnTo>
                  <a:lnTo>
                    <a:pt x="219" y="122"/>
                  </a:lnTo>
                  <a:close/>
                  <a:moveTo>
                    <a:pt x="368" y="74"/>
                  </a:moveTo>
                  <a:lnTo>
                    <a:pt x="366" y="74"/>
                  </a:lnTo>
                  <a:lnTo>
                    <a:pt x="366" y="74"/>
                  </a:lnTo>
                  <a:lnTo>
                    <a:pt x="364" y="86"/>
                  </a:lnTo>
                  <a:lnTo>
                    <a:pt x="364" y="86"/>
                  </a:lnTo>
                  <a:lnTo>
                    <a:pt x="366" y="103"/>
                  </a:lnTo>
                  <a:lnTo>
                    <a:pt x="370" y="118"/>
                  </a:lnTo>
                  <a:lnTo>
                    <a:pt x="370" y="118"/>
                  </a:lnTo>
                  <a:lnTo>
                    <a:pt x="370" y="119"/>
                  </a:lnTo>
                  <a:lnTo>
                    <a:pt x="371" y="123"/>
                  </a:lnTo>
                  <a:lnTo>
                    <a:pt x="374" y="120"/>
                  </a:lnTo>
                  <a:lnTo>
                    <a:pt x="374" y="120"/>
                  </a:lnTo>
                  <a:lnTo>
                    <a:pt x="376" y="118"/>
                  </a:lnTo>
                  <a:lnTo>
                    <a:pt x="376" y="118"/>
                  </a:lnTo>
                  <a:lnTo>
                    <a:pt x="383" y="108"/>
                  </a:lnTo>
                  <a:lnTo>
                    <a:pt x="389" y="97"/>
                  </a:lnTo>
                  <a:lnTo>
                    <a:pt x="389" y="97"/>
                  </a:lnTo>
                  <a:lnTo>
                    <a:pt x="390" y="89"/>
                  </a:lnTo>
                  <a:lnTo>
                    <a:pt x="391" y="79"/>
                  </a:lnTo>
                  <a:lnTo>
                    <a:pt x="391" y="79"/>
                  </a:lnTo>
                  <a:lnTo>
                    <a:pt x="390" y="71"/>
                  </a:lnTo>
                  <a:lnTo>
                    <a:pt x="390" y="69"/>
                  </a:lnTo>
                  <a:lnTo>
                    <a:pt x="387" y="69"/>
                  </a:lnTo>
                  <a:lnTo>
                    <a:pt x="387" y="69"/>
                  </a:lnTo>
                  <a:lnTo>
                    <a:pt x="368" y="71"/>
                  </a:lnTo>
                  <a:lnTo>
                    <a:pt x="366" y="73"/>
                  </a:lnTo>
                  <a:lnTo>
                    <a:pt x="366" y="74"/>
                  </a:lnTo>
                  <a:lnTo>
                    <a:pt x="368" y="74"/>
                  </a:lnTo>
                  <a:lnTo>
                    <a:pt x="368" y="77"/>
                  </a:lnTo>
                  <a:lnTo>
                    <a:pt x="368" y="77"/>
                  </a:lnTo>
                  <a:lnTo>
                    <a:pt x="389" y="74"/>
                  </a:lnTo>
                  <a:lnTo>
                    <a:pt x="387" y="71"/>
                  </a:lnTo>
                  <a:lnTo>
                    <a:pt x="385" y="73"/>
                  </a:lnTo>
                  <a:lnTo>
                    <a:pt x="385" y="73"/>
                  </a:lnTo>
                  <a:lnTo>
                    <a:pt x="386" y="79"/>
                  </a:lnTo>
                  <a:lnTo>
                    <a:pt x="386" y="79"/>
                  </a:lnTo>
                  <a:lnTo>
                    <a:pt x="385" y="88"/>
                  </a:lnTo>
                  <a:lnTo>
                    <a:pt x="383" y="96"/>
                  </a:lnTo>
                  <a:lnTo>
                    <a:pt x="383" y="96"/>
                  </a:lnTo>
                  <a:lnTo>
                    <a:pt x="379" y="105"/>
                  </a:lnTo>
                  <a:lnTo>
                    <a:pt x="372" y="114"/>
                  </a:lnTo>
                  <a:lnTo>
                    <a:pt x="372" y="114"/>
                  </a:lnTo>
                  <a:lnTo>
                    <a:pt x="370" y="116"/>
                  </a:lnTo>
                  <a:lnTo>
                    <a:pt x="372" y="118"/>
                  </a:lnTo>
                  <a:lnTo>
                    <a:pt x="375" y="118"/>
                  </a:lnTo>
                  <a:lnTo>
                    <a:pt x="374" y="116"/>
                  </a:lnTo>
                  <a:lnTo>
                    <a:pt x="374" y="116"/>
                  </a:lnTo>
                  <a:lnTo>
                    <a:pt x="374" y="116"/>
                  </a:lnTo>
                  <a:lnTo>
                    <a:pt x="371" y="101"/>
                  </a:lnTo>
                  <a:lnTo>
                    <a:pt x="370" y="86"/>
                  </a:lnTo>
                  <a:lnTo>
                    <a:pt x="370" y="86"/>
                  </a:lnTo>
                  <a:lnTo>
                    <a:pt x="371" y="75"/>
                  </a:lnTo>
                  <a:lnTo>
                    <a:pt x="368" y="74"/>
                  </a:lnTo>
                  <a:lnTo>
                    <a:pt x="368" y="77"/>
                  </a:lnTo>
                  <a:lnTo>
                    <a:pt x="368" y="74"/>
                  </a:lnTo>
                  <a:close/>
                  <a:moveTo>
                    <a:pt x="927" y="60"/>
                  </a:moveTo>
                  <a:lnTo>
                    <a:pt x="924" y="62"/>
                  </a:lnTo>
                  <a:lnTo>
                    <a:pt x="958" y="120"/>
                  </a:lnTo>
                  <a:lnTo>
                    <a:pt x="961" y="120"/>
                  </a:lnTo>
                  <a:lnTo>
                    <a:pt x="961" y="120"/>
                  </a:lnTo>
                  <a:lnTo>
                    <a:pt x="965" y="119"/>
                  </a:lnTo>
                  <a:lnTo>
                    <a:pt x="968" y="118"/>
                  </a:lnTo>
                  <a:lnTo>
                    <a:pt x="959" y="79"/>
                  </a:lnTo>
                  <a:lnTo>
                    <a:pt x="917" y="52"/>
                  </a:lnTo>
                  <a:lnTo>
                    <a:pt x="924" y="62"/>
                  </a:lnTo>
                  <a:lnTo>
                    <a:pt x="927" y="60"/>
                  </a:lnTo>
                  <a:lnTo>
                    <a:pt x="924" y="63"/>
                  </a:lnTo>
                  <a:lnTo>
                    <a:pt x="954" y="82"/>
                  </a:lnTo>
                  <a:lnTo>
                    <a:pt x="961" y="116"/>
                  </a:lnTo>
                  <a:lnTo>
                    <a:pt x="963" y="116"/>
                  </a:lnTo>
                  <a:lnTo>
                    <a:pt x="963" y="114"/>
                  </a:lnTo>
                  <a:lnTo>
                    <a:pt x="963" y="114"/>
                  </a:lnTo>
                  <a:lnTo>
                    <a:pt x="959" y="115"/>
                  </a:lnTo>
                  <a:lnTo>
                    <a:pt x="959" y="118"/>
                  </a:lnTo>
                  <a:lnTo>
                    <a:pt x="962" y="116"/>
                  </a:lnTo>
                  <a:lnTo>
                    <a:pt x="928" y="59"/>
                  </a:lnTo>
                  <a:lnTo>
                    <a:pt x="927" y="60"/>
                  </a:lnTo>
                  <a:lnTo>
                    <a:pt x="924" y="63"/>
                  </a:lnTo>
                  <a:lnTo>
                    <a:pt x="927" y="60"/>
                  </a:lnTo>
                  <a:close/>
                  <a:moveTo>
                    <a:pt x="204" y="111"/>
                  </a:moveTo>
                  <a:lnTo>
                    <a:pt x="202" y="111"/>
                  </a:lnTo>
                  <a:lnTo>
                    <a:pt x="202" y="111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202" y="122"/>
                  </a:lnTo>
                  <a:lnTo>
                    <a:pt x="207" y="115"/>
                  </a:lnTo>
                  <a:lnTo>
                    <a:pt x="207" y="115"/>
                  </a:lnTo>
                  <a:lnTo>
                    <a:pt x="209" y="114"/>
                  </a:lnTo>
                  <a:lnTo>
                    <a:pt x="210" y="111"/>
                  </a:lnTo>
                  <a:lnTo>
                    <a:pt x="207" y="109"/>
                  </a:lnTo>
                  <a:lnTo>
                    <a:pt x="207" y="109"/>
                  </a:lnTo>
                  <a:lnTo>
                    <a:pt x="206" y="108"/>
                  </a:lnTo>
                  <a:lnTo>
                    <a:pt x="202" y="108"/>
                  </a:lnTo>
                  <a:lnTo>
                    <a:pt x="202" y="111"/>
                  </a:lnTo>
                  <a:lnTo>
                    <a:pt x="204" y="111"/>
                  </a:lnTo>
                  <a:lnTo>
                    <a:pt x="204" y="114"/>
                  </a:lnTo>
                  <a:lnTo>
                    <a:pt x="204" y="114"/>
                  </a:lnTo>
                  <a:lnTo>
                    <a:pt x="204" y="115"/>
                  </a:lnTo>
                  <a:lnTo>
                    <a:pt x="206" y="112"/>
                  </a:lnTo>
                  <a:lnTo>
                    <a:pt x="204" y="109"/>
                  </a:lnTo>
                  <a:lnTo>
                    <a:pt x="204" y="109"/>
                  </a:lnTo>
                  <a:lnTo>
                    <a:pt x="202" y="112"/>
                  </a:lnTo>
                  <a:lnTo>
                    <a:pt x="204" y="114"/>
                  </a:lnTo>
                  <a:lnTo>
                    <a:pt x="207" y="114"/>
                  </a:lnTo>
                  <a:lnTo>
                    <a:pt x="207" y="114"/>
                  </a:lnTo>
                  <a:lnTo>
                    <a:pt x="207" y="114"/>
                  </a:lnTo>
                  <a:lnTo>
                    <a:pt x="207" y="112"/>
                  </a:lnTo>
                  <a:lnTo>
                    <a:pt x="204" y="111"/>
                  </a:lnTo>
                  <a:lnTo>
                    <a:pt x="204" y="114"/>
                  </a:lnTo>
                  <a:lnTo>
                    <a:pt x="204" y="111"/>
                  </a:lnTo>
                  <a:close/>
                  <a:moveTo>
                    <a:pt x="477" y="70"/>
                  </a:moveTo>
                  <a:lnTo>
                    <a:pt x="477" y="67"/>
                  </a:lnTo>
                  <a:lnTo>
                    <a:pt x="477" y="67"/>
                  </a:lnTo>
                  <a:lnTo>
                    <a:pt x="473" y="67"/>
                  </a:lnTo>
                  <a:lnTo>
                    <a:pt x="473" y="67"/>
                  </a:lnTo>
                  <a:lnTo>
                    <a:pt x="458" y="71"/>
                  </a:lnTo>
                  <a:lnTo>
                    <a:pt x="449" y="75"/>
                  </a:lnTo>
                  <a:lnTo>
                    <a:pt x="449" y="75"/>
                  </a:lnTo>
                  <a:lnTo>
                    <a:pt x="445" y="79"/>
                  </a:lnTo>
                  <a:lnTo>
                    <a:pt x="445" y="79"/>
                  </a:lnTo>
                  <a:lnTo>
                    <a:pt x="443" y="81"/>
                  </a:lnTo>
                  <a:lnTo>
                    <a:pt x="442" y="84"/>
                  </a:lnTo>
                  <a:lnTo>
                    <a:pt x="442" y="84"/>
                  </a:lnTo>
                  <a:lnTo>
                    <a:pt x="442" y="84"/>
                  </a:lnTo>
                  <a:lnTo>
                    <a:pt x="443" y="88"/>
                  </a:lnTo>
                  <a:lnTo>
                    <a:pt x="443" y="88"/>
                  </a:lnTo>
                  <a:lnTo>
                    <a:pt x="447" y="92"/>
                  </a:lnTo>
                  <a:lnTo>
                    <a:pt x="452" y="96"/>
                  </a:lnTo>
                  <a:lnTo>
                    <a:pt x="460" y="100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503" y="116"/>
                  </a:lnTo>
                  <a:lnTo>
                    <a:pt x="508" y="118"/>
                  </a:lnTo>
                  <a:lnTo>
                    <a:pt x="508" y="114"/>
                  </a:lnTo>
                  <a:lnTo>
                    <a:pt x="508" y="114"/>
                  </a:lnTo>
                  <a:lnTo>
                    <a:pt x="506" y="103"/>
                  </a:lnTo>
                  <a:lnTo>
                    <a:pt x="503" y="93"/>
                  </a:lnTo>
                  <a:lnTo>
                    <a:pt x="499" y="84"/>
                  </a:lnTo>
                  <a:lnTo>
                    <a:pt x="494" y="77"/>
                  </a:lnTo>
                  <a:lnTo>
                    <a:pt x="494" y="77"/>
                  </a:lnTo>
                  <a:lnTo>
                    <a:pt x="491" y="73"/>
                  </a:lnTo>
                  <a:lnTo>
                    <a:pt x="487" y="70"/>
                  </a:lnTo>
                  <a:lnTo>
                    <a:pt x="482" y="67"/>
                  </a:lnTo>
                  <a:lnTo>
                    <a:pt x="477" y="67"/>
                  </a:lnTo>
                  <a:lnTo>
                    <a:pt x="477" y="70"/>
                  </a:lnTo>
                  <a:lnTo>
                    <a:pt x="477" y="73"/>
                  </a:lnTo>
                  <a:lnTo>
                    <a:pt x="477" y="73"/>
                  </a:lnTo>
                  <a:lnTo>
                    <a:pt x="480" y="73"/>
                  </a:lnTo>
                  <a:lnTo>
                    <a:pt x="484" y="74"/>
                  </a:lnTo>
                  <a:lnTo>
                    <a:pt x="490" y="79"/>
                  </a:lnTo>
                  <a:lnTo>
                    <a:pt x="490" y="79"/>
                  </a:lnTo>
                  <a:lnTo>
                    <a:pt x="494" y="86"/>
                  </a:lnTo>
                  <a:lnTo>
                    <a:pt x="498" y="94"/>
                  </a:lnTo>
                  <a:lnTo>
                    <a:pt x="501" y="104"/>
                  </a:lnTo>
                  <a:lnTo>
                    <a:pt x="502" y="114"/>
                  </a:lnTo>
                  <a:lnTo>
                    <a:pt x="505" y="114"/>
                  </a:lnTo>
                  <a:lnTo>
                    <a:pt x="505" y="111"/>
                  </a:lnTo>
                  <a:lnTo>
                    <a:pt x="505" y="111"/>
                  </a:lnTo>
                  <a:lnTo>
                    <a:pt x="473" y="99"/>
                  </a:lnTo>
                  <a:lnTo>
                    <a:pt x="473" y="99"/>
                  </a:lnTo>
                  <a:lnTo>
                    <a:pt x="460" y="93"/>
                  </a:lnTo>
                  <a:lnTo>
                    <a:pt x="452" y="89"/>
                  </a:lnTo>
                  <a:lnTo>
                    <a:pt x="452" y="89"/>
                  </a:lnTo>
                  <a:lnTo>
                    <a:pt x="449" y="85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46" y="84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46" y="84"/>
                  </a:lnTo>
                  <a:lnTo>
                    <a:pt x="447" y="84"/>
                  </a:lnTo>
                  <a:lnTo>
                    <a:pt x="446" y="84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46" y="84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49" y="82"/>
                  </a:lnTo>
                  <a:lnTo>
                    <a:pt x="454" y="79"/>
                  </a:lnTo>
                  <a:lnTo>
                    <a:pt x="454" y="79"/>
                  </a:lnTo>
                  <a:lnTo>
                    <a:pt x="462" y="75"/>
                  </a:lnTo>
                  <a:lnTo>
                    <a:pt x="475" y="73"/>
                  </a:lnTo>
                  <a:lnTo>
                    <a:pt x="475" y="73"/>
                  </a:lnTo>
                  <a:lnTo>
                    <a:pt x="477" y="73"/>
                  </a:lnTo>
                  <a:lnTo>
                    <a:pt x="477" y="70"/>
                  </a:lnTo>
                  <a:close/>
                  <a:moveTo>
                    <a:pt x="749" y="94"/>
                  </a:moveTo>
                  <a:lnTo>
                    <a:pt x="749" y="97"/>
                  </a:lnTo>
                  <a:lnTo>
                    <a:pt x="749" y="97"/>
                  </a:lnTo>
                  <a:lnTo>
                    <a:pt x="789" y="100"/>
                  </a:lnTo>
                  <a:lnTo>
                    <a:pt x="791" y="100"/>
                  </a:lnTo>
                  <a:lnTo>
                    <a:pt x="790" y="82"/>
                  </a:lnTo>
                  <a:lnTo>
                    <a:pt x="774" y="71"/>
                  </a:lnTo>
                  <a:lnTo>
                    <a:pt x="748" y="82"/>
                  </a:lnTo>
                  <a:lnTo>
                    <a:pt x="748" y="84"/>
                  </a:lnTo>
                  <a:lnTo>
                    <a:pt x="748" y="84"/>
                  </a:lnTo>
                  <a:lnTo>
                    <a:pt x="746" y="94"/>
                  </a:lnTo>
                  <a:lnTo>
                    <a:pt x="745" y="97"/>
                  </a:lnTo>
                  <a:lnTo>
                    <a:pt x="749" y="97"/>
                  </a:lnTo>
                  <a:lnTo>
                    <a:pt x="749" y="94"/>
                  </a:lnTo>
                  <a:lnTo>
                    <a:pt x="752" y="96"/>
                  </a:lnTo>
                  <a:lnTo>
                    <a:pt x="752" y="96"/>
                  </a:lnTo>
                  <a:lnTo>
                    <a:pt x="753" y="85"/>
                  </a:lnTo>
                  <a:lnTo>
                    <a:pt x="751" y="84"/>
                  </a:lnTo>
                  <a:lnTo>
                    <a:pt x="751" y="86"/>
                  </a:lnTo>
                  <a:lnTo>
                    <a:pt x="774" y="78"/>
                  </a:lnTo>
                  <a:lnTo>
                    <a:pt x="785" y="85"/>
                  </a:lnTo>
                  <a:lnTo>
                    <a:pt x="786" y="97"/>
                  </a:lnTo>
                  <a:lnTo>
                    <a:pt x="789" y="97"/>
                  </a:lnTo>
                  <a:lnTo>
                    <a:pt x="789" y="94"/>
                  </a:lnTo>
                  <a:lnTo>
                    <a:pt x="789" y="94"/>
                  </a:lnTo>
                  <a:lnTo>
                    <a:pt x="749" y="92"/>
                  </a:lnTo>
                  <a:lnTo>
                    <a:pt x="749" y="94"/>
                  </a:lnTo>
                  <a:lnTo>
                    <a:pt x="752" y="96"/>
                  </a:lnTo>
                  <a:lnTo>
                    <a:pt x="749" y="94"/>
                  </a:lnTo>
                  <a:close/>
                  <a:moveTo>
                    <a:pt x="775" y="56"/>
                  </a:moveTo>
                  <a:lnTo>
                    <a:pt x="774" y="59"/>
                  </a:lnTo>
                  <a:lnTo>
                    <a:pt x="801" y="75"/>
                  </a:lnTo>
                  <a:lnTo>
                    <a:pt x="802" y="100"/>
                  </a:lnTo>
                  <a:lnTo>
                    <a:pt x="830" y="81"/>
                  </a:lnTo>
                  <a:lnTo>
                    <a:pt x="778" y="40"/>
                  </a:lnTo>
                  <a:lnTo>
                    <a:pt x="749" y="36"/>
                  </a:lnTo>
                  <a:lnTo>
                    <a:pt x="699" y="40"/>
                  </a:lnTo>
                  <a:lnTo>
                    <a:pt x="707" y="79"/>
                  </a:lnTo>
                  <a:lnTo>
                    <a:pt x="734" y="96"/>
                  </a:lnTo>
                  <a:lnTo>
                    <a:pt x="735" y="92"/>
                  </a:lnTo>
                  <a:lnTo>
                    <a:pt x="735" y="92"/>
                  </a:lnTo>
                  <a:lnTo>
                    <a:pt x="737" y="84"/>
                  </a:lnTo>
                  <a:lnTo>
                    <a:pt x="737" y="79"/>
                  </a:lnTo>
                  <a:lnTo>
                    <a:pt x="737" y="78"/>
                  </a:lnTo>
                  <a:lnTo>
                    <a:pt x="737" y="75"/>
                  </a:lnTo>
                  <a:lnTo>
                    <a:pt x="776" y="59"/>
                  </a:lnTo>
                  <a:lnTo>
                    <a:pt x="775" y="56"/>
                  </a:lnTo>
                  <a:lnTo>
                    <a:pt x="774" y="59"/>
                  </a:lnTo>
                  <a:lnTo>
                    <a:pt x="775" y="56"/>
                  </a:lnTo>
                  <a:lnTo>
                    <a:pt x="775" y="54"/>
                  </a:lnTo>
                  <a:lnTo>
                    <a:pt x="731" y="71"/>
                  </a:lnTo>
                  <a:lnTo>
                    <a:pt x="731" y="78"/>
                  </a:lnTo>
                  <a:lnTo>
                    <a:pt x="731" y="79"/>
                  </a:lnTo>
                  <a:lnTo>
                    <a:pt x="731" y="79"/>
                  </a:lnTo>
                  <a:lnTo>
                    <a:pt x="730" y="92"/>
                  </a:lnTo>
                  <a:lnTo>
                    <a:pt x="733" y="92"/>
                  </a:lnTo>
                  <a:lnTo>
                    <a:pt x="734" y="89"/>
                  </a:lnTo>
                  <a:lnTo>
                    <a:pt x="712" y="77"/>
                  </a:lnTo>
                  <a:lnTo>
                    <a:pt x="705" y="44"/>
                  </a:lnTo>
                  <a:lnTo>
                    <a:pt x="749" y="41"/>
                  </a:lnTo>
                  <a:lnTo>
                    <a:pt x="775" y="45"/>
                  </a:lnTo>
                  <a:lnTo>
                    <a:pt x="820" y="79"/>
                  </a:lnTo>
                  <a:lnTo>
                    <a:pt x="808" y="90"/>
                  </a:lnTo>
                  <a:lnTo>
                    <a:pt x="805" y="73"/>
                  </a:lnTo>
                  <a:lnTo>
                    <a:pt x="776" y="54"/>
                  </a:lnTo>
                  <a:lnTo>
                    <a:pt x="775" y="54"/>
                  </a:lnTo>
                  <a:lnTo>
                    <a:pt x="775" y="56"/>
                  </a:lnTo>
                  <a:close/>
                  <a:moveTo>
                    <a:pt x="696" y="92"/>
                  </a:moveTo>
                  <a:lnTo>
                    <a:pt x="696" y="94"/>
                  </a:lnTo>
                  <a:lnTo>
                    <a:pt x="696" y="94"/>
                  </a:lnTo>
                  <a:lnTo>
                    <a:pt x="701" y="94"/>
                  </a:lnTo>
                  <a:lnTo>
                    <a:pt x="712" y="96"/>
                  </a:lnTo>
                  <a:lnTo>
                    <a:pt x="690" y="82"/>
                  </a:lnTo>
                  <a:lnTo>
                    <a:pt x="693" y="90"/>
                  </a:lnTo>
                  <a:lnTo>
                    <a:pt x="693" y="90"/>
                  </a:lnTo>
                  <a:lnTo>
                    <a:pt x="695" y="93"/>
                  </a:lnTo>
                  <a:lnTo>
                    <a:pt x="695" y="94"/>
                  </a:lnTo>
                  <a:lnTo>
                    <a:pt x="696" y="94"/>
                  </a:lnTo>
                  <a:lnTo>
                    <a:pt x="696" y="92"/>
                  </a:lnTo>
                  <a:lnTo>
                    <a:pt x="699" y="90"/>
                  </a:lnTo>
                  <a:lnTo>
                    <a:pt x="699" y="90"/>
                  </a:lnTo>
                  <a:lnTo>
                    <a:pt x="697" y="88"/>
                  </a:lnTo>
                  <a:lnTo>
                    <a:pt x="696" y="89"/>
                  </a:lnTo>
                  <a:lnTo>
                    <a:pt x="695" y="92"/>
                  </a:lnTo>
                  <a:lnTo>
                    <a:pt x="700" y="94"/>
                  </a:lnTo>
                  <a:lnTo>
                    <a:pt x="701" y="92"/>
                  </a:lnTo>
                  <a:lnTo>
                    <a:pt x="701" y="89"/>
                  </a:lnTo>
                  <a:lnTo>
                    <a:pt x="701" y="89"/>
                  </a:lnTo>
                  <a:lnTo>
                    <a:pt x="697" y="89"/>
                  </a:lnTo>
                  <a:lnTo>
                    <a:pt x="696" y="92"/>
                  </a:lnTo>
                  <a:lnTo>
                    <a:pt x="699" y="90"/>
                  </a:lnTo>
                  <a:lnTo>
                    <a:pt x="696" y="92"/>
                  </a:lnTo>
                  <a:close/>
                  <a:moveTo>
                    <a:pt x="112" y="64"/>
                  </a:moveTo>
                  <a:lnTo>
                    <a:pt x="109" y="66"/>
                  </a:lnTo>
                  <a:lnTo>
                    <a:pt x="109" y="66"/>
                  </a:lnTo>
                  <a:lnTo>
                    <a:pt x="109" y="67"/>
                  </a:lnTo>
                  <a:lnTo>
                    <a:pt x="110" y="71"/>
                  </a:lnTo>
                  <a:lnTo>
                    <a:pt x="114" y="77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24" y="89"/>
                  </a:lnTo>
                  <a:lnTo>
                    <a:pt x="127" y="93"/>
                  </a:lnTo>
                  <a:lnTo>
                    <a:pt x="128" y="88"/>
                  </a:lnTo>
                  <a:lnTo>
                    <a:pt x="128" y="88"/>
                  </a:lnTo>
                  <a:lnTo>
                    <a:pt x="129" y="84"/>
                  </a:lnTo>
                  <a:lnTo>
                    <a:pt x="129" y="78"/>
                  </a:lnTo>
                  <a:lnTo>
                    <a:pt x="129" y="78"/>
                  </a:lnTo>
                  <a:lnTo>
                    <a:pt x="129" y="77"/>
                  </a:lnTo>
                  <a:lnTo>
                    <a:pt x="129" y="77"/>
                  </a:lnTo>
                  <a:lnTo>
                    <a:pt x="128" y="69"/>
                  </a:lnTo>
                  <a:lnTo>
                    <a:pt x="124" y="62"/>
                  </a:lnTo>
                  <a:lnTo>
                    <a:pt x="124" y="60"/>
                  </a:lnTo>
                  <a:lnTo>
                    <a:pt x="123" y="60"/>
                  </a:lnTo>
                  <a:lnTo>
                    <a:pt x="123" y="60"/>
                  </a:lnTo>
                  <a:lnTo>
                    <a:pt x="114" y="60"/>
                  </a:lnTo>
                  <a:lnTo>
                    <a:pt x="114" y="60"/>
                  </a:lnTo>
                  <a:lnTo>
                    <a:pt x="109" y="63"/>
                  </a:lnTo>
                  <a:lnTo>
                    <a:pt x="109" y="63"/>
                  </a:lnTo>
                  <a:lnTo>
                    <a:pt x="109" y="66"/>
                  </a:lnTo>
                  <a:lnTo>
                    <a:pt x="112" y="64"/>
                  </a:lnTo>
                  <a:lnTo>
                    <a:pt x="113" y="67"/>
                  </a:lnTo>
                  <a:lnTo>
                    <a:pt x="113" y="67"/>
                  </a:lnTo>
                  <a:lnTo>
                    <a:pt x="116" y="66"/>
                  </a:lnTo>
                  <a:lnTo>
                    <a:pt x="116" y="66"/>
                  </a:lnTo>
                  <a:lnTo>
                    <a:pt x="123" y="66"/>
                  </a:lnTo>
                  <a:lnTo>
                    <a:pt x="123" y="63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3" y="70"/>
                  </a:lnTo>
                  <a:lnTo>
                    <a:pt x="124" y="77"/>
                  </a:lnTo>
                  <a:lnTo>
                    <a:pt x="124" y="77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3" y="86"/>
                  </a:lnTo>
                  <a:lnTo>
                    <a:pt x="125" y="88"/>
                  </a:lnTo>
                  <a:lnTo>
                    <a:pt x="128" y="85"/>
                  </a:lnTo>
                  <a:lnTo>
                    <a:pt x="128" y="85"/>
                  </a:lnTo>
                  <a:lnTo>
                    <a:pt x="125" y="82"/>
                  </a:lnTo>
                  <a:lnTo>
                    <a:pt x="125" y="82"/>
                  </a:lnTo>
                  <a:lnTo>
                    <a:pt x="118" y="74"/>
                  </a:lnTo>
                  <a:lnTo>
                    <a:pt x="116" y="69"/>
                  </a:lnTo>
                  <a:lnTo>
                    <a:pt x="114" y="64"/>
                  </a:lnTo>
                  <a:lnTo>
                    <a:pt x="112" y="64"/>
                  </a:lnTo>
                  <a:lnTo>
                    <a:pt x="113" y="67"/>
                  </a:lnTo>
                  <a:lnTo>
                    <a:pt x="112" y="64"/>
                  </a:lnTo>
                  <a:close/>
                  <a:moveTo>
                    <a:pt x="265" y="51"/>
                  </a:moveTo>
                  <a:lnTo>
                    <a:pt x="265" y="48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59" y="49"/>
                  </a:lnTo>
                  <a:lnTo>
                    <a:pt x="255" y="51"/>
                  </a:lnTo>
                  <a:lnTo>
                    <a:pt x="255" y="51"/>
                  </a:lnTo>
                  <a:lnTo>
                    <a:pt x="252" y="56"/>
                  </a:lnTo>
                  <a:lnTo>
                    <a:pt x="250" y="63"/>
                  </a:lnTo>
                  <a:lnTo>
                    <a:pt x="250" y="63"/>
                  </a:lnTo>
                  <a:lnTo>
                    <a:pt x="248" y="71"/>
                  </a:lnTo>
                  <a:lnTo>
                    <a:pt x="248" y="71"/>
                  </a:lnTo>
                  <a:lnTo>
                    <a:pt x="248" y="75"/>
                  </a:lnTo>
                  <a:lnTo>
                    <a:pt x="248" y="78"/>
                  </a:lnTo>
                  <a:lnTo>
                    <a:pt x="251" y="78"/>
                  </a:lnTo>
                  <a:lnTo>
                    <a:pt x="251" y="78"/>
                  </a:lnTo>
                  <a:lnTo>
                    <a:pt x="262" y="77"/>
                  </a:lnTo>
                  <a:lnTo>
                    <a:pt x="273" y="75"/>
                  </a:lnTo>
                  <a:lnTo>
                    <a:pt x="273" y="75"/>
                  </a:lnTo>
                  <a:lnTo>
                    <a:pt x="299" y="70"/>
                  </a:lnTo>
                  <a:lnTo>
                    <a:pt x="304" y="70"/>
                  </a:lnTo>
                  <a:lnTo>
                    <a:pt x="300" y="66"/>
                  </a:lnTo>
                  <a:lnTo>
                    <a:pt x="300" y="66"/>
                  </a:lnTo>
                  <a:lnTo>
                    <a:pt x="292" y="59"/>
                  </a:lnTo>
                  <a:lnTo>
                    <a:pt x="282" y="54"/>
                  </a:lnTo>
                  <a:lnTo>
                    <a:pt x="282" y="54"/>
                  </a:lnTo>
                  <a:lnTo>
                    <a:pt x="273" y="49"/>
                  </a:lnTo>
                  <a:lnTo>
                    <a:pt x="265" y="48"/>
                  </a:lnTo>
                  <a:lnTo>
                    <a:pt x="265" y="48"/>
                  </a:lnTo>
                  <a:lnTo>
                    <a:pt x="265" y="48"/>
                  </a:lnTo>
                  <a:lnTo>
                    <a:pt x="265" y="51"/>
                  </a:lnTo>
                  <a:lnTo>
                    <a:pt x="265" y="54"/>
                  </a:lnTo>
                  <a:lnTo>
                    <a:pt x="265" y="54"/>
                  </a:lnTo>
                  <a:lnTo>
                    <a:pt x="271" y="55"/>
                  </a:lnTo>
                  <a:lnTo>
                    <a:pt x="280" y="58"/>
                  </a:lnTo>
                  <a:lnTo>
                    <a:pt x="280" y="58"/>
                  </a:lnTo>
                  <a:lnTo>
                    <a:pt x="288" y="63"/>
                  </a:lnTo>
                  <a:lnTo>
                    <a:pt x="296" y="70"/>
                  </a:lnTo>
                  <a:lnTo>
                    <a:pt x="299" y="67"/>
                  </a:lnTo>
                  <a:lnTo>
                    <a:pt x="297" y="64"/>
                  </a:lnTo>
                  <a:lnTo>
                    <a:pt x="297" y="64"/>
                  </a:lnTo>
                  <a:lnTo>
                    <a:pt x="271" y="70"/>
                  </a:lnTo>
                  <a:lnTo>
                    <a:pt x="271" y="70"/>
                  </a:lnTo>
                  <a:lnTo>
                    <a:pt x="260" y="71"/>
                  </a:lnTo>
                  <a:lnTo>
                    <a:pt x="251" y="73"/>
                  </a:lnTo>
                  <a:lnTo>
                    <a:pt x="251" y="75"/>
                  </a:lnTo>
                  <a:lnTo>
                    <a:pt x="254" y="74"/>
                  </a:lnTo>
                  <a:lnTo>
                    <a:pt x="254" y="74"/>
                  </a:lnTo>
                  <a:lnTo>
                    <a:pt x="254" y="71"/>
                  </a:lnTo>
                  <a:lnTo>
                    <a:pt x="254" y="71"/>
                  </a:lnTo>
                  <a:lnTo>
                    <a:pt x="255" y="64"/>
                  </a:lnTo>
                  <a:lnTo>
                    <a:pt x="255" y="64"/>
                  </a:lnTo>
                  <a:lnTo>
                    <a:pt x="256" y="58"/>
                  </a:lnTo>
                  <a:lnTo>
                    <a:pt x="259" y="55"/>
                  </a:lnTo>
                  <a:lnTo>
                    <a:pt x="259" y="55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3" y="51"/>
                  </a:lnTo>
                  <a:lnTo>
                    <a:pt x="263" y="54"/>
                  </a:lnTo>
                  <a:lnTo>
                    <a:pt x="265" y="54"/>
                  </a:lnTo>
                  <a:lnTo>
                    <a:pt x="265" y="51"/>
                  </a:lnTo>
                  <a:lnTo>
                    <a:pt x="265" y="54"/>
                  </a:lnTo>
                  <a:lnTo>
                    <a:pt x="265" y="51"/>
                  </a:lnTo>
                  <a:close/>
                  <a:moveTo>
                    <a:pt x="233" y="74"/>
                  </a:moveTo>
                  <a:lnTo>
                    <a:pt x="232" y="77"/>
                  </a:lnTo>
                  <a:lnTo>
                    <a:pt x="232" y="77"/>
                  </a:lnTo>
                  <a:lnTo>
                    <a:pt x="234" y="77"/>
                  </a:lnTo>
                  <a:lnTo>
                    <a:pt x="237" y="77"/>
                  </a:lnTo>
                  <a:lnTo>
                    <a:pt x="237" y="74"/>
                  </a:lnTo>
                  <a:lnTo>
                    <a:pt x="237" y="74"/>
                  </a:lnTo>
                  <a:lnTo>
                    <a:pt x="237" y="71"/>
                  </a:lnTo>
                  <a:lnTo>
                    <a:pt x="237" y="71"/>
                  </a:lnTo>
                  <a:lnTo>
                    <a:pt x="239" y="60"/>
                  </a:lnTo>
                  <a:lnTo>
                    <a:pt x="239" y="60"/>
                  </a:lnTo>
                  <a:lnTo>
                    <a:pt x="240" y="54"/>
                  </a:lnTo>
                  <a:lnTo>
                    <a:pt x="243" y="48"/>
                  </a:lnTo>
                  <a:lnTo>
                    <a:pt x="247" y="45"/>
                  </a:lnTo>
                  <a:lnTo>
                    <a:pt x="250" y="41"/>
                  </a:lnTo>
                  <a:lnTo>
                    <a:pt x="250" y="41"/>
                  </a:lnTo>
                  <a:lnTo>
                    <a:pt x="256" y="38"/>
                  </a:lnTo>
                  <a:lnTo>
                    <a:pt x="262" y="37"/>
                  </a:lnTo>
                  <a:lnTo>
                    <a:pt x="262" y="37"/>
                  </a:lnTo>
                  <a:lnTo>
                    <a:pt x="262" y="37"/>
                  </a:lnTo>
                  <a:lnTo>
                    <a:pt x="265" y="37"/>
                  </a:lnTo>
                  <a:lnTo>
                    <a:pt x="265" y="37"/>
                  </a:lnTo>
                  <a:lnTo>
                    <a:pt x="270" y="37"/>
                  </a:lnTo>
                  <a:lnTo>
                    <a:pt x="277" y="40"/>
                  </a:lnTo>
                  <a:lnTo>
                    <a:pt x="284" y="43"/>
                  </a:lnTo>
                  <a:lnTo>
                    <a:pt x="290" y="45"/>
                  </a:lnTo>
                  <a:lnTo>
                    <a:pt x="290" y="45"/>
                  </a:lnTo>
                  <a:lnTo>
                    <a:pt x="304" y="55"/>
                  </a:lnTo>
                  <a:lnTo>
                    <a:pt x="316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7"/>
                  </a:lnTo>
                  <a:lnTo>
                    <a:pt x="353" y="63"/>
                  </a:lnTo>
                  <a:lnTo>
                    <a:pt x="356" y="62"/>
                  </a:lnTo>
                  <a:lnTo>
                    <a:pt x="356" y="60"/>
                  </a:lnTo>
                  <a:lnTo>
                    <a:pt x="356" y="60"/>
                  </a:lnTo>
                  <a:lnTo>
                    <a:pt x="359" y="51"/>
                  </a:lnTo>
                  <a:lnTo>
                    <a:pt x="361" y="43"/>
                  </a:lnTo>
                  <a:lnTo>
                    <a:pt x="361" y="38"/>
                  </a:lnTo>
                  <a:lnTo>
                    <a:pt x="222" y="25"/>
                  </a:lnTo>
                  <a:lnTo>
                    <a:pt x="230" y="75"/>
                  </a:lnTo>
                  <a:lnTo>
                    <a:pt x="232" y="77"/>
                  </a:lnTo>
                  <a:lnTo>
                    <a:pt x="233" y="74"/>
                  </a:lnTo>
                  <a:lnTo>
                    <a:pt x="236" y="73"/>
                  </a:lnTo>
                  <a:lnTo>
                    <a:pt x="229" y="30"/>
                  </a:lnTo>
                  <a:lnTo>
                    <a:pt x="357" y="44"/>
                  </a:lnTo>
                  <a:lnTo>
                    <a:pt x="359" y="41"/>
                  </a:lnTo>
                  <a:lnTo>
                    <a:pt x="356" y="40"/>
                  </a:lnTo>
                  <a:lnTo>
                    <a:pt x="356" y="40"/>
                  </a:lnTo>
                  <a:lnTo>
                    <a:pt x="353" y="49"/>
                  </a:lnTo>
                  <a:lnTo>
                    <a:pt x="351" y="59"/>
                  </a:lnTo>
                  <a:lnTo>
                    <a:pt x="353" y="60"/>
                  </a:lnTo>
                  <a:lnTo>
                    <a:pt x="353" y="58"/>
                  </a:lnTo>
                  <a:lnTo>
                    <a:pt x="353" y="58"/>
                  </a:lnTo>
                  <a:lnTo>
                    <a:pt x="318" y="62"/>
                  </a:lnTo>
                  <a:lnTo>
                    <a:pt x="319" y="64"/>
                  </a:lnTo>
                  <a:lnTo>
                    <a:pt x="320" y="63"/>
                  </a:lnTo>
                  <a:lnTo>
                    <a:pt x="320" y="63"/>
                  </a:lnTo>
                  <a:lnTo>
                    <a:pt x="308" y="51"/>
                  </a:lnTo>
                  <a:lnTo>
                    <a:pt x="295" y="41"/>
                  </a:lnTo>
                  <a:lnTo>
                    <a:pt x="295" y="41"/>
                  </a:lnTo>
                  <a:lnTo>
                    <a:pt x="286" y="37"/>
                  </a:lnTo>
                  <a:lnTo>
                    <a:pt x="280" y="34"/>
                  </a:lnTo>
                  <a:lnTo>
                    <a:pt x="271" y="32"/>
                  </a:lnTo>
                  <a:lnTo>
                    <a:pt x="265" y="32"/>
                  </a:lnTo>
                  <a:lnTo>
                    <a:pt x="265" y="32"/>
                  </a:lnTo>
                  <a:lnTo>
                    <a:pt x="262" y="32"/>
                  </a:lnTo>
                  <a:lnTo>
                    <a:pt x="262" y="32"/>
                  </a:lnTo>
                  <a:lnTo>
                    <a:pt x="262" y="32"/>
                  </a:lnTo>
                  <a:lnTo>
                    <a:pt x="255" y="33"/>
                  </a:lnTo>
                  <a:lnTo>
                    <a:pt x="251" y="34"/>
                  </a:lnTo>
                  <a:lnTo>
                    <a:pt x="245" y="37"/>
                  </a:lnTo>
                  <a:lnTo>
                    <a:pt x="245" y="37"/>
                  </a:lnTo>
                  <a:lnTo>
                    <a:pt x="243" y="41"/>
                  </a:lnTo>
                  <a:lnTo>
                    <a:pt x="239" y="45"/>
                  </a:lnTo>
                  <a:lnTo>
                    <a:pt x="236" y="52"/>
                  </a:lnTo>
                  <a:lnTo>
                    <a:pt x="233" y="59"/>
                  </a:lnTo>
                  <a:lnTo>
                    <a:pt x="233" y="59"/>
                  </a:lnTo>
                  <a:lnTo>
                    <a:pt x="232" y="71"/>
                  </a:lnTo>
                  <a:lnTo>
                    <a:pt x="232" y="71"/>
                  </a:lnTo>
                  <a:lnTo>
                    <a:pt x="232" y="74"/>
                  </a:lnTo>
                  <a:lnTo>
                    <a:pt x="234" y="74"/>
                  </a:lnTo>
                  <a:lnTo>
                    <a:pt x="234" y="71"/>
                  </a:lnTo>
                  <a:lnTo>
                    <a:pt x="234" y="71"/>
                  </a:lnTo>
                  <a:lnTo>
                    <a:pt x="233" y="71"/>
                  </a:lnTo>
                  <a:lnTo>
                    <a:pt x="233" y="74"/>
                  </a:lnTo>
                  <a:lnTo>
                    <a:pt x="236" y="73"/>
                  </a:lnTo>
                  <a:lnTo>
                    <a:pt x="233" y="74"/>
                  </a:lnTo>
                  <a:close/>
                  <a:moveTo>
                    <a:pt x="434" y="66"/>
                  </a:moveTo>
                  <a:lnTo>
                    <a:pt x="431" y="67"/>
                  </a:lnTo>
                  <a:lnTo>
                    <a:pt x="432" y="70"/>
                  </a:lnTo>
                  <a:lnTo>
                    <a:pt x="434" y="74"/>
                  </a:lnTo>
                  <a:lnTo>
                    <a:pt x="437" y="71"/>
                  </a:lnTo>
                  <a:lnTo>
                    <a:pt x="437" y="71"/>
                  </a:lnTo>
                  <a:lnTo>
                    <a:pt x="442" y="67"/>
                  </a:lnTo>
                  <a:lnTo>
                    <a:pt x="452" y="60"/>
                  </a:lnTo>
                  <a:lnTo>
                    <a:pt x="439" y="62"/>
                  </a:lnTo>
                  <a:lnTo>
                    <a:pt x="439" y="62"/>
                  </a:lnTo>
                  <a:lnTo>
                    <a:pt x="434" y="63"/>
                  </a:lnTo>
                  <a:lnTo>
                    <a:pt x="430" y="63"/>
                  </a:lnTo>
                  <a:lnTo>
                    <a:pt x="431" y="67"/>
                  </a:lnTo>
                  <a:lnTo>
                    <a:pt x="434" y="66"/>
                  </a:lnTo>
                  <a:lnTo>
                    <a:pt x="434" y="69"/>
                  </a:lnTo>
                  <a:lnTo>
                    <a:pt x="434" y="69"/>
                  </a:lnTo>
                  <a:lnTo>
                    <a:pt x="441" y="67"/>
                  </a:lnTo>
                  <a:lnTo>
                    <a:pt x="441" y="64"/>
                  </a:lnTo>
                  <a:lnTo>
                    <a:pt x="439" y="63"/>
                  </a:lnTo>
                  <a:lnTo>
                    <a:pt x="439" y="63"/>
                  </a:lnTo>
                  <a:lnTo>
                    <a:pt x="432" y="67"/>
                  </a:lnTo>
                  <a:lnTo>
                    <a:pt x="435" y="70"/>
                  </a:lnTo>
                  <a:lnTo>
                    <a:pt x="438" y="69"/>
                  </a:lnTo>
                  <a:lnTo>
                    <a:pt x="437" y="64"/>
                  </a:lnTo>
                  <a:lnTo>
                    <a:pt x="434" y="66"/>
                  </a:lnTo>
                  <a:lnTo>
                    <a:pt x="434" y="69"/>
                  </a:lnTo>
                  <a:lnTo>
                    <a:pt x="434" y="66"/>
                  </a:lnTo>
                  <a:close/>
                  <a:moveTo>
                    <a:pt x="375" y="44"/>
                  </a:moveTo>
                  <a:lnTo>
                    <a:pt x="372" y="43"/>
                  </a:lnTo>
                  <a:lnTo>
                    <a:pt x="372" y="43"/>
                  </a:lnTo>
                  <a:lnTo>
                    <a:pt x="370" y="48"/>
                  </a:lnTo>
                  <a:lnTo>
                    <a:pt x="368" y="58"/>
                  </a:lnTo>
                  <a:lnTo>
                    <a:pt x="367" y="60"/>
                  </a:lnTo>
                  <a:lnTo>
                    <a:pt x="371" y="60"/>
                  </a:lnTo>
                  <a:lnTo>
                    <a:pt x="371" y="60"/>
                  </a:lnTo>
                  <a:lnTo>
                    <a:pt x="383" y="59"/>
                  </a:lnTo>
                  <a:lnTo>
                    <a:pt x="387" y="58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82" y="48"/>
                  </a:lnTo>
                  <a:lnTo>
                    <a:pt x="378" y="41"/>
                  </a:lnTo>
                  <a:lnTo>
                    <a:pt x="378" y="41"/>
                  </a:lnTo>
                  <a:lnTo>
                    <a:pt x="375" y="41"/>
                  </a:lnTo>
                  <a:lnTo>
                    <a:pt x="374" y="40"/>
                  </a:lnTo>
                  <a:lnTo>
                    <a:pt x="372" y="43"/>
                  </a:lnTo>
                  <a:lnTo>
                    <a:pt x="375" y="44"/>
                  </a:lnTo>
                  <a:lnTo>
                    <a:pt x="375" y="45"/>
                  </a:lnTo>
                  <a:lnTo>
                    <a:pt x="375" y="47"/>
                  </a:lnTo>
                  <a:lnTo>
                    <a:pt x="376" y="44"/>
                  </a:lnTo>
                  <a:lnTo>
                    <a:pt x="374" y="45"/>
                  </a:lnTo>
                  <a:lnTo>
                    <a:pt x="374" y="45"/>
                  </a:lnTo>
                  <a:lnTo>
                    <a:pt x="378" y="51"/>
                  </a:lnTo>
                  <a:lnTo>
                    <a:pt x="381" y="58"/>
                  </a:lnTo>
                  <a:lnTo>
                    <a:pt x="383" y="56"/>
                  </a:lnTo>
                  <a:lnTo>
                    <a:pt x="383" y="54"/>
                  </a:lnTo>
                  <a:lnTo>
                    <a:pt x="383" y="54"/>
                  </a:lnTo>
                  <a:lnTo>
                    <a:pt x="370" y="55"/>
                  </a:lnTo>
                  <a:lnTo>
                    <a:pt x="371" y="58"/>
                  </a:lnTo>
                  <a:lnTo>
                    <a:pt x="374" y="58"/>
                  </a:lnTo>
                  <a:lnTo>
                    <a:pt x="374" y="58"/>
                  </a:lnTo>
                  <a:lnTo>
                    <a:pt x="375" y="51"/>
                  </a:lnTo>
                  <a:lnTo>
                    <a:pt x="378" y="44"/>
                  </a:lnTo>
                  <a:lnTo>
                    <a:pt x="375" y="44"/>
                  </a:lnTo>
                  <a:lnTo>
                    <a:pt x="375" y="45"/>
                  </a:lnTo>
                  <a:lnTo>
                    <a:pt x="375" y="44"/>
                  </a:lnTo>
                  <a:close/>
                  <a:moveTo>
                    <a:pt x="397" y="45"/>
                  </a:moveTo>
                  <a:lnTo>
                    <a:pt x="394" y="47"/>
                  </a:lnTo>
                  <a:lnTo>
                    <a:pt x="394" y="47"/>
                  </a:lnTo>
                  <a:lnTo>
                    <a:pt x="397" y="55"/>
                  </a:lnTo>
                  <a:lnTo>
                    <a:pt x="398" y="56"/>
                  </a:lnTo>
                  <a:lnTo>
                    <a:pt x="400" y="56"/>
                  </a:lnTo>
                  <a:lnTo>
                    <a:pt x="400" y="56"/>
                  </a:lnTo>
                  <a:lnTo>
                    <a:pt x="412" y="55"/>
                  </a:lnTo>
                  <a:lnTo>
                    <a:pt x="412" y="55"/>
                  </a:lnTo>
                  <a:lnTo>
                    <a:pt x="416" y="51"/>
                  </a:lnTo>
                  <a:lnTo>
                    <a:pt x="416" y="51"/>
                  </a:lnTo>
                  <a:lnTo>
                    <a:pt x="416" y="51"/>
                  </a:lnTo>
                  <a:lnTo>
                    <a:pt x="417" y="49"/>
                  </a:lnTo>
                  <a:lnTo>
                    <a:pt x="423" y="45"/>
                  </a:lnTo>
                  <a:lnTo>
                    <a:pt x="391" y="43"/>
                  </a:lnTo>
                  <a:lnTo>
                    <a:pt x="394" y="47"/>
                  </a:lnTo>
                  <a:lnTo>
                    <a:pt x="397" y="45"/>
                  </a:lnTo>
                  <a:lnTo>
                    <a:pt x="396" y="48"/>
                  </a:lnTo>
                  <a:lnTo>
                    <a:pt x="416" y="51"/>
                  </a:lnTo>
                  <a:lnTo>
                    <a:pt x="416" y="48"/>
                  </a:lnTo>
                  <a:lnTo>
                    <a:pt x="415" y="45"/>
                  </a:lnTo>
                  <a:lnTo>
                    <a:pt x="415" y="45"/>
                  </a:lnTo>
                  <a:lnTo>
                    <a:pt x="413" y="47"/>
                  </a:lnTo>
                  <a:lnTo>
                    <a:pt x="413" y="47"/>
                  </a:lnTo>
                  <a:lnTo>
                    <a:pt x="409" y="51"/>
                  </a:lnTo>
                  <a:lnTo>
                    <a:pt x="412" y="52"/>
                  </a:lnTo>
                  <a:lnTo>
                    <a:pt x="411" y="49"/>
                  </a:lnTo>
                  <a:lnTo>
                    <a:pt x="411" y="49"/>
                  </a:lnTo>
                  <a:lnTo>
                    <a:pt x="400" y="51"/>
                  </a:lnTo>
                  <a:lnTo>
                    <a:pt x="400" y="54"/>
                  </a:lnTo>
                  <a:lnTo>
                    <a:pt x="402" y="52"/>
                  </a:lnTo>
                  <a:lnTo>
                    <a:pt x="402" y="52"/>
                  </a:lnTo>
                  <a:lnTo>
                    <a:pt x="398" y="44"/>
                  </a:lnTo>
                  <a:lnTo>
                    <a:pt x="397" y="45"/>
                  </a:lnTo>
                  <a:lnTo>
                    <a:pt x="396" y="48"/>
                  </a:lnTo>
                  <a:lnTo>
                    <a:pt x="397" y="45"/>
                  </a:lnTo>
                  <a:close/>
                  <a:moveTo>
                    <a:pt x="458" y="36"/>
                  </a:moveTo>
                  <a:lnTo>
                    <a:pt x="458" y="38"/>
                  </a:lnTo>
                  <a:lnTo>
                    <a:pt x="469" y="40"/>
                  </a:lnTo>
                  <a:lnTo>
                    <a:pt x="471" y="37"/>
                  </a:lnTo>
                  <a:lnTo>
                    <a:pt x="471" y="37"/>
                  </a:lnTo>
                  <a:lnTo>
                    <a:pt x="471" y="34"/>
                  </a:lnTo>
                  <a:lnTo>
                    <a:pt x="471" y="34"/>
                  </a:lnTo>
                  <a:lnTo>
                    <a:pt x="469" y="30"/>
                  </a:lnTo>
                  <a:lnTo>
                    <a:pt x="469" y="29"/>
                  </a:lnTo>
                  <a:lnTo>
                    <a:pt x="467" y="29"/>
                  </a:lnTo>
                  <a:lnTo>
                    <a:pt x="467" y="29"/>
                  </a:lnTo>
                  <a:lnTo>
                    <a:pt x="462" y="30"/>
                  </a:lnTo>
                  <a:lnTo>
                    <a:pt x="457" y="33"/>
                  </a:lnTo>
                  <a:lnTo>
                    <a:pt x="450" y="37"/>
                  </a:lnTo>
                  <a:lnTo>
                    <a:pt x="458" y="38"/>
                  </a:lnTo>
                  <a:lnTo>
                    <a:pt x="458" y="36"/>
                  </a:lnTo>
                  <a:lnTo>
                    <a:pt x="460" y="38"/>
                  </a:lnTo>
                  <a:lnTo>
                    <a:pt x="460" y="38"/>
                  </a:lnTo>
                  <a:lnTo>
                    <a:pt x="468" y="34"/>
                  </a:lnTo>
                  <a:lnTo>
                    <a:pt x="467" y="32"/>
                  </a:lnTo>
                  <a:lnTo>
                    <a:pt x="465" y="33"/>
                  </a:lnTo>
                  <a:lnTo>
                    <a:pt x="465" y="33"/>
                  </a:lnTo>
                  <a:lnTo>
                    <a:pt x="465" y="34"/>
                  </a:lnTo>
                  <a:lnTo>
                    <a:pt x="465" y="34"/>
                  </a:lnTo>
                  <a:lnTo>
                    <a:pt x="465" y="36"/>
                  </a:lnTo>
                  <a:lnTo>
                    <a:pt x="468" y="37"/>
                  </a:lnTo>
                  <a:lnTo>
                    <a:pt x="468" y="34"/>
                  </a:lnTo>
                  <a:lnTo>
                    <a:pt x="458" y="33"/>
                  </a:lnTo>
                  <a:lnTo>
                    <a:pt x="458" y="36"/>
                  </a:lnTo>
                  <a:lnTo>
                    <a:pt x="460" y="38"/>
                  </a:lnTo>
                  <a:lnTo>
                    <a:pt x="458" y="36"/>
                  </a:lnTo>
                  <a:close/>
                </a:path>
              </a:pathLst>
            </a:custGeom>
            <a:solidFill>
              <a:srgbClr val="409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88"/>
            <p:cNvSpPr>
              <a:spLocks noEditPoints="1"/>
            </p:cNvSpPr>
            <p:nvPr/>
          </p:nvSpPr>
          <p:spPr bwMode="auto">
            <a:xfrm>
              <a:off x="3251201" y="4718050"/>
              <a:ext cx="1592263" cy="309563"/>
            </a:xfrm>
            <a:custGeom>
              <a:avLst/>
              <a:gdLst>
                <a:gd name="T0" fmla="*/ 146 w 1003"/>
                <a:gd name="T1" fmla="*/ 154 h 195"/>
                <a:gd name="T2" fmla="*/ 71 w 1003"/>
                <a:gd name="T3" fmla="*/ 164 h 195"/>
                <a:gd name="T4" fmla="*/ 26 w 1003"/>
                <a:gd name="T5" fmla="*/ 162 h 195"/>
                <a:gd name="T6" fmla="*/ 2 w 1003"/>
                <a:gd name="T7" fmla="*/ 79 h 195"/>
                <a:gd name="T8" fmla="*/ 19 w 1003"/>
                <a:gd name="T9" fmla="*/ 116 h 195"/>
                <a:gd name="T10" fmla="*/ 76 w 1003"/>
                <a:gd name="T11" fmla="*/ 30 h 195"/>
                <a:gd name="T12" fmla="*/ 159 w 1003"/>
                <a:gd name="T13" fmla="*/ 38 h 195"/>
                <a:gd name="T14" fmla="*/ 204 w 1003"/>
                <a:gd name="T15" fmla="*/ 86 h 195"/>
                <a:gd name="T16" fmla="*/ 370 w 1003"/>
                <a:gd name="T17" fmla="*/ 16 h 195"/>
                <a:gd name="T18" fmla="*/ 479 w 1003"/>
                <a:gd name="T19" fmla="*/ 15 h 195"/>
                <a:gd name="T20" fmla="*/ 666 w 1003"/>
                <a:gd name="T21" fmla="*/ 63 h 195"/>
                <a:gd name="T22" fmla="*/ 883 w 1003"/>
                <a:gd name="T23" fmla="*/ 117 h 195"/>
                <a:gd name="T24" fmla="*/ 974 w 1003"/>
                <a:gd name="T25" fmla="*/ 140 h 195"/>
                <a:gd name="T26" fmla="*/ 864 w 1003"/>
                <a:gd name="T27" fmla="*/ 97 h 195"/>
                <a:gd name="T28" fmla="*/ 764 w 1003"/>
                <a:gd name="T29" fmla="*/ 134 h 195"/>
                <a:gd name="T30" fmla="*/ 498 w 1003"/>
                <a:gd name="T31" fmla="*/ 179 h 195"/>
                <a:gd name="T32" fmla="*/ 359 w 1003"/>
                <a:gd name="T33" fmla="*/ 187 h 195"/>
                <a:gd name="T34" fmla="*/ 303 w 1003"/>
                <a:gd name="T35" fmla="*/ 140 h 195"/>
                <a:gd name="T36" fmla="*/ 262 w 1003"/>
                <a:gd name="T37" fmla="*/ 184 h 195"/>
                <a:gd name="T38" fmla="*/ 230 w 1003"/>
                <a:gd name="T39" fmla="*/ 179 h 195"/>
                <a:gd name="T40" fmla="*/ 367 w 1003"/>
                <a:gd name="T41" fmla="*/ 173 h 195"/>
                <a:gd name="T42" fmla="*/ 441 w 1003"/>
                <a:gd name="T43" fmla="*/ 127 h 195"/>
                <a:gd name="T44" fmla="*/ 374 w 1003"/>
                <a:gd name="T45" fmla="*/ 162 h 195"/>
                <a:gd name="T46" fmla="*/ 54 w 1003"/>
                <a:gd name="T47" fmla="*/ 162 h 195"/>
                <a:gd name="T48" fmla="*/ 505 w 1003"/>
                <a:gd name="T49" fmla="*/ 161 h 195"/>
                <a:gd name="T50" fmla="*/ 367 w 1003"/>
                <a:gd name="T51" fmla="*/ 138 h 195"/>
                <a:gd name="T52" fmla="*/ 218 w 1003"/>
                <a:gd name="T53" fmla="*/ 131 h 195"/>
                <a:gd name="T54" fmla="*/ 165 w 1003"/>
                <a:gd name="T55" fmla="*/ 147 h 195"/>
                <a:gd name="T56" fmla="*/ 185 w 1003"/>
                <a:gd name="T57" fmla="*/ 100 h 195"/>
                <a:gd name="T58" fmla="*/ 357 w 1003"/>
                <a:gd name="T59" fmla="*/ 124 h 195"/>
                <a:gd name="T60" fmla="*/ 334 w 1003"/>
                <a:gd name="T61" fmla="*/ 100 h 195"/>
                <a:gd name="T62" fmla="*/ 281 w 1003"/>
                <a:gd name="T63" fmla="*/ 132 h 195"/>
                <a:gd name="T64" fmla="*/ 424 w 1003"/>
                <a:gd name="T65" fmla="*/ 124 h 195"/>
                <a:gd name="T66" fmla="*/ 386 w 1003"/>
                <a:gd name="T67" fmla="*/ 131 h 195"/>
                <a:gd name="T68" fmla="*/ 391 w 1003"/>
                <a:gd name="T69" fmla="*/ 106 h 195"/>
                <a:gd name="T70" fmla="*/ 555 w 1003"/>
                <a:gd name="T71" fmla="*/ 128 h 195"/>
                <a:gd name="T72" fmla="*/ 492 w 1003"/>
                <a:gd name="T73" fmla="*/ 50 h 195"/>
                <a:gd name="T74" fmla="*/ 576 w 1003"/>
                <a:gd name="T75" fmla="*/ 121 h 195"/>
                <a:gd name="T76" fmla="*/ 101 w 1003"/>
                <a:gd name="T77" fmla="*/ 124 h 195"/>
                <a:gd name="T78" fmla="*/ 94 w 1003"/>
                <a:gd name="T79" fmla="*/ 39 h 195"/>
                <a:gd name="T80" fmla="*/ 69 w 1003"/>
                <a:gd name="T81" fmla="*/ 116 h 195"/>
                <a:gd name="T82" fmla="*/ 92 w 1003"/>
                <a:gd name="T83" fmla="*/ 49 h 195"/>
                <a:gd name="T84" fmla="*/ 296 w 1003"/>
                <a:gd name="T85" fmla="*/ 120 h 195"/>
                <a:gd name="T86" fmla="*/ 271 w 1003"/>
                <a:gd name="T87" fmla="*/ 80 h 195"/>
                <a:gd name="T88" fmla="*/ 271 w 1003"/>
                <a:gd name="T89" fmla="*/ 109 h 195"/>
                <a:gd name="T90" fmla="*/ 132 w 1003"/>
                <a:gd name="T91" fmla="*/ 94 h 195"/>
                <a:gd name="T92" fmla="*/ 178 w 1003"/>
                <a:gd name="T93" fmla="*/ 84 h 195"/>
                <a:gd name="T94" fmla="*/ 161 w 1003"/>
                <a:gd name="T95" fmla="*/ 54 h 195"/>
                <a:gd name="T96" fmla="*/ 617 w 1003"/>
                <a:gd name="T97" fmla="*/ 119 h 195"/>
                <a:gd name="T98" fmla="*/ 622 w 1003"/>
                <a:gd name="T99" fmla="*/ 91 h 195"/>
                <a:gd name="T100" fmla="*/ 368 w 1003"/>
                <a:gd name="T101" fmla="*/ 109 h 195"/>
                <a:gd name="T102" fmla="*/ 922 w 1003"/>
                <a:gd name="T103" fmla="*/ 52 h 195"/>
                <a:gd name="T104" fmla="*/ 473 w 1003"/>
                <a:gd name="T105" fmla="*/ 61 h 195"/>
                <a:gd name="T106" fmla="*/ 501 w 1003"/>
                <a:gd name="T107" fmla="*/ 105 h 195"/>
                <a:gd name="T108" fmla="*/ 786 w 1003"/>
                <a:gd name="T109" fmla="*/ 89 h 195"/>
                <a:gd name="T110" fmla="*/ 707 w 1003"/>
                <a:gd name="T111" fmla="*/ 69 h 195"/>
                <a:gd name="T112" fmla="*/ 107 w 1003"/>
                <a:gd name="T113" fmla="*/ 56 h 195"/>
                <a:gd name="T114" fmla="*/ 112 w 1003"/>
                <a:gd name="T115" fmla="*/ 54 h 195"/>
                <a:gd name="T116" fmla="*/ 258 w 1003"/>
                <a:gd name="T117" fmla="*/ 65 h 195"/>
                <a:gd name="T118" fmla="*/ 232 w 1003"/>
                <a:gd name="T119" fmla="*/ 59 h 195"/>
                <a:gd name="T120" fmla="*/ 303 w 1003"/>
                <a:gd name="T121" fmla="*/ 44 h 195"/>
                <a:gd name="T122" fmla="*/ 430 w 1003"/>
                <a:gd name="T123" fmla="*/ 57 h 195"/>
                <a:gd name="T124" fmla="*/ 397 w 1003"/>
                <a:gd name="T125" fmla="*/ 4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3" h="195">
                  <a:moveTo>
                    <a:pt x="207" y="195"/>
                  </a:moveTo>
                  <a:lnTo>
                    <a:pt x="207" y="195"/>
                  </a:lnTo>
                  <a:lnTo>
                    <a:pt x="198" y="195"/>
                  </a:lnTo>
                  <a:lnTo>
                    <a:pt x="189" y="194"/>
                  </a:lnTo>
                  <a:lnTo>
                    <a:pt x="183" y="191"/>
                  </a:lnTo>
                  <a:lnTo>
                    <a:pt x="177" y="187"/>
                  </a:lnTo>
                  <a:lnTo>
                    <a:pt x="173" y="184"/>
                  </a:lnTo>
                  <a:lnTo>
                    <a:pt x="169" y="180"/>
                  </a:lnTo>
                  <a:lnTo>
                    <a:pt x="166" y="172"/>
                  </a:lnTo>
                  <a:lnTo>
                    <a:pt x="166" y="172"/>
                  </a:lnTo>
                  <a:lnTo>
                    <a:pt x="163" y="164"/>
                  </a:lnTo>
                  <a:lnTo>
                    <a:pt x="163" y="164"/>
                  </a:lnTo>
                  <a:lnTo>
                    <a:pt x="154" y="160"/>
                  </a:lnTo>
                  <a:lnTo>
                    <a:pt x="146" y="154"/>
                  </a:lnTo>
                  <a:lnTo>
                    <a:pt x="140" y="147"/>
                  </a:lnTo>
                  <a:lnTo>
                    <a:pt x="135" y="139"/>
                  </a:lnTo>
                  <a:lnTo>
                    <a:pt x="135" y="139"/>
                  </a:lnTo>
                  <a:lnTo>
                    <a:pt x="120" y="140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87" y="140"/>
                  </a:lnTo>
                  <a:lnTo>
                    <a:pt x="77" y="143"/>
                  </a:lnTo>
                  <a:lnTo>
                    <a:pt x="73" y="145"/>
                  </a:lnTo>
                  <a:lnTo>
                    <a:pt x="71" y="147"/>
                  </a:lnTo>
                  <a:lnTo>
                    <a:pt x="71" y="147"/>
                  </a:lnTo>
                  <a:lnTo>
                    <a:pt x="69" y="151"/>
                  </a:lnTo>
                  <a:lnTo>
                    <a:pt x="69" y="155"/>
                  </a:lnTo>
                  <a:lnTo>
                    <a:pt x="71" y="164"/>
                  </a:lnTo>
                  <a:lnTo>
                    <a:pt x="71" y="164"/>
                  </a:lnTo>
                  <a:lnTo>
                    <a:pt x="72" y="168"/>
                  </a:lnTo>
                  <a:lnTo>
                    <a:pt x="72" y="173"/>
                  </a:lnTo>
                  <a:lnTo>
                    <a:pt x="72" y="177"/>
                  </a:lnTo>
                  <a:lnTo>
                    <a:pt x="69" y="181"/>
                  </a:lnTo>
                  <a:lnTo>
                    <a:pt x="69" y="181"/>
                  </a:lnTo>
                  <a:lnTo>
                    <a:pt x="67" y="183"/>
                  </a:lnTo>
                  <a:lnTo>
                    <a:pt x="64" y="183"/>
                  </a:lnTo>
                  <a:lnTo>
                    <a:pt x="57" y="183"/>
                  </a:lnTo>
                  <a:lnTo>
                    <a:pt x="50" y="180"/>
                  </a:lnTo>
                  <a:lnTo>
                    <a:pt x="42" y="175"/>
                  </a:lnTo>
                  <a:lnTo>
                    <a:pt x="42" y="175"/>
                  </a:lnTo>
                  <a:lnTo>
                    <a:pt x="32" y="169"/>
                  </a:lnTo>
                  <a:lnTo>
                    <a:pt x="26" y="162"/>
                  </a:lnTo>
                  <a:lnTo>
                    <a:pt x="20" y="154"/>
                  </a:lnTo>
                  <a:lnTo>
                    <a:pt x="17" y="146"/>
                  </a:lnTo>
                  <a:lnTo>
                    <a:pt x="17" y="146"/>
                  </a:lnTo>
                  <a:lnTo>
                    <a:pt x="17" y="140"/>
                  </a:lnTo>
                  <a:lnTo>
                    <a:pt x="17" y="135"/>
                  </a:lnTo>
                  <a:lnTo>
                    <a:pt x="17" y="135"/>
                  </a:lnTo>
                  <a:lnTo>
                    <a:pt x="11" y="131"/>
                  </a:lnTo>
                  <a:lnTo>
                    <a:pt x="5" y="125"/>
                  </a:lnTo>
                  <a:lnTo>
                    <a:pt x="5" y="125"/>
                  </a:lnTo>
                  <a:lnTo>
                    <a:pt x="2" y="120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7"/>
                  </a:lnTo>
                  <a:lnTo>
                    <a:pt x="2" y="79"/>
                  </a:lnTo>
                  <a:lnTo>
                    <a:pt x="9" y="60"/>
                  </a:lnTo>
                  <a:lnTo>
                    <a:pt x="16" y="44"/>
                  </a:lnTo>
                  <a:lnTo>
                    <a:pt x="24" y="28"/>
                  </a:lnTo>
                  <a:lnTo>
                    <a:pt x="34" y="12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34" y="46"/>
                  </a:lnTo>
                  <a:lnTo>
                    <a:pt x="27" y="60"/>
                  </a:lnTo>
                  <a:lnTo>
                    <a:pt x="21" y="74"/>
                  </a:lnTo>
                  <a:lnTo>
                    <a:pt x="17" y="87"/>
                  </a:lnTo>
                  <a:lnTo>
                    <a:pt x="16" y="98"/>
                  </a:lnTo>
                  <a:lnTo>
                    <a:pt x="16" y="109"/>
                  </a:lnTo>
                  <a:lnTo>
                    <a:pt x="16" y="113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1" y="119"/>
                  </a:lnTo>
                  <a:lnTo>
                    <a:pt x="21" y="119"/>
                  </a:lnTo>
                  <a:lnTo>
                    <a:pt x="26" y="109"/>
                  </a:lnTo>
                  <a:lnTo>
                    <a:pt x="31" y="101"/>
                  </a:lnTo>
                  <a:lnTo>
                    <a:pt x="42" y="83"/>
                  </a:lnTo>
                  <a:lnTo>
                    <a:pt x="42" y="83"/>
                  </a:lnTo>
                  <a:lnTo>
                    <a:pt x="56" y="63"/>
                  </a:lnTo>
                  <a:lnTo>
                    <a:pt x="61" y="53"/>
                  </a:lnTo>
                  <a:lnTo>
                    <a:pt x="65" y="44"/>
                  </a:lnTo>
                  <a:lnTo>
                    <a:pt x="65" y="44"/>
                  </a:lnTo>
                  <a:lnTo>
                    <a:pt x="68" y="38"/>
                  </a:lnTo>
                  <a:lnTo>
                    <a:pt x="72" y="34"/>
                  </a:lnTo>
                  <a:lnTo>
                    <a:pt x="76" y="30"/>
                  </a:lnTo>
                  <a:lnTo>
                    <a:pt x="80" y="27"/>
                  </a:lnTo>
                  <a:lnTo>
                    <a:pt x="84" y="24"/>
                  </a:lnTo>
                  <a:lnTo>
                    <a:pt x="90" y="23"/>
                  </a:lnTo>
                  <a:lnTo>
                    <a:pt x="95" y="23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7" y="26"/>
                  </a:lnTo>
                  <a:lnTo>
                    <a:pt x="114" y="28"/>
                  </a:lnTo>
                  <a:lnTo>
                    <a:pt x="121" y="33"/>
                  </a:lnTo>
                  <a:lnTo>
                    <a:pt x="127" y="38"/>
                  </a:lnTo>
                  <a:lnTo>
                    <a:pt x="127" y="38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59" y="38"/>
                  </a:lnTo>
                  <a:lnTo>
                    <a:pt x="159" y="38"/>
                  </a:lnTo>
                  <a:lnTo>
                    <a:pt x="169" y="38"/>
                  </a:lnTo>
                  <a:lnTo>
                    <a:pt x="177" y="39"/>
                  </a:lnTo>
                  <a:lnTo>
                    <a:pt x="185" y="44"/>
                  </a:lnTo>
                  <a:lnTo>
                    <a:pt x="192" y="48"/>
                  </a:lnTo>
                  <a:lnTo>
                    <a:pt x="198" y="52"/>
                  </a:lnTo>
                  <a:lnTo>
                    <a:pt x="202" y="57"/>
                  </a:lnTo>
                  <a:lnTo>
                    <a:pt x="206" y="63"/>
                  </a:lnTo>
                  <a:lnTo>
                    <a:pt x="207" y="69"/>
                  </a:lnTo>
                  <a:lnTo>
                    <a:pt x="207" y="69"/>
                  </a:lnTo>
                  <a:lnTo>
                    <a:pt x="209" y="74"/>
                  </a:lnTo>
                  <a:lnTo>
                    <a:pt x="207" y="79"/>
                  </a:lnTo>
                  <a:lnTo>
                    <a:pt x="206" y="83"/>
                  </a:lnTo>
                  <a:lnTo>
                    <a:pt x="204" y="86"/>
                  </a:lnTo>
                  <a:lnTo>
                    <a:pt x="204" y="86"/>
                  </a:lnTo>
                  <a:lnTo>
                    <a:pt x="209" y="89"/>
                  </a:lnTo>
                  <a:lnTo>
                    <a:pt x="214" y="90"/>
                  </a:lnTo>
                  <a:lnTo>
                    <a:pt x="214" y="90"/>
                  </a:lnTo>
                  <a:lnTo>
                    <a:pt x="221" y="86"/>
                  </a:lnTo>
                  <a:lnTo>
                    <a:pt x="228" y="82"/>
                  </a:lnTo>
                  <a:lnTo>
                    <a:pt x="228" y="82"/>
                  </a:lnTo>
                  <a:lnTo>
                    <a:pt x="219" y="79"/>
                  </a:lnTo>
                  <a:lnTo>
                    <a:pt x="215" y="78"/>
                  </a:lnTo>
                  <a:lnTo>
                    <a:pt x="202" y="0"/>
                  </a:lnTo>
                  <a:lnTo>
                    <a:pt x="366" y="18"/>
                  </a:lnTo>
                  <a:lnTo>
                    <a:pt x="367" y="18"/>
                  </a:lnTo>
                  <a:lnTo>
                    <a:pt x="367" y="18"/>
                  </a:lnTo>
                  <a:lnTo>
                    <a:pt x="370" y="16"/>
                  </a:lnTo>
                  <a:lnTo>
                    <a:pt x="374" y="16"/>
                  </a:lnTo>
                  <a:lnTo>
                    <a:pt x="378" y="16"/>
                  </a:lnTo>
                  <a:lnTo>
                    <a:pt x="381" y="19"/>
                  </a:lnTo>
                  <a:lnTo>
                    <a:pt x="430" y="24"/>
                  </a:lnTo>
                  <a:lnTo>
                    <a:pt x="430" y="24"/>
                  </a:lnTo>
                  <a:lnTo>
                    <a:pt x="439" y="18"/>
                  </a:lnTo>
                  <a:lnTo>
                    <a:pt x="449" y="12"/>
                  </a:lnTo>
                  <a:lnTo>
                    <a:pt x="458" y="8"/>
                  </a:lnTo>
                  <a:lnTo>
                    <a:pt x="465" y="7"/>
                  </a:lnTo>
                  <a:lnTo>
                    <a:pt x="465" y="7"/>
                  </a:lnTo>
                  <a:lnTo>
                    <a:pt x="472" y="8"/>
                  </a:lnTo>
                  <a:lnTo>
                    <a:pt x="475" y="11"/>
                  </a:lnTo>
                  <a:lnTo>
                    <a:pt x="475" y="11"/>
                  </a:lnTo>
                  <a:lnTo>
                    <a:pt x="479" y="15"/>
                  </a:lnTo>
                  <a:lnTo>
                    <a:pt x="480" y="20"/>
                  </a:lnTo>
                  <a:lnTo>
                    <a:pt x="480" y="24"/>
                  </a:lnTo>
                  <a:lnTo>
                    <a:pt x="480" y="30"/>
                  </a:lnTo>
                  <a:lnTo>
                    <a:pt x="492" y="31"/>
                  </a:lnTo>
                  <a:lnTo>
                    <a:pt x="492" y="31"/>
                  </a:lnTo>
                  <a:lnTo>
                    <a:pt x="587" y="63"/>
                  </a:lnTo>
                  <a:lnTo>
                    <a:pt x="626" y="75"/>
                  </a:lnTo>
                  <a:lnTo>
                    <a:pt x="640" y="79"/>
                  </a:lnTo>
                  <a:lnTo>
                    <a:pt x="647" y="80"/>
                  </a:lnTo>
                  <a:lnTo>
                    <a:pt x="647" y="80"/>
                  </a:lnTo>
                  <a:lnTo>
                    <a:pt x="670" y="82"/>
                  </a:lnTo>
                  <a:lnTo>
                    <a:pt x="670" y="82"/>
                  </a:lnTo>
                  <a:lnTo>
                    <a:pt x="667" y="72"/>
                  </a:lnTo>
                  <a:lnTo>
                    <a:pt x="666" y="63"/>
                  </a:lnTo>
                  <a:lnTo>
                    <a:pt x="667" y="54"/>
                  </a:lnTo>
                  <a:lnTo>
                    <a:pt x="674" y="28"/>
                  </a:lnTo>
                  <a:lnTo>
                    <a:pt x="682" y="54"/>
                  </a:lnTo>
                  <a:lnTo>
                    <a:pt x="682" y="54"/>
                  </a:lnTo>
                  <a:lnTo>
                    <a:pt x="692" y="79"/>
                  </a:lnTo>
                  <a:lnTo>
                    <a:pt x="679" y="19"/>
                  </a:lnTo>
                  <a:lnTo>
                    <a:pt x="746" y="13"/>
                  </a:lnTo>
                  <a:lnTo>
                    <a:pt x="779" y="18"/>
                  </a:lnTo>
                  <a:lnTo>
                    <a:pt x="849" y="72"/>
                  </a:lnTo>
                  <a:lnTo>
                    <a:pt x="827" y="89"/>
                  </a:lnTo>
                  <a:lnTo>
                    <a:pt x="857" y="80"/>
                  </a:lnTo>
                  <a:lnTo>
                    <a:pt x="858" y="53"/>
                  </a:lnTo>
                  <a:lnTo>
                    <a:pt x="873" y="52"/>
                  </a:lnTo>
                  <a:lnTo>
                    <a:pt x="883" y="117"/>
                  </a:lnTo>
                  <a:lnTo>
                    <a:pt x="883" y="117"/>
                  </a:lnTo>
                  <a:lnTo>
                    <a:pt x="891" y="117"/>
                  </a:lnTo>
                  <a:lnTo>
                    <a:pt x="891" y="117"/>
                  </a:lnTo>
                  <a:lnTo>
                    <a:pt x="905" y="117"/>
                  </a:lnTo>
                  <a:lnTo>
                    <a:pt x="905" y="117"/>
                  </a:lnTo>
                  <a:lnTo>
                    <a:pt x="921" y="116"/>
                  </a:lnTo>
                  <a:lnTo>
                    <a:pt x="939" y="113"/>
                  </a:lnTo>
                  <a:lnTo>
                    <a:pt x="873" y="0"/>
                  </a:lnTo>
                  <a:lnTo>
                    <a:pt x="968" y="63"/>
                  </a:lnTo>
                  <a:lnTo>
                    <a:pt x="980" y="119"/>
                  </a:lnTo>
                  <a:lnTo>
                    <a:pt x="973" y="121"/>
                  </a:lnTo>
                  <a:lnTo>
                    <a:pt x="973" y="121"/>
                  </a:lnTo>
                  <a:lnTo>
                    <a:pt x="965" y="123"/>
                  </a:lnTo>
                  <a:lnTo>
                    <a:pt x="974" y="140"/>
                  </a:lnTo>
                  <a:lnTo>
                    <a:pt x="1003" y="140"/>
                  </a:lnTo>
                  <a:lnTo>
                    <a:pt x="1003" y="157"/>
                  </a:lnTo>
                  <a:lnTo>
                    <a:pt x="966" y="157"/>
                  </a:lnTo>
                  <a:lnTo>
                    <a:pt x="948" y="127"/>
                  </a:lnTo>
                  <a:lnTo>
                    <a:pt x="948" y="127"/>
                  </a:lnTo>
                  <a:lnTo>
                    <a:pt x="927" y="132"/>
                  </a:lnTo>
                  <a:lnTo>
                    <a:pt x="905" y="134"/>
                  </a:lnTo>
                  <a:lnTo>
                    <a:pt x="905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77" y="132"/>
                  </a:lnTo>
                  <a:lnTo>
                    <a:pt x="871" y="130"/>
                  </a:lnTo>
                  <a:lnTo>
                    <a:pt x="868" y="128"/>
                  </a:lnTo>
                  <a:lnTo>
                    <a:pt x="864" y="97"/>
                  </a:lnTo>
                  <a:lnTo>
                    <a:pt x="821" y="106"/>
                  </a:lnTo>
                  <a:lnTo>
                    <a:pt x="821" y="108"/>
                  </a:lnTo>
                  <a:lnTo>
                    <a:pt x="824" y="112"/>
                  </a:lnTo>
                  <a:lnTo>
                    <a:pt x="821" y="116"/>
                  </a:lnTo>
                  <a:lnTo>
                    <a:pt x="821" y="116"/>
                  </a:lnTo>
                  <a:lnTo>
                    <a:pt x="820" y="119"/>
                  </a:lnTo>
                  <a:lnTo>
                    <a:pt x="813" y="120"/>
                  </a:lnTo>
                  <a:lnTo>
                    <a:pt x="813" y="120"/>
                  </a:lnTo>
                  <a:lnTo>
                    <a:pt x="813" y="120"/>
                  </a:lnTo>
                  <a:lnTo>
                    <a:pt x="813" y="120"/>
                  </a:lnTo>
                  <a:lnTo>
                    <a:pt x="801" y="120"/>
                  </a:lnTo>
                  <a:lnTo>
                    <a:pt x="798" y="142"/>
                  </a:lnTo>
                  <a:lnTo>
                    <a:pt x="772" y="128"/>
                  </a:lnTo>
                  <a:lnTo>
                    <a:pt x="764" y="134"/>
                  </a:lnTo>
                  <a:lnTo>
                    <a:pt x="714" y="136"/>
                  </a:lnTo>
                  <a:lnTo>
                    <a:pt x="714" y="136"/>
                  </a:lnTo>
                  <a:lnTo>
                    <a:pt x="710" y="138"/>
                  </a:lnTo>
                  <a:lnTo>
                    <a:pt x="705" y="136"/>
                  </a:lnTo>
                  <a:lnTo>
                    <a:pt x="705" y="136"/>
                  </a:lnTo>
                  <a:lnTo>
                    <a:pt x="610" y="142"/>
                  </a:lnTo>
                  <a:lnTo>
                    <a:pt x="610" y="142"/>
                  </a:lnTo>
                  <a:lnTo>
                    <a:pt x="602" y="146"/>
                  </a:lnTo>
                  <a:lnTo>
                    <a:pt x="602" y="146"/>
                  </a:lnTo>
                  <a:lnTo>
                    <a:pt x="585" y="153"/>
                  </a:lnTo>
                  <a:lnTo>
                    <a:pt x="563" y="161"/>
                  </a:lnTo>
                  <a:lnTo>
                    <a:pt x="535" y="169"/>
                  </a:lnTo>
                  <a:lnTo>
                    <a:pt x="498" y="179"/>
                  </a:lnTo>
                  <a:lnTo>
                    <a:pt x="498" y="179"/>
                  </a:lnTo>
                  <a:lnTo>
                    <a:pt x="475" y="184"/>
                  </a:lnTo>
                  <a:lnTo>
                    <a:pt x="468" y="184"/>
                  </a:lnTo>
                  <a:lnTo>
                    <a:pt x="462" y="183"/>
                  </a:lnTo>
                  <a:lnTo>
                    <a:pt x="462" y="183"/>
                  </a:lnTo>
                  <a:lnTo>
                    <a:pt x="439" y="186"/>
                  </a:lnTo>
                  <a:lnTo>
                    <a:pt x="420" y="190"/>
                  </a:lnTo>
                  <a:lnTo>
                    <a:pt x="420" y="190"/>
                  </a:lnTo>
                  <a:lnTo>
                    <a:pt x="402" y="192"/>
                  </a:lnTo>
                  <a:lnTo>
                    <a:pt x="386" y="194"/>
                  </a:lnTo>
                  <a:lnTo>
                    <a:pt x="379" y="194"/>
                  </a:lnTo>
                  <a:lnTo>
                    <a:pt x="372" y="192"/>
                  </a:lnTo>
                  <a:lnTo>
                    <a:pt x="366" y="190"/>
                  </a:lnTo>
                  <a:lnTo>
                    <a:pt x="359" y="187"/>
                  </a:lnTo>
                  <a:lnTo>
                    <a:pt x="359" y="187"/>
                  </a:lnTo>
                  <a:lnTo>
                    <a:pt x="355" y="184"/>
                  </a:lnTo>
                  <a:lnTo>
                    <a:pt x="352" y="180"/>
                  </a:lnTo>
                  <a:lnTo>
                    <a:pt x="350" y="177"/>
                  </a:lnTo>
                  <a:lnTo>
                    <a:pt x="350" y="173"/>
                  </a:lnTo>
                  <a:lnTo>
                    <a:pt x="350" y="173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49" y="166"/>
                  </a:lnTo>
                  <a:lnTo>
                    <a:pt x="346" y="164"/>
                  </a:lnTo>
                  <a:lnTo>
                    <a:pt x="346" y="164"/>
                  </a:lnTo>
                  <a:lnTo>
                    <a:pt x="340" y="158"/>
                  </a:lnTo>
                  <a:lnTo>
                    <a:pt x="330" y="153"/>
                  </a:lnTo>
                  <a:lnTo>
                    <a:pt x="318" y="146"/>
                  </a:lnTo>
                  <a:lnTo>
                    <a:pt x="303" y="140"/>
                  </a:lnTo>
                  <a:lnTo>
                    <a:pt x="303" y="140"/>
                  </a:lnTo>
                  <a:lnTo>
                    <a:pt x="300" y="139"/>
                  </a:lnTo>
                  <a:lnTo>
                    <a:pt x="300" y="139"/>
                  </a:lnTo>
                  <a:lnTo>
                    <a:pt x="286" y="147"/>
                  </a:lnTo>
                  <a:lnTo>
                    <a:pt x="279" y="151"/>
                  </a:lnTo>
                  <a:lnTo>
                    <a:pt x="270" y="155"/>
                  </a:lnTo>
                  <a:lnTo>
                    <a:pt x="270" y="155"/>
                  </a:lnTo>
                  <a:lnTo>
                    <a:pt x="271" y="161"/>
                  </a:lnTo>
                  <a:lnTo>
                    <a:pt x="271" y="166"/>
                  </a:lnTo>
                  <a:lnTo>
                    <a:pt x="271" y="171"/>
                  </a:lnTo>
                  <a:lnTo>
                    <a:pt x="269" y="176"/>
                  </a:lnTo>
                  <a:lnTo>
                    <a:pt x="269" y="176"/>
                  </a:lnTo>
                  <a:lnTo>
                    <a:pt x="266" y="180"/>
                  </a:lnTo>
                  <a:lnTo>
                    <a:pt x="262" y="184"/>
                  </a:lnTo>
                  <a:lnTo>
                    <a:pt x="256" y="188"/>
                  </a:lnTo>
                  <a:lnTo>
                    <a:pt x="249" y="191"/>
                  </a:lnTo>
                  <a:lnTo>
                    <a:pt x="241" y="192"/>
                  </a:lnTo>
                  <a:lnTo>
                    <a:pt x="232" y="194"/>
                  </a:lnTo>
                  <a:lnTo>
                    <a:pt x="209" y="195"/>
                  </a:lnTo>
                  <a:lnTo>
                    <a:pt x="207" y="195"/>
                  </a:lnTo>
                  <a:close/>
                  <a:moveTo>
                    <a:pt x="181" y="168"/>
                  </a:moveTo>
                  <a:lnTo>
                    <a:pt x="181" y="168"/>
                  </a:lnTo>
                  <a:lnTo>
                    <a:pt x="185" y="173"/>
                  </a:lnTo>
                  <a:lnTo>
                    <a:pt x="191" y="176"/>
                  </a:lnTo>
                  <a:lnTo>
                    <a:pt x="198" y="179"/>
                  </a:lnTo>
                  <a:lnTo>
                    <a:pt x="209" y="179"/>
                  </a:lnTo>
                  <a:lnTo>
                    <a:pt x="209" y="179"/>
                  </a:lnTo>
                  <a:lnTo>
                    <a:pt x="230" y="179"/>
                  </a:lnTo>
                  <a:lnTo>
                    <a:pt x="244" y="176"/>
                  </a:lnTo>
                  <a:lnTo>
                    <a:pt x="251" y="172"/>
                  </a:lnTo>
                  <a:lnTo>
                    <a:pt x="255" y="169"/>
                  </a:lnTo>
                  <a:lnTo>
                    <a:pt x="255" y="169"/>
                  </a:lnTo>
                  <a:lnTo>
                    <a:pt x="255" y="165"/>
                  </a:lnTo>
                  <a:lnTo>
                    <a:pt x="254" y="160"/>
                  </a:lnTo>
                  <a:lnTo>
                    <a:pt x="254" y="160"/>
                  </a:lnTo>
                  <a:lnTo>
                    <a:pt x="236" y="164"/>
                  </a:lnTo>
                  <a:lnTo>
                    <a:pt x="215" y="166"/>
                  </a:lnTo>
                  <a:lnTo>
                    <a:pt x="215" y="166"/>
                  </a:lnTo>
                  <a:lnTo>
                    <a:pt x="196" y="168"/>
                  </a:lnTo>
                  <a:lnTo>
                    <a:pt x="181" y="168"/>
                  </a:lnTo>
                  <a:lnTo>
                    <a:pt x="181" y="168"/>
                  </a:lnTo>
                  <a:close/>
                  <a:moveTo>
                    <a:pt x="367" y="173"/>
                  </a:moveTo>
                  <a:lnTo>
                    <a:pt x="367" y="173"/>
                  </a:lnTo>
                  <a:lnTo>
                    <a:pt x="372" y="175"/>
                  </a:lnTo>
                  <a:lnTo>
                    <a:pt x="376" y="177"/>
                  </a:lnTo>
                  <a:lnTo>
                    <a:pt x="387" y="177"/>
                  </a:lnTo>
                  <a:lnTo>
                    <a:pt x="401" y="176"/>
                  </a:lnTo>
                  <a:lnTo>
                    <a:pt x="417" y="173"/>
                  </a:lnTo>
                  <a:lnTo>
                    <a:pt x="417" y="173"/>
                  </a:lnTo>
                  <a:lnTo>
                    <a:pt x="438" y="169"/>
                  </a:lnTo>
                  <a:lnTo>
                    <a:pt x="462" y="166"/>
                  </a:lnTo>
                  <a:lnTo>
                    <a:pt x="462" y="166"/>
                  </a:lnTo>
                  <a:lnTo>
                    <a:pt x="473" y="158"/>
                  </a:lnTo>
                  <a:lnTo>
                    <a:pt x="492" y="147"/>
                  </a:lnTo>
                  <a:lnTo>
                    <a:pt x="442" y="130"/>
                  </a:lnTo>
                  <a:lnTo>
                    <a:pt x="441" y="127"/>
                  </a:lnTo>
                  <a:lnTo>
                    <a:pt x="441" y="127"/>
                  </a:lnTo>
                  <a:lnTo>
                    <a:pt x="439" y="132"/>
                  </a:lnTo>
                  <a:lnTo>
                    <a:pt x="439" y="132"/>
                  </a:lnTo>
                  <a:lnTo>
                    <a:pt x="438" y="136"/>
                  </a:lnTo>
                  <a:lnTo>
                    <a:pt x="434" y="140"/>
                  </a:lnTo>
                  <a:lnTo>
                    <a:pt x="430" y="143"/>
                  </a:lnTo>
                  <a:lnTo>
                    <a:pt x="424" y="146"/>
                  </a:lnTo>
                  <a:lnTo>
                    <a:pt x="419" y="147"/>
                  </a:lnTo>
                  <a:lnTo>
                    <a:pt x="411" y="149"/>
                  </a:lnTo>
                  <a:lnTo>
                    <a:pt x="393" y="149"/>
                  </a:lnTo>
                  <a:lnTo>
                    <a:pt x="393" y="149"/>
                  </a:lnTo>
                  <a:lnTo>
                    <a:pt x="390" y="149"/>
                  </a:lnTo>
                  <a:lnTo>
                    <a:pt x="390" y="149"/>
                  </a:lnTo>
                  <a:lnTo>
                    <a:pt x="374" y="162"/>
                  </a:lnTo>
                  <a:lnTo>
                    <a:pt x="370" y="168"/>
                  </a:lnTo>
                  <a:lnTo>
                    <a:pt x="367" y="173"/>
                  </a:lnTo>
                  <a:lnTo>
                    <a:pt x="367" y="173"/>
                  </a:lnTo>
                  <a:close/>
                  <a:moveTo>
                    <a:pt x="32" y="138"/>
                  </a:moveTo>
                  <a:lnTo>
                    <a:pt x="32" y="138"/>
                  </a:lnTo>
                  <a:lnTo>
                    <a:pt x="34" y="143"/>
                  </a:lnTo>
                  <a:lnTo>
                    <a:pt x="34" y="143"/>
                  </a:lnTo>
                  <a:lnTo>
                    <a:pt x="35" y="147"/>
                  </a:lnTo>
                  <a:lnTo>
                    <a:pt x="39" y="151"/>
                  </a:lnTo>
                  <a:lnTo>
                    <a:pt x="43" y="157"/>
                  </a:lnTo>
                  <a:lnTo>
                    <a:pt x="50" y="161"/>
                  </a:lnTo>
                  <a:lnTo>
                    <a:pt x="50" y="161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53" y="157"/>
                  </a:lnTo>
                  <a:lnTo>
                    <a:pt x="53" y="150"/>
                  </a:lnTo>
                  <a:lnTo>
                    <a:pt x="54" y="143"/>
                  </a:lnTo>
                  <a:lnTo>
                    <a:pt x="57" y="138"/>
                  </a:lnTo>
                  <a:lnTo>
                    <a:pt x="57" y="138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45" y="138"/>
                  </a:lnTo>
                  <a:lnTo>
                    <a:pt x="32" y="138"/>
                  </a:lnTo>
                  <a:lnTo>
                    <a:pt x="32" y="138"/>
                  </a:lnTo>
                  <a:close/>
                  <a:moveTo>
                    <a:pt x="506" y="158"/>
                  </a:moveTo>
                  <a:lnTo>
                    <a:pt x="506" y="158"/>
                  </a:lnTo>
                  <a:lnTo>
                    <a:pt x="505" y="161"/>
                  </a:lnTo>
                  <a:lnTo>
                    <a:pt x="505" y="161"/>
                  </a:lnTo>
                  <a:lnTo>
                    <a:pt x="535" y="153"/>
                  </a:lnTo>
                  <a:lnTo>
                    <a:pt x="559" y="145"/>
                  </a:lnTo>
                  <a:lnTo>
                    <a:pt x="532" y="146"/>
                  </a:lnTo>
                  <a:lnTo>
                    <a:pt x="532" y="146"/>
                  </a:lnTo>
                  <a:lnTo>
                    <a:pt x="506" y="158"/>
                  </a:lnTo>
                  <a:lnTo>
                    <a:pt x="506" y="158"/>
                  </a:lnTo>
                  <a:close/>
                  <a:moveTo>
                    <a:pt x="367" y="138"/>
                  </a:moveTo>
                  <a:lnTo>
                    <a:pt x="367" y="138"/>
                  </a:lnTo>
                  <a:lnTo>
                    <a:pt x="363" y="147"/>
                  </a:lnTo>
                  <a:lnTo>
                    <a:pt x="360" y="153"/>
                  </a:lnTo>
                  <a:lnTo>
                    <a:pt x="360" y="153"/>
                  </a:lnTo>
                  <a:lnTo>
                    <a:pt x="372" y="142"/>
                  </a:lnTo>
                  <a:lnTo>
                    <a:pt x="372" y="142"/>
                  </a:lnTo>
                  <a:lnTo>
                    <a:pt x="367" y="138"/>
                  </a:lnTo>
                  <a:lnTo>
                    <a:pt x="367" y="138"/>
                  </a:lnTo>
                  <a:close/>
                  <a:moveTo>
                    <a:pt x="181" y="151"/>
                  </a:moveTo>
                  <a:lnTo>
                    <a:pt x="181" y="151"/>
                  </a:lnTo>
                  <a:lnTo>
                    <a:pt x="195" y="151"/>
                  </a:lnTo>
                  <a:lnTo>
                    <a:pt x="214" y="150"/>
                  </a:lnTo>
                  <a:lnTo>
                    <a:pt x="214" y="150"/>
                  </a:lnTo>
                  <a:lnTo>
                    <a:pt x="230" y="149"/>
                  </a:lnTo>
                  <a:lnTo>
                    <a:pt x="245" y="146"/>
                  </a:lnTo>
                  <a:lnTo>
                    <a:pt x="245" y="146"/>
                  </a:lnTo>
                  <a:lnTo>
                    <a:pt x="234" y="131"/>
                  </a:lnTo>
                  <a:lnTo>
                    <a:pt x="234" y="131"/>
                  </a:lnTo>
                  <a:lnTo>
                    <a:pt x="230" y="127"/>
                  </a:lnTo>
                  <a:lnTo>
                    <a:pt x="230" y="127"/>
                  </a:lnTo>
                  <a:lnTo>
                    <a:pt x="218" y="131"/>
                  </a:lnTo>
                  <a:lnTo>
                    <a:pt x="209" y="134"/>
                  </a:lnTo>
                  <a:lnTo>
                    <a:pt x="209" y="134"/>
                  </a:lnTo>
                  <a:lnTo>
                    <a:pt x="199" y="138"/>
                  </a:lnTo>
                  <a:lnTo>
                    <a:pt x="193" y="139"/>
                  </a:lnTo>
                  <a:lnTo>
                    <a:pt x="188" y="138"/>
                  </a:lnTo>
                  <a:lnTo>
                    <a:pt x="188" y="138"/>
                  </a:lnTo>
                  <a:lnTo>
                    <a:pt x="184" y="142"/>
                  </a:lnTo>
                  <a:lnTo>
                    <a:pt x="181" y="151"/>
                  </a:lnTo>
                  <a:lnTo>
                    <a:pt x="181" y="151"/>
                  </a:lnTo>
                  <a:close/>
                  <a:moveTo>
                    <a:pt x="151" y="134"/>
                  </a:moveTo>
                  <a:lnTo>
                    <a:pt x="151" y="134"/>
                  </a:lnTo>
                  <a:lnTo>
                    <a:pt x="157" y="142"/>
                  </a:lnTo>
                  <a:lnTo>
                    <a:pt x="161" y="145"/>
                  </a:lnTo>
                  <a:lnTo>
                    <a:pt x="165" y="147"/>
                  </a:lnTo>
                  <a:lnTo>
                    <a:pt x="165" y="147"/>
                  </a:lnTo>
                  <a:lnTo>
                    <a:pt x="168" y="140"/>
                  </a:lnTo>
                  <a:lnTo>
                    <a:pt x="170" y="134"/>
                  </a:lnTo>
                  <a:lnTo>
                    <a:pt x="174" y="128"/>
                  </a:lnTo>
                  <a:lnTo>
                    <a:pt x="178" y="124"/>
                  </a:lnTo>
                  <a:lnTo>
                    <a:pt x="178" y="124"/>
                  </a:lnTo>
                  <a:lnTo>
                    <a:pt x="183" y="121"/>
                  </a:lnTo>
                  <a:lnTo>
                    <a:pt x="188" y="120"/>
                  </a:lnTo>
                  <a:lnTo>
                    <a:pt x="188" y="120"/>
                  </a:lnTo>
                  <a:lnTo>
                    <a:pt x="187" y="117"/>
                  </a:lnTo>
                  <a:lnTo>
                    <a:pt x="187" y="117"/>
                  </a:lnTo>
                  <a:lnTo>
                    <a:pt x="185" y="108"/>
                  </a:lnTo>
                  <a:lnTo>
                    <a:pt x="185" y="100"/>
                  </a:lnTo>
                  <a:lnTo>
                    <a:pt x="185" y="100"/>
                  </a:lnTo>
                  <a:lnTo>
                    <a:pt x="180" y="108"/>
                  </a:lnTo>
                  <a:lnTo>
                    <a:pt x="180" y="108"/>
                  </a:lnTo>
                  <a:lnTo>
                    <a:pt x="174" y="116"/>
                  </a:lnTo>
                  <a:lnTo>
                    <a:pt x="169" y="123"/>
                  </a:lnTo>
                  <a:lnTo>
                    <a:pt x="162" y="130"/>
                  </a:lnTo>
                  <a:lnTo>
                    <a:pt x="151" y="134"/>
                  </a:lnTo>
                  <a:lnTo>
                    <a:pt x="151" y="134"/>
                  </a:lnTo>
                  <a:close/>
                  <a:moveTo>
                    <a:pt x="312" y="125"/>
                  </a:moveTo>
                  <a:lnTo>
                    <a:pt x="312" y="125"/>
                  </a:lnTo>
                  <a:lnTo>
                    <a:pt x="331" y="135"/>
                  </a:lnTo>
                  <a:lnTo>
                    <a:pt x="346" y="143"/>
                  </a:lnTo>
                  <a:lnTo>
                    <a:pt x="346" y="143"/>
                  </a:lnTo>
                  <a:lnTo>
                    <a:pt x="350" y="134"/>
                  </a:lnTo>
                  <a:lnTo>
                    <a:pt x="357" y="124"/>
                  </a:lnTo>
                  <a:lnTo>
                    <a:pt x="357" y="124"/>
                  </a:lnTo>
                  <a:lnTo>
                    <a:pt x="353" y="115"/>
                  </a:lnTo>
                  <a:lnTo>
                    <a:pt x="350" y="105"/>
                  </a:lnTo>
                  <a:lnTo>
                    <a:pt x="350" y="105"/>
                  </a:lnTo>
                  <a:lnTo>
                    <a:pt x="348" y="87"/>
                  </a:lnTo>
                  <a:lnTo>
                    <a:pt x="348" y="68"/>
                  </a:lnTo>
                  <a:lnTo>
                    <a:pt x="348" y="68"/>
                  </a:lnTo>
                  <a:lnTo>
                    <a:pt x="327" y="71"/>
                  </a:lnTo>
                  <a:lnTo>
                    <a:pt x="327" y="71"/>
                  </a:lnTo>
                  <a:lnTo>
                    <a:pt x="333" y="82"/>
                  </a:lnTo>
                  <a:lnTo>
                    <a:pt x="333" y="82"/>
                  </a:lnTo>
                  <a:lnTo>
                    <a:pt x="334" y="87"/>
                  </a:lnTo>
                  <a:lnTo>
                    <a:pt x="335" y="93"/>
                  </a:lnTo>
                  <a:lnTo>
                    <a:pt x="334" y="100"/>
                  </a:lnTo>
                  <a:lnTo>
                    <a:pt x="331" y="105"/>
                  </a:lnTo>
                  <a:lnTo>
                    <a:pt x="329" y="108"/>
                  </a:lnTo>
                  <a:lnTo>
                    <a:pt x="329" y="108"/>
                  </a:lnTo>
                  <a:lnTo>
                    <a:pt x="322" y="115"/>
                  </a:lnTo>
                  <a:lnTo>
                    <a:pt x="315" y="123"/>
                  </a:lnTo>
                  <a:lnTo>
                    <a:pt x="315" y="123"/>
                  </a:lnTo>
                  <a:lnTo>
                    <a:pt x="312" y="125"/>
                  </a:lnTo>
                  <a:lnTo>
                    <a:pt x="312" y="125"/>
                  </a:lnTo>
                  <a:close/>
                  <a:moveTo>
                    <a:pt x="251" y="127"/>
                  </a:moveTo>
                  <a:lnTo>
                    <a:pt x="251" y="127"/>
                  </a:lnTo>
                  <a:lnTo>
                    <a:pt x="262" y="140"/>
                  </a:lnTo>
                  <a:lnTo>
                    <a:pt x="262" y="140"/>
                  </a:lnTo>
                  <a:lnTo>
                    <a:pt x="273" y="136"/>
                  </a:lnTo>
                  <a:lnTo>
                    <a:pt x="281" y="132"/>
                  </a:lnTo>
                  <a:lnTo>
                    <a:pt x="281" y="132"/>
                  </a:lnTo>
                  <a:lnTo>
                    <a:pt x="264" y="128"/>
                  </a:lnTo>
                  <a:lnTo>
                    <a:pt x="251" y="127"/>
                  </a:lnTo>
                  <a:lnTo>
                    <a:pt x="251" y="127"/>
                  </a:lnTo>
                  <a:close/>
                  <a:moveTo>
                    <a:pt x="424" y="124"/>
                  </a:moveTo>
                  <a:lnTo>
                    <a:pt x="424" y="124"/>
                  </a:lnTo>
                  <a:lnTo>
                    <a:pt x="413" y="132"/>
                  </a:lnTo>
                  <a:lnTo>
                    <a:pt x="413" y="132"/>
                  </a:lnTo>
                  <a:lnTo>
                    <a:pt x="419" y="130"/>
                  </a:lnTo>
                  <a:lnTo>
                    <a:pt x="423" y="128"/>
                  </a:lnTo>
                  <a:lnTo>
                    <a:pt x="424" y="127"/>
                  </a:lnTo>
                  <a:lnTo>
                    <a:pt x="424" y="127"/>
                  </a:lnTo>
                  <a:lnTo>
                    <a:pt x="424" y="124"/>
                  </a:lnTo>
                  <a:lnTo>
                    <a:pt x="424" y="124"/>
                  </a:lnTo>
                  <a:close/>
                  <a:moveTo>
                    <a:pt x="454" y="117"/>
                  </a:moveTo>
                  <a:lnTo>
                    <a:pt x="498" y="131"/>
                  </a:lnTo>
                  <a:lnTo>
                    <a:pt x="499" y="131"/>
                  </a:lnTo>
                  <a:lnTo>
                    <a:pt x="499" y="131"/>
                  </a:lnTo>
                  <a:lnTo>
                    <a:pt x="501" y="123"/>
                  </a:lnTo>
                  <a:lnTo>
                    <a:pt x="501" y="123"/>
                  </a:lnTo>
                  <a:lnTo>
                    <a:pt x="464" y="109"/>
                  </a:lnTo>
                  <a:lnTo>
                    <a:pt x="464" y="109"/>
                  </a:lnTo>
                  <a:lnTo>
                    <a:pt x="449" y="102"/>
                  </a:lnTo>
                  <a:lnTo>
                    <a:pt x="454" y="117"/>
                  </a:lnTo>
                  <a:close/>
                  <a:moveTo>
                    <a:pt x="376" y="124"/>
                  </a:moveTo>
                  <a:lnTo>
                    <a:pt x="376" y="124"/>
                  </a:lnTo>
                  <a:lnTo>
                    <a:pt x="382" y="128"/>
                  </a:lnTo>
                  <a:lnTo>
                    <a:pt x="386" y="131"/>
                  </a:lnTo>
                  <a:lnTo>
                    <a:pt x="386" y="131"/>
                  </a:lnTo>
                  <a:lnTo>
                    <a:pt x="406" y="116"/>
                  </a:lnTo>
                  <a:lnTo>
                    <a:pt x="424" y="105"/>
                  </a:lnTo>
                  <a:lnTo>
                    <a:pt x="431" y="101"/>
                  </a:lnTo>
                  <a:lnTo>
                    <a:pt x="413" y="60"/>
                  </a:lnTo>
                  <a:lnTo>
                    <a:pt x="413" y="60"/>
                  </a:lnTo>
                  <a:lnTo>
                    <a:pt x="401" y="61"/>
                  </a:lnTo>
                  <a:lnTo>
                    <a:pt x="401" y="61"/>
                  </a:lnTo>
                  <a:lnTo>
                    <a:pt x="401" y="69"/>
                  </a:lnTo>
                  <a:lnTo>
                    <a:pt x="401" y="76"/>
                  </a:lnTo>
                  <a:lnTo>
                    <a:pt x="400" y="84"/>
                  </a:lnTo>
                  <a:lnTo>
                    <a:pt x="398" y="93"/>
                  </a:lnTo>
                  <a:lnTo>
                    <a:pt x="398" y="93"/>
                  </a:lnTo>
                  <a:lnTo>
                    <a:pt x="391" y="106"/>
                  </a:lnTo>
                  <a:lnTo>
                    <a:pt x="383" y="117"/>
                  </a:lnTo>
                  <a:lnTo>
                    <a:pt x="383" y="117"/>
                  </a:lnTo>
                  <a:lnTo>
                    <a:pt x="376" y="124"/>
                  </a:lnTo>
                  <a:lnTo>
                    <a:pt x="376" y="124"/>
                  </a:lnTo>
                  <a:close/>
                  <a:moveTo>
                    <a:pt x="517" y="130"/>
                  </a:moveTo>
                  <a:lnTo>
                    <a:pt x="516" y="130"/>
                  </a:lnTo>
                  <a:lnTo>
                    <a:pt x="518" y="130"/>
                  </a:lnTo>
                  <a:lnTo>
                    <a:pt x="518" y="130"/>
                  </a:lnTo>
                  <a:lnTo>
                    <a:pt x="517" y="130"/>
                  </a:lnTo>
                  <a:lnTo>
                    <a:pt x="517" y="130"/>
                  </a:lnTo>
                  <a:close/>
                  <a:moveTo>
                    <a:pt x="517" y="112"/>
                  </a:moveTo>
                  <a:lnTo>
                    <a:pt x="517" y="112"/>
                  </a:lnTo>
                  <a:lnTo>
                    <a:pt x="547" y="124"/>
                  </a:lnTo>
                  <a:lnTo>
                    <a:pt x="555" y="128"/>
                  </a:lnTo>
                  <a:lnTo>
                    <a:pt x="559" y="128"/>
                  </a:lnTo>
                  <a:lnTo>
                    <a:pt x="559" y="128"/>
                  </a:lnTo>
                  <a:lnTo>
                    <a:pt x="553" y="115"/>
                  </a:lnTo>
                  <a:lnTo>
                    <a:pt x="544" y="97"/>
                  </a:lnTo>
                  <a:lnTo>
                    <a:pt x="544" y="97"/>
                  </a:lnTo>
                  <a:lnTo>
                    <a:pt x="538" y="78"/>
                  </a:lnTo>
                  <a:lnTo>
                    <a:pt x="535" y="69"/>
                  </a:lnTo>
                  <a:lnTo>
                    <a:pt x="535" y="63"/>
                  </a:lnTo>
                  <a:lnTo>
                    <a:pt x="535" y="63"/>
                  </a:lnTo>
                  <a:lnTo>
                    <a:pt x="488" y="46"/>
                  </a:lnTo>
                  <a:lnTo>
                    <a:pt x="483" y="46"/>
                  </a:lnTo>
                  <a:lnTo>
                    <a:pt x="483" y="46"/>
                  </a:lnTo>
                  <a:lnTo>
                    <a:pt x="488" y="48"/>
                  </a:lnTo>
                  <a:lnTo>
                    <a:pt x="492" y="50"/>
                  </a:lnTo>
                  <a:lnTo>
                    <a:pt x="498" y="54"/>
                  </a:lnTo>
                  <a:lnTo>
                    <a:pt x="502" y="59"/>
                  </a:lnTo>
                  <a:lnTo>
                    <a:pt x="502" y="59"/>
                  </a:lnTo>
                  <a:lnTo>
                    <a:pt x="509" y="69"/>
                  </a:lnTo>
                  <a:lnTo>
                    <a:pt x="513" y="83"/>
                  </a:lnTo>
                  <a:lnTo>
                    <a:pt x="517" y="97"/>
                  </a:lnTo>
                  <a:lnTo>
                    <a:pt x="517" y="112"/>
                  </a:lnTo>
                  <a:lnTo>
                    <a:pt x="517" y="112"/>
                  </a:lnTo>
                  <a:close/>
                  <a:moveTo>
                    <a:pt x="553" y="74"/>
                  </a:moveTo>
                  <a:lnTo>
                    <a:pt x="553" y="74"/>
                  </a:lnTo>
                  <a:lnTo>
                    <a:pt x="559" y="90"/>
                  </a:lnTo>
                  <a:lnTo>
                    <a:pt x="559" y="90"/>
                  </a:lnTo>
                  <a:lnTo>
                    <a:pt x="570" y="113"/>
                  </a:lnTo>
                  <a:lnTo>
                    <a:pt x="576" y="121"/>
                  </a:lnTo>
                  <a:lnTo>
                    <a:pt x="580" y="127"/>
                  </a:lnTo>
                  <a:lnTo>
                    <a:pt x="602" y="125"/>
                  </a:lnTo>
                  <a:lnTo>
                    <a:pt x="602" y="125"/>
                  </a:lnTo>
                  <a:lnTo>
                    <a:pt x="574" y="95"/>
                  </a:lnTo>
                  <a:lnTo>
                    <a:pt x="563" y="83"/>
                  </a:lnTo>
                  <a:lnTo>
                    <a:pt x="553" y="74"/>
                  </a:lnTo>
                  <a:lnTo>
                    <a:pt x="553" y="74"/>
                  </a:lnTo>
                  <a:close/>
                  <a:moveTo>
                    <a:pt x="121" y="106"/>
                  </a:moveTo>
                  <a:lnTo>
                    <a:pt x="121" y="106"/>
                  </a:lnTo>
                  <a:lnTo>
                    <a:pt x="109" y="116"/>
                  </a:lnTo>
                  <a:lnTo>
                    <a:pt x="91" y="124"/>
                  </a:lnTo>
                  <a:lnTo>
                    <a:pt x="91" y="124"/>
                  </a:lnTo>
                  <a:lnTo>
                    <a:pt x="101" y="124"/>
                  </a:lnTo>
                  <a:lnTo>
                    <a:pt x="101" y="124"/>
                  </a:lnTo>
                  <a:lnTo>
                    <a:pt x="116" y="124"/>
                  </a:lnTo>
                  <a:lnTo>
                    <a:pt x="128" y="123"/>
                  </a:lnTo>
                  <a:lnTo>
                    <a:pt x="128" y="123"/>
                  </a:lnTo>
                  <a:lnTo>
                    <a:pt x="121" y="106"/>
                  </a:lnTo>
                  <a:lnTo>
                    <a:pt x="121" y="106"/>
                  </a:lnTo>
                  <a:close/>
                  <a:moveTo>
                    <a:pt x="692" y="120"/>
                  </a:moveTo>
                  <a:lnTo>
                    <a:pt x="692" y="120"/>
                  </a:lnTo>
                  <a:lnTo>
                    <a:pt x="660" y="121"/>
                  </a:lnTo>
                  <a:lnTo>
                    <a:pt x="660" y="121"/>
                  </a:lnTo>
                  <a:lnTo>
                    <a:pt x="648" y="124"/>
                  </a:lnTo>
                  <a:lnTo>
                    <a:pt x="692" y="121"/>
                  </a:lnTo>
                  <a:lnTo>
                    <a:pt x="692" y="120"/>
                  </a:lnTo>
                  <a:close/>
                  <a:moveTo>
                    <a:pt x="94" y="39"/>
                  </a:moveTo>
                  <a:lnTo>
                    <a:pt x="94" y="39"/>
                  </a:lnTo>
                  <a:lnTo>
                    <a:pt x="90" y="41"/>
                  </a:lnTo>
                  <a:lnTo>
                    <a:pt x="86" y="42"/>
                  </a:lnTo>
                  <a:lnTo>
                    <a:pt x="83" y="45"/>
                  </a:lnTo>
                  <a:lnTo>
                    <a:pt x="80" y="49"/>
                  </a:lnTo>
                  <a:lnTo>
                    <a:pt x="80" y="49"/>
                  </a:lnTo>
                  <a:lnTo>
                    <a:pt x="75" y="60"/>
                  </a:lnTo>
                  <a:lnTo>
                    <a:pt x="69" y="71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46" y="108"/>
                  </a:lnTo>
                  <a:lnTo>
                    <a:pt x="38" y="121"/>
                  </a:lnTo>
                  <a:lnTo>
                    <a:pt x="38" y="121"/>
                  </a:lnTo>
                  <a:lnTo>
                    <a:pt x="52" y="120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83" y="110"/>
                  </a:lnTo>
                  <a:lnTo>
                    <a:pt x="94" y="105"/>
                  </a:lnTo>
                  <a:lnTo>
                    <a:pt x="105" y="100"/>
                  </a:lnTo>
                  <a:lnTo>
                    <a:pt x="112" y="93"/>
                  </a:lnTo>
                  <a:lnTo>
                    <a:pt x="112" y="93"/>
                  </a:lnTo>
                  <a:lnTo>
                    <a:pt x="107" y="86"/>
                  </a:lnTo>
                  <a:lnTo>
                    <a:pt x="107" y="86"/>
                  </a:lnTo>
                  <a:lnTo>
                    <a:pt x="98" y="74"/>
                  </a:lnTo>
                  <a:lnTo>
                    <a:pt x="92" y="64"/>
                  </a:lnTo>
                  <a:lnTo>
                    <a:pt x="91" y="56"/>
                  </a:lnTo>
                  <a:lnTo>
                    <a:pt x="91" y="53"/>
                  </a:lnTo>
                  <a:lnTo>
                    <a:pt x="92" y="49"/>
                  </a:lnTo>
                  <a:lnTo>
                    <a:pt x="92" y="49"/>
                  </a:lnTo>
                  <a:lnTo>
                    <a:pt x="97" y="45"/>
                  </a:lnTo>
                  <a:lnTo>
                    <a:pt x="102" y="41"/>
                  </a:lnTo>
                  <a:lnTo>
                    <a:pt x="102" y="41"/>
                  </a:lnTo>
                  <a:lnTo>
                    <a:pt x="98" y="39"/>
                  </a:lnTo>
                  <a:lnTo>
                    <a:pt x="98" y="39"/>
                  </a:lnTo>
                  <a:lnTo>
                    <a:pt x="94" y="39"/>
                  </a:lnTo>
                  <a:lnTo>
                    <a:pt x="94" y="39"/>
                  </a:lnTo>
                  <a:close/>
                  <a:moveTo>
                    <a:pt x="244" y="109"/>
                  </a:moveTo>
                  <a:lnTo>
                    <a:pt x="244" y="109"/>
                  </a:lnTo>
                  <a:lnTo>
                    <a:pt x="255" y="110"/>
                  </a:lnTo>
                  <a:lnTo>
                    <a:pt x="267" y="112"/>
                  </a:lnTo>
                  <a:lnTo>
                    <a:pt x="281" y="115"/>
                  </a:lnTo>
                  <a:lnTo>
                    <a:pt x="296" y="120"/>
                  </a:lnTo>
                  <a:lnTo>
                    <a:pt x="296" y="120"/>
                  </a:lnTo>
                  <a:lnTo>
                    <a:pt x="303" y="112"/>
                  </a:lnTo>
                  <a:lnTo>
                    <a:pt x="303" y="112"/>
                  </a:lnTo>
                  <a:lnTo>
                    <a:pt x="310" y="104"/>
                  </a:lnTo>
                  <a:lnTo>
                    <a:pt x="318" y="95"/>
                  </a:lnTo>
                  <a:lnTo>
                    <a:pt x="318" y="95"/>
                  </a:lnTo>
                  <a:lnTo>
                    <a:pt x="319" y="93"/>
                  </a:lnTo>
                  <a:lnTo>
                    <a:pt x="318" y="89"/>
                  </a:lnTo>
                  <a:lnTo>
                    <a:pt x="318" y="89"/>
                  </a:lnTo>
                  <a:lnTo>
                    <a:pt x="314" y="80"/>
                  </a:lnTo>
                  <a:lnTo>
                    <a:pt x="310" y="74"/>
                  </a:lnTo>
                  <a:lnTo>
                    <a:pt x="310" y="74"/>
                  </a:lnTo>
                  <a:lnTo>
                    <a:pt x="273" y="79"/>
                  </a:lnTo>
                  <a:lnTo>
                    <a:pt x="273" y="79"/>
                  </a:lnTo>
                  <a:lnTo>
                    <a:pt x="271" y="80"/>
                  </a:lnTo>
                  <a:lnTo>
                    <a:pt x="271" y="80"/>
                  </a:lnTo>
                  <a:lnTo>
                    <a:pt x="274" y="82"/>
                  </a:lnTo>
                  <a:lnTo>
                    <a:pt x="274" y="82"/>
                  </a:lnTo>
                  <a:lnTo>
                    <a:pt x="284" y="86"/>
                  </a:lnTo>
                  <a:lnTo>
                    <a:pt x="292" y="90"/>
                  </a:lnTo>
                  <a:lnTo>
                    <a:pt x="295" y="94"/>
                  </a:lnTo>
                  <a:lnTo>
                    <a:pt x="296" y="97"/>
                  </a:lnTo>
                  <a:lnTo>
                    <a:pt x="297" y="100"/>
                  </a:lnTo>
                  <a:lnTo>
                    <a:pt x="297" y="104"/>
                  </a:lnTo>
                  <a:lnTo>
                    <a:pt x="297" y="104"/>
                  </a:lnTo>
                  <a:lnTo>
                    <a:pt x="293" y="108"/>
                  </a:lnTo>
                  <a:lnTo>
                    <a:pt x="288" y="110"/>
                  </a:lnTo>
                  <a:lnTo>
                    <a:pt x="281" y="110"/>
                  </a:lnTo>
                  <a:lnTo>
                    <a:pt x="271" y="109"/>
                  </a:lnTo>
                  <a:lnTo>
                    <a:pt x="271" y="109"/>
                  </a:lnTo>
                  <a:lnTo>
                    <a:pt x="263" y="106"/>
                  </a:lnTo>
                  <a:lnTo>
                    <a:pt x="256" y="102"/>
                  </a:lnTo>
                  <a:lnTo>
                    <a:pt x="249" y="98"/>
                  </a:lnTo>
                  <a:lnTo>
                    <a:pt x="244" y="93"/>
                  </a:lnTo>
                  <a:lnTo>
                    <a:pt x="244" y="93"/>
                  </a:lnTo>
                  <a:lnTo>
                    <a:pt x="234" y="95"/>
                  </a:lnTo>
                  <a:lnTo>
                    <a:pt x="228" y="101"/>
                  </a:lnTo>
                  <a:lnTo>
                    <a:pt x="228" y="101"/>
                  </a:lnTo>
                  <a:lnTo>
                    <a:pt x="237" y="110"/>
                  </a:lnTo>
                  <a:lnTo>
                    <a:pt x="237" y="110"/>
                  </a:lnTo>
                  <a:lnTo>
                    <a:pt x="244" y="109"/>
                  </a:lnTo>
                  <a:lnTo>
                    <a:pt x="244" y="109"/>
                  </a:lnTo>
                  <a:close/>
                  <a:moveTo>
                    <a:pt x="132" y="94"/>
                  </a:moveTo>
                  <a:lnTo>
                    <a:pt x="132" y="94"/>
                  </a:lnTo>
                  <a:lnTo>
                    <a:pt x="139" y="106"/>
                  </a:lnTo>
                  <a:lnTo>
                    <a:pt x="143" y="117"/>
                  </a:lnTo>
                  <a:lnTo>
                    <a:pt x="143" y="117"/>
                  </a:lnTo>
                  <a:lnTo>
                    <a:pt x="144" y="120"/>
                  </a:lnTo>
                  <a:lnTo>
                    <a:pt x="144" y="120"/>
                  </a:lnTo>
                  <a:lnTo>
                    <a:pt x="153" y="116"/>
                  </a:lnTo>
                  <a:lnTo>
                    <a:pt x="158" y="110"/>
                  </a:lnTo>
                  <a:lnTo>
                    <a:pt x="162" y="105"/>
                  </a:lnTo>
                  <a:lnTo>
                    <a:pt x="165" y="100"/>
                  </a:lnTo>
                  <a:lnTo>
                    <a:pt x="165" y="100"/>
                  </a:lnTo>
                  <a:lnTo>
                    <a:pt x="169" y="94"/>
                  </a:lnTo>
                  <a:lnTo>
                    <a:pt x="173" y="89"/>
                  </a:lnTo>
                  <a:lnTo>
                    <a:pt x="178" y="84"/>
                  </a:lnTo>
                  <a:lnTo>
                    <a:pt x="185" y="80"/>
                  </a:lnTo>
                  <a:lnTo>
                    <a:pt x="185" y="80"/>
                  </a:lnTo>
                  <a:lnTo>
                    <a:pt x="189" y="79"/>
                  </a:lnTo>
                  <a:lnTo>
                    <a:pt x="191" y="76"/>
                  </a:lnTo>
                  <a:lnTo>
                    <a:pt x="192" y="75"/>
                  </a:lnTo>
                  <a:lnTo>
                    <a:pt x="191" y="72"/>
                  </a:lnTo>
                  <a:lnTo>
                    <a:pt x="191" y="72"/>
                  </a:lnTo>
                  <a:lnTo>
                    <a:pt x="188" y="65"/>
                  </a:lnTo>
                  <a:lnTo>
                    <a:pt x="183" y="60"/>
                  </a:lnTo>
                  <a:lnTo>
                    <a:pt x="178" y="57"/>
                  </a:lnTo>
                  <a:lnTo>
                    <a:pt x="173" y="56"/>
                  </a:lnTo>
                  <a:lnTo>
                    <a:pt x="168" y="54"/>
                  </a:lnTo>
                  <a:lnTo>
                    <a:pt x="161" y="54"/>
                  </a:lnTo>
                  <a:lnTo>
                    <a:pt x="161" y="54"/>
                  </a:lnTo>
                  <a:lnTo>
                    <a:pt x="138" y="54"/>
                  </a:lnTo>
                  <a:lnTo>
                    <a:pt x="138" y="54"/>
                  </a:lnTo>
                  <a:lnTo>
                    <a:pt x="139" y="60"/>
                  </a:lnTo>
                  <a:lnTo>
                    <a:pt x="140" y="67"/>
                  </a:lnTo>
                  <a:lnTo>
                    <a:pt x="140" y="67"/>
                  </a:lnTo>
                  <a:lnTo>
                    <a:pt x="140" y="72"/>
                  </a:lnTo>
                  <a:lnTo>
                    <a:pt x="139" y="79"/>
                  </a:lnTo>
                  <a:lnTo>
                    <a:pt x="136" y="86"/>
                  </a:lnTo>
                  <a:lnTo>
                    <a:pt x="132" y="94"/>
                  </a:lnTo>
                  <a:lnTo>
                    <a:pt x="132" y="94"/>
                  </a:lnTo>
                  <a:close/>
                  <a:moveTo>
                    <a:pt x="581" y="79"/>
                  </a:moveTo>
                  <a:lnTo>
                    <a:pt x="581" y="79"/>
                  </a:lnTo>
                  <a:lnTo>
                    <a:pt x="598" y="95"/>
                  </a:lnTo>
                  <a:lnTo>
                    <a:pt x="617" y="119"/>
                  </a:lnTo>
                  <a:lnTo>
                    <a:pt x="617" y="119"/>
                  </a:lnTo>
                  <a:lnTo>
                    <a:pt x="626" y="115"/>
                  </a:lnTo>
                  <a:lnTo>
                    <a:pt x="636" y="110"/>
                  </a:lnTo>
                  <a:lnTo>
                    <a:pt x="647" y="106"/>
                  </a:lnTo>
                  <a:lnTo>
                    <a:pt x="659" y="105"/>
                  </a:lnTo>
                  <a:lnTo>
                    <a:pt x="659" y="105"/>
                  </a:lnTo>
                  <a:lnTo>
                    <a:pt x="684" y="104"/>
                  </a:lnTo>
                  <a:lnTo>
                    <a:pt x="684" y="104"/>
                  </a:lnTo>
                  <a:lnTo>
                    <a:pt x="682" y="100"/>
                  </a:lnTo>
                  <a:lnTo>
                    <a:pt x="682" y="100"/>
                  </a:lnTo>
                  <a:lnTo>
                    <a:pt x="647" y="97"/>
                  </a:lnTo>
                  <a:lnTo>
                    <a:pt x="647" y="97"/>
                  </a:lnTo>
                  <a:lnTo>
                    <a:pt x="637" y="95"/>
                  </a:lnTo>
                  <a:lnTo>
                    <a:pt x="622" y="91"/>
                  </a:lnTo>
                  <a:lnTo>
                    <a:pt x="581" y="79"/>
                  </a:lnTo>
                  <a:lnTo>
                    <a:pt x="581" y="79"/>
                  </a:lnTo>
                  <a:close/>
                  <a:moveTo>
                    <a:pt x="217" y="113"/>
                  </a:moveTo>
                  <a:lnTo>
                    <a:pt x="217" y="113"/>
                  </a:lnTo>
                  <a:lnTo>
                    <a:pt x="215" y="115"/>
                  </a:lnTo>
                  <a:lnTo>
                    <a:pt x="215" y="115"/>
                  </a:lnTo>
                  <a:lnTo>
                    <a:pt x="217" y="113"/>
                  </a:lnTo>
                  <a:lnTo>
                    <a:pt x="217" y="113"/>
                  </a:lnTo>
                  <a:close/>
                  <a:moveTo>
                    <a:pt x="364" y="65"/>
                  </a:moveTo>
                  <a:lnTo>
                    <a:pt x="364" y="65"/>
                  </a:lnTo>
                  <a:lnTo>
                    <a:pt x="364" y="76"/>
                  </a:lnTo>
                  <a:lnTo>
                    <a:pt x="364" y="87"/>
                  </a:lnTo>
                  <a:lnTo>
                    <a:pt x="366" y="98"/>
                  </a:lnTo>
                  <a:lnTo>
                    <a:pt x="368" y="109"/>
                  </a:lnTo>
                  <a:lnTo>
                    <a:pt x="368" y="109"/>
                  </a:lnTo>
                  <a:lnTo>
                    <a:pt x="368" y="109"/>
                  </a:lnTo>
                  <a:lnTo>
                    <a:pt x="371" y="106"/>
                  </a:lnTo>
                  <a:lnTo>
                    <a:pt x="371" y="106"/>
                  </a:lnTo>
                  <a:lnTo>
                    <a:pt x="378" y="98"/>
                  </a:lnTo>
                  <a:lnTo>
                    <a:pt x="382" y="87"/>
                  </a:lnTo>
                  <a:lnTo>
                    <a:pt x="382" y="87"/>
                  </a:lnTo>
                  <a:lnTo>
                    <a:pt x="385" y="82"/>
                  </a:lnTo>
                  <a:lnTo>
                    <a:pt x="385" y="75"/>
                  </a:lnTo>
                  <a:lnTo>
                    <a:pt x="385" y="63"/>
                  </a:lnTo>
                  <a:lnTo>
                    <a:pt x="385" y="63"/>
                  </a:lnTo>
                  <a:lnTo>
                    <a:pt x="364" y="65"/>
                  </a:lnTo>
                  <a:lnTo>
                    <a:pt x="364" y="65"/>
                  </a:lnTo>
                  <a:close/>
                  <a:moveTo>
                    <a:pt x="922" y="52"/>
                  </a:moveTo>
                  <a:lnTo>
                    <a:pt x="957" y="109"/>
                  </a:lnTo>
                  <a:lnTo>
                    <a:pt x="957" y="109"/>
                  </a:lnTo>
                  <a:lnTo>
                    <a:pt x="961" y="108"/>
                  </a:lnTo>
                  <a:lnTo>
                    <a:pt x="953" y="72"/>
                  </a:lnTo>
                  <a:lnTo>
                    <a:pt x="922" y="52"/>
                  </a:lnTo>
                  <a:close/>
                  <a:moveTo>
                    <a:pt x="202" y="102"/>
                  </a:moveTo>
                  <a:lnTo>
                    <a:pt x="202" y="102"/>
                  </a:lnTo>
                  <a:lnTo>
                    <a:pt x="202" y="105"/>
                  </a:lnTo>
                  <a:lnTo>
                    <a:pt x="202" y="105"/>
                  </a:lnTo>
                  <a:lnTo>
                    <a:pt x="203" y="104"/>
                  </a:lnTo>
                  <a:lnTo>
                    <a:pt x="203" y="104"/>
                  </a:lnTo>
                  <a:lnTo>
                    <a:pt x="202" y="102"/>
                  </a:lnTo>
                  <a:lnTo>
                    <a:pt x="202" y="102"/>
                  </a:lnTo>
                  <a:close/>
                  <a:moveTo>
                    <a:pt x="473" y="61"/>
                  </a:moveTo>
                  <a:lnTo>
                    <a:pt x="473" y="61"/>
                  </a:lnTo>
                  <a:lnTo>
                    <a:pt x="471" y="61"/>
                  </a:lnTo>
                  <a:lnTo>
                    <a:pt x="471" y="61"/>
                  </a:lnTo>
                  <a:lnTo>
                    <a:pt x="456" y="65"/>
                  </a:lnTo>
                  <a:lnTo>
                    <a:pt x="447" y="69"/>
                  </a:lnTo>
                  <a:lnTo>
                    <a:pt x="443" y="72"/>
                  </a:lnTo>
                  <a:lnTo>
                    <a:pt x="442" y="75"/>
                  </a:lnTo>
                  <a:lnTo>
                    <a:pt x="442" y="75"/>
                  </a:lnTo>
                  <a:lnTo>
                    <a:pt x="442" y="78"/>
                  </a:lnTo>
                  <a:lnTo>
                    <a:pt x="446" y="82"/>
                  </a:lnTo>
                  <a:lnTo>
                    <a:pt x="454" y="87"/>
                  </a:lnTo>
                  <a:lnTo>
                    <a:pt x="469" y="93"/>
                  </a:lnTo>
                  <a:lnTo>
                    <a:pt x="469" y="93"/>
                  </a:lnTo>
                  <a:lnTo>
                    <a:pt x="501" y="105"/>
                  </a:lnTo>
                  <a:lnTo>
                    <a:pt x="501" y="105"/>
                  </a:lnTo>
                  <a:lnTo>
                    <a:pt x="499" y="95"/>
                  </a:lnTo>
                  <a:lnTo>
                    <a:pt x="497" y="86"/>
                  </a:lnTo>
                  <a:lnTo>
                    <a:pt x="494" y="76"/>
                  </a:lnTo>
                  <a:lnTo>
                    <a:pt x="488" y="69"/>
                  </a:lnTo>
                  <a:lnTo>
                    <a:pt x="488" y="69"/>
                  </a:lnTo>
                  <a:lnTo>
                    <a:pt x="486" y="65"/>
                  </a:lnTo>
                  <a:lnTo>
                    <a:pt x="482" y="63"/>
                  </a:lnTo>
                  <a:lnTo>
                    <a:pt x="477" y="61"/>
                  </a:lnTo>
                  <a:lnTo>
                    <a:pt x="473" y="61"/>
                  </a:lnTo>
                  <a:lnTo>
                    <a:pt x="473" y="61"/>
                  </a:lnTo>
                  <a:close/>
                  <a:moveTo>
                    <a:pt x="745" y="86"/>
                  </a:moveTo>
                  <a:lnTo>
                    <a:pt x="745" y="86"/>
                  </a:lnTo>
                  <a:lnTo>
                    <a:pt x="786" y="89"/>
                  </a:lnTo>
                  <a:lnTo>
                    <a:pt x="785" y="75"/>
                  </a:lnTo>
                  <a:lnTo>
                    <a:pt x="771" y="65"/>
                  </a:lnTo>
                  <a:lnTo>
                    <a:pt x="746" y="75"/>
                  </a:lnTo>
                  <a:lnTo>
                    <a:pt x="746" y="75"/>
                  </a:lnTo>
                  <a:lnTo>
                    <a:pt x="745" y="86"/>
                  </a:lnTo>
                  <a:lnTo>
                    <a:pt x="745" y="86"/>
                  </a:lnTo>
                  <a:close/>
                  <a:moveTo>
                    <a:pt x="772" y="48"/>
                  </a:moveTo>
                  <a:lnTo>
                    <a:pt x="800" y="65"/>
                  </a:lnTo>
                  <a:lnTo>
                    <a:pt x="801" y="86"/>
                  </a:lnTo>
                  <a:lnTo>
                    <a:pt x="821" y="71"/>
                  </a:lnTo>
                  <a:lnTo>
                    <a:pt x="772" y="34"/>
                  </a:lnTo>
                  <a:lnTo>
                    <a:pt x="745" y="30"/>
                  </a:lnTo>
                  <a:lnTo>
                    <a:pt x="699" y="34"/>
                  </a:lnTo>
                  <a:lnTo>
                    <a:pt x="707" y="69"/>
                  </a:lnTo>
                  <a:lnTo>
                    <a:pt x="730" y="83"/>
                  </a:lnTo>
                  <a:lnTo>
                    <a:pt x="730" y="83"/>
                  </a:lnTo>
                  <a:lnTo>
                    <a:pt x="730" y="74"/>
                  </a:lnTo>
                  <a:lnTo>
                    <a:pt x="730" y="69"/>
                  </a:lnTo>
                  <a:lnTo>
                    <a:pt x="730" y="64"/>
                  </a:lnTo>
                  <a:lnTo>
                    <a:pt x="772" y="48"/>
                  </a:lnTo>
                  <a:close/>
                  <a:moveTo>
                    <a:pt x="693" y="83"/>
                  </a:moveTo>
                  <a:lnTo>
                    <a:pt x="693" y="83"/>
                  </a:lnTo>
                  <a:lnTo>
                    <a:pt x="697" y="83"/>
                  </a:lnTo>
                  <a:lnTo>
                    <a:pt x="692" y="80"/>
                  </a:lnTo>
                  <a:lnTo>
                    <a:pt x="692" y="80"/>
                  </a:lnTo>
                  <a:lnTo>
                    <a:pt x="693" y="83"/>
                  </a:lnTo>
                  <a:lnTo>
                    <a:pt x="693" y="83"/>
                  </a:lnTo>
                  <a:close/>
                  <a:moveTo>
                    <a:pt x="107" y="56"/>
                  </a:moveTo>
                  <a:lnTo>
                    <a:pt x="107" y="56"/>
                  </a:lnTo>
                  <a:lnTo>
                    <a:pt x="110" y="61"/>
                  </a:lnTo>
                  <a:lnTo>
                    <a:pt x="113" y="67"/>
                  </a:lnTo>
                  <a:lnTo>
                    <a:pt x="120" y="75"/>
                  </a:lnTo>
                  <a:lnTo>
                    <a:pt x="120" y="75"/>
                  </a:lnTo>
                  <a:lnTo>
                    <a:pt x="123" y="79"/>
                  </a:lnTo>
                  <a:lnTo>
                    <a:pt x="123" y="79"/>
                  </a:lnTo>
                  <a:lnTo>
                    <a:pt x="124" y="74"/>
                  </a:lnTo>
                  <a:lnTo>
                    <a:pt x="124" y="68"/>
                  </a:lnTo>
                  <a:lnTo>
                    <a:pt x="124" y="68"/>
                  </a:lnTo>
                  <a:lnTo>
                    <a:pt x="123" y="61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12" y="54"/>
                  </a:lnTo>
                  <a:lnTo>
                    <a:pt x="107" y="56"/>
                  </a:lnTo>
                  <a:lnTo>
                    <a:pt x="107" y="56"/>
                  </a:lnTo>
                  <a:close/>
                  <a:moveTo>
                    <a:pt x="260" y="42"/>
                  </a:moveTo>
                  <a:lnTo>
                    <a:pt x="259" y="42"/>
                  </a:lnTo>
                  <a:lnTo>
                    <a:pt x="259" y="42"/>
                  </a:lnTo>
                  <a:lnTo>
                    <a:pt x="256" y="42"/>
                  </a:lnTo>
                  <a:lnTo>
                    <a:pt x="254" y="45"/>
                  </a:lnTo>
                  <a:lnTo>
                    <a:pt x="251" y="48"/>
                  </a:lnTo>
                  <a:lnTo>
                    <a:pt x="248" y="54"/>
                  </a:lnTo>
                  <a:lnTo>
                    <a:pt x="248" y="54"/>
                  </a:lnTo>
                  <a:lnTo>
                    <a:pt x="248" y="61"/>
                  </a:lnTo>
                  <a:lnTo>
                    <a:pt x="248" y="67"/>
                  </a:lnTo>
                  <a:lnTo>
                    <a:pt x="248" y="67"/>
                  </a:lnTo>
                  <a:lnTo>
                    <a:pt x="258" y="65"/>
                  </a:lnTo>
                  <a:lnTo>
                    <a:pt x="269" y="64"/>
                  </a:lnTo>
                  <a:lnTo>
                    <a:pt x="269" y="64"/>
                  </a:lnTo>
                  <a:lnTo>
                    <a:pt x="295" y="59"/>
                  </a:lnTo>
                  <a:lnTo>
                    <a:pt x="295" y="59"/>
                  </a:lnTo>
                  <a:lnTo>
                    <a:pt x="286" y="52"/>
                  </a:lnTo>
                  <a:lnTo>
                    <a:pt x="277" y="46"/>
                  </a:lnTo>
                  <a:lnTo>
                    <a:pt x="269" y="44"/>
                  </a:lnTo>
                  <a:lnTo>
                    <a:pt x="260" y="42"/>
                  </a:lnTo>
                  <a:lnTo>
                    <a:pt x="260" y="42"/>
                  </a:lnTo>
                  <a:close/>
                  <a:moveTo>
                    <a:pt x="229" y="65"/>
                  </a:moveTo>
                  <a:lnTo>
                    <a:pt x="229" y="65"/>
                  </a:lnTo>
                  <a:lnTo>
                    <a:pt x="232" y="65"/>
                  </a:lnTo>
                  <a:lnTo>
                    <a:pt x="232" y="65"/>
                  </a:lnTo>
                  <a:lnTo>
                    <a:pt x="232" y="59"/>
                  </a:lnTo>
                  <a:lnTo>
                    <a:pt x="233" y="52"/>
                  </a:lnTo>
                  <a:lnTo>
                    <a:pt x="233" y="52"/>
                  </a:lnTo>
                  <a:lnTo>
                    <a:pt x="234" y="44"/>
                  </a:lnTo>
                  <a:lnTo>
                    <a:pt x="237" y="38"/>
                  </a:lnTo>
                  <a:lnTo>
                    <a:pt x="241" y="34"/>
                  </a:lnTo>
                  <a:lnTo>
                    <a:pt x="244" y="31"/>
                  </a:lnTo>
                  <a:lnTo>
                    <a:pt x="252" y="27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66" y="26"/>
                  </a:lnTo>
                  <a:lnTo>
                    <a:pt x="273" y="27"/>
                  </a:lnTo>
                  <a:lnTo>
                    <a:pt x="281" y="30"/>
                  </a:lnTo>
                  <a:lnTo>
                    <a:pt x="288" y="34"/>
                  </a:lnTo>
                  <a:lnTo>
                    <a:pt x="303" y="44"/>
                  </a:lnTo>
                  <a:lnTo>
                    <a:pt x="315" y="56"/>
                  </a:lnTo>
                  <a:lnTo>
                    <a:pt x="315" y="56"/>
                  </a:lnTo>
                  <a:lnTo>
                    <a:pt x="350" y="52"/>
                  </a:lnTo>
                  <a:lnTo>
                    <a:pt x="350" y="52"/>
                  </a:lnTo>
                  <a:lnTo>
                    <a:pt x="352" y="41"/>
                  </a:lnTo>
                  <a:lnTo>
                    <a:pt x="355" y="33"/>
                  </a:lnTo>
                  <a:lnTo>
                    <a:pt x="222" y="19"/>
                  </a:lnTo>
                  <a:lnTo>
                    <a:pt x="229" y="65"/>
                  </a:lnTo>
                  <a:close/>
                  <a:moveTo>
                    <a:pt x="430" y="57"/>
                  </a:moveTo>
                  <a:lnTo>
                    <a:pt x="431" y="60"/>
                  </a:lnTo>
                  <a:lnTo>
                    <a:pt x="431" y="60"/>
                  </a:lnTo>
                  <a:lnTo>
                    <a:pt x="436" y="56"/>
                  </a:lnTo>
                  <a:lnTo>
                    <a:pt x="436" y="56"/>
                  </a:lnTo>
                  <a:lnTo>
                    <a:pt x="430" y="57"/>
                  </a:lnTo>
                  <a:lnTo>
                    <a:pt x="430" y="57"/>
                  </a:lnTo>
                  <a:close/>
                  <a:moveTo>
                    <a:pt x="372" y="34"/>
                  </a:moveTo>
                  <a:lnTo>
                    <a:pt x="372" y="34"/>
                  </a:lnTo>
                  <a:lnTo>
                    <a:pt x="370" y="41"/>
                  </a:lnTo>
                  <a:lnTo>
                    <a:pt x="367" y="49"/>
                  </a:lnTo>
                  <a:lnTo>
                    <a:pt x="367" y="49"/>
                  </a:lnTo>
                  <a:lnTo>
                    <a:pt x="379" y="48"/>
                  </a:lnTo>
                  <a:lnTo>
                    <a:pt x="379" y="48"/>
                  </a:lnTo>
                  <a:lnTo>
                    <a:pt x="376" y="41"/>
                  </a:lnTo>
                  <a:lnTo>
                    <a:pt x="372" y="35"/>
                  </a:lnTo>
                  <a:lnTo>
                    <a:pt x="372" y="34"/>
                  </a:lnTo>
                  <a:close/>
                  <a:moveTo>
                    <a:pt x="393" y="37"/>
                  </a:moveTo>
                  <a:lnTo>
                    <a:pt x="393" y="37"/>
                  </a:lnTo>
                  <a:lnTo>
                    <a:pt x="397" y="45"/>
                  </a:lnTo>
                  <a:lnTo>
                    <a:pt x="397" y="45"/>
                  </a:lnTo>
                  <a:lnTo>
                    <a:pt x="408" y="44"/>
                  </a:lnTo>
                  <a:lnTo>
                    <a:pt x="412" y="41"/>
                  </a:lnTo>
                  <a:lnTo>
                    <a:pt x="412" y="41"/>
                  </a:lnTo>
                  <a:lnTo>
                    <a:pt x="413" y="39"/>
                  </a:lnTo>
                  <a:lnTo>
                    <a:pt x="393" y="37"/>
                  </a:lnTo>
                  <a:close/>
                  <a:moveTo>
                    <a:pt x="454" y="27"/>
                  </a:moveTo>
                  <a:lnTo>
                    <a:pt x="464" y="27"/>
                  </a:lnTo>
                  <a:lnTo>
                    <a:pt x="464" y="27"/>
                  </a:lnTo>
                  <a:lnTo>
                    <a:pt x="464" y="23"/>
                  </a:lnTo>
                  <a:lnTo>
                    <a:pt x="464" y="23"/>
                  </a:lnTo>
                  <a:lnTo>
                    <a:pt x="454" y="27"/>
                  </a:lnTo>
                  <a:lnTo>
                    <a:pt x="454" y="27"/>
                  </a:lnTo>
                  <a:close/>
                </a:path>
              </a:pathLst>
            </a:custGeom>
            <a:solidFill>
              <a:srgbClr val="B4D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89"/>
            <p:cNvSpPr>
              <a:spLocks noEditPoints="1"/>
            </p:cNvSpPr>
            <p:nvPr/>
          </p:nvSpPr>
          <p:spPr bwMode="auto">
            <a:xfrm>
              <a:off x="3246438" y="4705350"/>
              <a:ext cx="1601788" cy="327025"/>
            </a:xfrm>
            <a:custGeom>
              <a:avLst/>
              <a:gdLst>
                <a:gd name="T0" fmla="*/ 71 w 1009"/>
                <a:gd name="T1" fmla="*/ 173 h 206"/>
                <a:gd name="T2" fmla="*/ 49 w 1009"/>
                <a:gd name="T3" fmla="*/ 27 h 206"/>
                <a:gd name="T4" fmla="*/ 162 w 1009"/>
                <a:gd name="T5" fmla="*/ 49 h 206"/>
                <a:gd name="T6" fmla="*/ 434 w 1009"/>
                <a:gd name="T7" fmla="*/ 35 h 206"/>
                <a:gd name="T8" fmla="*/ 692 w 1009"/>
                <a:gd name="T9" fmla="*/ 88 h 206"/>
                <a:gd name="T10" fmla="*/ 880 w 1009"/>
                <a:gd name="T11" fmla="*/ 138 h 206"/>
                <a:gd name="T12" fmla="*/ 565 w 1009"/>
                <a:gd name="T13" fmla="*/ 166 h 206"/>
                <a:gd name="T14" fmla="*/ 307 w 1009"/>
                <a:gd name="T15" fmla="*/ 146 h 206"/>
                <a:gd name="T16" fmla="*/ 277 w 1009"/>
                <a:gd name="T17" fmla="*/ 174 h 206"/>
                <a:gd name="T18" fmla="*/ 444 w 1009"/>
                <a:gd name="T19" fmla="*/ 196 h 206"/>
                <a:gd name="T20" fmla="*/ 819 w 1009"/>
                <a:gd name="T21" fmla="*/ 131 h 206"/>
                <a:gd name="T22" fmla="*/ 867 w 1009"/>
                <a:gd name="T23" fmla="*/ 0 h 206"/>
                <a:gd name="T24" fmla="*/ 579 w 1009"/>
                <a:gd name="T25" fmla="*/ 64 h 206"/>
                <a:gd name="T26" fmla="*/ 231 w 1009"/>
                <a:gd name="T27" fmla="*/ 90 h 206"/>
                <a:gd name="T28" fmla="*/ 97 w 1009"/>
                <a:gd name="T29" fmla="*/ 28 h 206"/>
                <a:gd name="T30" fmla="*/ 3 w 1009"/>
                <a:gd name="T31" fmla="*/ 131 h 206"/>
                <a:gd name="T32" fmla="*/ 104 w 1009"/>
                <a:gd name="T33" fmla="*/ 151 h 206"/>
                <a:gd name="T34" fmla="*/ 248 w 1009"/>
                <a:gd name="T35" fmla="*/ 185 h 206"/>
                <a:gd name="T36" fmla="*/ 212 w 1009"/>
                <a:gd name="T37" fmla="*/ 184 h 206"/>
                <a:gd name="T38" fmla="*/ 403 w 1009"/>
                <a:gd name="T39" fmla="*/ 154 h 206"/>
                <a:gd name="T40" fmla="*/ 495 w 1009"/>
                <a:gd name="T41" fmla="*/ 157 h 206"/>
                <a:gd name="T42" fmla="*/ 71 w 1009"/>
                <a:gd name="T43" fmla="*/ 138 h 206"/>
                <a:gd name="T44" fmla="*/ 35 w 1009"/>
                <a:gd name="T45" fmla="*/ 146 h 206"/>
                <a:gd name="T46" fmla="*/ 366 w 1009"/>
                <a:gd name="T47" fmla="*/ 163 h 206"/>
                <a:gd name="T48" fmla="*/ 212 w 1009"/>
                <a:gd name="T49" fmla="*/ 140 h 206"/>
                <a:gd name="T50" fmla="*/ 195 w 1009"/>
                <a:gd name="T51" fmla="*/ 157 h 206"/>
                <a:gd name="T52" fmla="*/ 156 w 1009"/>
                <a:gd name="T53" fmla="*/ 144 h 206"/>
                <a:gd name="T54" fmla="*/ 362 w 1009"/>
                <a:gd name="T55" fmla="*/ 133 h 206"/>
                <a:gd name="T56" fmla="*/ 340 w 1009"/>
                <a:gd name="T57" fmla="*/ 108 h 206"/>
                <a:gd name="T58" fmla="*/ 291 w 1009"/>
                <a:gd name="T59" fmla="*/ 139 h 206"/>
                <a:gd name="T60" fmla="*/ 427 w 1009"/>
                <a:gd name="T61" fmla="*/ 132 h 206"/>
                <a:gd name="T62" fmla="*/ 450 w 1009"/>
                <a:gd name="T63" fmla="*/ 113 h 206"/>
                <a:gd name="T64" fmla="*/ 378 w 1009"/>
                <a:gd name="T65" fmla="*/ 135 h 206"/>
                <a:gd name="T66" fmla="*/ 520 w 1009"/>
                <a:gd name="T67" fmla="*/ 138 h 206"/>
                <a:gd name="T68" fmla="*/ 513 w 1009"/>
                <a:gd name="T69" fmla="*/ 91 h 206"/>
                <a:gd name="T70" fmla="*/ 520 w 1009"/>
                <a:gd name="T71" fmla="*/ 120 h 206"/>
                <a:gd name="T72" fmla="*/ 79 w 1009"/>
                <a:gd name="T73" fmla="*/ 136 h 206"/>
                <a:gd name="T74" fmla="*/ 663 w 1009"/>
                <a:gd name="T75" fmla="*/ 127 h 206"/>
                <a:gd name="T76" fmla="*/ 72 w 1009"/>
                <a:gd name="T77" fmla="*/ 127 h 206"/>
                <a:gd name="T78" fmla="*/ 95 w 1009"/>
                <a:gd name="T79" fmla="*/ 79 h 206"/>
                <a:gd name="T80" fmla="*/ 314 w 1009"/>
                <a:gd name="T81" fmla="*/ 113 h 206"/>
                <a:gd name="T82" fmla="*/ 248 w 1009"/>
                <a:gd name="T83" fmla="*/ 99 h 206"/>
                <a:gd name="T84" fmla="*/ 302 w 1009"/>
                <a:gd name="T85" fmla="*/ 113 h 206"/>
                <a:gd name="T86" fmla="*/ 247 w 1009"/>
                <a:gd name="T87" fmla="*/ 114 h 206"/>
                <a:gd name="T88" fmla="*/ 154 w 1009"/>
                <a:gd name="T89" fmla="*/ 60 h 206"/>
                <a:gd name="T90" fmla="*/ 191 w 1009"/>
                <a:gd name="T91" fmla="*/ 80 h 206"/>
                <a:gd name="T92" fmla="*/ 689 w 1009"/>
                <a:gd name="T93" fmla="*/ 112 h 206"/>
                <a:gd name="T94" fmla="*/ 584 w 1009"/>
                <a:gd name="T95" fmla="*/ 90 h 206"/>
                <a:gd name="T96" fmla="*/ 388 w 1009"/>
                <a:gd name="T97" fmla="*/ 97 h 206"/>
                <a:gd name="T98" fmla="*/ 960 w 1009"/>
                <a:gd name="T99" fmla="*/ 120 h 206"/>
                <a:gd name="T100" fmla="*/ 205 w 1009"/>
                <a:gd name="T101" fmla="*/ 113 h 206"/>
                <a:gd name="T102" fmla="*/ 476 w 1009"/>
                <a:gd name="T103" fmla="*/ 72 h 206"/>
                <a:gd name="T104" fmla="*/ 474 w 1009"/>
                <a:gd name="T105" fmla="*/ 72 h 206"/>
                <a:gd name="T106" fmla="*/ 736 w 1009"/>
                <a:gd name="T107" fmla="*/ 91 h 206"/>
                <a:gd name="T108" fmla="*/ 693 w 1009"/>
                <a:gd name="T109" fmla="*/ 90 h 206"/>
                <a:gd name="T110" fmla="*/ 120 w 1009"/>
                <a:gd name="T111" fmla="*/ 64 h 206"/>
                <a:gd name="T112" fmla="*/ 300 w 1009"/>
                <a:gd name="T113" fmla="*/ 65 h 206"/>
                <a:gd name="T114" fmla="*/ 232 w 1009"/>
                <a:gd name="T115" fmla="*/ 76 h 206"/>
                <a:gd name="T116" fmla="*/ 355 w 1009"/>
                <a:gd name="T117" fmla="*/ 39 h 206"/>
                <a:gd name="T118" fmla="*/ 434 w 1009"/>
                <a:gd name="T119" fmla="*/ 73 h 206"/>
                <a:gd name="T120" fmla="*/ 374 w 1009"/>
                <a:gd name="T121" fmla="*/ 45 h 206"/>
                <a:gd name="T122" fmla="*/ 411 w 1009"/>
                <a:gd name="T123" fmla="*/ 4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9" h="206">
                  <a:moveTo>
                    <a:pt x="210" y="203"/>
                  </a:moveTo>
                  <a:lnTo>
                    <a:pt x="210" y="200"/>
                  </a:lnTo>
                  <a:lnTo>
                    <a:pt x="210" y="200"/>
                  </a:lnTo>
                  <a:lnTo>
                    <a:pt x="201" y="200"/>
                  </a:lnTo>
                  <a:lnTo>
                    <a:pt x="192" y="199"/>
                  </a:lnTo>
                  <a:lnTo>
                    <a:pt x="187" y="196"/>
                  </a:lnTo>
                  <a:lnTo>
                    <a:pt x="181" y="194"/>
                  </a:lnTo>
                  <a:lnTo>
                    <a:pt x="181" y="194"/>
                  </a:lnTo>
                  <a:lnTo>
                    <a:pt x="177" y="189"/>
                  </a:lnTo>
                  <a:lnTo>
                    <a:pt x="175" y="187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69" y="172"/>
                  </a:lnTo>
                  <a:lnTo>
                    <a:pt x="169" y="170"/>
                  </a:lnTo>
                  <a:lnTo>
                    <a:pt x="168" y="169"/>
                  </a:lnTo>
                  <a:lnTo>
                    <a:pt x="168" y="169"/>
                  </a:lnTo>
                  <a:lnTo>
                    <a:pt x="158" y="165"/>
                  </a:lnTo>
                  <a:lnTo>
                    <a:pt x="151" y="159"/>
                  </a:lnTo>
                  <a:lnTo>
                    <a:pt x="146" y="154"/>
                  </a:lnTo>
                  <a:lnTo>
                    <a:pt x="141" y="146"/>
                  </a:lnTo>
                  <a:lnTo>
                    <a:pt x="139" y="143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09" y="146"/>
                  </a:lnTo>
                  <a:lnTo>
                    <a:pt x="109" y="146"/>
                  </a:lnTo>
                  <a:lnTo>
                    <a:pt x="104" y="146"/>
                  </a:lnTo>
                  <a:lnTo>
                    <a:pt x="104" y="146"/>
                  </a:lnTo>
                  <a:lnTo>
                    <a:pt x="104" y="146"/>
                  </a:lnTo>
                  <a:lnTo>
                    <a:pt x="100" y="146"/>
                  </a:lnTo>
                  <a:lnTo>
                    <a:pt x="100" y="146"/>
                  </a:lnTo>
                  <a:lnTo>
                    <a:pt x="87" y="147"/>
                  </a:lnTo>
                  <a:lnTo>
                    <a:pt x="79" y="148"/>
                  </a:lnTo>
                  <a:lnTo>
                    <a:pt x="79" y="148"/>
                  </a:lnTo>
                  <a:lnTo>
                    <a:pt x="74" y="151"/>
                  </a:lnTo>
                  <a:lnTo>
                    <a:pt x="71" y="154"/>
                  </a:lnTo>
                  <a:lnTo>
                    <a:pt x="71" y="154"/>
                  </a:lnTo>
                  <a:lnTo>
                    <a:pt x="70" y="157"/>
                  </a:lnTo>
                  <a:lnTo>
                    <a:pt x="70" y="161"/>
                  </a:lnTo>
                  <a:lnTo>
                    <a:pt x="70" y="161"/>
                  </a:lnTo>
                  <a:lnTo>
                    <a:pt x="70" y="168"/>
                  </a:lnTo>
                  <a:lnTo>
                    <a:pt x="71" y="173"/>
                  </a:lnTo>
                  <a:lnTo>
                    <a:pt x="71" y="173"/>
                  </a:lnTo>
                  <a:lnTo>
                    <a:pt x="72" y="181"/>
                  </a:lnTo>
                  <a:lnTo>
                    <a:pt x="72" y="181"/>
                  </a:lnTo>
                  <a:lnTo>
                    <a:pt x="72" y="184"/>
                  </a:lnTo>
                  <a:lnTo>
                    <a:pt x="70" y="187"/>
                  </a:lnTo>
                  <a:lnTo>
                    <a:pt x="70" y="187"/>
                  </a:lnTo>
                  <a:lnTo>
                    <a:pt x="68" y="188"/>
                  </a:lnTo>
                  <a:lnTo>
                    <a:pt x="65" y="188"/>
                  </a:lnTo>
                  <a:lnTo>
                    <a:pt x="65" y="188"/>
                  </a:lnTo>
                  <a:lnTo>
                    <a:pt x="61" y="188"/>
                  </a:lnTo>
                  <a:lnTo>
                    <a:pt x="57" y="187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37" y="174"/>
                  </a:lnTo>
                  <a:lnTo>
                    <a:pt x="30" y="168"/>
                  </a:lnTo>
                  <a:lnTo>
                    <a:pt x="26" y="161"/>
                  </a:lnTo>
                  <a:lnTo>
                    <a:pt x="23" y="154"/>
                  </a:lnTo>
                  <a:lnTo>
                    <a:pt x="23" y="154"/>
                  </a:lnTo>
                  <a:lnTo>
                    <a:pt x="23" y="147"/>
                  </a:lnTo>
                  <a:lnTo>
                    <a:pt x="23" y="147"/>
                  </a:lnTo>
                  <a:lnTo>
                    <a:pt x="23" y="143"/>
                  </a:lnTo>
                  <a:lnTo>
                    <a:pt x="23" y="142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5" y="136"/>
                  </a:lnTo>
                  <a:lnTo>
                    <a:pt x="11" y="132"/>
                  </a:lnTo>
                  <a:lnTo>
                    <a:pt x="11" y="132"/>
                  </a:lnTo>
                  <a:lnTo>
                    <a:pt x="8" y="128"/>
                  </a:lnTo>
                  <a:lnTo>
                    <a:pt x="7" y="12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98"/>
                  </a:lnTo>
                  <a:lnTo>
                    <a:pt x="9" y="84"/>
                  </a:lnTo>
                  <a:lnTo>
                    <a:pt x="15" y="69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3" y="34"/>
                  </a:lnTo>
                  <a:lnTo>
                    <a:pt x="40" y="21"/>
                  </a:lnTo>
                  <a:lnTo>
                    <a:pt x="37" y="20"/>
                  </a:lnTo>
                  <a:lnTo>
                    <a:pt x="35" y="21"/>
                  </a:lnTo>
                  <a:lnTo>
                    <a:pt x="49" y="31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37" y="47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19" y="92"/>
                  </a:lnTo>
                  <a:lnTo>
                    <a:pt x="16" y="10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6" y="118"/>
                  </a:lnTo>
                  <a:lnTo>
                    <a:pt x="19" y="125"/>
                  </a:lnTo>
                  <a:lnTo>
                    <a:pt x="19" y="125"/>
                  </a:lnTo>
                  <a:lnTo>
                    <a:pt x="23" y="129"/>
                  </a:lnTo>
                  <a:lnTo>
                    <a:pt x="26" y="131"/>
                  </a:lnTo>
                  <a:lnTo>
                    <a:pt x="27" y="128"/>
                  </a:lnTo>
                  <a:lnTo>
                    <a:pt x="27" y="128"/>
                  </a:lnTo>
                  <a:lnTo>
                    <a:pt x="31" y="118"/>
                  </a:lnTo>
                  <a:lnTo>
                    <a:pt x="35" y="110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60" y="72"/>
                  </a:lnTo>
                  <a:lnTo>
                    <a:pt x="67" y="6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6" y="45"/>
                  </a:lnTo>
                  <a:lnTo>
                    <a:pt x="82" y="39"/>
                  </a:lnTo>
                  <a:lnTo>
                    <a:pt x="82" y="39"/>
                  </a:lnTo>
                  <a:lnTo>
                    <a:pt x="89" y="35"/>
                  </a:lnTo>
                  <a:lnTo>
                    <a:pt x="97" y="34"/>
                  </a:lnTo>
                  <a:lnTo>
                    <a:pt x="97" y="34"/>
                  </a:lnTo>
                  <a:lnTo>
                    <a:pt x="104" y="35"/>
                  </a:lnTo>
                  <a:lnTo>
                    <a:pt x="104" y="35"/>
                  </a:lnTo>
                  <a:lnTo>
                    <a:pt x="109" y="36"/>
                  </a:lnTo>
                  <a:lnTo>
                    <a:pt x="116" y="39"/>
                  </a:lnTo>
                  <a:lnTo>
                    <a:pt x="121" y="43"/>
                  </a:lnTo>
                  <a:lnTo>
                    <a:pt x="127" y="47"/>
                  </a:lnTo>
                  <a:lnTo>
                    <a:pt x="128" y="49"/>
                  </a:lnTo>
                  <a:lnTo>
                    <a:pt x="130" y="49"/>
                  </a:lnTo>
                  <a:lnTo>
                    <a:pt x="130" y="49"/>
                  </a:lnTo>
                  <a:lnTo>
                    <a:pt x="141" y="49"/>
                  </a:lnTo>
                  <a:lnTo>
                    <a:pt x="141" y="49"/>
                  </a:lnTo>
                  <a:lnTo>
                    <a:pt x="154" y="49"/>
                  </a:lnTo>
                  <a:lnTo>
                    <a:pt x="154" y="49"/>
                  </a:lnTo>
                  <a:lnTo>
                    <a:pt x="162" y="49"/>
                  </a:lnTo>
                  <a:lnTo>
                    <a:pt x="162" y="49"/>
                  </a:lnTo>
                  <a:lnTo>
                    <a:pt x="162" y="49"/>
                  </a:lnTo>
                  <a:lnTo>
                    <a:pt x="165" y="49"/>
                  </a:lnTo>
                  <a:lnTo>
                    <a:pt x="165" y="49"/>
                  </a:lnTo>
                  <a:lnTo>
                    <a:pt x="173" y="49"/>
                  </a:lnTo>
                  <a:lnTo>
                    <a:pt x="181" y="52"/>
                  </a:lnTo>
                  <a:lnTo>
                    <a:pt x="188" y="54"/>
                  </a:lnTo>
                  <a:lnTo>
                    <a:pt x="194" y="58"/>
                  </a:lnTo>
                  <a:lnTo>
                    <a:pt x="199" y="62"/>
                  </a:lnTo>
                  <a:lnTo>
                    <a:pt x="203" y="67"/>
                  </a:lnTo>
                  <a:lnTo>
                    <a:pt x="206" y="72"/>
                  </a:lnTo>
                  <a:lnTo>
                    <a:pt x="207" y="77"/>
                  </a:lnTo>
                  <a:lnTo>
                    <a:pt x="207" y="77"/>
                  </a:lnTo>
                  <a:lnTo>
                    <a:pt x="209" y="82"/>
                  </a:lnTo>
                  <a:lnTo>
                    <a:pt x="209" y="82"/>
                  </a:lnTo>
                  <a:lnTo>
                    <a:pt x="207" y="88"/>
                  </a:lnTo>
                  <a:lnTo>
                    <a:pt x="205" y="92"/>
                  </a:lnTo>
                  <a:lnTo>
                    <a:pt x="203" y="97"/>
                  </a:lnTo>
                  <a:lnTo>
                    <a:pt x="206" y="97"/>
                  </a:lnTo>
                  <a:lnTo>
                    <a:pt x="206" y="97"/>
                  </a:lnTo>
                  <a:lnTo>
                    <a:pt x="216" y="101"/>
                  </a:lnTo>
                  <a:lnTo>
                    <a:pt x="217" y="102"/>
                  </a:lnTo>
                  <a:lnTo>
                    <a:pt x="218" y="101"/>
                  </a:lnTo>
                  <a:lnTo>
                    <a:pt x="218" y="101"/>
                  </a:lnTo>
                  <a:lnTo>
                    <a:pt x="225" y="95"/>
                  </a:lnTo>
                  <a:lnTo>
                    <a:pt x="232" y="91"/>
                  </a:lnTo>
                  <a:lnTo>
                    <a:pt x="239" y="88"/>
                  </a:lnTo>
                  <a:lnTo>
                    <a:pt x="231" y="87"/>
                  </a:lnTo>
                  <a:lnTo>
                    <a:pt x="231" y="87"/>
                  </a:lnTo>
                  <a:lnTo>
                    <a:pt x="224" y="84"/>
                  </a:lnTo>
                  <a:lnTo>
                    <a:pt x="224" y="84"/>
                  </a:lnTo>
                  <a:lnTo>
                    <a:pt x="220" y="84"/>
                  </a:lnTo>
                  <a:lnTo>
                    <a:pt x="209" y="12"/>
                  </a:lnTo>
                  <a:lnTo>
                    <a:pt x="369" y="28"/>
                  </a:lnTo>
                  <a:lnTo>
                    <a:pt x="371" y="27"/>
                  </a:lnTo>
                  <a:lnTo>
                    <a:pt x="370" y="26"/>
                  </a:lnTo>
                  <a:lnTo>
                    <a:pt x="371" y="27"/>
                  </a:lnTo>
                  <a:lnTo>
                    <a:pt x="371" y="27"/>
                  </a:lnTo>
                  <a:lnTo>
                    <a:pt x="375" y="27"/>
                  </a:lnTo>
                  <a:lnTo>
                    <a:pt x="375" y="27"/>
                  </a:lnTo>
                  <a:lnTo>
                    <a:pt x="378" y="27"/>
                  </a:lnTo>
                  <a:lnTo>
                    <a:pt x="382" y="30"/>
                  </a:lnTo>
                  <a:lnTo>
                    <a:pt x="382" y="30"/>
                  </a:lnTo>
                  <a:lnTo>
                    <a:pt x="434" y="35"/>
                  </a:lnTo>
                  <a:lnTo>
                    <a:pt x="434" y="34"/>
                  </a:lnTo>
                  <a:lnTo>
                    <a:pt x="434" y="34"/>
                  </a:lnTo>
                  <a:lnTo>
                    <a:pt x="444" y="28"/>
                  </a:lnTo>
                  <a:lnTo>
                    <a:pt x="453" y="23"/>
                  </a:lnTo>
                  <a:lnTo>
                    <a:pt x="453" y="23"/>
                  </a:lnTo>
                  <a:lnTo>
                    <a:pt x="461" y="19"/>
                  </a:lnTo>
                  <a:lnTo>
                    <a:pt x="468" y="17"/>
                  </a:lnTo>
                  <a:lnTo>
                    <a:pt x="468" y="17"/>
                  </a:lnTo>
                  <a:lnTo>
                    <a:pt x="468" y="17"/>
                  </a:lnTo>
                  <a:lnTo>
                    <a:pt x="468" y="17"/>
                  </a:lnTo>
                  <a:lnTo>
                    <a:pt x="468" y="17"/>
                  </a:lnTo>
                  <a:lnTo>
                    <a:pt x="474" y="19"/>
                  </a:lnTo>
                  <a:lnTo>
                    <a:pt x="476" y="20"/>
                  </a:lnTo>
                  <a:lnTo>
                    <a:pt x="476" y="20"/>
                  </a:lnTo>
                  <a:lnTo>
                    <a:pt x="479" y="27"/>
                  </a:lnTo>
                  <a:lnTo>
                    <a:pt x="480" y="34"/>
                  </a:lnTo>
                  <a:lnTo>
                    <a:pt x="480" y="34"/>
                  </a:lnTo>
                  <a:lnTo>
                    <a:pt x="480" y="36"/>
                  </a:lnTo>
                  <a:lnTo>
                    <a:pt x="480" y="39"/>
                  </a:lnTo>
                  <a:lnTo>
                    <a:pt x="495" y="42"/>
                  </a:lnTo>
                  <a:lnTo>
                    <a:pt x="495" y="39"/>
                  </a:lnTo>
                  <a:lnTo>
                    <a:pt x="494" y="42"/>
                  </a:lnTo>
                  <a:lnTo>
                    <a:pt x="494" y="42"/>
                  </a:lnTo>
                  <a:lnTo>
                    <a:pt x="588" y="73"/>
                  </a:lnTo>
                  <a:lnTo>
                    <a:pt x="588" y="73"/>
                  </a:lnTo>
                  <a:lnTo>
                    <a:pt x="628" y="86"/>
                  </a:lnTo>
                  <a:lnTo>
                    <a:pt x="628" y="86"/>
                  </a:lnTo>
                  <a:lnTo>
                    <a:pt x="642" y="90"/>
                  </a:lnTo>
                  <a:lnTo>
                    <a:pt x="642" y="90"/>
                  </a:lnTo>
                  <a:lnTo>
                    <a:pt x="650" y="91"/>
                  </a:lnTo>
                  <a:lnTo>
                    <a:pt x="650" y="91"/>
                  </a:lnTo>
                  <a:lnTo>
                    <a:pt x="673" y="92"/>
                  </a:lnTo>
                  <a:lnTo>
                    <a:pt x="678" y="92"/>
                  </a:lnTo>
                  <a:lnTo>
                    <a:pt x="676" y="88"/>
                  </a:lnTo>
                  <a:lnTo>
                    <a:pt x="676" y="88"/>
                  </a:lnTo>
                  <a:lnTo>
                    <a:pt x="673" y="79"/>
                  </a:lnTo>
                  <a:lnTo>
                    <a:pt x="672" y="71"/>
                  </a:lnTo>
                  <a:lnTo>
                    <a:pt x="672" y="71"/>
                  </a:lnTo>
                  <a:lnTo>
                    <a:pt x="673" y="64"/>
                  </a:lnTo>
                  <a:lnTo>
                    <a:pt x="677" y="46"/>
                  </a:lnTo>
                  <a:lnTo>
                    <a:pt x="682" y="62"/>
                  </a:lnTo>
                  <a:lnTo>
                    <a:pt x="682" y="62"/>
                  </a:lnTo>
                  <a:lnTo>
                    <a:pt x="692" y="88"/>
                  </a:lnTo>
                  <a:lnTo>
                    <a:pt x="697" y="87"/>
                  </a:lnTo>
                  <a:lnTo>
                    <a:pt x="685" y="30"/>
                  </a:lnTo>
                  <a:lnTo>
                    <a:pt x="748" y="24"/>
                  </a:lnTo>
                  <a:lnTo>
                    <a:pt x="781" y="28"/>
                  </a:lnTo>
                  <a:lnTo>
                    <a:pt x="848" y="80"/>
                  </a:lnTo>
                  <a:lnTo>
                    <a:pt x="818" y="102"/>
                  </a:lnTo>
                  <a:lnTo>
                    <a:pt x="863" y="91"/>
                  </a:lnTo>
                  <a:lnTo>
                    <a:pt x="863" y="64"/>
                  </a:lnTo>
                  <a:lnTo>
                    <a:pt x="875" y="64"/>
                  </a:lnTo>
                  <a:lnTo>
                    <a:pt x="883" y="127"/>
                  </a:lnTo>
                  <a:lnTo>
                    <a:pt x="886" y="128"/>
                  </a:lnTo>
                  <a:lnTo>
                    <a:pt x="886" y="128"/>
                  </a:lnTo>
                  <a:lnTo>
                    <a:pt x="894" y="128"/>
                  </a:lnTo>
                  <a:lnTo>
                    <a:pt x="894" y="128"/>
                  </a:lnTo>
                  <a:lnTo>
                    <a:pt x="901" y="129"/>
                  </a:lnTo>
                  <a:lnTo>
                    <a:pt x="901" y="129"/>
                  </a:lnTo>
                  <a:lnTo>
                    <a:pt x="908" y="128"/>
                  </a:lnTo>
                  <a:lnTo>
                    <a:pt x="908" y="128"/>
                  </a:lnTo>
                  <a:lnTo>
                    <a:pt x="924" y="127"/>
                  </a:lnTo>
                  <a:lnTo>
                    <a:pt x="943" y="123"/>
                  </a:lnTo>
                  <a:lnTo>
                    <a:pt x="947" y="123"/>
                  </a:lnTo>
                  <a:lnTo>
                    <a:pt x="885" y="16"/>
                  </a:lnTo>
                  <a:lnTo>
                    <a:pt x="968" y="72"/>
                  </a:lnTo>
                  <a:lnTo>
                    <a:pt x="980" y="125"/>
                  </a:lnTo>
                  <a:lnTo>
                    <a:pt x="975" y="127"/>
                  </a:lnTo>
                  <a:lnTo>
                    <a:pt x="975" y="127"/>
                  </a:lnTo>
                  <a:lnTo>
                    <a:pt x="966" y="128"/>
                  </a:lnTo>
                  <a:lnTo>
                    <a:pt x="964" y="129"/>
                  </a:lnTo>
                  <a:lnTo>
                    <a:pt x="976" y="151"/>
                  </a:lnTo>
                  <a:lnTo>
                    <a:pt x="1003" y="151"/>
                  </a:lnTo>
                  <a:lnTo>
                    <a:pt x="1003" y="162"/>
                  </a:lnTo>
                  <a:lnTo>
                    <a:pt x="971" y="162"/>
                  </a:lnTo>
                  <a:lnTo>
                    <a:pt x="953" y="132"/>
                  </a:lnTo>
                  <a:lnTo>
                    <a:pt x="950" y="132"/>
                  </a:lnTo>
                  <a:lnTo>
                    <a:pt x="950" y="132"/>
                  </a:lnTo>
                  <a:lnTo>
                    <a:pt x="928" y="138"/>
                  </a:lnTo>
                  <a:lnTo>
                    <a:pt x="908" y="139"/>
                  </a:lnTo>
                  <a:lnTo>
                    <a:pt x="908" y="139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3" y="139"/>
                  </a:lnTo>
                  <a:lnTo>
                    <a:pt x="893" y="139"/>
                  </a:lnTo>
                  <a:lnTo>
                    <a:pt x="880" y="138"/>
                  </a:lnTo>
                  <a:lnTo>
                    <a:pt x="876" y="136"/>
                  </a:lnTo>
                  <a:lnTo>
                    <a:pt x="874" y="135"/>
                  </a:lnTo>
                  <a:lnTo>
                    <a:pt x="870" y="101"/>
                  </a:lnTo>
                  <a:lnTo>
                    <a:pt x="819" y="113"/>
                  </a:lnTo>
                  <a:lnTo>
                    <a:pt x="822" y="117"/>
                  </a:lnTo>
                  <a:lnTo>
                    <a:pt x="824" y="120"/>
                  </a:lnTo>
                  <a:lnTo>
                    <a:pt x="823" y="123"/>
                  </a:lnTo>
                  <a:lnTo>
                    <a:pt x="823" y="123"/>
                  </a:lnTo>
                  <a:lnTo>
                    <a:pt x="822" y="124"/>
                  </a:lnTo>
                  <a:lnTo>
                    <a:pt x="822" y="124"/>
                  </a:lnTo>
                  <a:lnTo>
                    <a:pt x="820" y="124"/>
                  </a:lnTo>
                  <a:lnTo>
                    <a:pt x="820" y="124"/>
                  </a:lnTo>
                  <a:lnTo>
                    <a:pt x="816" y="125"/>
                  </a:lnTo>
                  <a:lnTo>
                    <a:pt x="815" y="125"/>
                  </a:lnTo>
                  <a:lnTo>
                    <a:pt x="814" y="127"/>
                  </a:lnTo>
                  <a:lnTo>
                    <a:pt x="816" y="128"/>
                  </a:lnTo>
                  <a:lnTo>
                    <a:pt x="816" y="125"/>
                  </a:lnTo>
                  <a:lnTo>
                    <a:pt x="816" y="125"/>
                  </a:lnTo>
                  <a:lnTo>
                    <a:pt x="816" y="125"/>
                  </a:lnTo>
                  <a:lnTo>
                    <a:pt x="816" y="125"/>
                  </a:lnTo>
                  <a:lnTo>
                    <a:pt x="816" y="125"/>
                  </a:lnTo>
                  <a:lnTo>
                    <a:pt x="804" y="125"/>
                  </a:lnTo>
                  <a:lnTo>
                    <a:pt x="803" y="125"/>
                  </a:lnTo>
                  <a:lnTo>
                    <a:pt x="799" y="146"/>
                  </a:lnTo>
                  <a:lnTo>
                    <a:pt x="775" y="132"/>
                  </a:lnTo>
                  <a:lnTo>
                    <a:pt x="766" y="139"/>
                  </a:lnTo>
                  <a:lnTo>
                    <a:pt x="715" y="142"/>
                  </a:lnTo>
                  <a:lnTo>
                    <a:pt x="715" y="142"/>
                  </a:lnTo>
                  <a:lnTo>
                    <a:pt x="715" y="142"/>
                  </a:lnTo>
                  <a:lnTo>
                    <a:pt x="713" y="143"/>
                  </a:lnTo>
                  <a:lnTo>
                    <a:pt x="713" y="143"/>
                  </a:lnTo>
                  <a:lnTo>
                    <a:pt x="710" y="143"/>
                  </a:lnTo>
                  <a:lnTo>
                    <a:pt x="710" y="143"/>
                  </a:lnTo>
                  <a:lnTo>
                    <a:pt x="708" y="142"/>
                  </a:lnTo>
                  <a:lnTo>
                    <a:pt x="611" y="147"/>
                  </a:lnTo>
                  <a:lnTo>
                    <a:pt x="611" y="147"/>
                  </a:lnTo>
                  <a:lnTo>
                    <a:pt x="611" y="147"/>
                  </a:lnTo>
                  <a:lnTo>
                    <a:pt x="603" y="151"/>
                  </a:lnTo>
                  <a:lnTo>
                    <a:pt x="603" y="151"/>
                  </a:lnTo>
                  <a:lnTo>
                    <a:pt x="603" y="151"/>
                  </a:lnTo>
                  <a:lnTo>
                    <a:pt x="603" y="151"/>
                  </a:lnTo>
                  <a:lnTo>
                    <a:pt x="587" y="158"/>
                  </a:lnTo>
                  <a:lnTo>
                    <a:pt x="565" y="166"/>
                  </a:lnTo>
                  <a:lnTo>
                    <a:pt x="536" y="174"/>
                  </a:lnTo>
                  <a:lnTo>
                    <a:pt x="501" y="184"/>
                  </a:lnTo>
                  <a:lnTo>
                    <a:pt x="501" y="184"/>
                  </a:lnTo>
                  <a:lnTo>
                    <a:pt x="485" y="188"/>
                  </a:lnTo>
                  <a:lnTo>
                    <a:pt x="474" y="189"/>
                  </a:lnTo>
                  <a:lnTo>
                    <a:pt x="474" y="189"/>
                  </a:lnTo>
                  <a:lnTo>
                    <a:pt x="470" y="189"/>
                  </a:lnTo>
                  <a:lnTo>
                    <a:pt x="467" y="188"/>
                  </a:lnTo>
                  <a:lnTo>
                    <a:pt x="467" y="188"/>
                  </a:lnTo>
                  <a:lnTo>
                    <a:pt x="465" y="188"/>
                  </a:lnTo>
                  <a:lnTo>
                    <a:pt x="465" y="188"/>
                  </a:lnTo>
                  <a:lnTo>
                    <a:pt x="442" y="191"/>
                  </a:lnTo>
                  <a:lnTo>
                    <a:pt x="423" y="195"/>
                  </a:lnTo>
                  <a:lnTo>
                    <a:pt x="423" y="195"/>
                  </a:lnTo>
                  <a:lnTo>
                    <a:pt x="404" y="198"/>
                  </a:lnTo>
                  <a:lnTo>
                    <a:pt x="389" y="199"/>
                  </a:lnTo>
                  <a:lnTo>
                    <a:pt x="389" y="199"/>
                  </a:lnTo>
                  <a:lnTo>
                    <a:pt x="382" y="199"/>
                  </a:lnTo>
                  <a:lnTo>
                    <a:pt x="375" y="198"/>
                  </a:lnTo>
                  <a:lnTo>
                    <a:pt x="369" y="196"/>
                  </a:lnTo>
                  <a:lnTo>
                    <a:pt x="363" y="192"/>
                  </a:lnTo>
                  <a:lnTo>
                    <a:pt x="363" y="192"/>
                  </a:lnTo>
                  <a:lnTo>
                    <a:pt x="360" y="189"/>
                  </a:lnTo>
                  <a:lnTo>
                    <a:pt x="358" y="188"/>
                  </a:lnTo>
                  <a:lnTo>
                    <a:pt x="356" y="184"/>
                  </a:lnTo>
                  <a:lnTo>
                    <a:pt x="356" y="181"/>
                  </a:lnTo>
                  <a:lnTo>
                    <a:pt x="356" y="181"/>
                  </a:lnTo>
                  <a:lnTo>
                    <a:pt x="356" y="181"/>
                  </a:lnTo>
                  <a:lnTo>
                    <a:pt x="356" y="181"/>
                  </a:lnTo>
                  <a:lnTo>
                    <a:pt x="356" y="181"/>
                  </a:lnTo>
                  <a:lnTo>
                    <a:pt x="358" y="176"/>
                  </a:lnTo>
                  <a:lnTo>
                    <a:pt x="359" y="173"/>
                  </a:lnTo>
                  <a:lnTo>
                    <a:pt x="355" y="172"/>
                  </a:lnTo>
                  <a:lnTo>
                    <a:pt x="355" y="172"/>
                  </a:lnTo>
                  <a:lnTo>
                    <a:pt x="353" y="172"/>
                  </a:lnTo>
                  <a:lnTo>
                    <a:pt x="351" y="170"/>
                  </a:lnTo>
                  <a:lnTo>
                    <a:pt x="351" y="170"/>
                  </a:lnTo>
                  <a:lnTo>
                    <a:pt x="344" y="165"/>
                  </a:lnTo>
                  <a:lnTo>
                    <a:pt x="334" y="158"/>
                  </a:lnTo>
                  <a:lnTo>
                    <a:pt x="334" y="158"/>
                  </a:lnTo>
                  <a:lnTo>
                    <a:pt x="322" y="153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3" y="144"/>
                  </a:lnTo>
                  <a:lnTo>
                    <a:pt x="302" y="143"/>
                  </a:lnTo>
                  <a:lnTo>
                    <a:pt x="300" y="144"/>
                  </a:lnTo>
                  <a:lnTo>
                    <a:pt x="300" y="144"/>
                  </a:lnTo>
                  <a:lnTo>
                    <a:pt x="288" y="153"/>
                  </a:lnTo>
                  <a:lnTo>
                    <a:pt x="281" y="157"/>
                  </a:lnTo>
                  <a:lnTo>
                    <a:pt x="272" y="161"/>
                  </a:lnTo>
                  <a:lnTo>
                    <a:pt x="269" y="162"/>
                  </a:lnTo>
                  <a:lnTo>
                    <a:pt x="270" y="165"/>
                  </a:lnTo>
                  <a:lnTo>
                    <a:pt x="270" y="165"/>
                  </a:lnTo>
                  <a:lnTo>
                    <a:pt x="272" y="174"/>
                  </a:lnTo>
                  <a:lnTo>
                    <a:pt x="272" y="174"/>
                  </a:lnTo>
                  <a:lnTo>
                    <a:pt x="272" y="179"/>
                  </a:lnTo>
                  <a:lnTo>
                    <a:pt x="270" y="183"/>
                  </a:lnTo>
                  <a:lnTo>
                    <a:pt x="270" y="183"/>
                  </a:lnTo>
                  <a:lnTo>
                    <a:pt x="267" y="187"/>
                  </a:lnTo>
                  <a:lnTo>
                    <a:pt x="263" y="191"/>
                  </a:lnTo>
                  <a:lnTo>
                    <a:pt x="258" y="194"/>
                  </a:lnTo>
                  <a:lnTo>
                    <a:pt x="252" y="196"/>
                  </a:lnTo>
                  <a:lnTo>
                    <a:pt x="252" y="196"/>
                  </a:lnTo>
                  <a:lnTo>
                    <a:pt x="244" y="198"/>
                  </a:lnTo>
                  <a:lnTo>
                    <a:pt x="235" y="199"/>
                  </a:lnTo>
                  <a:lnTo>
                    <a:pt x="212" y="200"/>
                  </a:lnTo>
                  <a:lnTo>
                    <a:pt x="212" y="200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203"/>
                  </a:lnTo>
                  <a:lnTo>
                    <a:pt x="210" y="206"/>
                  </a:lnTo>
                  <a:lnTo>
                    <a:pt x="212" y="206"/>
                  </a:lnTo>
                  <a:lnTo>
                    <a:pt x="212" y="206"/>
                  </a:lnTo>
                  <a:lnTo>
                    <a:pt x="212" y="206"/>
                  </a:lnTo>
                  <a:lnTo>
                    <a:pt x="212" y="206"/>
                  </a:lnTo>
                  <a:lnTo>
                    <a:pt x="236" y="204"/>
                  </a:lnTo>
                  <a:lnTo>
                    <a:pt x="246" y="203"/>
                  </a:lnTo>
                  <a:lnTo>
                    <a:pt x="254" y="202"/>
                  </a:lnTo>
                  <a:lnTo>
                    <a:pt x="254" y="202"/>
                  </a:lnTo>
                  <a:lnTo>
                    <a:pt x="261" y="199"/>
                  </a:lnTo>
                  <a:lnTo>
                    <a:pt x="267" y="195"/>
                  </a:lnTo>
                  <a:lnTo>
                    <a:pt x="272" y="189"/>
                  </a:lnTo>
                  <a:lnTo>
                    <a:pt x="274" y="185"/>
                  </a:lnTo>
                  <a:lnTo>
                    <a:pt x="274" y="185"/>
                  </a:lnTo>
                  <a:lnTo>
                    <a:pt x="276" y="180"/>
                  </a:lnTo>
                  <a:lnTo>
                    <a:pt x="277" y="174"/>
                  </a:lnTo>
                  <a:lnTo>
                    <a:pt x="277" y="174"/>
                  </a:lnTo>
                  <a:lnTo>
                    <a:pt x="277" y="169"/>
                  </a:lnTo>
                  <a:lnTo>
                    <a:pt x="274" y="162"/>
                  </a:lnTo>
                  <a:lnTo>
                    <a:pt x="273" y="163"/>
                  </a:lnTo>
                  <a:lnTo>
                    <a:pt x="273" y="166"/>
                  </a:lnTo>
                  <a:lnTo>
                    <a:pt x="273" y="166"/>
                  </a:lnTo>
                  <a:lnTo>
                    <a:pt x="282" y="162"/>
                  </a:lnTo>
                  <a:lnTo>
                    <a:pt x="291" y="158"/>
                  </a:lnTo>
                  <a:lnTo>
                    <a:pt x="304" y="148"/>
                  </a:lnTo>
                  <a:lnTo>
                    <a:pt x="303" y="147"/>
                  </a:lnTo>
                  <a:lnTo>
                    <a:pt x="302" y="150"/>
                  </a:lnTo>
                  <a:lnTo>
                    <a:pt x="302" y="150"/>
                  </a:lnTo>
                  <a:lnTo>
                    <a:pt x="304" y="151"/>
                  </a:lnTo>
                  <a:lnTo>
                    <a:pt x="304" y="151"/>
                  </a:lnTo>
                  <a:lnTo>
                    <a:pt x="319" y="157"/>
                  </a:lnTo>
                  <a:lnTo>
                    <a:pt x="332" y="163"/>
                  </a:lnTo>
                  <a:lnTo>
                    <a:pt x="332" y="163"/>
                  </a:lnTo>
                  <a:lnTo>
                    <a:pt x="341" y="169"/>
                  </a:lnTo>
                  <a:lnTo>
                    <a:pt x="347" y="173"/>
                  </a:lnTo>
                  <a:lnTo>
                    <a:pt x="347" y="173"/>
                  </a:lnTo>
                  <a:lnTo>
                    <a:pt x="351" y="177"/>
                  </a:lnTo>
                  <a:lnTo>
                    <a:pt x="355" y="177"/>
                  </a:lnTo>
                  <a:lnTo>
                    <a:pt x="355" y="174"/>
                  </a:lnTo>
                  <a:lnTo>
                    <a:pt x="352" y="174"/>
                  </a:lnTo>
                  <a:lnTo>
                    <a:pt x="352" y="174"/>
                  </a:lnTo>
                  <a:lnTo>
                    <a:pt x="351" y="181"/>
                  </a:lnTo>
                  <a:lnTo>
                    <a:pt x="351" y="181"/>
                  </a:lnTo>
                  <a:lnTo>
                    <a:pt x="351" y="181"/>
                  </a:lnTo>
                  <a:lnTo>
                    <a:pt x="351" y="181"/>
                  </a:lnTo>
                  <a:lnTo>
                    <a:pt x="351" y="185"/>
                  </a:lnTo>
                  <a:lnTo>
                    <a:pt x="353" y="191"/>
                  </a:lnTo>
                  <a:lnTo>
                    <a:pt x="356" y="194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67" y="200"/>
                  </a:lnTo>
                  <a:lnTo>
                    <a:pt x="374" y="203"/>
                  </a:lnTo>
                  <a:lnTo>
                    <a:pt x="381" y="204"/>
                  </a:lnTo>
                  <a:lnTo>
                    <a:pt x="389" y="204"/>
                  </a:lnTo>
                  <a:lnTo>
                    <a:pt x="389" y="204"/>
                  </a:lnTo>
                  <a:lnTo>
                    <a:pt x="405" y="203"/>
                  </a:lnTo>
                  <a:lnTo>
                    <a:pt x="424" y="200"/>
                  </a:lnTo>
                  <a:lnTo>
                    <a:pt x="424" y="200"/>
                  </a:lnTo>
                  <a:lnTo>
                    <a:pt x="444" y="196"/>
                  </a:lnTo>
                  <a:lnTo>
                    <a:pt x="467" y="194"/>
                  </a:lnTo>
                  <a:lnTo>
                    <a:pt x="465" y="191"/>
                  </a:lnTo>
                  <a:lnTo>
                    <a:pt x="464" y="192"/>
                  </a:lnTo>
                  <a:lnTo>
                    <a:pt x="464" y="192"/>
                  </a:lnTo>
                  <a:lnTo>
                    <a:pt x="468" y="195"/>
                  </a:lnTo>
                  <a:lnTo>
                    <a:pt x="474" y="195"/>
                  </a:lnTo>
                  <a:lnTo>
                    <a:pt x="474" y="195"/>
                  </a:lnTo>
                  <a:lnTo>
                    <a:pt x="486" y="194"/>
                  </a:lnTo>
                  <a:lnTo>
                    <a:pt x="502" y="189"/>
                  </a:lnTo>
                  <a:lnTo>
                    <a:pt x="502" y="189"/>
                  </a:lnTo>
                  <a:lnTo>
                    <a:pt x="538" y="180"/>
                  </a:lnTo>
                  <a:lnTo>
                    <a:pt x="568" y="170"/>
                  </a:lnTo>
                  <a:lnTo>
                    <a:pt x="590" y="162"/>
                  </a:lnTo>
                  <a:lnTo>
                    <a:pt x="606" y="155"/>
                  </a:lnTo>
                  <a:lnTo>
                    <a:pt x="605" y="154"/>
                  </a:lnTo>
                  <a:lnTo>
                    <a:pt x="606" y="155"/>
                  </a:lnTo>
                  <a:lnTo>
                    <a:pt x="606" y="155"/>
                  </a:lnTo>
                  <a:lnTo>
                    <a:pt x="614" y="153"/>
                  </a:lnTo>
                  <a:lnTo>
                    <a:pt x="613" y="150"/>
                  </a:lnTo>
                  <a:lnTo>
                    <a:pt x="613" y="153"/>
                  </a:lnTo>
                  <a:lnTo>
                    <a:pt x="708" y="147"/>
                  </a:lnTo>
                  <a:lnTo>
                    <a:pt x="708" y="144"/>
                  </a:lnTo>
                  <a:lnTo>
                    <a:pt x="707" y="147"/>
                  </a:lnTo>
                  <a:lnTo>
                    <a:pt x="707" y="147"/>
                  </a:lnTo>
                  <a:lnTo>
                    <a:pt x="707" y="147"/>
                  </a:lnTo>
                  <a:lnTo>
                    <a:pt x="707" y="147"/>
                  </a:lnTo>
                  <a:lnTo>
                    <a:pt x="713" y="148"/>
                  </a:lnTo>
                  <a:lnTo>
                    <a:pt x="713" y="148"/>
                  </a:lnTo>
                  <a:lnTo>
                    <a:pt x="718" y="147"/>
                  </a:lnTo>
                  <a:lnTo>
                    <a:pt x="717" y="144"/>
                  </a:lnTo>
                  <a:lnTo>
                    <a:pt x="717" y="147"/>
                  </a:lnTo>
                  <a:lnTo>
                    <a:pt x="768" y="144"/>
                  </a:lnTo>
                  <a:lnTo>
                    <a:pt x="777" y="139"/>
                  </a:lnTo>
                  <a:lnTo>
                    <a:pt x="804" y="155"/>
                  </a:lnTo>
                  <a:lnTo>
                    <a:pt x="807" y="128"/>
                  </a:lnTo>
                  <a:lnTo>
                    <a:pt x="804" y="128"/>
                  </a:lnTo>
                  <a:lnTo>
                    <a:pt x="804" y="131"/>
                  </a:lnTo>
                  <a:lnTo>
                    <a:pt x="804" y="131"/>
                  </a:lnTo>
                  <a:lnTo>
                    <a:pt x="816" y="131"/>
                  </a:lnTo>
                  <a:lnTo>
                    <a:pt x="816" y="128"/>
                  </a:lnTo>
                  <a:lnTo>
                    <a:pt x="816" y="131"/>
                  </a:lnTo>
                  <a:lnTo>
                    <a:pt x="816" y="131"/>
                  </a:lnTo>
                  <a:lnTo>
                    <a:pt x="819" y="131"/>
                  </a:lnTo>
                  <a:lnTo>
                    <a:pt x="819" y="128"/>
                  </a:lnTo>
                  <a:lnTo>
                    <a:pt x="816" y="128"/>
                  </a:lnTo>
                  <a:lnTo>
                    <a:pt x="818" y="131"/>
                  </a:lnTo>
                  <a:lnTo>
                    <a:pt x="818" y="131"/>
                  </a:lnTo>
                  <a:lnTo>
                    <a:pt x="822" y="129"/>
                  </a:lnTo>
                  <a:lnTo>
                    <a:pt x="824" y="128"/>
                  </a:lnTo>
                  <a:lnTo>
                    <a:pt x="824" y="128"/>
                  </a:lnTo>
                  <a:lnTo>
                    <a:pt x="826" y="127"/>
                  </a:lnTo>
                  <a:lnTo>
                    <a:pt x="826" y="127"/>
                  </a:lnTo>
                  <a:lnTo>
                    <a:pt x="827" y="125"/>
                  </a:lnTo>
                  <a:lnTo>
                    <a:pt x="830" y="121"/>
                  </a:lnTo>
                  <a:lnTo>
                    <a:pt x="830" y="120"/>
                  </a:lnTo>
                  <a:lnTo>
                    <a:pt x="827" y="114"/>
                  </a:lnTo>
                  <a:lnTo>
                    <a:pt x="826" y="113"/>
                  </a:lnTo>
                  <a:lnTo>
                    <a:pt x="824" y="114"/>
                  </a:lnTo>
                  <a:lnTo>
                    <a:pt x="824" y="117"/>
                  </a:lnTo>
                  <a:lnTo>
                    <a:pt x="864" y="108"/>
                  </a:lnTo>
                  <a:lnTo>
                    <a:pt x="868" y="138"/>
                  </a:lnTo>
                  <a:lnTo>
                    <a:pt x="872" y="140"/>
                  </a:lnTo>
                  <a:lnTo>
                    <a:pt x="872" y="140"/>
                  </a:lnTo>
                  <a:lnTo>
                    <a:pt x="879" y="143"/>
                  </a:lnTo>
                  <a:lnTo>
                    <a:pt x="893" y="144"/>
                  </a:lnTo>
                  <a:lnTo>
                    <a:pt x="893" y="144"/>
                  </a:lnTo>
                  <a:lnTo>
                    <a:pt x="901" y="146"/>
                  </a:lnTo>
                  <a:lnTo>
                    <a:pt x="901" y="146"/>
                  </a:lnTo>
                  <a:lnTo>
                    <a:pt x="908" y="144"/>
                  </a:lnTo>
                  <a:lnTo>
                    <a:pt x="908" y="144"/>
                  </a:lnTo>
                  <a:lnTo>
                    <a:pt x="930" y="143"/>
                  </a:lnTo>
                  <a:lnTo>
                    <a:pt x="951" y="138"/>
                  </a:lnTo>
                  <a:lnTo>
                    <a:pt x="951" y="135"/>
                  </a:lnTo>
                  <a:lnTo>
                    <a:pt x="949" y="136"/>
                  </a:lnTo>
                  <a:lnTo>
                    <a:pt x="966" y="168"/>
                  </a:lnTo>
                  <a:lnTo>
                    <a:pt x="1009" y="168"/>
                  </a:lnTo>
                  <a:lnTo>
                    <a:pt x="1009" y="146"/>
                  </a:lnTo>
                  <a:lnTo>
                    <a:pt x="980" y="146"/>
                  </a:lnTo>
                  <a:lnTo>
                    <a:pt x="971" y="129"/>
                  </a:lnTo>
                  <a:lnTo>
                    <a:pt x="968" y="131"/>
                  </a:lnTo>
                  <a:lnTo>
                    <a:pt x="969" y="133"/>
                  </a:lnTo>
                  <a:lnTo>
                    <a:pt x="969" y="133"/>
                  </a:lnTo>
                  <a:lnTo>
                    <a:pt x="976" y="132"/>
                  </a:lnTo>
                  <a:lnTo>
                    <a:pt x="986" y="129"/>
                  </a:lnTo>
                  <a:lnTo>
                    <a:pt x="973" y="68"/>
                  </a:lnTo>
                  <a:lnTo>
                    <a:pt x="867" y="0"/>
                  </a:lnTo>
                  <a:lnTo>
                    <a:pt x="940" y="123"/>
                  </a:lnTo>
                  <a:lnTo>
                    <a:pt x="942" y="121"/>
                  </a:lnTo>
                  <a:lnTo>
                    <a:pt x="942" y="118"/>
                  </a:lnTo>
                  <a:lnTo>
                    <a:pt x="942" y="118"/>
                  </a:lnTo>
                  <a:lnTo>
                    <a:pt x="924" y="121"/>
                  </a:lnTo>
                  <a:lnTo>
                    <a:pt x="908" y="123"/>
                  </a:lnTo>
                  <a:lnTo>
                    <a:pt x="908" y="123"/>
                  </a:lnTo>
                  <a:lnTo>
                    <a:pt x="901" y="124"/>
                  </a:lnTo>
                  <a:lnTo>
                    <a:pt x="901" y="124"/>
                  </a:lnTo>
                  <a:lnTo>
                    <a:pt x="894" y="123"/>
                  </a:lnTo>
                  <a:lnTo>
                    <a:pt x="894" y="123"/>
                  </a:lnTo>
                  <a:lnTo>
                    <a:pt x="886" y="123"/>
                  </a:lnTo>
                  <a:lnTo>
                    <a:pt x="886" y="125"/>
                  </a:lnTo>
                  <a:lnTo>
                    <a:pt x="889" y="124"/>
                  </a:lnTo>
                  <a:lnTo>
                    <a:pt x="879" y="57"/>
                  </a:lnTo>
                  <a:lnTo>
                    <a:pt x="859" y="58"/>
                  </a:lnTo>
                  <a:lnTo>
                    <a:pt x="857" y="87"/>
                  </a:lnTo>
                  <a:lnTo>
                    <a:pt x="842" y="90"/>
                  </a:lnTo>
                  <a:lnTo>
                    <a:pt x="857" y="80"/>
                  </a:lnTo>
                  <a:lnTo>
                    <a:pt x="783" y="24"/>
                  </a:lnTo>
                  <a:lnTo>
                    <a:pt x="749" y="19"/>
                  </a:lnTo>
                  <a:lnTo>
                    <a:pt x="680" y="24"/>
                  </a:lnTo>
                  <a:lnTo>
                    <a:pt x="692" y="88"/>
                  </a:lnTo>
                  <a:lnTo>
                    <a:pt x="695" y="87"/>
                  </a:lnTo>
                  <a:lnTo>
                    <a:pt x="697" y="87"/>
                  </a:lnTo>
                  <a:lnTo>
                    <a:pt x="697" y="87"/>
                  </a:lnTo>
                  <a:lnTo>
                    <a:pt x="688" y="61"/>
                  </a:lnTo>
                  <a:lnTo>
                    <a:pt x="677" y="27"/>
                  </a:lnTo>
                  <a:lnTo>
                    <a:pt x="667" y="62"/>
                  </a:lnTo>
                  <a:lnTo>
                    <a:pt x="667" y="62"/>
                  </a:lnTo>
                  <a:lnTo>
                    <a:pt x="666" y="71"/>
                  </a:lnTo>
                  <a:lnTo>
                    <a:pt x="666" y="71"/>
                  </a:lnTo>
                  <a:lnTo>
                    <a:pt x="667" y="80"/>
                  </a:lnTo>
                  <a:lnTo>
                    <a:pt x="672" y="91"/>
                  </a:lnTo>
                  <a:lnTo>
                    <a:pt x="673" y="90"/>
                  </a:lnTo>
                  <a:lnTo>
                    <a:pt x="673" y="87"/>
                  </a:lnTo>
                  <a:lnTo>
                    <a:pt x="673" y="87"/>
                  </a:lnTo>
                  <a:lnTo>
                    <a:pt x="650" y="86"/>
                  </a:lnTo>
                  <a:lnTo>
                    <a:pt x="650" y="86"/>
                  </a:lnTo>
                  <a:lnTo>
                    <a:pt x="643" y="84"/>
                  </a:lnTo>
                  <a:lnTo>
                    <a:pt x="643" y="84"/>
                  </a:lnTo>
                  <a:lnTo>
                    <a:pt x="617" y="76"/>
                  </a:lnTo>
                  <a:lnTo>
                    <a:pt x="579" y="64"/>
                  </a:lnTo>
                  <a:lnTo>
                    <a:pt x="497" y="36"/>
                  </a:lnTo>
                  <a:lnTo>
                    <a:pt x="497" y="36"/>
                  </a:lnTo>
                  <a:lnTo>
                    <a:pt x="483" y="35"/>
                  </a:lnTo>
                  <a:lnTo>
                    <a:pt x="483" y="38"/>
                  </a:lnTo>
                  <a:lnTo>
                    <a:pt x="486" y="38"/>
                  </a:lnTo>
                  <a:lnTo>
                    <a:pt x="486" y="38"/>
                  </a:lnTo>
                  <a:lnTo>
                    <a:pt x="486" y="34"/>
                  </a:lnTo>
                  <a:lnTo>
                    <a:pt x="486" y="34"/>
                  </a:lnTo>
                  <a:lnTo>
                    <a:pt x="485" y="26"/>
                  </a:lnTo>
                  <a:lnTo>
                    <a:pt x="483" y="21"/>
                  </a:lnTo>
                  <a:lnTo>
                    <a:pt x="480" y="17"/>
                  </a:lnTo>
                  <a:lnTo>
                    <a:pt x="480" y="17"/>
                  </a:lnTo>
                  <a:lnTo>
                    <a:pt x="476" y="13"/>
                  </a:lnTo>
                  <a:lnTo>
                    <a:pt x="472" y="12"/>
                  </a:lnTo>
                  <a:lnTo>
                    <a:pt x="468" y="12"/>
                  </a:lnTo>
                  <a:lnTo>
                    <a:pt x="468" y="12"/>
                  </a:lnTo>
                  <a:lnTo>
                    <a:pt x="468" y="12"/>
                  </a:lnTo>
                  <a:lnTo>
                    <a:pt x="468" y="12"/>
                  </a:lnTo>
                  <a:lnTo>
                    <a:pt x="459" y="13"/>
                  </a:lnTo>
                  <a:lnTo>
                    <a:pt x="450" y="17"/>
                  </a:lnTo>
                  <a:lnTo>
                    <a:pt x="450" y="17"/>
                  </a:lnTo>
                  <a:lnTo>
                    <a:pt x="441" y="23"/>
                  </a:lnTo>
                  <a:lnTo>
                    <a:pt x="431" y="30"/>
                  </a:lnTo>
                  <a:lnTo>
                    <a:pt x="433" y="32"/>
                  </a:lnTo>
                  <a:lnTo>
                    <a:pt x="433" y="30"/>
                  </a:lnTo>
                  <a:lnTo>
                    <a:pt x="384" y="24"/>
                  </a:lnTo>
                  <a:lnTo>
                    <a:pt x="384" y="27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1" y="21"/>
                  </a:lnTo>
                  <a:lnTo>
                    <a:pt x="375" y="21"/>
                  </a:lnTo>
                  <a:lnTo>
                    <a:pt x="375" y="21"/>
                  </a:lnTo>
                  <a:lnTo>
                    <a:pt x="371" y="21"/>
                  </a:lnTo>
                  <a:lnTo>
                    <a:pt x="369" y="23"/>
                  </a:lnTo>
                  <a:lnTo>
                    <a:pt x="369" y="23"/>
                  </a:lnTo>
                  <a:lnTo>
                    <a:pt x="369" y="23"/>
                  </a:lnTo>
                  <a:lnTo>
                    <a:pt x="202" y="5"/>
                  </a:lnTo>
                  <a:lnTo>
                    <a:pt x="216" y="88"/>
                  </a:lnTo>
                  <a:lnTo>
                    <a:pt x="222" y="90"/>
                  </a:lnTo>
                  <a:lnTo>
                    <a:pt x="222" y="90"/>
                  </a:lnTo>
                  <a:lnTo>
                    <a:pt x="222" y="90"/>
                  </a:lnTo>
                  <a:lnTo>
                    <a:pt x="231" y="92"/>
                  </a:lnTo>
                  <a:lnTo>
                    <a:pt x="231" y="90"/>
                  </a:lnTo>
                  <a:lnTo>
                    <a:pt x="229" y="87"/>
                  </a:lnTo>
                  <a:lnTo>
                    <a:pt x="229" y="87"/>
                  </a:lnTo>
                  <a:lnTo>
                    <a:pt x="222" y="91"/>
                  </a:lnTo>
                  <a:lnTo>
                    <a:pt x="216" y="97"/>
                  </a:lnTo>
                  <a:lnTo>
                    <a:pt x="217" y="98"/>
                  </a:lnTo>
                  <a:lnTo>
                    <a:pt x="218" y="97"/>
                  </a:lnTo>
                  <a:lnTo>
                    <a:pt x="218" y="97"/>
                  </a:lnTo>
                  <a:lnTo>
                    <a:pt x="213" y="94"/>
                  </a:lnTo>
                  <a:lnTo>
                    <a:pt x="207" y="91"/>
                  </a:lnTo>
                  <a:lnTo>
                    <a:pt x="207" y="94"/>
                  </a:lnTo>
                  <a:lnTo>
                    <a:pt x="210" y="95"/>
                  </a:lnTo>
                  <a:lnTo>
                    <a:pt x="210" y="95"/>
                  </a:lnTo>
                  <a:lnTo>
                    <a:pt x="213" y="90"/>
                  </a:lnTo>
                  <a:lnTo>
                    <a:pt x="214" y="82"/>
                  </a:lnTo>
                  <a:lnTo>
                    <a:pt x="214" y="82"/>
                  </a:lnTo>
                  <a:lnTo>
                    <a:pt x="213" y="76"/>
                  </a:lnTo>
                  <a:lnTo>
                    <a:pt x="213" y="76"/>
                  </a:lnTo>
                  <a:lnTo>
                    <a:pt x="212" y="71"/>
                  </a:lnTo>
                  <a:lnTo>
                    <a:pt x="207" y="64"/>
                  </a:lnTo>
                  <a:lnTo>
                    <a:pt x="203" y="58"/>
                  </a:lnTo>
                  <a:lnTo>
                    <a:pt x="198" y="53"/>
                  </a:lnTo>
                  <a:lnTo>
                    <a:pt x="191" y="49"/>
                  </a:lnTo>
                  <a:lnTo>
                    <a:pt x="183" y="46"/>
                  </a:lnTo>
                  <a:lnTo>
                    <a:pt x="175" y="43"/>
                  </a:lnTo>
                  <a:lnTo>
                    <a:pt x="165" y="43"/>
                  </a:lnTo>
                  <a:lnTo>
                    <a:pt x="165" y="43"/>
                  </a:lnTo>
                  <a:lnTo>
                    <a:pt x="162" y="43"/>
                  </a:lnTo>
                  <a:lnTo>
                    <a:pt x="162" y="43"/>
                  </a:lnTo>
                  <a:lnTo>
                    <a:pt x="162" y="43"/>
                  </a:lnTo>
                  <a:lnTo>
                    <a:pt x="154" y="43"/>
                  </a:lnTo>
                  <a:lnTo>
                    <a:pt x="154" y="43"/>
                  </a:lnTo>
                  <a:lnTo>
                    <a:pt x="141" y="43"/>
                  </a:lnTo>
                  <a:lnTo>
                    <a:pt x="141" y="43"/>
                  </a:lnTo>
                  <a:lnTo>
                    <a:pt x="130" y="43"/>
                  </a:lnTo>
                  <a:lnTo>
                    <a:pt x="130" y="46"/>
                  </a:lnTo>
                  <a:lnTo>
                    <a:pt x="131" y="43"/>
                  </a:lnTo>
                  <a:lnTo>
                    <a:pt x="131" y="43"/>
                  </a:lnTo>
                  <a:lnTo>
                    <a:pt x="126" y="38"/>
                  </a:lnTo>
                  <a:lnTo>
                    <a:pt x="119" y="34"/>
                  </a:lnTo>
                  <a:lnTo>
                    <a:pt x="112" y="31"/>
                  </a:lnTo>
                  <a:lnTo>
                    <a:pt x="104" y="30"/>
                  </a:lnTo>
                  <a:lnTo>
                    <a:pt x="104" y="30"/>
                  </a:lnTo>
                  <a:lnTo>
                    <a:pt x="97" y="28"/>
                  </a:lnTo>
                  <a:lnTo>
                    <a:pt x="97" y="28"/>
                  </a:lnTo>
                  <a:lnTo>
                    <a:pt x="87" y="30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1" y="41"/>
                  </a:lnTo>
                  <a:lnTo>
                    <a:pt x="67" y="50"/>
                  </a:lnTo>
                  <a:lnTo>
                    <a:pt x="67" y="50"/>
                  </a:lnTo>
                  <a:lnTo>
                    <a:pt x="61" y="60"/>
                  </a:lnTo>
                  <a:lnTo>
                    <a:pt x="56" y="69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31" y="108"/>
                  </a:lnTo>
                  <a:lnTo>
                    <a:pt x="26" y="117"/>
                  </a:lnTo>
                  <a:lnTo>
                    <a:pt x="22" y="125"/>
                  </a:lnTo>
                  <a:lnTo>
                    <a:pt x="24" y="127"/>
                  </a:lnTo>
                  <a:lnTo>
                    <a:pt x="26" y="124"/>
                  </a:lnTo>
                  <a:lnTo>
                    <a:pt x="26" y="124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22" y="117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2" y="103"/>
                  </a:lnTo>
                  <a:lnTo>
                    <a:pt x="23" y="94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42" y="50"/>
                  </a:lnTo>
                  <a:lnTo>
                    <a:pt x="53" y="30"/>
                  </a:lnTo>
                  <a:lnTo>
                    <a:pt x="55" y="28"/>
                  </a:lnTo>
                  <a:lnTo>
                    <a:pt x="37" y="16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27" y="31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9" y="68"/>
                  </a:lnTo>
                  <a:lnTo>
                    <a:pt x="4" y="82"/>
                  </a:lnTo>
                  <a:lnTo>
                    <a:pt x="1" y="97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" y="124"/>
                  </a:lnTo>
                  <a:lnTo>
                    <a:pt x="3" y="131"/>
                  </a:lnTo>
                  <a:lnTo>
                    <a:pt x="7" y="136"/>
                  </a:lnTo>
                  <a:lnTo>
                    <a:pt x="7" y="136"/>
                  </a:lnTo>
                  <a:lnTo>
                    <a:pt x="12" y="142"/>
                  </a:lnTo>
                  <a:lnTo>
                    <a:pt x="19" y="146"/>
                  </a:lnTo>
                  <a:lnTo>
                    <a:pt x="20" y="143"/>
                  </a:lnTo>
                  <a:lnTo>
                    <a:pt x="18" y="143"/>
                  </a:lnTo>
                  <a:lnTo>
                    <a:pt x="18" y="143"/>
                  </a:lnTo>
                  <a:lnTo>
                    <a:pt x="18" y="147"/>
                  </a:lnTo>
                  <a:lnTo>
                    <a:pt x="18" y="147"/>
                  </a:lnTo>
                  <a:lnTo>
                    <a:pt x="18" y="155"/>
                  </a:lnTo>
                  <a:lnTo>
                    <a:pt x="18" y="155"/>
                  </a:lnTo>
                  <a:lnTo>
                    <a:pt x="22" y="163"/>
                  </a:lnTo>
                  <a:lnTo>
                    <a:pt x="26" y="172"/>
                  </a:lnTo>
                  <a:lnTo>
                    <a:pt x="34" y="179"/>
                  </a:lnTo>
                  <a:lnTo>
                    <a:pt x="44" y="185"/>
                  </a:lnTo>
                  <a:lnTo>
                    <a:pt x="44" y="185"/>
                  </a:lnTo>
                  <a:lnTo>
                    <a:pt x="55" y="191"/>
                  </a:lnTo>
                  <a:lnTo>
                    <a:pt x="60" y="194"/>
                  </a:lnTo>
                  <a:lnTo>
                    <a:pt x="65" y="194"/>
                  </a:lnTo>
                  <a:lnTo>
                    <a:pt x="65" y="194"/>
                  </a:lnTo>
                  <a:lnTo>
                    <a:pt x="70" y="194"/>
                  </a:lnTo>
                  <a:lnTo>
                    <a:pt x="74" y="191"/>
                  </a:lnTo>
                  <a:lnTo>
                    <a:pt x="74" y="191"/>
                  </a:lnTo>
                  <a:lnTo>
                    <a:pt x="76" y="189"/>
                  </a:lnTo>
                  <a:lnTo>
                    <a:pt x="78" y="187"/>
                  </a:lnTo>
                  <a:lnTo>
                    <a:pt x="78" y="181"/>
                  </a:lnTo>
                  <a:lnTo>
                    <a:pt x="78" y="181"/>
                  </a:lnTo>
                  <a:lnTo>
                    <a:pt x="78" y="176"/>
                  </a:lnTo>
                  <a:lnTo>
                    <a:pt x="76" y="172"/>
                  </a:lnTo>
                  <a:lnTo>
                    <a:pt x="76" y="172"/>
                  </a:lnTo>
                  <a:lnTo>
                    <a:pt x="75" y="166"/>
                  </a:lnTo>
                  <a:lnTo>
                    <a:pt x="75" y="161"/>
                  </a:lnTo>
                  <a:lnTo>
                    <a:pt x="75" y="161"/>
                  </a:lnTo>
                  <a:lnTo>
                    <a:pt x="75" y="157"/>
                  </a:lnTo>
                  <a:lnTo>
                    <a:pt x="75" y="157"/>
                  </a:lnTo>
                  <a:lnTo>
                    <a:pt x="78" y="155"/>
                  </a:lnTo>
                  <a:lnTo>
                    <a:pt x="82" y="154"/>
                  </a:lnTo>
                  <a:lnTo>
                    <a:pt x="82" y="154"/>
                  </a:lnTo>
                  <a:lnTo>
                    <a:pt x="89" y="153"/>
                  </a:lnTo>
                  <a:lnTo>
                    <a:pt x="100" y="151"/>
                  </a:lnTo>
                  <a:lnTo>
                    <a:pt x="100" y="151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109" y="151"/>
                  </a:lnTo>
                  <a:lnTo>
                    <a:pt x="109" y="151"/>
                  </a:lnTo>
                  <a:lnTo>
                    <a:pt x="126" y="151"/>
                  </a:lnTo>
                  <a:lnTo>
                    <a:pt x="139" y="150"/>
                  </a:lnTo>
                  <a:lnTo>
                    <a:pt x="138" y="147"/>
                  </a:lnTo>
                  <a:lnTo>
                    <a:pt x="135" y="148"/>
                  </a:lnTo>
                  <a:lnTo>
                    <a:pt x="135" y="148"/>
                  </a:lnTo>
                  <a:lnTo>
                    <a:pt x="141" y="157"/>
                  </a:lnTo>
                  <a:lnTo>
                    <a:pt x="147" y="163"/>
                  </a:lnTo>
                  <a:lnTo>
                    <a:pt x="156" y="170"/>
                  </a:lnTo>
                  <a:lnTo>
                    <a:pt x="166" y="174"/>
                  </a:lnTo>
                  <a:lnTo>
                    <a:pt x="166" y="172"/>
                  </a:lnTo>
                  <a:lnTo>
                    <a:pt x="164" y="173"/>
                  </a:lnTo>
                  <a:lnTo>
                    <a:pt x="164" y="173"/>
                  </a:lnTo>
                  <a:lnTo>
                    <a:pt x="166" y="181"/>
                  </a:lnTo>
                  <a:lnTo>
                    <a:pt x="166" y="181"/>
                  </a:lnTo>
                  <a:lnTo>
                    <a:pt x="171" y="189"/>
                  </a:lnTo>
                  <a:lnTo>
                    <a:pt x="173" y="194"/>
                  </a:lnTo>
                  <a:lnTo>
                    <a:pt x="179" y="198"/>
                  </a:lnTo>
                  <a:lnTo>
                    <a:pt x="179" y="198"/>
                  </a:lnTo>
                  <a:lnTo>
                    <a:pt x="184" y="202"/>
                  </a:lnTo>
                  <a:lnTo>
                    <a:pt x="191" y="204"/>
                  </a:lnTo>
                  <a:lnTo>
                    <a:pt x="201" y="206"/>
                  </a:lnTo>
                  <a:lnTo>
                    <a:pt x="210" y="206"/>
                  </a:lnTo>
                  <a:lnTo>
                    <a:pt x="210" y="206"/>
                  </a:lnTo>
                  <a:lnTo>
                    <a:pt x="210" y="203"/>
                  </a:lnTo>
                  <a:close/>
                  <a:moveTo>
                    <a:pt x="184" y="176"/>
                  </a:moveTo>
                  <a:lnTo>
                    <a:pt x="181" y="176"/>
                  </a:lnTo>
                  <a:lnTo>
                    <a:pt x="181" y="176"/>
                  </a:lnTo>
                  <a:lnTo>
                    <a:pt x="186" y="183"/>
                  </a:lnTo>
                  <a:lnTo>
                    <a:pt x="192" y="187"/>
                  </a:lnTo>
                  <a:lnTo>
                    <a:pt x="192" y="187"/>
                  </a:lnTo>
                  <a:lnTo>
                    <a:pt x="199" y="189"/>
                  </a:lnTo>
                  <a:lnTo>
                    <a:pt x="209" y="189"/>
                  </a:lnTo>
                  <a:lnTo>
                    <a:pt x="209" y="189"/>
                  </a:lnTo>
                  <a:lnTo>
                    <a:pt x="212" y="189"/>
                  </a:lnTo>
                  <a:lnTo>
                    <a:pt x="212" y="187"/>
                  </a:lnTo>
                  <a:lnTo>
                    <a:pt x="212" y="189"/>
                  </a:lnTo>
                  <a:lnTo>
                    <a:pt x="212" y="189"/>
                  </a:lnTo>
                  <a:lnTo>
                    <a:pt x="233" y="189"/>
                  </a:lnTo>
                  <a:lnTo>
                    <a:pt x="248" y="185"/>
                  </a:lnTo>
                  <a:lnTo>
                    <a:pt x="248" y="185"/>
                  </a:lnTo>
                  <a:lnTo>
                    <a:pt x="257" y="183"/>
                  </a:lnTo>
                  <a:lnTo>
                    <a:pt x="257" y="183"/>
                  </a:lnTo>
                  <a:lnTo>
                    <a:pt x="259" y="179"/>
                  </a:lnTo>
                  <a:lnTo>
                    <a:pt x="259" y="179"/>
                  </a:lnTo>
                  <a:lnTo>
                    <a:pt x="261" y="174"/>
                  </a:lnTo>
                  <a:lnTo>
                    <a:pt x="261" y="174"/>
                  </a:lnTo>
                  <a:lnTo>
                    <a:pt x="259" y="168"/>
                  </a:lnTo>
                  <a:lnTo>
                    <a:pt x="258" y="165"/>
                  </a:lnTo>
                  <a:lnTo>
                    <a:pt x="257" y="165"/>
                  </a:lnTo>
                  <a:lnTo>
                    <a:pt x="257" y="165"/>
                  </a:lnTo>
                  <a:lnTo>
                    <a:pt x="239" y="169"/>
                  </a:lnTo>
                  <a:lnTo>
                    <a:pt x="218" y="172"/>
                  </a:lnTo>
                  <a:lnTo>
                    <a:pt x="218" y="172"/>
                  </a:lnTo>
                  <a:lnTo>
                    <a:pt x="195" y="173"/>
                  </a:lnTo>
                  <a:lnTo>
                    <a:pt x="195" y="173"/>
                  </a:lnTo>
                  <a:lnTo>
                    <a:pt x="184" y="173"/>
                  </a:lnTo>
                  <a:lnTo>
                    <a:pt x="180" y="172"/>
                  </a:lnTo>
                  <a:lnTo>
                    <a:pt x="181" y="176"/>
                  </a:lnTo>
                  <a:lnTo>
                    <a:pt x="184" y="176"/>
                  </a:lnTo>
                  <a:lnTo>
                    <a:pt x="184" y="179"/>
                  </a:lnTo>
                  <a:lnTo>
                    <a:pt x="184" y="179"/>
                  </a:lnTo>
                  <a:lnTo>
                    <a:pt x="195" y="179"/>
                  </a:lnTo>
                  <a:lnTo>
                    <a:pt x="195" y="179"/>
                  </a:lnTo>
                  <a:lnTo>
                    <a:pt x="218" y="177"/>
                  </a:lnTo>
                  <a:lnTo>
                    <a:pt x="218" y="177"/>
                  </a:lnTo>
                  <a:lnTo>
                    <a:pt x="240" y="174"/>
                  </a:lnTo>
                  <a:lnTo>
                    <a:pt x="258" y="170"/>
                  </a:lnTo>
                  <a:lnTo>
                    <a:pt x="257" y="168"/>
                  </a:lnTo>
                  <a:lnTo>
                    <a:pt x="254" y="169"/>
                  </a:lnTo>
                  <a:lnTo>
                    <a:pt x="254" y="169"/>
                  </a:lnTo>
                  <a:lnTo>
                    <a:pt x="255" y="174"/>
                  </a:lnTo>
                  <a:lnTo>
                    <a:pt x="255" y="174"/>
                  </a:lnTo>
                  <a:lnTo>
                    <a:pt x="255" y="176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52" y="177"/>
                  </a:lnTo>
                  <a:lnTo>
                    <a:pt x="248" y="180"/>
                  </a:lnTo>
                  <a:lnTo>
                    <a:pt x="240" y="183"/>
                  </a:lnTo>
                  <a:lnTo>
                    <a:pt x="228" y="184"/>
                  </a:lnTo>
                  <a:lnTo>
                    <a:pt x="212" y="184"/>
                  </a:lnTo>
                  <a:lnTo>
                    <a:pt x="212" y="184"/>
                  </a:lnTo>
                  <a:lnTo>
                    <a:pt x="212" y="184"/>
                  </a:lnTo>
                  <a:lnTo>
                    <a:pt x="212" y="184"/>
                  </a:lnTo>
                  <a:lnTo>
                    <a:pt x="209" y="184"/>
                  </a:lnTo>
                  <a:lnTo>
                    <a:pt x="209" y="184"/>
                  </a:lnTo>
                  <a:lnTo>
                    <a:pt x="201" y="184"/>
                  </a:lnTo>
                  <a:lnTo>
                    <a:pt x="194" y="181"/>
                  </a:lnTo>
                  <a:lnTo>
                    <a:pt x="194" y="181"/>
                  </a:lnTo>
                  <a:lnTo>
                    <a:pt x="190" y="179"/>
                  </a:lnTo>
                  <a:lnTo>
                    <a:pt x="187" y="174"/>
                  </a:lnTo>
                  <a:lnTo>
                    <a:pt x="184" y="176"/>
                  </a:lnTo>
                  <a:lnTo>
                    <a:pt x="184" y="179"/>
                  </a:lnTo>
                  <a:lnTo>
                    <a:pt x="184" y="176"/>
                  </a:lnTo>
                  <a:close/>
                  <a:moveTo>
                    <a:pt x="370" y="181"/>
                  </a:moveTo>
                  <a:lnTo>
                    <a:pt x="369" y="183"/>
                  </a:lnTo>
                  <a:lnTo>
                    <a:pt x="369" y="183"/>
                  </a:lnTo>
                  <a:lnTo>
                    <a:pt x="374" y="185"/>
                  </a:lnTo>
                  <a:lnTo>
                    <a:pt x="378" y="187"/>
                  </a:lnTo>
                  <a:lnTo>
                    <a:pt x="389" y="188"/>
                  </a:lnTo>
                  <a:lnTo>
                    <a:pt x="389" y="188"/>
                  </a:lnTo>
                  <a:lnTo>
                    <a:pt x="404" y="187"/>
                  </a:lnTo>
                  <a:lnTo>
                    <a:pt x="422" y="184"/>
                  </a:lnTo>
                  <a:lnTo>
                    <a:pt x="422" y="184"/>
                  </a:lnTo>
                  <a:lnTo>
                    <a:pt x="441" y="180"/>
                  </a:lnTo>
                  <a:lnTo>
                    <a:pt x="465" y="177"/>
                  </a:lnTo>
                  <a:lnTo>
                    <a:pt x="467" y="177"/>
                  </a:lnTo>
                  <a:lnTo>
                    <a:pt x="467" y="176"/>
                  </a:lnTo>
                  <a:lnTo>
                    <a:pt x="467" y="176"/>
                  </a:lnTo>
                  <a:lnTo>
                    <a:pt x="478" y="169"/>
                  </a:lnTo>
                  <a:lnTo>
                    <a:pt x="497" y="157"/>
                  </a:lnTo>
                  <a:lnTo>
                    <a:pt x="504" y="154"/>
                  </a:lnTo>
                  <a:lnTo>
                    <a:pt x="448" y="136"/>
                  </a:lnTo>
                  <a:lnTo>
                    <a:pt x="446" y="133"/>
                  </a:lnTo>
                  <a:lnTo>
                    <a:pt x="442" y="124"/>
                  </a:lnTo>
                  <a:lnTo>
                    <a:pt x="441" y="135"/>
                  </a:lnTo>
                  <a:lnTo>
                    <a:pt x="441" y="135"/>
                  </a:lnTo>
                  <a:lnTo>
                    <a:pt x="441" y="139"/>
                  </a:lnTo>
                  <a:lnTo>
                    <a:pt x="441" y="139"/>
                  </a:lnTo>
                  <a:lnTo>
                    <a:pt x="438" y="143"/>
                  </a:lnTo>
                  <a:lnTo>
                    <a:pt x="435" y="146"/>
                  </a:lnTo>
                  <a:lnTo>
                    <a:pt x="429" y="150"/>
                  </a:lnTo>
                  <a:lnTo>
                    <a:pt x="429" y="150"/>
                  </a:lnTo>
                  <a:lnTo>
                    <a:pt x="418" y="153"/>
                  </a:lnTo>
                  <a:lnTo>
                    <a:pt x="403" y="154"/>
                  </a:lnTo>
                  <a:lnTo>
                    <a:pt x="403" y="154"/>
                  </a:lnTo>
                  <a:lnTo>
                    <a:pt x="396" y="154"/>
                  </a:lnTo>
                  <a:lnTo>
                    <a:pt x="396" y="154"/>
                  </a:lnTo>
                  <a:lnTo>
                    <a:pt x="396" y="154"/>
                  </a:lnTo>
                  <a:lnTo>
                    <a:pt x="393" y="154"/>
                  </a:lnTo>
                  <a:lnTo>
                    <a:pt x="392" y="154"/>
                  </a:lnTo>
                  <a:lnTo>
                    <a:pt x="392" y="154"/>
                  </a:lnTo>
                  <a:lnTo>
                    <a:pt x="392" y="154"/>
                  </a:lnTo>
                  <a:lnTo>
                    <a:pt x="375" y="169"/>
                  </a:lnTo>
                  <a:lnTo>
                    <a:pt x="375" y="169"/>
                  </a:lnTo>
                  <a:lnTo>
                    <a:pt x="370" y="174"/>
                  </a:lnTo>
                  <a:lnTo>
                    <a:pt x="370" y="174"/>
                  </a:lnTo>
                  <a:lnTo>
                    <a:pt x="367" y="180"/>
                  </a:lnTo>
                  <a:lnTo>
                    <a:pt x="367" y="183"/>
                  </a:lnTo>
                  <a:lnTo>
                    <a:pt x="369" y="183"/>
                  </a:lnTo>
                  <a:lnTo>
                    <a:pt x="370" y="181"/>
                  </a:lnTo>
                  <a:lnTo>
                    <a:pt x="373" y="181"/>
                  </a:lnTo>
                  <a:lnTo>
                    <a:pt x="373" y="181"/>
                  </a:lnTo>
                  <a:lnTo>
                    <a:pt x="374" y="179"/>
                  </a:lnTo>
                  <a:lnTo>
                    <a:pt x="374" y="179"/>
                  </a:lnTo>
                  <a:lnTo>
                    <a:pt x="382" y="169"/>
                  </a:lnTo>
                  <a:lnTo>
                    <a:pt x="394" y="158"/>
                  </a:lnTo>
                  <a:lnTo>
                    <a:pt x="393" y="157"/>
                  </a:lnTo>
                  <a:lnTo>
                    <a:pt x="393" y="159"/>
                  </a:lnTo>
                  <a:lnTo>
                    <a:pt x="393" y="159"/>
                  </a:lnTo>
                  <a:lnTo>
                    <a:pt x="396" y="159"/>
                  </a:lnTo>
                  <a:lnTo>
                    <a:pt x="396" y="159"/>
                  </a:lnTo>
                  <a:lnTo>
                    <a:pt x="396" y="159"/>
                  </a:lnTo>
                  <a:lnTo>
                    <a:pt x="403" y="159"/>
                  </a:lnTo>
                  <a:lnTo>
                    <a:pt x="403" y="159"/>
                  </a:lnTo>
                  <a:lnTo>
                    <a:pt x="419" y="158"/>
                  </a:lnTo>
                  <a:lnTo>
                    <a:pt x="431" y="155"/>
                  </a:lnTo>
                  <a:lnTo>
                    <a:pt x="431" y="155"/>
                  </a:lnTo>
                  <a:lnTo>
                    <a:pt x="435" y="153"/>
                  </a:lnTo>
                  <a:lnTo>
                    <a:pt x="439" y="150"/>
                  </a:lnTo>
                  <a:lnTo>
                    <a:pt x="444" y="146"/>
                  </a:lnTo>
                  <a:lnTo>
                    <a:pt x="445" y="142"/>
                  </a:lnTo>
                  <a:lnTo>
                    <a:pt x="445" y="142"/>
                  </a:lnTo>
                  <a:lnTo>
                    <a:pt x="446" y="135"/>
                  </a:lnTo>
                  <a:lnTo>
                    <a:pt x="444" y="135"/>
                  </a:lnTo>
                  <a:lnTo>
                    <a:pt x="441" y="136"/>
                  </a:lnTo>
                  <a:lnTo>
                    <a:pt x="442" y="139"/>
                  </a:lnTo>
                  <a:lnTo>
                    <a:pt x="444" y="140"/>
                  </a:lnTo>
                  <a:lnTo>
                    <a:pt x="495" y="157"/>
                  </a:lnTo>
                  <a:lnTo>
                    <a:pt x="495" y="155"/>
                  </a:lnTo>
                  <a:lnTo>
                    <a:pt x="495" y="153"/>
                  </a:lnTo>
                  <a:lnTo>
                    <a:pt x="495" y="153"/>
                  </a:lnTo>
                  <a:lnTo>
                    <a:pt x="475" y="163"/>
                  </a:lnTo>
                  <a:lnTo>
                    <a:pt x="464" y="172"/>
                  </a:lnTo>
                  <a:lnTo>
                    <a:pt x="465" y="174"/>
                  </a:lnTo>
                  <a:lnTo>
                    <a:pt x="465" y="172"/>
                  </a:lnTo>
                  <a:lnTo>
                    <a:pt x="465" y="172"/>
                  </a:lnTo>
                  <a:lnTo>
                    <a:pt x="441" y="174"/>
                  </a:lnTo>
                  <a:lnTo>
                    <a:pt x="420" y="179"/>
                  </a:lnTo>
                  <a:lnTo>
                    <a:pt x="420" y="179"/>
                  </a:lnTo>
                  <a:lnTo>
                    <a:pt x="403" y="181"/>
                  </a:lnTo>
                  <a:lnTo>
                    <a:pt x="389" y="183"/>
                  </a:lnTo>
                  <a:lnTo>
                    <a:pt x="389" y="183"/>
                  </a:lnTo>
                  <a:lnTo>
                    <a:pt x="379" y="181"/>
                  </a:lnTo>
                  <a:lnTo>
                    <a:pt x="371" y="179"/>
                  </a:lnTo>
                  <a:lnTo>
                    <a:pt x="370" y="181"/>
                  </a:lnTo>
                  <a:lnTo>
                    <a:pt x="373" y="181"/>
                  </a:lnTo>
                  <a:lnTo>
                    <a:pt x="370" y="181"/>
                  </a:lnTo>
                  <a:close/>
                  <a:moveTo>
                    <a:pt x="35" y="146"/>
                  </a:moveTo>
                  <a:lnTo>
                    <a:pt x="33" y="146"/>
                  </a:lnTo>
                  <a:lnTo>
                    <a:pt x="33" y="147"/>
                  </a:lnTo>
                  <a:lnTo>
                    <a:pt x="33" y="147"/>
                  </a:lnTo>
                  <a:lnTo>
                    <a:pt x="34" y="151"/>
                  </a:lnTo>
                  <a:lnTo>
                    <a:pt x="34" y="151"/>
                  </a:lnTo>
                  <a:lnTo>
                    <a:pt x="35" y="157"/>
                  </a:lnTo>
                  <a:lnTo>
                    <a:pt x="40" y="162"/>
                  </a:lnTo>
                  <a:lnTo>
                    <a:pt x="40" y="162"/>
                  </a:lnTo>
                  <a:lnTo>
                    <a:pt x="45" y="166"/>
                  </a:lnTo>
                  <a:lnTo>
                    <a:pt x="52" y="170"/>
                  </a:lnTo>
                  <a:lnTo>
                    <a:pt x="52" y="170"/>
                  </a:lnTo>
                  <a:lnTo>
                    <a:pt x="56" y="173"/>
                  </a:lnTo>
                  <a:lnTo>
                    <a:pt x="61" y="176"/>
                  </a:lnTo>
                  <a:lnTo>
                    <a:pt x="60" y="170"/>
                  </a:lnTo>
                  <a:lnTo>
                    <a:pt x="60" y="170"/>
                  </a:lnTo>
                  <a:lnTo>
                    <a:pt x="59" y="161"/>
                  </a:lnTo>
                  <a:lnTo>
                    <a:pt x="59" y="161"/>
                  </a:lnTo>
                  <a:lnTo>
                    <a:pt x="59" y="154"/>
                  </a:lnTo>
                  <a:lnTo>
                    <a:pt x="63" y="147"/>
                  </a:lnTo>
                  <a:lnTo>
                    <a:pt x="63" y="147"/>
                  </a:lnTo>
                  <a:lnTo>
                    <a:pt x="63" y="147"/>
                  </a:lnTo>
                  <a:lnTo>
                    <a:pt x="64" y="144"/>
                  </a:lnTo>
                  <a:lnTo>
                    <a:pt x="71" y="138"/>
                  </a:lnTo>
                  <a:lnTo>
                    <a:pt x="61" y="140"/>
                  </a:lnTo>
                  <a:lnTo>
                    <a:pt x="61" y="140"/>
                  </a:lnTo>
                  <a:lnTo>
                    <a:pt x="49" y="143"/>
                  </a:lnTo>
                  <a:lnTo>
                    <a:pt x="38" y="143"/>
                  </a:lnTo>
                  <a:lnTo>
                    <a:pt x="38" y="143"/>
                  </a:lnTo>
                  <a:lnTo>
                    <a:pt x="37" y="143"/>
                  </a:lnTo>
                  <a:lnTo>
                    <a:pt x="34" y="143"/>
                  </a:lnTo>
                  <a:lnTo>
                    <a:pt x="33" y="146"/>
                  </a:lnTo>
                  <a:lnTo>
                    <a:pt x="35" y="146"/>
                  </a:lnTo>
                  <a:lnTo>
                    <a:pt x="35" y="148"/>
                  </a:lnTo>
                  <a:lnTo>
                    <a:pt x="35" y="148"/>
                  </a:lnTo>
                  <a:lnTo>
                    <a:pt x="38" y="148"/>
                  </a:lnTo>
                  <a:lnTo>
                    <a:pt x="38" y="148"/>
                  </a:lnTo>
                  <a:lnTo>
                    <a:pt x="50" y="148"/>
                  </a:lnTo>
                  <a:lnTo>
                    <a:pt x="63" y="146"/>
                  </a:lnTo>
                  <a:lnTo>
                    <a:pt x="63" y="143"/>
                  </a:lnTo>
                  <a:lnTo>
                    <a:pt x="60" y="142"/>
                  </a:lnTo>
                  <a:lnTo>
                    <a:pt x="60" y="142"/>
                  </a:lnTo>
                  <a:lnTo>
                    <a:pt x="59" y="144"/>
                  </a:lnTo>
                  <a:lnTo>
                    <a:pt x="59" y="144"/>
                  </a:lnTo>
                  <a:lnTo>
                    <a:pt x="59" y="144"/>
                  </a:lnTo>
                  <a:lnTo>
                    <a:pt x="59" y="144"/>
                  </a:lnTo>
                  <a:lnTo>
                    <a:pt x="56" y="148"/>
                  </a:lnTo>
                  <a:lnTo>
                    <a:pt x="53" y="153"/>
                  </a:lnTo>
                  <a:lnTo>
                    <a:pt x="53" y="161"/>
                  </a:lnTo>
                  <a:lnTo>
                    <a:pt x="53" y="161"/>
                  </a:lnTo>
                  <a:lnTo>
                    <a:pt x="55" y="172"/>
                  </a:lnTo>
                  <a:lnTo>
                    <a:pt x="57" y="170"/>
                  </a:lnTo>
                  <a:lnTo>
                    <a:pt x="59" y="169"/>
                  </a:lnTo>
                  <a:lnTo>
                    <a:pt x="59" y="169"/>
                  </a:lnTo>
                  <a:lnTo>
                    <a:pt x="55" y="166"/>
                  </a:lnTo>
                  <a:lnTo>
                    <a:pt x="55" y="166"/>
                  </a:lnTo>
                  <a:lnTo>
                    <a:pt x="48" y="162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1" y="154"/>
                  </a:lnTo>
                  <a:lnTo>
                    <a:pt x="40" y="150"/>
                  </a:lnTo>
                  <a:lnTo>
                    <a:pt x="40" y="150"/>
                  </a:lnTo>
                  <a:lnTo>
                    <a:pt x="38" y="147"/>
                  </a:lnTo>
                  <a:lnTo>
                    <a:pt x="38" y="146"/>
                  </a:lnTo>
                  <a:lnTo>
                    <a:pt x="35" y="146"/>
                  </a:lnTo>
                  <a:lnTo>
                    <a:pt x="35" y="148"/>
                  </a:lnTo>
                  <a:lnTo>
                    <a:pt x="35" y="146"/>
                  </a:lnTo>
                  <a:close/>
                  <a:moveTo>
                    <a:pt x="509" y="166"/>
                  </a:moveTo>
                  <a:lnTo>
                    <a:pt x="506" y="165"/>
                  </a:lnTo>
                  <a:lnTo>
                    <a:pt x="506" y="165"/>
                  </a:lnTo>
                  <a:lnTo>
                    <a:pt x="505" y="168"/>
                  </a:lnTo>
                  <a:lnTo>
                    <a:pt x="501" y="173"/>
                  </a:lnTo>
                  <a:lnTo>
                    <a:pt x="508" y="172"/>
                  </a:lnTo>
                  <a:lnTo>
                    <a:pt x="508" y="172"/>
                  </a:lnTo>
                  <a:lnTo>
                    <a:pt x="539" y="162"/>
                  </a:lnTo>
                  <a:lnTo>
                    <a:pt x="564" y="155"/>
                  </a:lnTo>
                  <a:lnTo>
                    <a:pt x="581" y="148"/>
                  </a:lnTo>
                  <a:lnTo>
                    <a:pt x="535" y="151"/>
                  </a:lnTo>
                  <a:lnTo>
                    <a:pt x="535" y="151"/>
                  </a:lnTo>
                  <a:lnTo>
                    <a:pt x="535" y="151"/>
                  </a:lnTo>
                  <a:lnTo>
                    <a:pt x="508" y="165"/>
                  </a:lnTo>
                  <a:lnTo>
                    <a:pt x="506" y="165"/>
                  </a:lnTo>
                  <a:lnTo>
                    <a:pt x="506" y="165"/>
                  </a:lnTo>
                  <a:lnTo>
                    <a:pt x="509" y="166"/>
                  </a:lnTo>
                  <a:lnTo>
                    <a:pt x="510" y="169"/>
                  </a:lnTo>
                  <a:lnTo>
                    <a:pt x="510" y="169"/>
                  </a:lnTo>
                  <a:lnTo>
                    <a:pt x="536" y="157"/>
                  </a:lnTo>
                  <a:lnTo>
                    <a:pt x="535" y="154"/>
                  </a:lnTo>
                  <a:lnTo>
                    <a:pt x="536" y="157"/>
                  </a:lnTo>
                  <a:lnTo>
                    <a:pt x="564" y="155"/>
                  </a:lnTo>
                  <a:lnTo>
                    <a:pt x="562" y="153"/>
                  </a:lnTo>
                  <a:lnTo>
                    <a:pt x="562" y="150"/>
                  </a:lnTo>
                  <a:lnTo>
                    <a:pt x="562" y="150"/>
                  </a:lnTo>
                  <a:lnTo>
                    <a:pt x="538" y="158"/>
                  </a:lnTo>
                  <a:lnTo>
                    <a:pt x="506" y="166"/>
                  </a:lnTo>
                  <a:lnTo>
                    <a:pt x="508" y="169"/>
                  </a:lnTo>
                  <a:lnTo>
                    <a:pt x="509" y="170"/>
                  </a:lnTo>
                  <a:lnTo>
                    <a:pt x="509" y="170"/>
                  </a:lnTo>
                  <a:lnTo>
                    <a:pt x="510" y="168"/>
                  </a:lnTo>
                  <a:lnTo>
                    <a:pt x="509" y="166"/>
                  </a:lnTo>
                  <a:lnTo>
                    <a:pt x="510" y="169"/>
                  </a:lnTo>
                  <a:lnTo>
                    <a:pt x="509" y="166"/>
                  </a:lnTo>
                  <a:close/>
                  <a:moveTo>
                    <a:pt x="370" y="146"/>
                  </a:moveTo>
                  <a:lnTo>
                    <a:pt x="367" y="144"/>
                  </a:lnTo>
                  <a:lnTo>
                    <a:pt x="367" y="144"/>
                  </a:lnTo>
                  <a:lnTo>
                    <a:pt x="363" y="154"/>
                  </a:lnTo>
                  <a:lnTo>
                    <a:pt x="360" y="161"/>
                  </a:lnTo>
                  <a:lnTo>
                    <a:pt x="359" y="170"/>
                  </a:lnTo>
                  <a:lnTo>
                    <a:pt x="366" y="163"/>
                  </a:lnTo>
                  <a:lnTo>
                    <a:pt x="366" y="163"/>
                  </a:lnTo>
                  <a:lnTo>
                    <a:pt x="377" y="153"/>
                  </a:lnTo>
                  <a:lnTo>
                    <a:pt x="379" y="150"/>
                  </a:lnTo>
                  <a:lnTo>
                    <a:pt x="377" y="147"/>
                  </a:lnTo>
                  <a:lnTo>
                    <a:pt x="377" y="147"/>
                  </a:lnTo>
                  <a:lnTo>
                    <a:pt x="373" y="144"/>
                  </a:lnTo>
                  <a:lnTo>
                    <a:pt x="370" y="142"/>
                  </a:lnTo>
                  <a:lnTo>
                    <a:pt x="367" y="144"/>
                  </a:lnTo>
                  <a:lnTo>
                    <a:pt x="370" y="146"/>
                  </a:lnTo>
                  <a:lnTo>
                    <a:pt x="369" y="148"/>
                  </a:lnTo>
                  <a:lnTo>
                    <a:pt x="369" y="148"/>
                  </a:lnTo>
                  <a:lnTo>
                    <a:pt x="374" y="153"/>
                  </a:lnTo>
                  <a:lnTo>
                    <a:pt x="375" y="150"/>
                  </a:lnTo>
                  <a:lnTo>
                    <a:pt x="373" y="148"/>
                  </a:lnTo>
                  <a:lnTo>
                    <a:pt x="373" y="148"/>
                  </a:lnTo>
                  <a:lnTo>
                    <a:pt x="362" y="159"/>
                  </a:lnTo>
                  <a:lnTo>
                    <a:pt x="363" y="161"/>
                  </a:lnTo>
                  <a:lnTo>
                    <a:pt x="366" y="162"/>
                  </a:lnTo>
                  <a:lnTo>
                    <a:pt x="366" y="162"/>
                  </a:lnTo>
                  <a:lnTo>
                    <a:pt x="369" y="157"/>
                  </a:lnTo>
                  <a:lnTo>
                    <a:pt x="373" y="147"/>
                  </a:lnTo>
                  <a:lnTo>
                    <a:pt x="370" y="146"/>
                  </a:lnTo>
                  <a:lnTo>
                    <a:pt x="369" y="148"/>
                  </a:lnTo>
                  <a:lnTo>
                    <a:pt x="370" y="146"/>
                  </a:lnTo>
                  <a:close/>
                  <a:moveTo>
                    <a:pt x="184" y="159"/>
                  </a:moveTo>
                  <a:lnTo>
                    <a:pt x="184" y="162"/>
                  </a:lnTo>
                  <a:lnTo>
                    <a:pt x="184" y="162"/>
                  </a:lnTo>
                  <a:lnTo>
                    <a:pt x="195" y="162"/>
                  </a:lnTo>
                  <a:lnTo>
                    <a:pt x="195" y="162"/>
                  </a:lnTo>
                  <a:lnTo>
                    <a:pt x="217" y="161"/>
                  </a:lnTo>
                  <a:lnTo>
                    <a:pt x="217" y="161"/>
                  </a:lnTo>
                  <a:lnTo>
                    <a:pt x="235" y="159"/>
                  </a:lnTo>
                  <a:lnTo>
                    <a:pt x="248" y="157"/>
                  </a:lnTo>
                  <a:lnTo>
                    <a:pt x="252" y="155"/>
                  </a:lnTo>
                  <a:lnTo>
                    <a:pt x="251" y="151"/>
                  </a:lnTo>
                  <a:lnTo>
                    <a:pt x="251" y="151"/>
                  </a:lnTo>
                  <a:lnTo>
                    <a:pt x="239" y="138"/>
                  </a:lnTo>
                  <a:lnTo>
                    <a:pt x="239" y="138"/>
                  </a:lnTo>
                  <a:lnTo>
                    <a:pt x="236" y="133"/>
                  </a:lnTo>
                  <a:lnTo>
                    <a:pt x="235" y="132"/>
                  </a:lnTo>
                  <a:lnTo>
                    <a:pt x="233" y="132"/>
                  </a:lnTo>
                  <a:lnTo>
                    <a:pt x="233" y="132"/>
                  </a:lnTo>
                  <a:lnTo>
                    <a:pt x="220" y="136"/>
                  </a:lnTo>
                  <a:lnTo>
                    <a:pt x="212" y="140"/>
                  </a:lnTo>
                  <a:lnTo>
                    <a:pt x="212" y="140"/>
                  </a:lnTo>
                  <a:lnTo>
                    <a:pt x="205" y="143"/>
                  </a:lnTo>
                  <a:lnTo>
                    <a:pt x="198" y="144"/>
                  </a:lnTo>
                  <a:lnTo>
                    <a:pt x="198" y="144"/>
                  </a:lnTo>
                  <a:lnTo>
                    <a:pt x="192" y="143"/>
                  </a:lnTo>
                  <a:lnTo>
                    <a:pt x="191" y="142"/>
                  </a:lnTo>
                  <a:lnTo>
                    <a:pt x="190" y="143"/>
                  </a:lnTo>
                  <a:lnTo>
                    <a:pt x="190" y="143"/>
                  </a:lnTo>
                  <a:lnTo>
                    <a:pt x="186" y="148"/>
                  </a:lnTo>
                  <a:lnTo>
                    <a:pt x="186" y="148"/>
                  </a:lnTo>
                  <a:lnTo>
                    <a:pt x="181" y="158"/>
                  </a:lnTo>
                  <a:lnTo>
                    <a:pt x="180" y="161"/>
                  </a:lnTo>
                  <a:lnTo>
                    <a:pt x="184" y="162"/>
                  </a:lnTo>
                  <a:lnTo>
                    <a:pt x="184" y="159"/>
                  </a:lnTo>
                  <a:lnTo>
                    <a:pt x="187" y="159"/>
                  </a:lnTo>
                  <a:lnTo>
                    <a:pt x="187" y="159"/>
                  </a:lnTo>
                  <a:lnTo>
                    <a:pt x="190" y="151"/>
                  </a:lnTo>
                  <a:lnTo>
                    <a:pt x="190" y="151"/>
                  </a:lnTo>
                  <a:lnTo>
                    <a:pt x="194" y="147"/>
                  </a:lnTo>
                  <a:lnTo>
                    <a:pt x="191" y="146"/>
                  </a:lnTo>
                  <a:lnTo>
                    <a:pt x="191" y="147"/>
                  </a:lnTo>
                  <a:lnTo>
                    <a:pt x="191" y="147"/>
                  </a:lnTo>
                  <a:lnTo>
                    <a:pt x="194" y="148"/>
                  </a:lnTo>
                  <a:lnTo>
                    <a:pt x="198" y="150"/>
                  </a:lnTo>
                  <a:lnTo>
                    <a:pt x="198" y="150"/>
                  </a:lnTo>
                  <a:lnTo>
                    <a:pt x="206" y="147"/>
                  </a:lnTo>
                  <a:lnTo>
                    <a:pt x="213" y="144"/>
                  </a:lnTo>
                  <a:lnTo>
                    <a:pt x="213" y="144"/>
                  </a:lnTo>
                  <a:lnTo>
                    <a:pt x="222" y="140"/>
                  </a:lnTo>
                  <a:lnTo>
                    <a:pt x="233" y="138"/>
                  </a:lnTo>
                  <a:lnTo>
                    <a:pt x="233" y="135"/>
                  </a:lnTo>
                  <a:lnTo>
                    <a:pt x="232" y="138"/>
                  </a:lnTo>
                  <a:lnTo>
                    <a:pt x="232" y="138"/>
                  </a:lnTo>
                  <a:lnTo>
                    <a:pt x="235" y="142"/>
                  </a:lnTo>
                  <a:lnTo>
                    <a:pt x="235" y="142"/>
                  </a:lnTo>
                  <a:lnTo>
                    <a:pt x="246" y="155"/>
                  </a:lnTo>
                  <a:lnTo>
                    <a:pt x="248" y="154"/>
                  </a:lnTo>
                  <a:lnTo>
                    <a:pt x="248" y="151"/>
                  </a:lnTo>
                  <a:lnTo>
                    <a:pt x="248" y="151"/>
                  </a:lnTo>
                  <a:lnTo>
                    <a:pt x="233" y="154"/>
                  </a:lnTo>
                  <a:lnTo>
                    <a:pt x="217" y="155"/>
                  </a:lnTo>
                  <a:lnTo>
                    <a:pt x="217" y="155"/>
                  </a:lnTo>
                  <a:lnTo>
                    <a:pt x="195" y="157"/>
                  </a:lnTo>
                  <a:lnTo>
                    <a:pt x="195" y="157"/>
                  </a:lnTo>
                  <a:lnTo>
                    <a:pt x="184" y="157"/>
                  </a:lnTo>
                  <a:lnTo>
                    <a:pt x="184" y="159"/>
                  </a:lnTo>
                  <a:lnTo>
                    <a:pt x="187" y="159"/>
                  </a:lnTo>
                  <a:lnTo>
                    <a:pt x="184" y="159"/>
                  </a:lnTo>
                  <a:close/>
                  <a:moveTo>
                    <a:pt x="154" y="142"/>
                  </a:moveTo>
                  <a:lnTo>
                    <a:pt x="151" y="143"/>
                  </a:lnTo>
                  <a:lnTo>
                    <a:pt x="151" y="143"/>
                  </a:lnTo>
                  <a:lnTo>
                    <a:pt x="158" y="151"/>
                  </a:lnTo>
                  <a:lnTo>
                    <a:pt x="162" y="155"/>
                  </a:lnTo>
                  <a:lnTo>
                    <a:pt x="166" y="158"/>
                  </a:lnTo>
                  <a:lnTo>
                    <a:pt x="171" y="159"/>
                  </a:lnTo>
                  <a:lnTo>
                    <a:pt x="171" y="155"/>
                  </a:lnTo>
                  <a:lnTo>
                    <a:pt x="171" y="155"/>
                  </a:lnTo>
                  <a:lnTo>
                    <a:pt x="173" y="148"/>
                  </a:lnTo>
                  <a:lnTo>
                    <a:pt x="176" y="143"/>
                  </a:lnTo>
                  <a:lnTo>
                    <a:pt x="180" y="138"/>
                  </a:lnTo>
                  <a:lnTo>
                    <a:pt x="183" y="135"/>
                  </a:lnTo>
                  <a:lnTo>
                    <a:pt x="183" y="135"/>
                  </a:lnTo>
                  <a:lnTo>
                    <a:pt x="187" y="132"/>
                  </a:lnTo>
                  <a:lnTo>
                    <a:pt x="191" y="131"/>
                  </a:lnTo>
                  <a:lnTo>
                    <a:pt x="194" y="131"/>
                  </a:lnTo>
                  <a:lnTo>
                    <a:pt x="194" y="128"/>
                  </a:lnTo>
                  <a:lnTo>
                    <a:pt x="194" y="128"/>
                  </a:lnTo>
                  <a:lnTo>
                    <a:pt x="192" y="124"/>
                  </a:lnTo>
                  <a:lnTo>
                    <a:pt x="192" y="124"/>
                  </a:lnTo>
                  <a:lnTo>
                    <a:pt x="191" y="113"/>
                  </a:lnTo>
                  <a:lnTo>
                    <a:pt x="191" y="113"/>
                  </a:lnTo>
                  <a:lnTo>
                    <a:pt x="191" y="109"/>
                  </a:lnTo>
                  <a:lnTo>
                    <a:pt x="192" y="99"/>
                  </a:lnTo>
                  <a:lnTo>
                    <a:pt x="186" y="106"/>
                  </a:lnTo>
                  <a:lnTo>
                    <a:pt x="186" y="106"/>
                  </a:lnTo>
                  <a:lnTo>
                    <a:pt x="180" y="114"/>
                  </a:lnTo>
                  <a:lnTo>
                    <a:pt x="180" y="114"/>
                  </a:lnTo>
                  <a:lnTo>
                    <a:pt x="176" y="123"/>
                  </a:lnTo>
                  <a:lnTo>
                    <a:pt x="171" y="129"/>
                  </a:lnTo>
                  <a:lnTo>
                    <a:pt x="162" y="135"/>
                  </a:lnTo>
                  <a:lnTo>
                    <a:pt x="153" y="140"/>
                  </a:lnTo>
                  <a:lnTo>
                    <a:pt x="150" y="140"/>
                  </a:lnTo>
                  <a:lnTo>
                    <a:pt x="151" y="143"/>
                  </a:lnTo>
                  <a:lnTo>
                    <a:pt x="154" y="142"/>
                  </a:lnTo>
                  <a:lnTo>
                    <a:pt x="156" y="144"/>
                  </a:lnTo>
                  <a:lnTo>
                    <a:pt x="156" y="144"/>
                  </a:lnTo>
                  <a:lnTo>
                    <a:pt x="166" y="139"/>
                  </a:lnTo>
                  <a:lnTo>
                    <a:pt x="175" y="132"/>
                  </a:lnTo>
                  <a:lnTo>
                    <a:pt x="180" y="125"/>
                  </a:lnTo>
                  <a:lnTo>
                    <a:pt x="186" y="117"/>
                  </a:lnTo>
                  <a:lnTo>
                    <a:pt x="186" y="117"/>
                  </a:lnTo>
                  <a:lnTo>
                    <a:pt x="190" y="110"/>
                  </a:lnTo>
                  <a:lnTo>
                    <a:pt x="188" y="108"/>
                  </a:lnTo>
                  <a:lnTo>
                    <a:pt x="186" y="108"/>
                  </a:lnTo>
                  <a:lnTo>
                    <a:pt x="186" y="108"/>
                  </a:lnTo>
                  <a:lnTo>
                    <a:pt x="186" y="113"/>
                  </a:lnTo>
                  <a:lnTo>
                    <a:pt x="186" y="113"/>
                  </a:lnTo>
                  <a:lnTo>
                    <a:pt x="186" y="118"/>
                  </a:lnTo>
                  <a:lnTo>
                    <a:pt x="187" y="125"/>
                  </a:lnTo>
                  <a:lnTo>
                    <a:pt x="187" y="125"/>
                  </a:lnTo>
                  <a:lnTo>
                    <a:pt x="188" y="129"/>
                  </a:lnTo>
                  <a:lnTo>
                    <a:pt x="191" y="128"/>
                  </a:lnTo>
                  <a:lnTo>
                    <a:pt x="190" y="125"/>
                  </a:lnTo>
                  <a:lnTo>
                    <a:pt x="190" y="125"/>
                  </a:lnTo>
                  <a:lnTo>
                    <a:pt x="184" y="127"/>
                  </a:lnTo>
                  <a:lnTo>
                    <a:pt x="180" y="131"/>
                  </a:lnTo>
                  <a:lnTo>
                    <a:pt x="180" y="131"/>
                  </a:lnTo>
                  <a:lnTo>
                    <a:pt x="176" y="135"/>
                  </a:lnTo>
                  <a:lnTo>
                    <a:pt x="172" y="140"/>
                  </a:lnTo>
                  <a:lnTo>
                    <a:pt x="168" y="147"/>
                  </a:lnTo>
                  <a:lnTo>
                    <a:pt x="165" y="154"/>
                  </a:lnTo>
                  <a:lnTo>
                    <a:pt x="168" y="155"/>
                  </a:lnTo>
                  <a:lnTo>
                    <a:pt x="169" y="153"/>
                  </a:lnTo>
                  <a:lnTo>
                    <a:pt x="169" y="153"/>
                  </a:lnTo>
                  <a:lnTo>
                    <a:pt x="162" y="147"/>
                  </a:lnTo>
                  <a:lnTo>
                    <a:pt x="157" y="140"/>
                  </a:lnTo>
                  <a:lnTo>
                    <a:pt x="154" y="142"/>
                  </a:lnTo>
                  <a:lnTo>
                    <a:pt x="156" y="144"/>
                  </a:lnTo>
                  <a:lnTo>
                    <a:pt x="154" y="142"/>
                  </a:lnTo>
                  <a:close/>
                  <a:moveTo>
                    <a:pt x="315" y="133"/>
                  </a:moveTo>
                  <a:lnTo>
                    <a:pt x="314" y="136"/>
                  </a:lnTo>
                  <a:lnTo>
                    <a:pt x="314" y="136"/>
                  </a:lnTo>
                  <a:lnTo>
                    <a:pt x="333" y="146"/>
                  </a:lnTo>
                  <a:lnTo>
                    <a:pt x="348" y="154"/>
                  </a:lnTo>
                  <a:lnTo>
                    <a:pt x="351" y="155"/>
                  </a:lnTo>
                  <a:lnTo>
                    <a:pt x="352" y="153"/>
                  </a:lnTo>
                  <a:lnTo>
                    <a:pt x="352" y="153"/>
                  </a:lnTo>
                  <a:lnTo>
                    <a:pt x="356" y="143"/>
                  </a:lnTo>
                  <a:lnTo>
                    <a:pt x="362" y="133"/>
                  </a:lnTo>
                  <a:lnTo>
                    <a:pt x="363" y="132"/>
                  </a:lnTo>
                  <a:lnTo>
                    <a:pt x="362" y="131"/>
                  </a:lnTo>
                  <a:lnTo>
                    <a:pt x="362" y="131"/>
                  </a:lnTo>
                  <a:lnTo>
                    <a:pt x="359" y="123"/>
                  </a:lnTo>
                  <a:lnTo>
                    <a:pt x="356" y="113"/>
                  </a:lnTo>
                  <a:lnTo>
                    <a:pt x="356" y="113"/>
                  </a:lnTo>
                  <a:lnTo>
                    <a:pt x="355" y="99"/>
                  </a:lnTo>
                  <a:lnTo>
                    <a:pt x="353" y="86"/>
                  </a:lnTo>
                  <a:lnTo>
                    <a:pt x="353" y="86"/>
                  </a:lnTo>
                  <a:lnTo>
                    <a:pt x="353" y="76"/>
                  </a:lnTo>
                  <a:lnTo>
                    <a:pt x="353" y="73"/>
                  </a:lnTo>
                  <a:lnTo>
                    <a:pt x="351" y="73"/>
                  </a:lnTo>
                  <a:lnTo>
                    <a:pt x="351" y="73"/>
                  </a:lnTo>
                  <a:lnTo>
                    <a:pt x="330" y="76"/>
                  </a:lnTo>
                  <a:lnTo>
                    <a:pt x="325" y="77"/>
                  </a:lnTo>
                  <a:lnTo>
                    <a:pt x="328" y="80"/>
                  </a:lnTo>
                  <a:lnTo>
                    <a:pt x="328" y="80"/>
                  </a:lnTo>
                  <a:lnTo>
                    <a:pt x="333" y="91"/>
                  </a:lnTo>
                  <a:lnTo>
                    <a:pt x="333" y="91"/>
                  </a:lnTo>
                  <a:lnTo>
                    <a:pt x="334" y="97"/>
                  </a:lnTo>
                  <a:lnTo>
                    <a:pt x="336" y="101"/>
                  </a:lnTo>
                  <a:lnTo>
                    <a:pt x="336" y="101"/>
                  </a:lnTo>
                  <a:lnTo>
                    <a:pt x="334" y="106"/>
                  </a:lnTo>
                  <a:lnTo>
                    <a:pt x="333" y="110"/>
                  </a:lnTo>
                  <a:lnTo>
                    <a:pt x="329" y="114"/>
                  </a:lnTo>
                  <a:lnTo>
                    <a:pt x="329" y="114"/>
                  </a:lnTo>
                  <a:lnTo>
                    <a:pt x="322" y="121"/>
                  </a:lnTo>
                  <a:lnTo>
                    <a:pt x="315" y="128"/>
                  </a:lnTo>
                  <a:lnTo>
                    <a:pt x="315" y="128"/>
                  </a:lnTo>
                  <a:lnTo>
                    <a:pt x="313" y="132"/>
                  </a:lnTo>
                  <a:lnTo>
                    <a:pt x="310" y="135"/>
                  </a:lnTo>
                  <a:lnTo>
                    <a:pt x="314" y="136"/>
                  </a:lnTo>
                  <a:lnTo>
                    <a:pt x="315" y="133"/>
                  </a:lnTo>
                  <a:lnTo>
                    <a:pt x="317" y="136"/>
                  </a:lnTo>
                  <a:lnTo>
                    <a:pt x="317" y="136"/>
                  </a:lnTo>
                  <a:lnTo>
                    <a:pt x="321" y="132"/>
                  </a:lnTo>
                  <a:lnTo>
                    <a:pt x="321" y="132"/>
                  </a:lnTo>
                  <a:lnTo>
                    <a:pt x="326" y="125"/>
                  </a:lnTo>
                  <a:lnTo>
                    <a:pt x="333" y="118"/>
                  </a:lnTo>
                  <a:lnTo>
                    <a:pt x="333" y="118"/>
                  </a:lnTo>
                  <a:lnTo>
                    <a:pt x="336" y="116"/>
                  </a:lnTo>
                  <a:lnTo>
                    <a:pt x="338" y="113"/>
                  </a:lnTo>
                  <a:lnTo>
                    <a:pt x="340" y="108"/>
                  </a:lnTo>
                  <a:lnTo>
                    <a:pt x="341" y="101"/>
                  </a:lnTo>
                  <a:lnTo>
                    <a:pt x="341" y="101"/>
                  </a:lnTo>
                  <a:lnTo>
                    <a:pt x="340" y="95"/>
                  </a:lnTo>
                  <a:lnTo>
                    <a:pt x="338" y="90"/>
                  </a:lnTo>
                  <a:lnTo>
                    <a:pt x="338" y="90"/>
                  </a:lnTo>
                  <a:lnTo>
                    <a:pt x="333" y="77"/>
                  </a:lnTo>
                  <a:lnTo>
                    <a:pt x="330" y="79"/>
                  </a:lnTo>
                  <a:lnTo>
                    <a:pt x="330" y="82"/>
                  </a:lnTo>
                  <a:lnTo>
                    <a:pt x="330" y="82"/>
                  </a:lnTo>
                  <a:lnTo>
                    <a:pt x="352" y="79"/>
                  </a:lnTo>
                  <a:lnTo>
                    <a:pt x="351" y="76"/>
                  </a:lnTo>
                  <a:lnTo>
                    <a:pt x="348" y="76"/>
                  </a:lnTo>
                  <a:lnTo>
                    <a:pt x="348" y="76"/>
                  </a:lnTo>
                  <a:lnTo>
                    <a:pt x="348" y="86"/>
                  </a:lnTo>
                  <a:lnTo>
                    <a:pt x="348" y="86"/>
                  </a:lnTo>
                  <a:lnTo>
                    <a:pt x="349" y="99"/>
                  </a:lnTo>
                  <a:lnTo>
                    <a:pt x="351" y="113"/>
                  </a:lnTo>
                  <a:lnTo>
                    <a:pt x="351" y="113"/>
                  </a:lnTo>
                  <a:lnTo>
                    <a:pt x="353" y="124"/>
                  </a:lnTo>
                  <a:lnTo>
                    <a:pt x="358" y="133"/>
                  </a:lnTo>
                  <a:lnTo>
                    <a:pt x="360" y="132"/>
                  </a:lnTo>
                  <a:lnTo>
                    <a:pt x="358" y="131"/>
                  </a:lnTo>
                  <a:lnTo>
                    <a:pt x="358" y="131"/>
                  </a:lnTo>
                  <a:lnTo>
                    <a:pt x="351" y="140"/>
                  </a:lnTo>
                  <a:lnTo>
                    <a:pt x="347" y="150"/>
                  </a:lnTo>
                  <a:lnTo>
                    <a:pt x="349" y="151"/>
                  </a:lnTo>
                  <a:lnTo>
                    <a:pt x="351" y="148"/>
                  </a:lnTo>
                  <a:lnTo>
                    <a:pt x="351" y="148"/>
                  </a:lnTo>
                  <a:lnTo>
                    <a:pt x="336" y="140"/>
                  </a:lnTo>
                  <a:lnTo>
                    <a:pt x="317" y="132"/>
                  </a:lnTo>
                  <a:lnTo>
                    <a:pt x="315" y="133"/>
                  </a:lnTo>
                  <a:lnTo>
                    <a:pt x="317" y="136"/>
                  </a:lnTo>
                  <a:lnTo>
                    <a:pt x="315" y="133"/>
                  </a:lnTo>
                  <a:close/>
                  <a:moveTo>
                    <a:pt x="254" y="135"/>
                  </a:moveTo>
                  <a:lnTo>
                    <a:pt x="252" y="136"/>
                  </a:lnTo>
                  <a:lnTo>
                    <a:pt x="252" y="136"/>
                  </a:lnTo>
                  <a:lnTo>
                    <a:pt x="262" y="150"/>
                  </a:lnTo>
                  <a:lnTo>
                    <a:pt x="263" y="153"/>
                  </a:lnTo>
                  <a:lnTo>
                    <a:pt x="266" y="151"/>
                  </a:lnTo>
                  <a:lnTo>
                    <a:pt x="266" y="151"/>
                  </a:lnTo>
                  <a:lnTo>
                    <a:pt x="277" y="147"/>
                  </a:lnTo>
                  <a:lnTo>
                    <a:pt x="285" y="143"/>
                  </a:lnTo>
                  <a:lnTo>
                    <a:pt x="291" y="139"/>
                  </a:lnTo>
                  <a:lnTo>
                    <a:pt x="284" y="138"/>
                  </a:lnTo>
                  <a:lnTo>
                    <a:pt x="284" y="138"/>
                  </a:lnTo>
                  <a:lnTo>
                    <a:pt x="269" y="133"/>
                  </a:lnTo>
                  <a:lnTo>
                    <a:pt x="255" y="132"/>
                  </a:lnTo>
                  <a:lnTo>
                    <a:pt x="248" y="131"/>
                  </a:lnTo>
                  <a:lnTo>
                    <a:pt x="252" y="136"/>
                  </a:lnTo>
                  <a:lnTo>
                    <a:pt x="254" y="135"/>
                  </a:lnTo>
                  <a:lnTo>
                    <a:pt x="254" y="138"/>
                  </a:lnTo>
                  <a:lnTo>
                    <a:pt x="254" y="138"/>
                  </a:lnTo>
                  <a:lnTo>
                    <a:pt x="267" y="139"/>
                  </a:lnTo>
                  <a:lnTo>
                    <a:pt x="282" y="143"/>
                  </a:lnTo>
                  <a:lnTo>
                    <a:pt x="284" y="140"/>
                  </a:lnTo>
                  <a:lnTo>
                    <a:pt x="282" y="138"/>
                  </a:lnTo>
                  <a:lnTo>
                    <a:pt x="282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65" y="148"/>
                  </a:lnTo>
                  <a:lnTo>
                    <a:pt x="267" y="147"/>
                  </a:lnTo>
                  <a:lnTo>
                    <a:pt x="267" y="147"/>
                  </a:lnTo>
                  <a:lnTo>
                    <a:pt x="257" y="132"/>
                  </a:lnTo>
                  <a:lnTo>
                    <a:pt x="254" y="135"/>
                  </a:lnTo>
                  <a:lnTo>
                    <a:pt x="254" y="138"/>
                  </a:lnTo>
                  <a:lnTo>
                    <a:pt x="254" y="135"/>
                  </a:lnTo>
                  <a:close/>
                  <a:moveTo>
                    <a:pt x="427" y="132"/>
                  </a:moveTo>
                  <a:lnTo>
                    <a:pt x="426" y="129"/>
                  </a:lnTo>
                  <a:lnTo>
                    <a:pt x="426" y="129"/>
                  </a:lnTo>
                  <a:lnTo>
                    <a:pt x="415" y="138"/>
                  </a:lnTo>
                  <a:lnTo>
                    <a:pt x="404" y="144"/>
                  </a:lnTo>
                  <a:lnTo>
                    <a:pt x="416" y="142"/>
                  </a:lnTo>
                  <a:lnTo>
                    <a:pt x="416" y="142"/>
                  </a:lnTo>
                  <a:lnTo>
                    <a:pt x="423" y="140"/>
                  </a:lnTo>
                  <a:lnTo>
                    <a:pt x="427" y="139"/>
                  </a:lnTo>
                  <a:lnTo>
                    <a:pt x="427" y="139"/>
                  </a:lnTo>
                  <a:lnTo>
                    <a:pt x="429" y="136"/>
                  </a:lnTo>
                  <a:lnTo>
                    <a:pt x="430" y="135"/>
                  </a:lnTo>
                  <a:lnTo>
                    <a:pt x="427" y="135"/>
                  </a:lnTo>
                  <a:lnTo>
                    <a:pt x="430" y="135"/>
                  </a:lnTo>
                  <a:lnTo>
                    <a:pt x="430" y="135"/>
                  </a:lnTo>
                  <a:lnTo>
                    <a:pt x="430" y="132"/>
                  </a:lnTo>
                  <a:lnTo>
                    <a:pt x="430" y="132"/>
                  </a:lnTo>
                  <a:lnTo>
                    <a:pt x="430" y="128"/>
                  </a:lnTo>
                  <a:lnTo>
                    <a:pt x="426" y="129"/>
                  </a:lnTo>
                  <a:lnTo>
                    <a:pt x="427" y="132"/>
                  </a:lnTo>
                  <a:lnTo>
                    <a:pt x="424" y="132"/>
                  </a:lnTo>
                  <a:lnTo>
                    <a:pt x="424" y="132"/>
                  </a:lnTo>
                  <a:lnTo>
                    <a:pt x="424" y="133"/>
                  </a:lnTo>
                  <a:lnTo>
                    <a:pt x="424" y="133"/>
                  </a:lnTo>
                  <a:lnTo>
                    <a:pt x="424" y="133"/>
                  </a:lnTo>
                  <a:lnTo>
                    <a:pt x="426" y="133"/>
                  </a:lnTo>
                  <a:lnTo>
                    <a:pt x="424" y="133"/>
                  </a:lnTo>
                  <a:lnTo>
                    <a:pt x="424" y="133"/>
                  </a:lnTo>
                  <a:lnTo>
                    <a:pt x="426" y="133"/>
                  </a:lnTo>
                  <a:lnTo>
                    <a:pt x="424" y="133"/>
                  </a:lnTo>
                  <a:lnTo>
                    <a:pt x="424" y="133"/>
                  </a:lnTo>
                  <a:lnTo>
                    <a:pt x="423" y="135"/>
                  </a:lnTo>
                  <a:lnTo>
                    <a:pt x="416" y="138"/>
                  </a:lnTo>
                  <a:lnTo>
                    <a:pt x="416" y="140"/>
                  </a:lnTo>
                  <a:lnTo>
                    <a:pt x="418" y="142"/>
                  </a:lnTo>
                  <a:lnTo>
                    <a:pt x="418" y="142"/>
                  </a:lnTo>
                  <a:lnTo>
                    <a:pt x="429" y="135"/>
                  </a:lnTo>
                  <a:lnTo>
                    <a:pt x="427" y="132"/>
                  </a:lnTo>
                  <a:lnTo>
                    <a:pt x="424" y="132"/>
                  </a:lnTo>
                  <a:lnTo>
                    <a:pt x="427" y="132"/>
                  </a:lnTo>
                  <a:close/>
                  <a:moveTo>
                    <a:pt x="457" y="125"/>
                  </a:moveTo>
                  <a:lnTo>
                    <a:pt x="457" y="127"/>
                  </a:lnTo>
                  <a:lnTo>
                    <a:pt x="501" y="142"/>
                  </a:lnTo>
                  <a:lnTo>
                    <a:pt x="502" y="142"/>
                  </a:lnTo>
                  <a:lnTo>
                    <a:pt x="505" y="142"/>
                  </a:lnTo>
                  <a:lnTo>
                    <a:pt x="505" y="139"/>
                  </a:lnTo>
                  <a:lnTo>
                    <a:pt x="505" y="139"/>
                  </a:lnTo>
                  <a:lnTo>
                    <a:pt x="506" y="131"/>
                  </a:lnTo>
                  <a:lnTo>
                    <a:pt x="506" y="129"/>
                  </a:lnTo>
                  <a:lnTo>
                    <a:pt x="505" y="128"/>
                  </a:lnTo>
                  <a:lnTo>
                    <a:pt x="505" y="128"/>
                  </a:lnTo>
                  <a:lnTo>
                    <a:pt x="467" y="114"/>
                  </a:lnTo>
                  <a:lnTo>
                    <a:pt x="467" y="114"/>
                  </a:lnTo>
                  <a:lnTo>
                    <a:pt x="453" y="108"/>
                  </a:lnTo>
                  <a:lnTo>
                    <a:pt x="446" y="105"/>
                  </a:lnTo>
                  <a:lnTo>
                    <a:pt x="456" y="127"/>
                  </a:lnTo>
                  <a:lnTo>
                    <a:pt x="457" y="127"/>
                  </a:lnTo>
                  <a:lnTo>
                    <a:pt x="457" y="125"/>
                  </a:lnTo>
                  <a:lnTo>
                    <a:pt x="460" y="124"/>
                  </a:lnTo>
                  <a:lnTo>
                    <a:pt x="455" y="109"/>
                  </a:lnTo>
                  <a:lnTo>
                    <a:pt x="452" y="110"/>
                  </a:lnTo>
                  <a:lnTo>
                    <a:pt x="450" y="113"/>
                  </a:lnTo>
                  <a:lnTo>
                    <a:pt x="450" y="113"/>
                  </a:lnTo>
                  <a:lnTo>
                    <a:pt x="465" y="118"/>
                  </a:lnTo>
                  <a:lnTo>
                    <a:pt x="465" y="118"/>
                  </a:lnTo>
                  <a:lnTo>
                    <a:pt x="502" y="133"/>
                  </a:lnTo>
                  <a:lnTo>
                    <a:pt x="504" y="131"/>
                  </a:lnTo>
                  <a:lnTo>
                    <a:pt x="501" y="131"/>
                  </a:lnTo>
                  <a:lnTo>
                    <a:pt x="501" y="131"/>
                  </a:lnTo>
                  <a:lnTo>
                    <a:pt x="500" y="139"/>
                  </a:lnTo>
                  <a:lnTo>
                    <a:pt x="502" y="139"/>
                  </a:lnTo>
                  <a:lnTo>
                    <a:pt x="502" y="136"/>
                  </a:lnTo>
                  <a:lnTo>
                    <a:pt x="501" y="136"/>
                  </a:lnTo>
                  <a:lnTo>
                    <a:pt x="459" y="123"/>
                  </a:lnTo>
                  <a:lnTo>
                    <a:pt x="457" y="125"/>
                  </a:lnTo>
                  <a:lnTo>
                    <a:pt x="460" y="124"/>
                  </a:lnTo>
                  <a:lnTo>
                    <a:pt x="457" y="125"/>
                  </a:lnTo>
                  <a:close/>
                  <a:moveTo>
                    <a:pt x="379" y="132"/>
                  </a:moveTo>
                  <a:lnTo>
                    <a:pt x="378" y="135"/>
                  </a:lnTo>
                  <a:lnTo>
                    <a:pt x="378" y="135"/>
                  </a:lnTo>
                  <a:lnTo>
                    <a:pt x="382" y="139"/>
                  </a:lnTo>
                  <a:lnTo>
                    <a:pt x="388" y="142"/>
                  </a:lnTo>
                  <a:lnTo>
                    <a:pt x="389" y="142"/>
                  </a:lnTo>
                  <a:lnTo>
                    <a:pt x="390" y="142"/>
                  </a:lnTo>
                  <a:lnTo>
                    <a:pt x="390" y="142"/>
                  </a:lnTo>
                  <a:lnTo>
                    <a:pt x="411" y="127"/>
                  </a:lnTo>
                  <a:lnTo>
                    <a:pt x="429" y="116"/>
                  </a:lnTo>
                  <a:lnTo>
                    <a:pt x="437" y="110"/>
                  </a:lnTo>
                  <a:lnTo>
                    <a:pt x="418" y="64"/>
                  </a:lnTo>
                  <a:lnTo>
                    <a:pt x="416" y="65"/>
                  </a:lnTo>
                  <a:lnTo>
                    <a:pt x="416" y="65"/>
                  </a:lnTo>
                  <a:lnTo>
                    <a:pt x="403" y="67"/>
                  </a:lnTo>
                  <a:lnTo>
                    <a:pt x="400" y="67"/>
                  </a:lnTo>
                  <a:lnTo>
                    <a:pt x="401" y="69"/>
                  </a:lnTo>
                  <a:lnTo>
                    <a:pt x="401" y="69"/>
                  </a:lnTo>
                  <a:lnTo>
                    <a:pt x="401" y="79"/>
                  </a:lnTo>
                  <a:lnTo>
                    <a:pt x="401" y="79"/>
                  </a:lnTo>
                  <a:lnTo>
                    <a:pt x="401" y="90"/>
                  </a:lnTo>
                  <a:lnTo>
                    <a:pt x="399" y="99"/>
                  </a:lnTo>
                  <a:lnTo>
                    <a:pt x="399" y="99"/>
                  </a:lnTo>
                  <a:lnTo>
                    <a:pt x="393" y="113"/>
                  </a:lnTo>
                  <a:lnTo>
                    <a:pt x="384" y="124"/>
                  </a:lnTo>
                  <a:lnTo>
                    <a:pt x="384" y="124"/>
                  </a:lnTo>
                  <a:lnTo>
                    <a:pt x="378" y="131"/>
                  </a:lnTo>
                  <a:lnTo>
                    <a:pt x="377" y="132"/>
                  </a:lnTo>
                  <a:lnTo>
                    <a:pt x="378" y="135"/>
                  </a:lnTo>
                  <a:lnTo>
                    <a:pt x="379" y="132"/>
                  </a:lnTo>
                  <a:lnTo>
                    <a:pt x="382" y="135"/>
                  </a:lnTo>
                  <a:lnTo>
                    <a:pt x="382" y="135"/>
                  </a:lnTo>
                  <a:lnTo>
                    <a:pt x="388" y="128"/>
                  </a:lnTo>
                  <a:lnTo>
                    <a:pt x="388" y="128"/>
                  </a:lnTo>
                  <a:lnTo>
                    <a:pt x="397" y="116"/>
                  </a:lnTo>
                  <a:lnTo>
                    <a:pt x="404" y="102"/>
                  </a:lnTo>
                  <a:lnTo>
                    <a:pt x="404" y="102"/>
                  </a:lnTo>
                  <a:lnTo>
                    <a:pt x="407" y="91"/>
                  </a:lnTo>
                  <a:lnTo>
                    <a:pt x="407" y="79"/>
                  </a:lnTo>
                  <a:lnTo>
                    <a:pt x="407" y="79"/>
                  </a:lnTo>
                  <a:lnTo>
                    <a:pt x="407" y="69"/>
                  </a:lnTo>
                  <a:lnTo>
                    <a:pt x="404" y="69"/>
                  </a:lnTo>
                  <a:lnTo>
                    <a:pt x="404" y="72"/>
                  </a:lnTo>
                  <a:lnTo>
                    <a:pt x="404" y="72"/>
                  </a:lnTo>
                  <a:lnTo>
                    <a:pt x="416" y="71"/>
                  </a:lnTo>
                  <a:lnTo>
                    <a:pt x="416" y="68"/>
                  </a:lnTo>
                  <a:lnTo>
                    <a:pt x="414" y="68"/>
                  </a:lnTo>
                  <a:lnTo>
                    <a:pt x="430" y="109"/>
                  </a:lnTo>
                  <a:lnTo>
                    <a:pt x="426" y="110"/>
                  </a:lnTo>
                  <a:lnTo>
                    <a:pt x="426" y="110"/>
                  </a:lnTo>
                  <a:lnTo>
                    <a:pt x="408" y="123"/>
                  </a:lnTo>
                  <a:lnTo>
                    <a:pt x="388" y="136"/>
                  </a:lnTo>
                  <a:lnTo>
                    <a:pt x="389" y="139"/>
                  </a:lnTo>
                  <a:lnTo>
                    <a:pt x="389" y="136"/>
                  </a:lnTo>
                  <a:lnTo>
                    <a:pt x="389" y="136"/>
                  </a:lnTo>
                  <a:lnTo>
                    <a:pt x="386" y="135"/>
                  </a:lnTo>
                  <a:lnTo>
                    <a:pt x="382" y="131"/>
                  </a:lnTo>
                  <a:lnTo>
                    <a:pt x="379" y="132"/>
                  </a:lnTo>
                  <a:lnTo>
                    <a:pt x="382" y="135"/>
                  </a:lnTo>
                  <a:lnTo>
                    <a:pt x="379" y="132"/>
                  </a:lnTo>
                  <a:close/>
                  <a:moveTo>
                    <a:pt x="520" y="138"/>
                  </a:moveTo>
                  <a:lnTo>
                    <a:pt x="517" y="136"/>
                  </a:lnTo>
                  <a:lnTo>
                    <a:pt x="516" y="138"/>
                  </a:lnTo>
                  <a:lnTo>
                    <a:pt x="516" y="140"/>
                  </a:lnTo>
                  <a:lnTo>
                    <a:pt x="521" y="140"/>
                  </a:lnTo>
                  <a:lnTo>
                    <a:pt x="534" y="140"/>
                  </a:lnTo>
                  <a:lnTo>
                    <a:pt x="523" y="135"/>
                  </a:lnTo>
                  <a:lnTo>
                    <a:pt x="523" y="135"/>
                  </a:lnTo>
                  <a:lnTo>
                    <a:pt x="520" y="135"/>
                  </a:lnTo>
                  <a:lnTo>
                    <a:pt x="517" y="133"/>
                  </a:lnTo>
                  <a:lnTo>
                    <a:pt x="517" y="136"/>
                  </a:lnTo>
                  <a:lnTo>
                    <a:pt x="520" y="138"/>
                  </a:lnTo>
                  <a:lnTo>
                    <a:pt x="519" y="139"/>
                  </a:lnTo>
                  <a:lnTo>
                    <a:pt x="519" y="139"/>
                  </a:lnTo>
                  <a:lnTo>
                    <a:pt x="520" y="140"/>
                  </a:lnTo>
                  <a:lnTo>
                    <a:pt x="521" y="138"/>
                  </a:lnTo>
                  <a:lnTo>
                    <a:pt x="521" y="135"/>
                  </a:lnTo>
                  <a:lnTo>
                    <a:pt x="519" y="135"/>
                  </a:lnTo>
                  <a:lnTo>
                    <a:pt x="519" y="138"/>
                  </a:lnTo>
                  <a:lnTo>
                    <a:pt x="521" y="139"/>
                  </a:lnTo>
                  <a:lnTo>
                    <a:pt x="521" y="138"/>
                  </a:lnTo>
                  <a:lnTo>
                    <a:pt x="520" y="138"/>
                  </a:lnTo>
                  <a:lnTo>
                    <a:pt x="519" y="139"/>
                  </a:lnTo>
                  <a:lnTo>
                    <a:pt x="520" y="138"/>
                  </a:lnTo>
                  <a:close/>
                  <a:moveTo>
                    <a:pt x="520" y="120"/>
                  </a:moveTo>
                  <a:lnTo>
                    <a:pt x="520" y="123"/>
                  </a:lnTo>
                  <a:lnTo>
                    <a:pt x="520" y="123"/>
                  </a:lnTo>
                  <a:lnTo>
                    <a:pt x="549" y="135"/>
                  </a:lnTo>
                  <a:lnTo>
                    <a:pt x="558" y="139"/>
                  </a:lnTo>
                  <a:lnTo>
                    <a:pt x="562" y="139"/>
                  </a:lnTo>
                  <a:lnTo>
                    <a:pt x="568" y="139"/>
                  </a:lnTo>
                  <a:lnTo>
                    <a:pt x="565" y="135"/>
                  </a:lnTo>
                  <a:lnTo>
                    <a:pt x="565" y="135"/>
                  </a:lnTo>
                  <a:lnTo>
                    <a:pt x="557" y="121"/>
                  </a:lnTo>
                  <a:lnTo>
                    <a:pt x="550" y="103"/>
                  </a:lnTo>
                  <a:lnTo>
                    <a:pt x="550" y="103"/>
                  </a:lnTo>
                  <a:lnTo>
                    <a:pt x="543" y="87"/>
                  </a:lnTo>
                  <a:lnTo>
                    <a:pt x="542" y="80"/>
                  </a:lnTo>
                  <a:lnTo>
                    <a:pt x="541" y="75"/>
                  </a:lnTo>
                  <a:lnTo>
                    <a:pt x="541" y="75"/>
                  </a:lnTo>
                  <a:lnTo>
                    <a:pt x="541" y="72"/>
                  </a:lnTo>
                  <a:lnTo>
                    <a:pt x="542" y="69"/>
                  </a:lnTo>
                  <a:lnTo>
                    <a:pt x="539" y="68"/>
                  </a:lnTo>
                  <a:lnTo>
                    <a:pt x="539" y="68"/>
                  </a:lnTo>
                  <a:lnTo>
                    <a:pt x="491" y="52"/>
                  </a:lnTo>
                  <a:lnTo>
                    <a:pt x="491" y="52"/>
                  </a:lnTo>
                  <a:lnTo>
                    <a:pt x="486" y="52"/>
                  </a:lnTo>
                  <a:lnTo>
                    <a:pt x="485" y="57"/>
                  </a:lnTo>
                  <a:lnTo>
                    <a:pt x="485" y="57"/>
                  </a:lnTo>
                  <a:lnTo>
                    <a:pt x="490" y="58"/>
                  </a:lnTo>
                  <a:lnTo>
                    <a:pt x="494" y="61"/>
                  </a:lnTo>
                  <a:lnTo>
                    <a:pt x="502" y="69"/>
                  </a:lnTo>
                  <a:lnTo>
                    <a:pt x="502" y="69"/>
                  </a:lnTo>
                  <a:lnTo>
                    <a:pt x="509" y="79"/>
                  </a:lnTo>
                  <a:lnTo>
                    <a:pt x="513" y="91"/>
                  </a:lnTo>
                  <a:lnTo>
                    <a:pt x="517" y="105"/>
                  </a:lnTo>
                  <a:lnTo>
                    <a:pt x="517" y="120"/>
                  </a:lnTo>
                  <a:lnTo>
                    <a:pt x="517" y="121"/>
                  </a:lnTo>
                  <a:lnTo>
                    <a:pt x="520" y="123"/>
                  </a:lnTo>
                  <a:lnTo>
                    <a:pt x="520" y="120"/>
                  </a:lnTo>
                  <a:lnTo>
                    <a:pt x="523" y="120"/>
                  </a:lnTo>
                  <a:lnTo>
                    <a:pt x="523" y="120"/>
                  </a:lnTo>
                  <a:lnTo>
                    <a:pt x="523" y="105"/>
                  </a:lnTo>
                  <a:lnTo>
                    <a:pt x="519" y="90"/>
                  </a:lnTo>
                  <a:lnTo>
                    <a:pt x="513" y="76"/>
                  </a:lnTo>
                  <a:lnTo>
                    <a:pt x="506" y="65"/>
                  </a:lnTo>
                  <a:lnTo>
                    <a:pt x="506" y="65"/>
                  </a:lnTo>
                  <a:lnTo>
                    <a:pt x="502" y="61"/>
                  </a:lnTo>
                  <a:lnTo>
                    <a:pt x="497" y="57"/>
                  </a:lnTo>
                  <a:lnTo>
                    <a:pt x="493" y="54"/>
                  </a:lnTo>
                  <a:lnTo>
                    <a:pt x="487" y="52"/>
                  </a:lnTo>
                  <a:lnTo>
                    <a:pt x="486" y="54"/>
                  </a:lnTo>
                  <a:lnTo>
                    <a:pt x="486" y="57"/>
                  </a:lnTo>
                  <a:lnTo>
                    <a:pt x="491" y="57"/>
                  </a:lnTo>
                  <a:lnTo>
                    <a:pt x="491" y="54"/>
                  </a:lnTo>
                  <a:lnTo>
                    <a:pt x="490" y="57"/>
                  </a:lnTo>
                  <a:lnTo>
                    <a:pt x="490" y="57"/>
                  </a:lnTo>
                  <a:lnTo>
                    <a:pt x="538" y="73"/>
                  </a:lnTo>
                  <a:lnTo>
                    <a:pt x="538" y="71"/>
                  </a:lnTo>
                  <a:lnTo>
                    <a:pt x="535" y="71"/>
                  </a:lnTo>
                  <a:lnTo>
                    <a:pt x="535" y="71"/>
                  </a:lnTo>
                  <a:lnTo>
                    <a:pt x="535" y="75"/>
                  </a:lnTo>
                  <a:lnTo>
                    <a:pt x="535" y="75"/>
                  </a:lnTo>
                  <a:lnTo>
                    <a:pt x="536" y="80"/>
                  </a:lnTo>
                  <a:lnTo>
                    <a:pt x="538" y="88"/>
                  </a:lnTo>
                  <a:lnTo>
                    <a:pt x="545" y="106"/>
                  </a:lnTo>
                  <a:lnTo>
                    <a:pt x="545" y="106"/>
                  </a:lnTo>
                  <a:lnTo>
                    <a:pt x="553" y="124"/>
                  </a:lnTo>
                  <a:lnTo>
                    <a:pt x="561" y="138"/>
                  </a:lnTo>
                  <a:lnTo>
                    <a:pt x="562" y="136"/>
                  </a:lnTo>
                  <a:lnTo>
                    <a:pt x="562" y="133"/>
                  </a:lnTo>
                  <a:lnTo>
                    <a:pt x="560" y="133"/>
                  </a:lnTo>
                  <a:lnTo>
                    <a:pt x="551" y="129"/>
                  </a:lnTo>
                  <a:lnTo>
                    <a:pt x="551" y="129"/>
                  </a:lnTo>
                  <a:lnTo>
                    <a:pt x="521" y="117"/>
                  </a:lnTo>
                  <a:lnTo>
                    <a:pt x="520" y="120"/>
                  </a:lnTo>
                  <a:lnTo>
                    <a:pt x="523" y="120"/>
                  </a:lnTo>
                  <a:lnTo>
                    <a:pt x="520" y="120"/>
                  </a:lnTo>
                  <a:close/>
                  <a:moveTo>
                    <a:pt x="556" y="82"/>
                  </a:moveTo>
                  <a:lnTo>
                    <a:pt x="554" y="83"/>
                  </a:lnTo>
                  <a:lnTo>
                    <a:pt x="554" y="83"/>
                  </a:lnTo>
                  <a:lnTo>
                    <a:pt x="560" y="99"/>
                  </a:lnTo>
                  <a:lnTo>
                    <a:pt x="560" y="99"/>
                  </a:lnTo>
                  <a:lnTo>
                    <a:pt x="571" y="123"/>
                  </a:lnTo>
                  <a:lnTo>
                    <a:pt x="576" y="131"/>
                  </a:lnTo>
                  <a:lnTo>
                    <a:pt x="581" y="136"/>
                  </a:lnTo>
                  <a:lnTo>
                    <a:pt x="581" y="138"/>
                  </a:lnTo>
                  <a:lnTo>
                    <a:pt x="610" y="136"/>
                  </a:lnTo>
                  <a:lnTo>
                    <a:pt x="606" y="132"/>
                  </a:lnTo>
                  <a:lnTo>
                    <a:pt x="606" y="132"/>
                  </a:lnTo>
                  <a:lnTo>
                    <a:pt x="580" y="102"/>
                  </a:lnTo>
                  <a:lnTo>
                    <a:pt x="568" y="90"/>
                  </a:lnTo>
                  <a:lnTo>
                    <a:pt x="558" y="80"/>
                  </a:lnTo>
                  <a:lnTo>
                    <a:pt x="551" y="75"/>
                  </a:lnTo>
                  <a:lnTo>
                    <a:pt x="554" y="83"/>
                  </a:lnTo>
                  <a:lnTo>
                    <a:pt x="556" y="82"/>
                  </a:lnTo>
                  <a:lnTo>
                    <a:pt x="554" y="84"/>
                  </a:lnTo>
                  <a:lnTo>
                    <a:pt x="554" y="84"/>
                  </a:lnTo>
                  <a:lnTo>
                    <a:pt x="564" y="92"/>
                  </a:lnTo>
                  <a:lnTo>
                    <a:pt x="576" y="105"/>
                  </a:lnTo>
                  <a:lnTo>
                    <a:pt x="602" y="135"/>
                  </a:lnTo>
                  <a:lnTo>
                    <a:pt x="605" y="133"/>
                  </a:lnTo>
                  <a:lnTo>
                    <a:pt x="605" y="131"/>
                  </a:lnTo>
                  <a:lnTo>
                    <a:pt x="583" y="132"/>
                  </a:lnTo>
                  <a:lnTo>
                    <a:pt x="583" y="135"/>
                  </a:lnTo>
                  <a:lnTo>
                    <a:pt x="584" y="133"/>
                  </a:lnTo>
                  <a:lnTo>
                    <a:pt x="584" y="133"/>
                  </a:lnTo>
                  <a:lnTo>
                    <a:pt x="580" y="128"/>
                  </a:lnTo>
                  <a:lnTo>
                    <a:pt x="576" y="120"/>
                  </a:lnTo>
                  <a:lnTo>
                    <a:pt x="565" y="97"/>
                  </a:lnTo>
                  <a:lnTo>
                    <a:pt x="565" y="97"/>
                  </a:lnTo>
                  <a:lnTo>
                    <a:pt x="558" y="82"/>
                  </a:lnTo>
                  <a:lnTo>
                    <a:pt x="556" y="82"/>
                  </a:lnTo>
                  <a:lnTo>
                    <a:pt x="554" y="84"/>
                  </a:lnTo>
                  <a:lnTo>
                    <a:pt x="556" y="82"/>
                  </a:lnTo>
                  <a:close/>
                  <a:moveTo>
                    <a:pt x="124" y="114"/>
                  </a:moveTo>
                  <a:lnTo>
                    <a:pt x="121" y="113"/>
                  </a:lnTo>
                  <a:lnTo>
                    <a:pt x="121" y="113"/>
                  </a:lnTo>
                  <a:lnTo>
                    <a:pt x="110" y="121"/>
                  </a:lnTo>
                  <a:lnTo>
                    <a:pt x="93" y="129"/>
                  </a:lnTo>
                  <a:lnTo>
                    <a:pt x="79" y="136"/>
                  </a:lnTo>
                  <a:lnTo>
                    <a:pt x="94" y="135"/>
                  </a:lnTo>
                  <a:lnTo>
                    <a:pt x="94" y="135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4" y="135"/>
                  </a:lnTo>
                  <a:lnTo>
                    <a:pt x="104" y="135"/>
                  </a:lnTo>
                  <a:lnTo>
                    <a:pt x="104" y="135"/>
                  </a:lnTo>
                  <a:lnTo>
                    <a:pt x="110" y="135"/>
                  </a:lnTo>
                  <a:lnTo>
                    <a:pt x="110" y="135"/>
                  </a:lnTo>
                  <a:lnTo>
                    <a:pt x="131" y="133"/>
                  </a:lnTo>
                  <a:lnTo>
                    <a:pt x="135" y="133"/>
                  </a:lnTo>
                  <a:lnTo>
                    <a:pt x="134" y="131"/>
                  </a:lnTo>
                  <a:lnTo>
                    <a:pt x="134" y="131"/>
                  </a:lnTo>
                  <a:lnTo>
                    <a:pt x="127" y="113"/>
                  </a:lnTo>
                  <a:lnTo>
                    <a:pt x="124" y="110"/>
                  </a:lnTo>
                  <a:lnTo>
                    <a:pt x="121" y="113"/>
                  </a:lnTo>
                  <a:lnTo>
                    <a:pt x="124" y="114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8" y="132"/>
                  </a:lnTo>
                  <a:lnTo>
                    <a:pt x="131" y="131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10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4" y="129"/>
                  </a:lnTo>
                  <a:lnTo>
                    <a:pt x="104" y="129"/>
                  </a:lnTo>
                  <a:lnTo>
                    <a:pt x="101" y="129"/>
                  </a:lnTo>
                  <a:lnTo>
                    <a:pt x="101" y="129"/>
                  </a:lnTo>
                  <a:lnTo>
                    <a:pt x="94" y="129"/>
                  </a:lnTo>
                  <a:lnTo>
                    <a:pt x="94" y="132"/>
                  </a:lnTo>
                  <a:lnTo>
                    <a:pt x="95" y="135"/>
                  </a:lnTo>
                  <a:lnTo>
                    <a:pt x="95" y="135"/>
                  </a:lnTo>
                  <a:lnTo>
                    <a:pt x="113" y="127"/>
                  </a:lnTo>
                  <a:lnTo>
                    <a:pt x="126" y="117"/>
                  </a:lnTo>
                  <a:lnTo>
                    <a:pt x="124" y="114"/>
                  </a:lnTo>
                  <a:lnTo>
                    <a:pt x="121" y="116"/>
                  </a:lnTo>
                  <a:lnTo>
                    <a:pt x="124" y="114"/>
                  </a:lnTo>
                  <a:close/>
                  <a:moveTo>
                    <a:pt x="695" y="128"/>
                  </a:moveTo>
                  <a:lnTo>
                    <a:pt x="695" y="125"/>
                  </a:lnTo>
                  <a:lnTo>
                    <a:pt x="695" y="125"/>
                  </a:lnTo>
                  <a:lnTo>
                    <a:pt x="663" y="127"/>
                  </a:lnTo>
                  <a:lnTo>
                    <a:pt x="663" y="127"/>
                  </a:lnTo>
                  <a:lnTo>
                    <a:pt x="650" y="129"/>
                  </a:lnTo>
                  <a:lnTo>
                    <a:pt x="651" y="135"/>
                  </a:lnTo>
                  <a:lnTo>
                    <a:pt x="700" y="132"/>
                  </a:lnTo>
                  <a:lnTo>
                    <a:pt x="697" y="127"/>
                  </a:lnTo>
                  <a:lnTo>
                    <a:pt x="696" y="125"/>
                  </a:lnTo>
                  <a:lnTo>
                    <a:pt x="695" y="125"/>
                  </a:lnTo>
                  <a:lnTo>
                    <a:pt x="695" y="128"/>
                  </a:lnTo>
                  <a:lnTo>
                    <a:pt x="692" y="129"/>
                  </a:lnTo>
                  <a:lnTo>
                    <a:pt x="692" y="131"/>
                  </a:lnTo>
                  <a:lnTo>
                    <a:pt x="695" y="129"/>
                  </a:lnTo>
                  <a:lnTo>
                    <a:pt x="695" y="127"/>
                  </a:lnTo>
                  <a:lnTo>
                    <a:pt x="651" y="129"/>
                  </a:lnTo>
                  <a:lnTo>
                    <a:pt x="651" y="132"/>
                  </a:lnTo>
                  <a:lnTo>
                    <a:pt x="651" y="133"/>
                  </a:lnTo>
                  <a:lnTo>
                    <a:pt x="651" y="133"/>
                  </a:lnTo>
                  <a:lnTo>
                    <a:pt x="663" y="132"/>
                  </a:lnTo>
                  <a:lnTo>
                    <a:pt x="663" y="132"/>
                  </a:lnTo>
                  <a:lnTo>
                    <a:pt x="695" y="131"/>
                  </a:lnTo>
                  <a:lnTo>
                    <a:pt x="695" y="128"/>
                  </a:lnTo>
                  <a:lnTo>
                    <a:pt x="692" y="129"/>
                  </a:lnTo>
                  <a:lnTo>
                    <a:pt x="695" y="128"/>
                  </a:lnTo>
                  <a:close/>
                  <a:moveTo>
                    <a:pt x="97" y="47"/>
                  </a:moveTo>
                  <a:lnTo>
                    <a:pt x="97" y="45"/>
                  </a:lnTo>
                  <a:lnTo>
                    <a:pt x="97" y="45"/>
                  </a:lnTo>
                  <a:lnTo>
                    <a:pt x="93" y="46"/>
                  </a:lnTo>
                  <a:lnTo>
                    <a:pt x="87" y="47"/>
                  </a:lnTo>
                  <a:lnTo>
                    <a:pt x="87" y="47"/>
                  </a:lnTo>
                  <a:lnTo>
                    <a:pt x="85" y="52"/>
                  </a:lnTo>
                  <a:lnTo>
                    <a:pt x="82" y="57"/>
                  </a:lnTo>
                  <a:lnTo>
                    <a:pt x="82" y="57"/>
                  </a:lnTo>
                  <a:lnTo>
                    <a:pt x="76" y="68"/>
                  </a:lnTo>
                  <a:lnTo>
                    <a:pt x="70" y="77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46" y="114"/>
                  </a:lnTo>
                  <a:lnTo>
                    <a:pt x="38" y="128"/>
                  </a:lnTo>
                  <a:lnTo>
                    <a:pt x="37" y="132"/>
                  </a:lnTo>
                  <a:lnTo>
                    <a:pt x="41" y="132"/>
                  </a:lnTo>
                  <a:lnTo>
                    <a:pt x="41" y="132"/>
                  </a:lnTo>
                  <a:lnTo>
                    <a:pt x="55" y="131"/>
                  </a:lnTo>
                  <a:lnTo>
                    <a:pt x="72" y="127"/>
                  </a:lnTo>
                  <a:lnTo>
                    <a:pt x="72" y="127"/>
                  </a:lnTo>
                  <a:lnTo>
                    <a:pt x="86" y="121"/>
                  </a:lnTo>
                  <a:lnTo>
                    <a:pt x="98" y="116"/>
                  </a:lnTo>
                  <a:lnTo>
                    <a:pt x="109" y="109"/>
                  </a:lnTo>
                  <a:lnTo>
                    <a:pt x="117" y="102"/>
                  </a:lnTo>
                  <a:lnTo>
                    <a:pt x="119" y="101"/>
                  </a:lnTo>
                  <a:lnTo>
                    <a:pt x="117" y="99"/>
                  </a:lnTo>
                  <a:lnTo>
                    <a:pt x="117" y="99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05" y="83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98" y="69"/>
                  </a:lnTo>
                  <a:lnTo>
                    <a:pt x="97" y="64"/>
                  </a:lnTo>
                  <a:lnTo>
                    <a:pt x="97" y="64"/>
                  </a:lnTo>
                  <a:lnTo>
                    <a:pt x="98" y="58"/>
                  </a:lnTo>
                  <a:lnTo>
                    <a:pt x="98" y="58"/>
                  </a:lnTo>
                  <a:lnTo>
                    <a:pt x="101" y="54"/>
                  </a:lnTo>
                  <a:lnTo>
                    <a:pt x="106" y="52"/>
                  </a:lnTo>
                  <a:lnTo>
                    <a:pt x="112" y="49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1" y="45"/>
                  </a:lnTo>
                  <a:lnTo>
                    <a:pt x="101" y="45"/>
                  </a:lnTo>
                  <a:lnTo>
                    <a:pt x="97" y="45"/>
                  </a:lnTo>
                  <a:lnTo>
                    <a:pt x="97" y="47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101" y="50"/>
                  </a:lnTo>
                  <a:lnTo>
                    <a:pt x="101" y="50"/>
                  </a:lnTo>
                  <a:lnTo>
                    <a:pt x="104" y="52"/>
                  </a:lnTo>
                  <a:lnTo>
                    <a:pt x="105" y="49"/>
                  </a:lnTo>
                  <a:lnTo>
                    <a:pt x="104" y="46"/>
                  </a:lnTo>
                  <a:lnTo>
                    <a:pt x="104" y="46"/>
                  </a:lnTo>
                  <a:lnTo>
                    <a:pt x="98" y="50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93" y="60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3" y="71"/>
                  </a:lnTo>
                  <a:lnTo>
                    <a:pt x="95" y="79"/>
                  </a:lnTo>
                  <a:lnTo>
                    <a:pt x="95" y="79"/>
                  </a:lnTo>
                  <a:lnTo>
                    <a:pt x="101" y="87"/>
                  </a:lnTo>
                  <a:lnTo>
                    <a:pt x="108" y="95"/>
                  </a:lnTo>
                  <a:lnTo>
                    <a:pt x="108" y="95"/>
                  </a:lnTo>
                  <a:lnTo>
                    <a:pt x="113" y="102"/>
                  </a:lnTo>
                  <a:lnTo>
                    <a:pt x="115" y="101"/>
                  </a:lnTo>
                  <a:lnTo>
                    <a:pt x="113" y="98"/>
                  </a:lnTo>
                  <a:lnTo>
                    <a:pt x="113" y="98"/>
                  </a:lnTo>
                  <a:lnTo>
                    <a:pt x="105" y="105"/>
                  </a:lnTo>
                  <a:lnTo>
                    <a:pt x="95" y="110"/>
                  </a:lnTo>
                  <a:lnTo>
                    <a:pt x="85" y="116"/>
                  </a:lnTo>
                  <a:lnTo>
                    <a:pt x="71" y="121"/>
                  </a:lnTo>
                  <a:lnTo>
                    <a:pt x="71" y="121"/>
                  </a:lnTo>
                  <a:lnTo>
                    <a:pt x="55" y="125"/>
                  </a:lnTo>
                  <a:lnTo>
                    <a:pt x="41" y="127"/>
                  </a:lnTo>
                  <a:lnTo>
                    <a:pt x="41" y="129"/>
                  </a:lnTo>
                  <a:lnTo>
                    <a:pt x="44" y="131"/>
                  </a:lnTo>
                  <a:lnTo>
                    <a:pt x="44" y="131"/>
                  </a:lnTo>
                  <a:lnTo>
                    <a:pt x="50" y="117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5" y="80"/>
                  </a:lnTo>
                  <a:lnTo>
                    <a:pt x="80" y="69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89" y="54"/>
                  </a:lnTo>
                  <a:lnTo>
                    <a:pt x="91" y="53"/>
                  </a:lnTo>
                  <a:lnTo>
                    <a:pt x="91" y="53"/>
                  </a:lnTo>
                  <a:lnTo>
                    <a:pt x="94" y="52"/>
                  </a:lnTo>
                  <a:lnTo>
                    <a:pt x="97" y="50"/>
                  </a:lnTo>
                  <a:lnTo>
                    <a:pt x="97" y="47"/>
                  </a:lnTo>
                  <a:close/>
                  <a:moveTo>
                    <a:pt x="247" y="117"/>
                  </a:moveTo>
                  <a:lnTo>
                    <a:pt x="247" y="120"/>
                  </a:lnTo>
                  <a:lnTo>
                    <a:pt x="247" y="120"/>
                  </a:lnTo>
                  <a:lnTo>
                    <a:pt x="257" y="121"/>
                  </a:lnTo>
                  <a:lnTo>
                    <a:pt x="269" y="123"/>
                  </a:lnTo>
                  <a:lnTo>
                    <a:pt x="282" y="125"/>
                  </a:lnTo>
                  <a:lnTo>
                    <a:pt x="298" y="131"/>
                  </a:lnTo>
                  <a:lnTo>
                    <a:pt x="299" y="131"/>
                  </a:lnTo>
                  <a:lnTo>
                    <a:pt x="300" y="129"/>
                  </a:lnTo>
                  <a:lnTo>
                    <a:pt x="300" y="129"/>
                  </a:lnTo>
                  <a:lnTo>
                    <a:pt x="307" y="121"/>
                  </a:lnTo>
                  <a:lnTo>
                    <a:pt x="307" y="121"/>
                  </a:lnTo>
                  <a:lnTo>
                    <a:pt x="314" y="113"/>
                  </a:lnTo>
                  <a:lnTo>
                    <a:pt x="323" y="106"/>
                  </a:lnTo>
                  <a:lnTo>
                    <a:pt x="323" y="106"/>
                  </a:lnTo>
                  <a:lnTo>
                    <a:pt x="325" y="103"/>
                  </a:lnTo>
                  <a:lnTo>
                    <a:pt x="325" y="103"/>
                  </a:lnTo>
                  <a:lnTo>
                    <a:pt x="325" y="101"/>
                  </a:lnTo>
                  <a:lnTo>
                    <a:pt x="325" y="101"/>
                  </a:lnTo>
                  <a:lnTo>
                    <a:pt x="323" y="95"/>
                  </a:lnTo>
                  <a:lnTo>
                    <a:pt x="323" y="95"/>
                  </a:lnTo>
                  <a:lnTo>
                    <a:pt x="319" y="87"/>
                  </a:lnTo>
                  <a:lnTo>
                    <a:pt x="314" y="80"/>
                  </a:lnTo>
                  <a:lnTo>
                    <a:pt x="313" y="79"/>
                  </a:lnTo>
                  <a:lnTo>
                    <a:pt x="311" y="79"/>
                  </a:lnTo>
                  <a:lnTo>
                    <a:pt x="311" y="79"/>
                  </a:lnTo>
                  <a:lnTo>
                    <a:pt x="276" y="84"/>
                  </a:lnTo>
                  <a:lnTo>
                    <a:pt x="276" y="84"/>
                  </a:lnTo>
                  <a:lnTo>
                    <a:pt x="276" y="84"/>
                  </a:lnTo>
                  <a:lnTo>
                    <a:pt x="273" y="86"/>
                  </a:lnTo>
                  <a:lnTo>
                    <a:pt x="263" y="87"/>
                  </a:lnTo>
                  <a:lnTo>
                    <a:pt x="273" y="91"/>
                  </a:lnTo>
                  <a:lnTo>
                    <a:pt x="273" y="91"/>
                  </a:lnTo>
                  <a:lnTo>
                    <a:pt x="276" y="91"/>
                  </a:lnTo>
                  <a:lnTo>
                    <a:pt x="276" y="91"/>
                  </a:lnTo>
                  <a:lnTo>
                    <a:pt x="285" y="95"/>
                  </a:lnTo>
                  <a:lnTo>
                    <a:pt x="292" y="99"/>
                  </a:lnTo>
                  <a:lnTo>
                    <a:pt x="292" y="99"/>
                  </a:lnTo>
                  <a:lnTo>
                    <a:pt x="296" y="103"/>
                  </a:lnTo>
                  <a:lnTo>
                    <a:pt x="296" y="103"/>
                  </a:lnTo>
                  <a:lnTo>
                    <a:pt x="298" y="108"/>
                  </a:lnTo>
                  <a:lnTo>
                    <a:pt x="298" y="108"/>
                  </a:lnTo>
                  <a:lnTo>
                    <a:pt x="298" y="110"/>
                  </a:lnTo>
                  <a:lnTo>
                    <a:pt x="298" y="110"/>
                  </a:lnTo>
                  <a:lnTo>
                    <a:pt x="296" y="113"/>
                  </a:lnTo>
                  <a:lnTo>
                    <a:pt x="293" y="114"/>
                  </a:lnTo>
                  <a:lnTo>
                    <a:pt x="293" y="114"/>
                  </a:lnTo>
                  <a:lnTo>
                    <a:pt x="291" y="116"/>
                  </a:lnTo>
                  <a:lnTo>
                    <a:pt x="287" y="116"/>
                  </a:lnTo>
                  <a:lnTo>
                    <a:pt x="287" y="116"/>
                  </a:lnTo>
                  <a:lnTo>
                    <a:pt x="274" y="114"/>
                  </a:lnTo>
                  <a:lnTo>
                    <a:pt x="274" y="114"/>
                  </a:lnTo>
                  <a:lnTo>
                    <a:pt x="267" y="112"/>
                  </a:lnTo>
                  <a:lnTo>
                    <a:pt x="261" y="109"/>
                  </a:lnTo>
                  <a:lnTo>
                    <a:pt x="254" y="105"/>
                  </a:lnTo>
                  <a:lnTo>
                    <a:pt x="248" y="99"/>
                  </a:lnTo>
                  <a:lnTo>
                    <a:pt x="247" y="98"/>
                  </a:lnTo>
                  <a:lnTo>
                    <a:pt x="246" y="98"/>
                  </a:lnTo>
                  <a:lnTo>
                    <a:pt x="246" y="98"/>
                  </a:lnTo>
                  <a:lnTo>
                    <a:pt x="236" y="102"/>
                  </a:lnTo>
                  <a:lnTo>
                    <a:pt x="229" y="106"/>
                  </a:lnTo>
                  <a:lnTo>
                    <a:pt x="227" y="109"/>
                  </a:lnTo>
                  <a:lnTo>
                    <a:pt x="229" y="110"/>
                  </a:lnTo>
                  <a:lnTo>
                    <a:pt x="229" y="110"/>
                  </a:lnTo>
                  <a:lnTo>
                    <a:pt x="237" y="120"/>
                  </a:lnTo>
                  <a:lnTo>
                    <a:pt x="239" y="121"/>
                  </a:lnTo>
                  <a:lnTo>
                    <a:pt x="240" y="121"/>
                  </a:lnTo>
                  <a:lnTo>
                    <a:pt x="240" y="121"/>
                  </a:lnTo>
                  <a:lnTo>
                    <a:pt x="247" y="120"/>
                  </a:lnTo>
                  <a:lnTo>
                    <a:pt x="247" y="117"/>
                  </a:lnTo>
                  <a:lnTo>
                    <a:pt x="247" y="114"/>
                  </a:lnTo>
                  <a:lnTo>
                    <a:pt x="247" y="114"/>
                  </a:lnTo>
                  <a:lnTo>
                    <a:pt x="240" y="116"/>
                  </a:lnTo>
                  <a:lnTo>
                    <a:pt x="240" y="118"/>
                  </a:lnTo>
                  <a:lnTo>
                    <a:pt x="242" y="116"/>
                  </a:lnTo>
                  <a:lnTo>
                    <a:pt x="242" y="116"/>
                  </a:lnTo>
                  <a:lnTo>
                    <a:pt x="232" y="106"/>
                  </a:lnTo>
                  <a:lnTo>
                    <a:pt x="231" y="109"/>
                  </a:lnTo>
                  <a:lnTo>
                    <a:pt x="232" y="110"/>
                  </a:lnTo>
                  <a:lnTo>
                    <a:pt x="232" y="110"/>
                  </a:lnTo>
                  <a:lnTo>
                    <a:pt x="239" y="106"/>
                  </a:lnTo>
                  <a:lnTo>
                    <a:pt x="247" y="103"/>
                  </a:lnTo>
                  <a:lnTo>
                    <a:pt x="247" y="101"/>
                  </a:lnTo>
                  <a:lnTo>
                    <a:pt x="244" y="103"/>
                  </a:lnTo>
                  <a:lnTo>
                    <a:pt x="244" y="103"/>
                  </a:lnTo>
                  <a:lnTo>
                    <a:pt x="251" y="109"/>
                  </a:lnTo>
                  <a:lnTo>
                    <a:pt x="258" y="113"/>
                  </a:lnTo>
                  <a:lnTo>
                    <a:pt x="265" y="117"/>
                  </a:lnTo>
                  <a:lnTo>
                    <a:pt x="273" y="120"/>
                  </a:lnTo>
                  <a:lnTo>
                    <a:pt x="273" y="120"/>
                  </a:lnTo>
                  <a:lnTo>
                    <a:pt x="280" y="121"/>
                  </a:lnTo>
                  <a:lnTo>
                    <a:pt x="287" y="121"/>
                  </a:lnTo>
                  <a:lnTo>
                    <a:pt x="287" y="121"/>
                  </a:lnTo>
                  <a:lnTo>
                    <a:pt x="292" y="121"/>
                  </a:lnTo>
                  <a:lnTo>
                    <a:pt x="296" y="120"/>
                  </a:lnTo>
                  <a:lnTo>
                    <a:pt x="296" y="120"/>
                  </a:lnTo>
                  <a:lnTo>
                    <a:pt x="300" y="117"/>
                  </a:lnTo>
                  <a:lnTo>
                    <a:pt x="302" y="113"/>
                  </a:lnTo>
                  <a:lnTo>
                    <a:pt x="302" y="113"/>
                  </a:lnTo>
                  <a:lnTo>
                    <a:pt x="303" y="108"/>
                  </a:lnTo>
                  <a:lnTo>
                    <a:pt x="303" y="108"/>
                  </a:lnTo>
                  <a:lnTo>
                    <a:pt x="303" y="105"/>
                  </a:lnTo>
                  <a:lnTo>
                    <a:pt x="300" y="101"/>
                  </a:lnTo>
                  <a:lnTo>
                    <a:pt x="300" y="101"/>
                  </a:lnTo>
                  <a:lnTo>
                    <a:pt x="296" y="97"/>
                  </a:lnTo>
                  <a:lnTo>
                    <a:pt x="291" y="92"/>
                  </a:lnTo>
                  <a:lnTo>
                    <a:pt x="291" y="92"/>
                  </a:lnTo>
                  <a:lnTo>
                    <a:pt x="278" y="87"/>
                  </a:lnTo>
                  <a:lnTo>
                    <a:pt x="278" y="87"/>
                  </a:lnTo>
                  <a:lnTo>
                    <a:pt x="274" y="86"/>
                  </a:lnTo>
                  <a:lnTo>
                    <a:pt x="274" y="88"/>
                  </a:lnTo>
                  <a:lnTo>
                    <a:pt x="274" y="91"/>
                  </a:lnTo>
                  <a:lnTo>
                    <a:pt x="274" y="91"/>
                  </a:lnTo>
                  <a:lnTo>
                    <a:pt x="277" y="90"/>
                  </a:lnTo>
                  <a:lnTo>
                    <a:pt x="277" y="90"/>
                  </a:lnTo>
                  <a:lnTo>
                    <a:pt x="277" y="90"/>
                  </a:lnTo>
                  <a:lnTo>
                    <a:pt x="313" y="84"/>
                  </a:lnTo>
                  <a:lnTo>
                    <a:pt x="313" y="82"/>
                  </a:lnTo>
                  <a:lnTo>
                    <a:pt x="310" y="83"/>
                  </a:lnTo>
                  <a:lnTo>
                    <a:pt x="310" y="83"/>
                  </a:lnTo>
                  <a:lnTo>
                    <a:pt x="315" y="90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19" y="101"/>
                  </a:lnTo>
                  <a:lnTo>
                    <a:pt x="319" y="102"/>
                  </a:lnTo>
                  <a:lnTo>
                    <a:pt x="321" y="102"/>
                  </a:lnTo>
                  <a:lnTo>
                    <a:pt x="319" y="101"/>
                  </a:lnTo>
                  <a:lnTo>
                    <a:pt x="319" y="102"/>
                  </a:lnTo>
                  <a:lnTo>
                    <a:pt x="321" y="102"/>
                  </a:lnTo>
                  <a:lnTo>
                    <a:pt x="319" y="101"/>
                  </a:lnTo>
                  <a:lnTo>
                    <a:pt x="319" y="101"/>
                  </a:lnTo>
                  <a:lnTo>
                    <a:pt x="311" y="110"/>
                  </a:lnTo>
                  <a:lnTo>
                    <a:pt x="303" y="118"/>
                  </a:lnTo>
                  <a:lnTo>
                    <a:pt x="303" y="118"/>
                  </a:lnTo>
                  <a:lnTo>
                    <a:pt x="296" y="125"/>
                  </a:lnTo>
                  <a:lnTo>
                    <a:pt x="299" y="128"/>
                  </a:lnTo>
                  <a:lnTo>
                    <a:pt x="299" y="125"/>
                  </a:lnTo>
                  <a:lnTo>
                    <a:pt x="299" y="125"/>
                  </a:lnTo>
                  <a:lnTo>
                    <a:pt x="284" y="120"/>
                  </a:lnTo>
                  <a:lnTo>
                    <a:pt x="270" y="117"/>
                  </a:lnTo>
                  <a:lnTo>
                    <a:pt x="258" y="116"/>
                  </a:lnTo>
                  <a:lnTo>
                    <a:pt x="247" y="114"/>
                  </a:lnTo>
                  <a:lnTo>
                    <a:pt x="247" y="117"/>
                  </a:lnTo>
                  <a:close/>
                  <a:moveTo>
                    <a:pt x="135" y="102"/>
                  </a:moveTo>
                  <a:lnTo>
                    <a:pt x="134" y="103"/>
                  </a:lnTo>
                  <a:lnTo>
                    <a:pt x="134" y="103"/>
                  </a:lnTo>
                  <a:lnTo>
                    <a:pt x="139" y="116"/>
                  </a:lnTo>
                  <a:lnTo>
                    <a:pt x="143" y="127"/>
                  </a:lnTo>
                  <a:lnTo>
                    <a:pt x="143" y="127"/>
                  </a:lnTo>
                  <a:lnTo>
                    <a:pt x="145" y="128"/>
                  </a:lnTo>
                  <a:lnTo>
                    <a:pt x="146" y="131"/>
                  </a:lnTo>
                  <a:lnTo>
                    <a:pt x="149" y="129"/>
                  </a:lnTo>
                  <a:lnTo>
                    <a:pt x="149" y="129"/>
                  </a:lnTo>
                  <a:lnTo>
                    <a:pt x="157" y="125"/>
                  </a:lnTo>
                  <a:lnTo>
                    <a:pt x="164" y="120"/>
                  </a:lnTo>
                  <a:lnTo>
                    <a:pt x="164" y="120"/>
                  </a:lnTo>
                  <a:lnTo>
                    <a:pt x="168" y="114"/>
                  </a:lnTo>
                  <a:lnTo>
                    <a:pt x="171" y="109"/>
                  </a:lnTo>
                  <a:lnTo>
                    <a:pt x="171" y="109"/>
                  </a:lnTo>
                  <a:lnTo>
                    <a:pt x="175" y="103"/>
                  </a:lnTo>
                  <a:lnTo>
                    <a:pt x="177" y="99"/>
                  </a:lnTo>
                  <a:lnTo>
                    <a:pt x="177" y="99"/>
                  </a:lnTo>
                  <a:lnTo>
                    <a:pt x="183" y="95"/>
                  </a:lnTo>
                  <a:lnTo>
                    <a:pt x="190" y="91"/>
                  </a:lnTo>
                  <a:lnTo>
                    <a:pt x="190" y="91"/>
                  </a:lnTo>
                  <a:lnTo>
                    <a:pt x="192" y="90"/>
                  </a:lnTo>
                  <a:lnTo>
                    <a:pt x="195" y="87"/>
                  </a:lnTo>
                  <a:lnTo>
                    <a:pt x="195" y="87"/>
                  </a:lnTo>
                  <a:lnTo>
                    <a:pt x="196" y="84"/>
                  </a:lnTo>
                  <a:lnTo>
                    <a:pt x="198" y="82"/>
                  </a:lnTo>
                  <a:lnTo>
                    <a:pt x="198" y="82"/>
                  </a:lnTo>
                  <a:lnTo>
                    <a:pt x="196" y="80"/>
                  </a:lnTo>
                  <a:lnTo>
                    <a:pt x="196" y="80"/>
                  </a:lnTo>
                  <a:lnTo>
                    <a:pt x="194" y="73"/>
                  </a:lnTo>
                  <a:lnTo>
                    <a:pt x="188" y="67"/>
                  </a:lnTo>
                  <a:lnTo>
                    <a:pt x="188" y="67"/>
                  </a:lnTo>
                  <a:lnTo>
                    <a:pt x="183" y="64"/>
                  </a:lnTo>
                  <a:lnTo>
                    <a:pt x="179" y="61"/>
                  </a:lnTo>
                  <a:lnTo>
                    <a:pt x="172" y="60"/>
                  </a:lnTo>
                  <a:lnTo>
                    <a:pt x="166" y="60"/>
                  </a:lnTo>
                  <a:lnTo>
                    <a:pt x="166" y="60"/>
                  </a:lnTo>
                  <a:lnTo>
                    <a:pt x="164" y="60"/>
                  </a:lnTo>
                  <a:lnTo>
                    <a:pt x="164" y="60"/>
                  </a:lnTo>
                  <a:lnTo>
                    <a:pt x="164" y="60"/>
                  </a:lnTo>
                  <a:lnTo>
                    <a:pt x="154" y="60"/>
                  </a:lnTo>
                  <a:lnTo>
                    <a:pt x="154" y="60"/>
                  </a:lnTo>
                  <a:lnTo>
                    <a:pt x="141" y="60"/>
                  </a:lnTo>
                  <a:lnTo>
                    <a:pt x="136" y="60"/>
                  </a:lnTo>
                  <a:lnTo>
                    <a:pt x="138" y="64"/>
                  </a:lnTo>
                  <a:lnTo>
                    <a:pt x="138" y="64"/>
                  </a:lnTo>
                  <a:lnTo>
                    <a:pt x="139" y="69"/>
                  </a:lnTo>
                  <a:lnTo>
                    <a:pt x="141" y="75"/>
                  </a:lnTo>
                  <a:lnTo>
                    <a:pt x="141" y="75"/>
                  </a:lnTo>
                  <a:lnTo>
                    <a:pt x="141" y="77"/>
                  </a:lnTo>
                  <a:lnTo>
                    <a:pt x="141" y="77"/>
                  </a:lnTo>
                  <a:lnTo>
                    <a:pt x="139" y="88"/>
                  </a:lnTo>
                  <a:lnTo>
                    <a:pt x="136" y="94"/>
                  </a:lnTo>
                  <a:lnTo>
                    <a:pt x="134" y="101"/>
                  </a:lnTo>
                  <a:lnTo>
                    <a:pt x="132" y="102"/>
                  </a:lnTo>
                  <a:lnTo>
                    <a:pt x="134" y="103"/>
                  </a:lnTo>
                  <a:lnTo>
                    <a:pt x="135" y="102"/>
                  </a:lnTo>
                  <a:lnTo>
                    <a:pt x="138" y="103"/>
                  </a:lnTo>
                  <a:lnTo>
                    <a:pt x="138" y="103"/>
                  </a:lnTo>
                  <a:lnTo>
                    <a:pt x="142" y="97"/>
                  </a:lnTo>
                  <a:lnTo>
                    <a:pt x="145" y="90"/>
                  </a:lnTo>
                  <a:lnTo>
                    <a:pt x="146" y="83"/>
                  </a:lnTo>
                  <a:lnTo>
                    <a:pt x="146" y="77"/>
                  </a:lnTo>
                  <a:lnTo>
                    <a:pt x="146" y="77"/>
                  </a:lnTo>
                  <a:lnTo>
                    <a:pt x="146" y="75"/>
                  </a:lnTo>
                  <a:lnTo>
                    <a:pt x="146" y="75"/>
                  </a:lnTo>
                  <a:lnTo>
                    <a:pt x="145" y="68"/>
                  </a:lnTo>
                  <a:lnTo>
                    <a:pt x="143" y="61"/>
                  </a:lnTo>
                  <a:lnTo>
                    <a:pt x="141" y="62"/>
                  </a:lnTo>
                  <a:lnTo>
                    <a:pt x="141" y="65"/>
                  </a:lnTo>
                  <a:lnTo>
                    <a:pt x="141" y="65"/>
                  </a:lnTo>
                  <a:lnTo>
                    <a:pt x="154" y="65"/>
                  </a:lnTo>
                  <a:lnTo>
                    <a:pt x="154" y="65"/>
                  </a:lnTo>
                  <a:lnTo>
                    <a:pt x="164" y="65"/>
                  </a:lnTo>
                  <a:lnTo>
                    <a:pt x="164" y="65"/>
                  </a:lnTo>
                  <a:lnTo>
                    <a:pt x="164" y="65"/>
                  </a:lnTo>
                  <a:lnTo>
                    <a:pt x="166" y="65"/>
                  </a:lnTo>
                  <a:lnTo>
                    <a:pt x="166" y="65"/>
                  </a:lnTo>
                  <a:lnTo>
                    <a:pt x="172" y="65"/>
                  </a:lnTo>
                  <a:lnTo>
                    <a:pt x="176" y="67"/>
                  </a:lnTo>
                  <a:lnTo>
                    <a:pt x="184" y="71"/>
                  </a:lnTo>
                  <a:lnTo>
                    <a:pt x="184" y="71"/>
                  </a:lnTo>
                  <a:lnTo>
                    <a:pt x="190" y="76"/>
                  </a:lnTo>
                  <a:lnTo>
                    <a:pt x="191" y="80"/>
                  </a:lnTo>
                  <a:lnTo>
                    <a:pt x="192" y="82"/>
                  </a:lnTo>
                  <a:lnTo>
                    <a:pt x="192" y="82"/>
                  </a:lnTo>
                  <a:lnTo>
                    <a:pt x="191" y="84"/>
                  </a:lnTo>
                  <a:lnTo>
                    <a:pt x="191" y="84"/>
                  </a:lnTo>
                  <a:lnTo>
                    <a:pt x="187" y="87"/>
                  </a:lnTo>
                  <a:lnTo>
                    <a:pt x="187" y="87"/>
                  </a:lnTo>
                  <a:lnTo>
                    <a:pt x="180" y="90"/>
                  </a:lnTo>
                  <a:lnTo>
                    <a:pt x="173" y="95"/>
                  </a:lnTo>
                  <a:lnTo>
                    <a:pt x="173" y="95"/>
                  </a:lnTo>
                  <a:lnTo>
                    <a:pt x="169" y="101"/>
                  </a:lnTo>
                  <a:lnTo>
                    <a:pt x="166" y="106"/>
                  </a:lnTo>
                  <a:lnTo>
                    <a:pt x="166" y="106"/>
                  </a:lnTo>
                  <a:lnTo>
                    <a:pt x="164" y="112"/>
                  </a:lnTo>
                  <a:lnTo>
                    <a:pt x="160" y="117"/>
                  </a:lnTo>
                  <a:lnTo>
                    <a:pt x="160" y="117"/>
                  </a:lnTo>
                  <a:lnTo>
                    <a:pt x="154" y="121"/>
                  </a:lnTo>
                  <a:lnTo>
                    <a:pt x="146" y="125"/>
                  </a:lnTo>
                  <a:lnTo>
                    <a:pt x="147" y="128"/>
                  </a:lnTo>
                  <a:lnTo>
                    <a:pt x="150" y="127"/>
                  </a:lnTo>
                  <a:lnTo>
                    <a:pt x="150" y="127"/>
                  </a:lnTo>
                  <a:lnTo>
                    <a:pt x="149" y="124"/>
                  </a:lnTo>
                  <a:lnTo>
                    <a:pt x="149" y="124"/>
                  </a:lnTo>
                  <a:lnTo>
                    <a:pt x="145" y="113"/>
                  </a:lnTo>
                  <a:lnTo>
                    <a:pt x="138" y="101"/>
                  </a:lnTo>
                  <a:lnTo>
                    <a:pt x="135" y="102"/>
                  </a:lnTo>
                  <a:lnTo>
                    <a:pt x="138" y="103"/>
                  </a:lnTo>
                  <a:lnTo>
                    <a:pt x="135" y="102"/>
                  </a:lnTo>
                  <a:close/>
                  <a:moveTo>
                    <a:pt x="584" y="87"/>
                  </a:moveTo>
                  <a:lnTo>
                    <a:pt x="583" y="88"/>
                  </a:lnTo>
                  <a:lnTo>
                    <a:pt x="583" y="88"/>
                  </a:lnTo>
                  <a:lnTo>
                    <a:pt x="598" y="105"/>
                  </a:lnTo>
                  <a:lnTo>
                    <a:pt x="618" y="128"/>
                  </a:lnTo>
                  <a:lnTo>
                    <a:pt x="620" y="131"/>
                  </a:lnTo>
                  <a:lnTo>
                    <a:pt x="621" y="129"/>
                  </a:lnTo>
                  <a:lnTo>
                    <a:pt x="621" y="129"/>
                  </a:lnTo>
                  <a:lnTo>
                    <a:pt x="631" y="124"/>
                  </a:lnTo>
                  <a:lnTo>
                    <a:pt x="640" y="121"/>
                  </a:lnTo>
                  <a:lnTo>
                    <a:pt x="651" y="117"/>
                  </a:lnTo>
                  <a:lnTo>
                    <a:pt x="663" y="116"/>
                  </a:lnTo>
                  <a:lnTo>
                    <a:pt x="663" y="116"/>
                  </a:lnTo>
                  <a:lnTo>
                    <a:pt x="687" y="114"/>
                  </a:lnTo>
                  <a:lnTo>
                    <a:pt x="691" y="114"/>
                  </a:lnTo>
                  <a:lnTo>
                    <a:pt x="689" y="112"/>
                  </a:lnTo>
                  <a:lnTo>
                    <a:pt x="689" y="112"/>
                  </a:lnTo>
                  <a:lnTo>
                    <a:pt x="687" y="106"/>
                  </a:lnTo>
                  <a:lnTo>
                    <a:pt x="687" y="105"/>
                  </a:lnTo>
                  <a:lnTo>
                    <a:pt x="685" y="105"/>
                  </a:lnTo>
                  <a:lnTo>
                    <a:pt x="685" y="105"/>
                  </a:lnTo>
                  <a:lnTo>
                    <a:pt x="650" y="102"/>
                  </a:lnTo>
                  <a:lnTo>
                    <a:pt x="650" y="102"/>
                  </a:lnTo>
                  <a:lnTo>
                    <a:pt x="642" y="101"/>
                  </a:lnTo>
                  <a:lnTo>
                    <a:pt x="642" y="101"/>
                  </a:lnTo>
                  <a:lnTo>
                    <a:pt x="617" y="94"/>
                  </a:lnTo>
                  <a:lnTo>
                    <a:pt x="586" y="84"/>
                  </a:lnTo>
                  <a:lnTo>
                    <a:pt x="575" y="80"/>
                  </a:lnTo>
                  <a:lnTo>
                    <a:pt x="583" y="88"/>
                  </a:lnTo>
                  <a:lnTo>
                    <a:pt x="584" y="87"/>
                  </a:lnTo>
                  <a:lnTo>
                    <a:pt x="584" y="90"/>
                  </a:lnTo>
                  <a:lnTo>
                    <a:pt x="584" y="90"/>
                  </a:lnTo>
                  <a:lnTo>
                    <a:pt x="625" y="102"/>
                  </a:lnTo>
                  <a:lnTo>
                    <a:pt x="625" y="102"/>
                  </a:lnTo>
                  <a:lnTo>
                    <a:pt x="640" y="106"/>
                  </a:lnTo>
                  <a:lnTo>
                    <a:pt x="640" y="106"/>
                  </a:lnTo>
                  <a:lnTo>
                    <a:pt x="650" y="108"/>
                  </a:lnTo>
                  <a:lnTo>
                    <a:pt x="650" y="108"/>
                  </a:lnTo>
                  <a:lnTo>
                    <a:pt x="684" y="110"/>
                  </a:lnTo>
                  <a:lnTo>
                    <a:pt x="685" y="108"/>
                  </a:lnTo>
                  <a:lnTo>
                    <a:pt x="682" y="108"/>
                  </a:lnTo>
                  <a:lnTo>
                    <a:pt x="682" y="108"/>
                  </a:lnTo>
                  <a:lnTo>
                    <a:pt x="684" y="113"/>
                  </a:lnTo>
                  <a:lnTo>
                    <a:pt x="687" y="112"/>
                  </a:lnTo>
                  <a:lnTo>
                    <a:pt x="687" y="109"/>
                  </a:lnTo>
                  <a:lnTo>
                    <a:pt x="687" y="109"/>
                  </a:lnTo>
                  <a:lnTo>
                    <a:pt x="662" y="110"/>
                  </a:lnTo>
                  <a:lnTo>
                    <a:pt x="662" y="110"/>
                  </a:lnTo>
                  <a:lnTo>
                    <a:pt x="650" y="112"/>
                  </a:lnTo>
                  <a:lnTo>
                    <a:pt x="637" y="116"/>
                  </a:lnTo>
                  <a:lnTo>
                    <a:pt x="628" y="120"/>
                  </a:lnTo>
                  <a:lnTo>
                    <a:pt x="618" y="124"/>
                  </a:lnTo>
                  <a:lnTo>
                    <a:pt x="620" y="127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02" y="102"/>
                  </a:lnTo>
                  <a:lnTo>
                    <a:pt x="587" y="84"/>
                  </a:lnTo>
                  <a:lnTo>
                    <a:pt x="584" y="87"/>
                  </a:lnTo>
                  <a:lnTo>
                    <a:pt x="584" y="90"/>
                  </a:lnTo>
                  <a:lnTo>
                    <a:pt x="584" y="87"/>
                  </a:lnTo>
                  <a:close/>
                  <a:moveTo>
                    <a:pt x="220" y="121"/>
                  </a:moveTo>
                  <a:lnTo>
                    <a:pt x="217" y="118"/>
                  </a:lnTo>
                  <a:lnTo>
                    <a:pt x="217" y="118"/>
                  </a:lnTo>
                  <a:lnTo>
                    <a:pt x="216" y="121"/>
                  </a:lnTo>
                  <a:lnTo>
                    <a:pt x="210" y="128"/>
                  </a:lnTo>
                  <a:lnTo>
                    <a:pt x="218" y="125"/>
                  </a:lnTo>
                  <a:lnTo>
                    <a:pt x="218" y="125"/>
                  </a:lnTo>
                  <a:lnTo>
                    <a:pt x="221" y="124"/>
                  </a:lnTo>
                  <a:lnTo>
                    <a:pt x="225" y="123"/>
                  </a:lnTo>
                  <a:lnTo>
                    <a:pt x="218" y="117"/>
                  </a:lnTo>
                  <a:lnTo>
                    <a:pt x="217" y="118"/>
                  </a:lnTo>
                  <a:lnTo>
                    <a:pt x="220" y="121"/>
                  </a:lnTo>
                  <a:lnTo>
                    <a:pt x="217" y="123"/>
                  </a:lnTo>
                  <a:lnTo>
                    <a:pt x="218" y="124"/>
                  </a:lnTo>
                  <a:lnTo>
                    <a:pt x="220" y="121"/>
                  </a:lnTo>
                  <a:lnTo>
                    <a:pt x="220" y="118"/>
                  </a:lnTo>
                  <a:lnTo>
                    <a:pt x="220" y="118"/>
                  </a:lnTo>
                  <a:lnTo>
                    <a:pt x="217" y="120"/>
                  </a:lnTo>
                  <a:lnTo>
                    <a:pt x="218" y="123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1" y="123"/>
                  </a:lnTo>
                  <a:lnTo>
                    <a:pt x="220" y="121"/>
                  </a:lnTo>
                  <a:lnTo>
                    <a:pt x="217" y="123"/>
                  </a:lnTo>
                  <a:lnTo>
                    <a:pt x="220" y="121"/>
                  </a:lnTo>
                  <a:close/>
                  <a:moveTo>
                    <a:pt x="367" y="73"/>
                  </a:moveTo>
                  <a:lnTo>
                    <a:pt x="364" y="73"/>
                  </a:lnTo>
                  <a:lnTo>
                    <a:pt x="364" y="73"/>
                  </a:lnTo>
                  <a:lnTo>
                    <a:pt x="364" y="86"/>
                  </a:lnTo>
                  <a:lnTo>
                    <a:pt x="364" y="86"/>
                  </a:lnTo>
                  <a:lnTo>
                    <a:pt x="366" y="102"/>
                  </a:lnTo>
                  <a:lnTo>
                    <a:pt x="369" y="117"/>
                  </a:lnTo>
                  <a:lnTo>
                    <a:pt x="369" y="117"/>
                  </a:lnTo>
                  <a:lnTo>
                    <a:pt x="369" y="118"/>
                  </a:lnTo>
                  <a:lnTo>
                    <a:pt x="370" y="123"/>
                  </a:lnTo>
                  <a:lnTo>
                    <a:pt x="374" y="118"/>
                  </a:lnTo>
                  <a:lnTo>
                    <a:pt x="374" y="118"/>
                  </a:lnTo>
                  <a:lnTo>
                    <a:pt x="375" y="117"/>
                  </a:lnTo>
                  <a:lnTo>
                    <a:pt x="375" y="117"/>
                  </a:lnTo>
                  <a:lnTo>
                    <a:pt x="384" y="108"/>
                  </a:lnTo>
                  <a:lnTo>
                    <a:pt x="388" y="97"/>
                  </a:lnTo>
                  <a:lnTo>
                    <a:pt x="388" y="97"/>
                  </a:lnTo>
                  <a:lnTo>
                    <a:pt x="390" y="88"/>
                  </a:lnTo>
                  <a:lnTo>
                    <a:pt x="390" y="79"/>
                  </a:lnTo>
                  <a:lnTo>
                    <a:pt x="390" y="79"/>
                  </a:lnTo>
                  <a:lnTo>
                    <a:pt x="390" y="71"/>
                  </a:lnTo>
                  <a:lnTo>
                    <a:pt x="390" y="68"/>
                  </a:lnTo>
                  <a:lnTo>
                    <a:pt x="388" y="68"/>
                  </a:lnTo>
                  <a:lnTo>
                    <a:pt x="388" y="68"/>
                  </a:lnTo>
                  <a:lnTo>
                    <a:pt x="367" y="71"/>
                  </a:lnTo>
                  <a:lnTo>
                    <a:pt x="364" y="72"/>
                  </a:lnTo>
                  <a:lnTo>
                    <a:pt x="364" y="73"/>
                  </a:lnTo>
                  <a:lnTo>
                    <a:pt x="367" y="73"/>
                  </a:lnTo>
                  <a:lnTo>
                    <a:pt x="369" y="76"/>
                  </a:lnTo>
                  <a:lnTo>
                    <a:pt x="369" y="76"/>
                  </a:lnTo>
                  <a:lnTo>
                    <a:pt x="388" y="73"/>
                  </a:lnTo>
                  <a:lnTo>
                    <a:pt x="388" y="71"/>
                  </a:lnTo>
                  <a:lnTo>
                    <a:pt x="385" y="72"/>
                  </a:lnTo>
                  <a:lnTo>
                    <a:pt x="385" y="72"/>
                  </a:lnTo>
                  <a:lnTo>
                    <a:pt x="385" y="79"/>
                  </a:lnTo>
                  <a:lnTo>
                    <a:pt x="385" y="79"/>
                  </a:lnTo>
                  <a:lnTo>
                    <a:pt x="385" y="87"/>
                  </a:lnTo>
                  <a:lnTo>
                    <a:pt x="382" y="95"/>
                  </a:lnTo>
                  <a:lnTo>
                    <a:pt x="382" y="95"/>
                  </a:lnTo>
                  <a:lnTo>
                    <a:pt x="378" y="105"/>
                  </a:lnTo>
                  <a:lnTo>
                    <a:pt x="371" y="113"/>
                  </a:lnTo>
                  <a:lnTo>
                    <a:pt x="371" y="113"/>
                  </a:lnTo>
                  <a:lnTo>
                    <a:pt x="370" y="116"/>
                  </a:lnTo>
                  <a:lnTo>
                    <a:pt x="371" y="117"/>
                  </a:lnTo>
                  <a:lnTo>
                    <a:pt x="374" y="117"/>
                  </a:lnTo>
                  <a:lnTo>
                    <a:pt x="374" y="116"/>
                  </a:lnTo>
                  <a:lnTo>
                    <a:pt x="374" y="116"/>
                  </a:lnTo>
                  <a:lnTo>
                    <a:pt x="374" y="116"/>
                  </a:lnTo>
                  <a:lnTo>
                    <a:pt x="371" y="101"/>
                  </a:lnTo>
                  <a:lnTo>
                    <a:pt x="370" y="86"/>
                  </a:lnTo>
                  <a:lnTo>
                    <a:pt x="370" y="86"/>
                  </a:lnTo>
                  <a:lnTo>
                    <a:pt x="370" y="73"/>
                  </a:lnTo>
                  <a:lnTo>
                    <a:pt x="367" y="73"/>
                  </a:lnTo>
                  <a:lnTo>
                    <a:pt x="369" y="76"/>
                  </a:lnTo>
                  <a:lnTo>
                    <a:pt x="367" y="73"/>
                  </a:lnTo>
                  <a:close/>
                  <a:moveTo>
                    <a:pt x="925" y="60"/>
                  </a:moveTo>
                  <a:lnTo>
                    <a:pt x="923" y="61"/>
                  </a:lnTo>
                  <a:lnTo>
                    <a:pt x="958" y="120"/>
                  </a:lnTo>
                  <a:lnTo>
                    <a:pt x="960" y="120"/>
                  </a:lnTo>
                  <a:lnTo>
                    <a:pt x="960" y="120"/>
                  </a:lnTo>
                  <a:lnTo>
                    <a:pt x="964" y="118"/>
                  </a:lnTo>
                  <a:lnTo>
                    <a:pt x="966" y="117"/>
                  </a:lnTo>
                  <a:lnTo>
                    <a:pt x="958" y="79"/>
                  </a:lnTo>
                  <a:lnTo>
                    <a:pt x="917" y="52"/>
                  </a:lnTo>
                  <a:lnTo>
                    <a:pt x="923" y="61"/>
                  </a:lnTo>
                  <a:lnTo>
                    <a:pt x="925" y="60"/>
                  </a:lnTo>
                  <a:lnTo>
                    <a:pt x="924" y="62"/>
                  </a:lnTo>
                  <a:lnTo>
                    <a:pt x="954" y="82"/>
                  </a:lnTo>
                  <a:lnTo>
                    <a:pt x="961" y="116"/>
                  </a:lnTo>
                  <a:lnTo>
                    <a:pt x="964" y="116"/>
                  </a:lnTo>
                  <a:lnTo>
                    <a:pt x="962" y="113"/>
                  </a:lnTo>
                  <a:lnTo>
                    <a:pt x="962" y="113"/>
                  </a:lnTo>
                  <a:lnTo>
                    <a:pt x="958" y="114"/>
                  </a:lnTo>
                  <a:lnTo>
                    <a:pt x="960" y="117"/>
                  </a:lnTo>
                  <a:lnTo>
                    <a:pt x="961" y="116"/>
                  </a:lnTo>
                  <a:lnTo>
                    <a:pt x="928" y="58"/>
                  </a:lnTo>
                  <a:lnTo>
                    <a:pt x="925" y="60"/>
                  </a:lnTo>
                  <a:lnTo>
                    <a:pt x="924" y="62"/>
                  </a:lnTo>
                  <a:lnTo>
                    <a:pt x="925" y="60"/>
                  </a:lnTo>
                  <a:close/>
                  <a:moveTo>
                    <a:pt x="205" y="110"/>
                  </a:moveTo>
                  <a:lnTo>
                    <a:pt x="202" y="110"/>
                  </a:lnTo>
                  <a:lnTo>
                    <a:pt x="202" y="110"/>
                  </a:lnTo>
                  <a:lnTo>
                    <a:pt x="202" y="113"/>
                  </a:lnTo>
                  <a:lnTo>
                    <a:pt x="202" y="113"/>
                  </a:lnTo>
                  <a:lnTo>
                    <a:pt x="202" y="121"/>
                  </a:lnTo>
                  <a:lnTo>
                    <a:pt x="206" y="114"/>
                  </a:lnTo>
                  <a:lnTo>
                    <a:pt x="206" y="114"/>
                  </a:lnTo>
                  <a:lnTo>
                    <a:pt x="207" y="113"/>
                  </a:lnTo>
                  <a:lnTo>
                    <a:pt x="210" y="110"/>
                  </a:lnTo>
                  <a:lnTo>
                    <a:pt x="207" y="109"/>
                  </a:lnTo>
                  <a:lnTo>
                    <a:pt x="207" y="109"/>
                  </a:lnTo>
                  <a:lnTo>
                    <a:pt x="205" y="108"/>
                  </a:lnTo>
                  <a:lnTo>
                    <a:pt x="202" y="108"/>
                  </a:lnTo>
                  <a:lnTo>
                    <a:pt x="202" y="110"/>
                  </a:lnTo>
                  <a:lnTo>
                    <a:pt x="205" y="110"/>
                  </a:lnTo>
                  <a:lnTo>
                    <a:pt x="203" y="113"/>
                  </a:lnTo>
                  <a:lnTo>
                    <a:pt x="203" y="113"/>
                  </a:lnTo>
                  <a:lnTo>
                    <a:pt x="205" y="113"/>
                  </a:lnTo>
                  <a:lnTo>
                    <a:pt x="206" y="112"/>
                  </a:lnTo>
                  <a:lnTo>
                    <a:pt x="203" y="109"/>
                  </a:lnTo>
                  <a:lnTo>
                    <a:pt x="203" y="109"/>
                  </a:lnTo>
                  <a:lnTo>
                    <a:pt x="202" y="112"/>
                  </a:lnTo>
                  <a:lnTo>
                    <a:pt x="205" y="113"/>
                  </a:lnTo>
                  <a:lnTo>
                    <a:pt x="207" y="113"/>
                  </a:lnTo>
                  <a:lnTo>
                    <a:pt x="207" y="113"/>
                  </a:lnTo>
                  <a:lnTo>
                    <a:pt x="207" y="113"/>
                  </a:lnTo>
                  <a:lnTo>
                    <a:pt x="207" y="110"/>
                  </a:lnTo>
                  <a:lnTo>
                    <a:pt x="205" y="110"/>
                  </a:lnTo>
                  <a:lnTo>
                    <a:pt x="203" y="113"/>
                  </a:lnTo>
                  <a:lnTo>
                    <a:pt x="205" y="110"/>
                  </a:lnTo>
                  <a:close/>
                  <a:moveTo>
                    <a:pt x="476" y="69"/>
                  </a:moveTo>
                  <a:lnTo>
                    <a:pt x="476" y="67"/>
                  </a:lnTo>
                  <a:lnTo>
                    <a:pt x="476" y="67"/>
                  </a:lnTo>
                  <a:lnTo>
                    <a:pt x="474" y="67"/>
                  </a:lnTo>
                  <a:lnTo>
                    <a:pt x="474" y="67"/>
                  </a:lnTo>
                  <a:lnTo>
                    <a:pt x="459" y="71"/>
                  </a:lnTo>
                  <a:lnTo>
                    <a:pt x="449" y="75"/>
                  </a:lnTo>
                  <a:lnTo>
                    <a:pt x="449" y="75"/>
                  </a:lnTo>
                  <a:lnTo>
                    <a:pt x="444" y="79"/>
                  </a:lnTo>
                  <a:lnTo>
                    <a:pt x="444" y="79"/>
                  </a:lnTo>
                  <a:lnTo>
                    <a:pt x="442" y="80"/>
                  </a:lnTo>
                  <a:lnTo>
                    <a:pt x="442" y="83"/>
                  </a:lnTo>
                  <a:lnTo>
                    <a:pt x="442" y="83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4" y="87"/>
                  </a:lnTo>
                  <a:lnTo>
                    <a:pt x="446" y="91"/>
                  </a:lnTo>
                  <a:lnTo>
                    <a:pt x="452" y="95"/>
                  </a:lnTo>
                  <a:lnTo>
                    <a:pt x="460" y="99"/>
                  </a:lnTo>
                  <a:lnTo>
                    <a:pt x="471" y="103"/>
                  </a:lnTo>
                  <a:lnTo>
                    <a:pt x="471" y="103"/>
                  </a:lnTo>
                  <a:lnTo>
                    <a:pt x="502" y="116"/>
                  </a:lnTo>
                  <a:lnTo>
                    <a:pt x="506" y="117"/>
                  </a:lnTo>
                  <a:lnTo>
                    <a:pt x="506" y="113"/>
                  </a:lnTo>
                  <a:lnTo>
                    <a:pt x="506" y="113"/>
                  </a:lnTo>
                  <a:lnTo>
                    <a:pt x="505" y="102"/>
                  </a:lnTo>
                  <a:lnTo>
                    <a:pt x="502" y="92"/>
                  </a:lnTo>
                  <a:lnTo>
                    <a:pt x="498" y="83"/>
                  </a:lnTo>
                  <a:lnTo>
                    <a:pt x="494" y="76"/>
                  </a:lnTo>
                  <a:lnTo>
                    <a:pt x="494" y="76"/>
                  </a:lnTo>
                  <a:lnTo>
                    <a:pt x="490" y="72"/>
                  </a:lnTo>
                  <a:lnTo>
                    <a:pt x="486" y="69"/>
                  </a:lnTo>
                  <a:lnTo>
                    <a:pt x="482" y="67"/>
                  </a:lnTo>
                  <a:lnTo>
                    <a:pt x="476" y="67"/>
                  </a:lnTo>
                  <a:lnTo>
                    <a:pt x="476" y="69"/>
                  </a:lnTo>
                  <a:lnTo>
                    <a:pt x="476" y="72"/>
                  </a:lnTo>
                  <a:lnTo>
                    <a:pt x="476" y="72"/>
                  </a:lnTo>
                  <a:lnTo>
                    <a:pt x="480" y="72"/>
                  </a:lnTo>
                  <a:lnTo>
                    <a:pt x="483" y="73"/>
                  </a:lnTo>
                  <a:lnTo>
                    <a:pt x="490" y="79"/>
                  </a:lnTo>
                  <a:lnTo>
                    <a:pt x="490" y="79"/>
                  </a:lnTo>
                  <a:lnTo>
                    <a:pt x="494" y="86"/>
                  </a:lnTo>
                  <a:lnTo>
                    <a:pt x="497" y="94"/>
                  </a:lnTo>
                  <a:lnTo>
                    <a:pt x="500" y="103"/>
                  </a:lnTo>
                  <a:lnTo>
                    <a:pt x="501" y="113"/>
                  </a:lnTo>
                  <a:lnTo>
                    <a:pt x="504" y="113"/>
                  </a:lnTo>
                  <a:lnTo>
                    <a:pt x="505" y="110"/>
                  </a:lnTo>
                  <a:lnTo>
                    <a:pt x="505" y="110"/>
                  </a:lnTo>
                  <a:lnTo>
                    <a:pt x="472" y="98"/>
                  </a:lnTo>
                  <a:lnTo>
                    <a:pt x="472" y="98"/>
                  </a:lnTo>
                  <a:lnTo>
                    <a:pt x="460" y="92"/>
                  </a:lnTo>
                  <a:lnTo>
                    <a:pt x="452" y="87"/>
                  </a:lnTo>
                  <a:lnTo>
                    <a:pt x="452" y="87"/>
                  </a:lnTo>
                  <a:lnTo>
                    <a:pt x="448" y="84"/>
                  </a:lnTo>
                  <a:lnTo>
                    <a:pt x="448" y="83"/>
                  </a:lnTo>
                  <a:lnTo>
                    <a:pt x="448" y="83"/>
                  </a:lnTo>
                  <a:lnTo>
                    <a:pt x="446" y="83"/>
                  </a:lnTo>
                  <a:lnTo>
                    <a:pt x="448" y="83"/>
                  </a:lnTo>
                  <a:lnTo>
                    <a:pt x="448" y="83"/>
                  </a:lnTo>
                  <a:lnTo>
                    <a:pt x="446" y="83"/>
                  </a:lnTo>
                  <a:lnTo>
                    <a:pt x="448" y="83"/>
                  </a:lnTo>
                  <a:lnTo>
                    <a:pt x="446" y="83"/>
                  </a:lnTo>
                  <a:lnTo>
                    <a:pt x="448" y="83"/>
                  </a:lnTo>
                  <a:lnTo>
                    <a:pt x="448" y="83"/>
                  </a:lnTo>
                  <a:lnTo>
                    <a:pt x="446" y="83"/>
                  </a:lnTo>
                  <a:lnTo>
                    <a:pt x="448" y="83"/>
                  </a:lnTo>
                  <a:lnTo>
                    <a:pt x="446" y="83"/>
                  </a:lnTo>
                  <a:lnTo>
                    <a:pt x="448" y="83"/>
                  </a:lnTo>
                  <a:lnTo>
                    <a:pt x="448" y="83"/>
                  </a:lnTo>
                  <a:lnTo>
                    <a:pt x="446" y="83"/>
                  </a:lnTo>
                  <a:lnTo>
                    <a:pt x="448" y="83"/>
                  </a:lnTo>
                  <a:lnTo>
                    <a:pt x="448" y="83"/>
                  </a:lnTo>
                  <a:lnTo>
                    <a:pt x="448" y="83"/>
                  </a:lnTo>
                  <a:lnTo>
                    <a:pt x="449" y="82"/>
                  </a:lnTo>
                  <a:lnTo>
                    <a:pt x="455" y="77"/>
                  </a:lnTo>
                  <a:lnTo>
                    <a:pt x="455" y="77"/>
                  </a:lnTo>
                  <a:lnTo>
                    <a:pt x="463" y="75"/>
                  </a:lnTo>
                  <a:lnTo>
                    <a:pt x="474" y="72"/>
                  </a:lnTo>
                  <a:lnTo>
                    <a:pt x="474" y="72"/>
                  </a:lnTo>
                  <a:lnTo>
                    <a:pt x="476" y="72"/>
                  </a:lnTo>
                  <a:lnTo>
                    <a:pt x="476" y="69"/>
                  </a:lnTo>
                  <a:close/>
                  <a:moveTo>
                    <a:pt x="748" y="94"/>
                  </a:moveTo>
                  <a:lnTo>
                    <a:pt x="748" y="97"/>
                  </a:lnTo>
                  <a:lnTo>
                    <a:pt x="748" y="97"/>
                  </a:lnTo>
                  <a:lnTo>
                    <a:pt x="788" y="99"/>
                  </a:lnTo>
                  <a:lnTo>
                    <a:pt x="792" y="99"/>
                  </a:lnTo>
                  <a:lnTo>
                    <a:pt x="790" y="82"/>
                  </a:lnTo>
                  <a:lnTo>
                    <a:pt x="774" y="71"/>
                  </a:lnTo>
                  <a:lnTo>
                    <a:pt x="747" y="82"/>
                  </a:lnTo>
                  <a:lnTo>
                    <a:pt x="747" y="83"/>
                  </a:lnTo>
                  <a:lnTo>
                    <a:pt x="747" y="83"/>
                  </a:lnTo>
                  <a:lnTo>
                    <a:pt x="745" y="94"/>
                  </a:lnTo>
                  <a:lnTo>
                    <a:pt x="745" y="97"/>
                  </a:lnTo>
                  <a:lnTo>
                    <a:pt x="748" y="97"/>
                  </a:lnTo>
                  <a:lnTo>
                    <a:pt x="748" y="94"/>
                  </a:lnTo>
                  <a:lnTo>
                    <a:pt x="751" y="95"/>
                  </a:lnTo>
                  <a:lnTo>
                    <a:pt x="751" y="95"/>
                  </a:lnTo>
                  <a:lnTo>
                    <a:pt x="752" y="84"/>
                  </a:lnTo>
                  <a:lnTo>
                    <a:pt x="749" y="83"/>
                  </a:lnTo>
                  <a:lnTo>
                    <a:pt x="751" y="86"/>
                  </a:lnTo>
                  <a:lnTo>
                    <a:pt x="773" y="77"/>
                  </a:lnTo>
                  <a:lnTo>
                    <a:pt x="785" y="84"/>
                  </a:lnTo>
                  <a:lnTo>
                    <a:pt x="786" y="97"/>
                  </a:lnTo>
                  <a:lnTo>
                    <a:pt x="789" y="97"/>
                  </a:lnTo>
                  <a:lnTo>
                    <a:pt x="789" y="94"/>
                  </a:lnTo>
                  <a:lnTo>
                    <a:pt x="789" y="94"/>
                  </a:lnTo>
                  <a:lnTo>
                    <a:pt x="748" y="91"/>
                  </a:lnTo>
                  <a:lnTo>
                    <a:pt x="748" y="94"/>
                  </a:lnTo>
                  <a:lnTo>
                    <a:pt x="751" y="95"/>
                  </a:lnTo>
                  <a:lnTo>
                    <a:pt x="748" y="94"/>
                  </a:lnTo>
                  <a:close/>
                  <a:moveTo>
                    <a:pt x="775" y="56"/>
                  </a:moveTo>
                  <a:lnTo>
                    <a:pt x="774" y="58"/>
                  </a:lnTo>
                  <a:lnTo>
                    <a:pt x="800" y="75"/>
                  </a:lnTo>
                  <a:lnTo>
                    <a:pt x="803" y="99"/>
                  </a:lnTo>
                  <a:lnTo>
                    <a:pt x="830" y="79"/>
                  </a:lnTo>
                  <a:lnTo>
                    <a:pt x="777" y="39"/>
                  </a:lnTo>
                  <a:lnTo>
                    <a:pt x="748" y="35"/>
                  </a:lnTo>
                  <a:lnTo>
                    <a:pt x="699" y="39"/>
                  </a:lnTo>
                  <a:lnTo>
                    <a:pt x="707" y="79"/>
                  </a:lnTo>
                  <a:lnTo>
                    <a:pt x="734" y="95"/>
                  </a:lnTo>
                  <a:lnTo>
                    <a:pt x="736" y="91"/>
                  </a:lnTo>
                  <a:lnTo>
                    <a:pt x="736" y="91"/>
                  </a:lnTo>
                  <a:lnTo>
                    <a:pt x="736" y="83"/>
                  </a:lnTo>
                  <a:lnTo>
                    <a:pt x="737" y="79"/>
                  </a:lnTo>
                  <a:lnTo>
                    <a:pt x="736" y="77"/>
                  </a:lnTo>
                  <a:lnTo>
                    <a:pt x="736" y="75"/>
                  </a:lnTo>
                  <a:lnTo>
                    <a:pt x="777" y="58"/>
                  </a:lnTo>
                  <a:lnTo>
                    <a:pt x="775" y="56"/>
                  </a:lnTo>
                  <a:lnTo>
                    <a:pt x="774" y="58"/>
                  </a:lnTo>
                  <a:lnTo>
                    <a:pt x="775" y="56"/>
                  </a:lnTo>
                  <a:lnTo>
                    <a:pt x="774" y="53"/>
                  </a:lnTo>
                  <a:lnTo>
                    <a:pt x="730" y="71"/>
                  </a:lnTo>
                  <a:lnTo>
                    <a:pt x="730" y="77"/>
                  </a:lnTo>
                  <a:lnTo>
                    <a:pt x="732" y="79"/>
                  </a:lnTo>
                  <a:lnTo>
                    <a:pt x="732" y="79"/>
                  </a:lnTo>
                  <a:lnTo>
                    <a:pt x="730" y="91"/>
                  </a:lnTo>
                  <a:lnTo>
                    <a:pt x="733" y="91"/>
                  </a:lnTo>
                  <a:lnTo>
                    <a:pt x="734" y="88"/>
                  </a:lnTo>
                  <a:lnTo>
                    <a:pt x="711" y="76"/>
                  </a:lnTo>
                  <a:lnTo>
                    <a:pt x="706" y="43"/>
                  </a:lnTo>
                  <a:lnTo>
                    <a:pt x="748" y="41"/>
                  </a:lnTo>
                  <a:lnTo>
                    <a:pt x="774" y="45"/>
                  </a:lnTo>
                  <a:lnTo>
                    <a:pt x="820" y="79"/>
                  </a:lnTo>
                  <a:lnTo>
                    <a:pt x="807" y="90"/>
                  </a:lnTo>
                  <a:lnTo>
                    <a:pt x="805" y="72"/>
                  </a:lnTo>
                  <a:lnTo>
                    <a:pt x="775" y="53"/>
                  </a:lnTo>
                  <a:lnTo>
                    <a:pt x="774" y="53"/>
                  </a:lnTo>
                  <a:lnTo>
                    <a:pt x="775" y="56"/>
                  </a:lnTo>
                  <a:close/>
                  <a:moveTo>
                    <a:pt x="696" y="91"/>
                  </a:moveTo>
                  <a:lnTo>
                    <a:pt x="696" y="94"/>
                  </a:lnTo>
                  <a:lnTo>
                    <a:pt x="696" y="94"/>
                  </a:lnTo>
                  <a:lnTo>
                    <a:pt x="700" y="94"/>
                  </a:lnTo>
                  <a:lnTo>
                    <a:pt x="711" y="95"/>
                  </a:lnTo>
                  <a:lnTo>
                    <a:pt x="689" y="82"/>
                  </a:lnTo>
                  <a:lnTo>
                    <a:pt x="692" y="88"/>
                  </a:lnTo>
                  <a:lnTo>
                    <a:pt x="692" y="88"/>
                  </a:lnTo>
                  <a:lnTo>
                    <a:pt x="693" y="92"/>
                  </a:lnTo>
                  <a:lnTo>
                    <a:pt x="695" y="94"/>
                  </a:lnTo>
                  <a:lnTo>
                    <a:pt x="696" y="94"/>
                  </a:lnTo>
                  <a:lnTo>
                    <a:pt x="696" y="91"/>
                  </a:lnTo>
                  <a:lnTo>
                    <a:pt x="699" y="90"/>
                  </a:lnTo>
                  <a:lnTo>
                    <a:pt x="699" y="90"/>
                  </a:lnTo>
                  <a:lnTo>
                    <a:pt x="697" y="87"/>
                  </a:lnTo>
                  <a:lnTo>
                    <a:pt x="695" y="88"/>
                  </a:lnTo>
                  <a:lnTo>
                    <a:pt x="693" y="90"/>
                  </a:lnTo>
                  <a:lnTo>
                    <a:pt x="699" y="94"/>
                  </a:lnTo>
                  <a:lnTo>
                    <a:pt x="700" y="91"/>
                  </a:lnTo>
                  <a:lnTo>
                    <a:pt x="700" y="88"/>
                  </a:lnTo>
                  <a:lnTo>
                    <a:pt x="700" y="88"/>
                  </a:lnTo>
                  <a:lnTo>
                    <a:pt x="696" y="88"/>
                  </a:lnTo>
                  <a:lnTo>
                    <a:pt x="696" y="91"/>
                  </a:lnTo>
                  <a:lnTo>
                    <a:pt x="699" y="90"/>
                  </a:lnTo>
                  <a:lnTo>
                    <a:pt x="696" y="91"/>
                  </a:lnTo>
                  <a:close/>
                  <a:moveTo>
                    <a:pt x="110" y="64"/>
                  </a:moveTo>
                  <a:lnTo>
                    <a:pt x="108" y="64"/>
                  </a:lnTo>
                  <a:lnTo>
                    <a:pt x="108" y="64"/>
                  </a:lnTo>
                  <a:lnTo>
                    <a:pt x="109" y="67"/>
                  </a:lnTo>
                  <a:lnTo>
                    <a:pt x="110" y="71"/>
                  </a:lnTo>
                  <a:lnTo>
                    <a:pt x="115" y="76"/>
                  </a:lnTo>
                  <a:lnTo>
                    <a:pt x="120" y="84"/>
                  </a:lnTo>
                  <a:lnTo>
                    <a:pt x="120" y="84"/>
                  </a:lnTo>
                  <a:lnTo>
                    <a:pt x="123" y="88"/>
                  </a:lnTo>
                  <a:lnTo>
                    <a:pt x="126" y="92"/>
                  </a:lnTo>
                  <a:lnTo>
                    <a:pt x="128" y="87"/>
                  </a:lnTo>
                  <a:lnTo>
                    <a:pt x="128" y="87"/>
                  </a:lnTo>
                  <a:lnTo>
                    <a:pt x="130" y="83"/>
                  </a:lnTo>
                  <a:lnTo>
                    <a:pt x="130" y="77"/>
                  </a:lnTo>
                  <a:lnTo>
                    <a:pt x="130" y="77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28" y="68"/>
                  </a:lnTo>
                  <a:lnTo>
                    <a:pt x="124" y="61"/>
                  </a:lnTo>
                  <a:lnTo>
                    <a:pt x="123" y="60"/>
                  </a:lnTo>
                  <a:lnTo>
                    <a:pt x="121" y="60"/>
                  </a:lnTo>
                  <a:lnTo>
                    <a:pt x="121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09" y="62"/>
                  </a:lnTo>
                  <a:lnTo>
                    <a:pt x="108" y="62"/>
                  </a:lnTo>
                  <a:lnTo>
                    <a:pt x="108" y="64"/>
                  </a:lnTo>
                  <a:lnTo>
                    <a:pt x="110" y="64"/>
                  </a:lnTo>
                  <a:lnTo>
                    <a:pt x="112" y="67"/>
                  </a:lnTo>
                  <a:lnTo>
                    <a:pt x="112" y="67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21" y="65"/>
                  </a:lnTo>
                  <a:lnTo>
                    <a:pt x="121" y="62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3" y="69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7"/>
                  </a:lnTo>
                  <a:lnTo>
                    <a:pt x="124" y="77"/>
                  </a:lnTo>
                  <a:lnTo>
                    <a:pt x="123" y="86"/>
                  </a:lnTo>
                  <a:lnTo>
                    <a:pt x="126" y="87"/>
                  </a:lnTo>
                  <a:lnTo>
                    <a:pt x="127" y="84"/>
                  </a:lnTo>
                  <a:lnTo>
                    <a:pt x="127" y="84"/>
                  </a:lnTo>
                  <a:lnTo>
                    <a:pt x="124" y="82"/>
                  </a:lnTo>
                  <a:lnTo>
                    <a:pt x="124" y="82"/>
                  </a:lnTo>
                  <a:lnTo>
                    <a:pt x="119" y="73"/>
                  </a:lnTo>
                  <a:lnTo>
                    <a:pt x="115" y="68"/>
                  </a:lnTo>
                  <a:lnTo>
                    <a:pt x="113" y="64"/>
                  </a:lnTo>
                  <a:lnTo>
                    <a:pt x="110" y="64"/>
                  </a:lnTo>
                  <a:lnTo>
                    <a:pt x="112" y="67"/>
                  </a:lnTo>
                  <a:lnTo>
                    <a:pt x="110" y="64"/>
                  </a:lnTo>
                  <a:close/>
                  <a:moveTo>
                    <a:pt x="263" y="50"/>
                  </a:moveTo>
                  <a:lnTo>
                    <a:pt x="263" y="47"/>
                  </a:lnTo>
                  <a:lnTo>
                    <a:pt x="262" y="47"/>
                  </a:lnTo>
                  <a:lnTo>
                    <a:pt x="262" y="47"/>
                  </a:lnTo>
                  <a:lnTo>
                    <a:pt x="262" y="47"/>
                  </a:lnTo>
                  <a:lnTo>
                    <a:pt x="262" y="47"/>
                  </a:lnTo>
                  <a:lnTo>
                    <a:pt x="259" y="47"/>
                  </a:lnTo>
                  <a:lnTo>
                    <a:pt x="255" y="50"/>
                  </a:lnTo>
                  <a:lnTo>
                    <a:pt x="255" y="50"/>
                  </a:lnTo>
                  <a:lnTo>
                    <a:pt x="251" y="56"/>
                  </a:lnTo>
                  <a:lnTo>
                    <a:pt x="248" y="62"/>
                  </a:lnTo>
                  <a:lnTo>
                    <a:pt x="248" y="62"/>
                  </a:lnTo>
                  <a:lnTo>
                    <a:pt x="248" y="71"/>
                  </a:lnTo>
                  <a:lnTo>
                    <a:pt x="248" y="71"/>
                  </a:lnTo>
                  <a:lnTo>
                    <a:pt x="248" y="75"/>
                  </a:lnTo>
                  <a:lnTo>
                    <a:pt x="248" y="77"/>
                  </a:lnTo>
                  <a:lnTo>
                    <a:pt x="251" y="77"/>
                  </a:lnTo>
                  <a:lnTo>
                    <a:pt x="251" y="77"/>
                  </a:lnTo>
                  <a:lnTo>
                    <a:pt x="261" y="76"/>
                  </a:lnTo>
                  <a:lnTo>
                    <a:pt x="273" y="75"/>
                  </a:lnTo>
                  <a:lnTo>
                    <a:pt x="273" y="75"/>
                  </a:lnTo>
                  <a:lnTo>
                    <a:pt x="299" y="69"/>
                  </a:lnTo>
                  <a:lnTo>
                    <a:pt x="304" y="69"/>
                  </a:lnTo>
                  <a:lnTo>
                    <a:pt x="300" y="65"/>
                  </a:lnTo>
                  <a:lnTo>
                    <a:pt x="300" y="65"/>
                  </a:lnTo>
                  <a:lnTo>
                    <a:pt x="291" y="58"/>
                  </a:lnTo>
                  <a:lnTo>
                    <a:pt x="281" y="53"/>
                  </a:lnTo>
                  <a:lnTo>
                    <a:pt x="281" y="53"/>
                  </a:lnTo>
                  <a:lnTo>
                    <a:pt x="273" y="49"/>
                  </a:lnTo>
                  <a:lnTo>
                    <a:pt x="263" y="47"/>
                  </a:lnTo>
                  <a:lnTo>
                    <a:pt x="263" y="47"/>
                  </a:lnTo>
                  <a:lnTo>
                    <a:pt x="263" y="47"/>
                  </a:lnTo>
                  <a:lnTo>
                    <a:pt x="263" y="50"/>
                  </a:lnTo>
                  <a:lnTo>
                    <a:pt x="263" y="53"/>
                  </a:lnTo>
                  <a:lnTo>
                    <a:pt x="263" y="53"/>
                  </a:lnTo>
                  <a:lnTo>
                    <a:pt x="272" y="54"/>
                  </a:lnTo>
                  <a:lnTo>
                    <a:pt x="280" y="57"/>
                  </a:lnTo>
                  <a:lnTo>
                    <a:pt x="280" y="57"/>
                  </a:lnTo>
                  <a:lnTo>
                    <a:pt x="288" y="62"/>
                  </a:lnTo>
                  <a:lnTo>
                    <a:pt x="296" y="69"/>
                  </a:lnTo>
                  <a:lnTo>
                    <a:pt x="298" y="67"/>
                  </a:lnTo>
                  <a:lnTo>
                    <a:pt x="298" y="64"/>
                  </a:lnTo>
                  <a:lnTo>
                    <a:pt x="298" y="64"/>
                  </a:lnTo>
                  <a:lnTo>
                    <a:pt x="272" y="69"/>
                  </a:lnTo>
                  <a:lnTo>
                    <a:pt x="272" y="69"/>
                  </a:lnTo>
                  <a:lnTo>
                    <a:pt x="261" y="71"/>
                  </a:lnTo>
                  <a:lnTo>
                    <a:pt x="251" y="72"/>
                  </a:lnTo>
                  <a:lnTo>
                    <a:pt x="251" y="75"/>
                  </a:lnTo>
                  <a:lnTo>
                    <a:pt x="254" y="73"/>
                  </a:lnTo>
                  <a:lnTo>
                    <a:pt x="254" y="73"/>
                  </a:lnTo>
                  <a:lnTo>
                    <a:pt x="254" y="71"/>
                  </a:lnTo>
                  <a:lnTo>
                    <a:pt x="254" y="71"/>
                  </a:lnTo>
                  <a:lnTo>
                    <a:pt x="254" y="64"/>
                  </a:lnTo>
                  <a:lnTo>
                    <a:pt x="254" y="64"/>
                  </a:lnTo>
                  <a:lnTo>
                    <a:pt x="257" y="57"/>
                  </a:lnTo>
                  <a:lnTo>
                    <a:pt x="258" y="54"/>
                  </a:lnTo>
                  <a:lnTo>
                    <a:pt x="258" y="54"/>
                  </a:lnTo>
                  <a:lnTo>
                    <a:pt x="261" y="53"/>
                  </a:lnTo>
                  <a:lnTo>
                    <a:pt x="263" y="53"/>
                  </a:lnTo>
                  <a:lnTo>
                    <a:pt x="262" y="50"/>
                  </a:lnTo>
                  <a:lnTo>
                    <a:pt x="263" y="53"/>
                  </a:lnTo>
                  <a:lnTo>
                    <a:pt x="265" y="53"/>
                  </a:lnTo>
                  <a:lnTo>
                    <a:pt x="263" y="50"/>
                  </a:lnTo>
                  <a:lnTo>
                    <a:pt x="263" y="53"/>
                  </a:lnTo>
                  <a:lnTo>
                    <a:pt x="263" y="50"/>
                  </a:lnTo>
                  <a:close/>
                  <a:moveTo>
                    <a:pt x="232" y="73"/>
                  </a:moveTo>
                  <a:lnTo>
                    <a:pt x="232" y="76"/>
                  </a:lnTo>
                  <a:lnTo>
                    <a:pt x="232" y="76"/>
                  </a:lnTo>
                  <a:lnTo>
                    <a:pt x="233" y="76"/>
                  </a:lnTo>
                  <a:lnTo>
                    <a:pt x="237" y="76"/>
                  </a:lnTo>
                  <a:lnTo>
                    <a:pt x="237" y="73"/>
                  </a:lnTo>
                  <a:lnTo>
                    <a:pt x="237" y="73"/>
                  </a:lnTo>
                  <a:lnTo>
                    <a:pt x="237" y="71"/>
                  </a:lnTo>
                  <a:lnTo>
                    <a:pt x="237" y="71"/>
                  </a:lnTo>
                  <a:lnTo>
                    <a:pt x="239" y="60"/>
                  </a:lnTo>
                  <a:lnTo>
                    <a:pt x="239" y="60"/>
                  </a:lnTo>
                  <a:lnTo>
                    <a:pt x="240" y="53"/>
                  </a:lnTo>
                  <a:lnTo>
                    <a:pt x="243" y="47"/>
                  </a:lnTo>
                  <a:lnTo>
                    <a:pt x="246" y="43"/>
                  </a:lnTo>
                  <a:lnTo>
                    <a:pt x="248" y="41"/>
                  </a:lnTo>
                  <a:lnTo>
                    <a:pt x="248" y="41"/>
                  </a:lnTo>
                  <a:lnTo>
                    <a:pt x="255" y="38"/>
                  </a:lnTo>
                  <a:lnTo>
                    <a:pt x="262" y="36"/>
                  </a:lnTo>
                  <a:lnTo>
                    <a:pt x="262" y="36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70" y="36"/>
                  </a:lnTo>
                  <a:lnTo>
                    <a:pt x="277" y="39"/>
                  </a:lnTo>
                  <a:lnTo>
                    <a:pt x="291" y="45"/>
                  </a:lnTo>
                  <a:lnTo>
                    <a:pt x="291" y="45"/>
                  </a:lnTo>
                  <a:lnTo>
                    <a:pt x="304" y="54"/>
                  </a:lnTo>
                  <a:lnTo>
                    <a:pt x="317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7"/>
                  </a:lnTo>
                  <a:lnTo>
                    <a:pt x="353" y="62"/>
                  </a:lnTo>
                  <a:lnTo>
                    <a:pt x="355" y="61"/>
                  </a:lnTo>
                  <a:lnTo>
                    <a:pt x="356" y="60"/>
                  </a:lnTo>
                  <a:lnTo>
                    <a:pt x="356" y="60"/>
                  </a:lnTo>
                  <a:lnTo>
                    <a:pt x="358" y="50"/>
                  </a:lnTo>
                  <a:lnTo>
                    <a:pt x="360" y="42"/>
                  </a:lnTo>
                  <a:lnTo>
                    <a:pt x="362" y="38"/>
                  </a:lnTo>
                  <a:lnTo>
                    <a:pt x="221" y="24"/>
                  </a:lnTo>
                  <a:lnTo>
                    <a:pt x="229" y="75"/>
                  </a:lnTo>
                  <a:lnTo>
                    <a:pt x="232" y="76"/>
                  </a:lnTo>
                  <a:lnTo>
                    <a:pt x="232" y="73"/>
                  </a:lnTo>
                  <a:lnTo>
                    <a:pt x="235" y="72"/>
                  </a:lnTo>
                  <a:lnTo>
                    <a:pt x="228" y="30"/>
                  </a:lnTo>
                  <a:lnTo>
                    <a:pt x="358" y="43"/>
                  </a:lnTo>
                  <a:lnTo>
                    <a:pt x="358" y="41"/>
                  </a:lnTo>
                  <a:lnTo>
                    <a:pt x="355" y="39"/>
                  </a:lnTo>
                  <a:lnTo>
                    <a:pt x="355" y="39"/>
                  </a:lnTo>
                  <a:lnTo>
                    <a:pt x="352" y="49"/>
                  </a:lnTo>
                  <a:lnTo>
                    <a:pt x="351" y="58"/>
                  </a:lnTo>
                  <a:lnTo>
                    <a:pt x="353" y="60"/>
                  </a:lnTo>
                  <a:lnTo>
                    <a:pt x="352" y="57"/>
                  </a:lnTo>
                  <a:lnTo>
                    <a:pt x="352" y="57"/>
                  </a:lnTo>
                  <a:lnTo>
                    <a:pt x="318" y="61"/>
                  </a:lnTo>
                  <a:lnTo>
                    <a:pt x="318" y="64"/>
                  </a:lnTo>
                  <a:lnTo>
                    <a:pt x="321" y="62"/>
                  </a:lnTo>
                  <a:lnTo>
                    <a:pt x="321" y="62"/>
                  </a:lnTo>
                  <a:lnTo>
                    <a:pt x="307" y="50"/>
                  </a:lnTo>
                  <a:lnTo>
                    <a:pt x="293" y="41"/>
                  </a:lnTo>
                  <a:lnTo>
                    <a:pt x="293" y="41"/>
                  </a:lnTo>
                  <a:lnTo>
                    <a:pt x="287" y="36"/>
                  </a:lnTo>
                  <a:lnTo>
                    <a:pt x="278" y="34"/>
                  </a:lnTo>
                  <a:lnTo>
                    <a:pt x="272" y="31"/>
                  </a:lnTo>
                  <a:lnTo>
                    <a:pt x="263" y="31"/>
                  </a:lnTo>
                  <a:lnTo>
                    <a:pt x="263" y="31"/>
                  </a:lnTo>
                  <a:lnTo>
                    <a:pt x="261" y="31"/>
                  </a:lnTo>
                  <a:lnTo>
                    <a:pt x="261" y="31"/>
                  </a:lnTo>
                  <a:lnTo>
                    <a:pt x="254" y="32"/>
                  </a:lnTo>
                  <a:lnTo>
                    <a:pt x="250" y="34"/>
                  </a:lnTo>
                  <a:lnTo>
                    <a:pt x="246" y="36"/>
                  </a:lnTo>
                  <a:lnTo>
                    <a:pt x="246" y="36"/>
                  </a:lnTo>
                  <a:lnTo>
                    <a:pt x="242" y="41"/>
                  </a:lnTo>
                  <a:lnTo>
                    <a:pt x="237" y="45"/>
                  </a:lnTo>
                  <a:lnTo>
                    <a:pt x="235" y="52"/>
                  </a:lnTo>
                  <a:lnTo>
                    <a:pt x="233" y="58"/>
                  </a:lnTo>
                  <a:lnTo>
                    <a:pt x="233" y="58"/>
                  </a:lnTo>
                  <a:lnTo>
                    <a:pt x="232" y="71"/>
                  </a:lnTo>
                  <a:lnTo>
                    <a:pt x="232" y="71"/>
                  </a:lnTo>
                  <a:lnTo>
                    <a:pt x="232" y="73"/>
                  </a:lnTo>
                  <a:lnTo>
                    <a:pt x="235" y="73"/>
                  </a:lnTo>
                  <a:lnTo>
                    <a:pt x="235" y="71"/>
                  </a:lnTo>
                  <a:lnTo>
                    <a:pt x="235" y="71"/>
                  </a:lnTo>
                  <a:lnTo>
                    <a:pt x="233" y="71"/>
                  </a:lnTo>
                  <a:lnTo>
                    <a:pt x="232" y="73"/>
                  </a:lnTo>
                  <a:lnTo>
                    <a:pt x="235" y="72"/>
                  </a:lnTo>
                  <a:lnTo>
                    <a:pt x="232" y="73"/>
                  </a:lnTo>
                  <a:close/>
                  <a:moveTo>
                    <a:pt x="433" y="65"/>
                  </a:moveTo>
                  <a:lnTo>
                    <a:pt x="431" y="67"/>
                  </a:lnTo>
                  <a:lnTo>
                    <a:pt x="433" y="69"/>
                  </a:lnTo>
                  <a:lnTo>
                    <a:pt x="434" y="73"/>
                  </a:lnTo>
                  <a:lnTo>
                    <a:pt x="437" y="71"/>
                  </a:lnTo>
                  <a:lnTo>
                    <a:pt x="437" y="71"/>
                  </a:lnTo>
                  <a:lnTo>
                    <a:pt x="441" y="67"/>
                  </a:lnTo>
                  <a:lnTo>
                    <a:pt x="452" y="60"/>
                  </a:lnTo>
                  <a:lnTo>
                    <a:pt x="439" y="61"/>
                  </a:lnTo>
                  <a:lnTo>
                    <a:pt x="439" y="61"/>
                  </a:lnTo>
                  <a:lnTo>
                    <a:pt x="433" y="62"/>
                  </a:lnTo>
                  <a:lnTo>
                    <a:pt x="430" y="62"/>
                  </a:lnTo>
                  <a:lnTo>
                    <a:pt x="431" y="67"/>
                  </a:lnTo>
                  <a:lnTo>
                    <a:pt x="433" y="65"/>
                  </a:lnTo>
                  <a:lnTo>
                    <a:pt x="434" y="68"/>
                  </a:lnTo>
                  <a:lnTo>
                    <a:pt x="434" y="68"/>
                  </a:lnTo>
                  <a:lnTo>
                    <a:pt x="441" y="67"/>
                  </a:lnTo>
                  <a:lnTo>
                    <a:pt x="439" y="64"/>
                  </a:lnTo>
                  <a:lnTo>
                    <a:pt x="438" y="62"/>
                  </a:lnTo>
                  <a:lnTo>
                    <a:pt x="438" y="62"/>
                  </a:lnTo>
                  <a:lnTo>
                    <a:pt x="433" y="67"/>
                  </a:lnTo>
                  <a:lnTo>
                    <a:pt x="434" y="68"/>
                  </a:lnTo>
                  <a:lnTo>
                    <a:pt x="437" y="68"/>
                  </a:lnTo>
                  <a:lnTo>
                    <a:pt x="435" y="64"/>
                  </a:lnTo>
                  <a:lnTo>
                    <a:pt x="433" y="65"/>
                  </a:lnTo>
                  <a:lnTo>
                    <a:pt x="434" y="68"/>
                  </a:lnTo>
                  <a:lnTo>
                    <a:pt x="433" y="65"/>
                  </a:lnTo>
                  <a:close/>
                  <a:moveTo>
                    <a:pt x="375" y="42"/>
                  </a:moveTo>
                  <a:lnTo>
                    <a:pt x="373" y="42"/>
                  </a:lnTo>
                  <a:lnTo>
                    <a:pt x="373" y="42"/>
                  </a:lnTo>
                  <a:lnTo>
                    <a:pt x="370" y="47"/>
                  </a:lnTo>
                  <a:lnTo>
                    <a:pt x="367" y="57"/>
                  </a:lnTo>
                  <a:lnTo>
                    <a:pt x="367" y="60"/>
                  </a:lnTo>
                  <a:lnTo>
                    <a:pt x="370" y="60"/>
                  </a:lnTo>
                  <a:lnTo>
                    <a:pt x="370" y="60"/>
                  </a:lnTo>
                  <a:lnTo>
                    <a:pt x="384" y="58"/>
                  </a:lnTo>
                  <a:lnTo>
                    <a:pt x="386" y="57"/>
                  </a:lnTo>
                  <a:lnTo>
                    <a:pt x="385" y="54"/>
                  </a:lnTo>
                  <a:lnTo>
                    <a:pt x="385" y="54"/>
                  </a:lnTo>
                  <a:lnTo>
                    <a:pt x="382" y="47"/>
                  </a:lnTo>
                  <a:lnTo>
                    <a:pt x="378" y="41"/>
                  </a:lnTo>
                  <a:lnTo>
                    <a:pt x="377" y="41"/>
                  </a:lnTo>
                  <a:lnTo>
                    <a:pt x="375" y="39"/>
                  </a:lnTo>
                  <a:lnTo>
                    <a:pt x="373" y="39"/>
                  </a:lnTo>
                  <a:lnTo>
                    <a:pt x="373" y="42"/>
                  </a:lnTo>
                  <a:lnTo>
                    <a:pt x="375" y="42"/>
                  </a:lnTo>
                  <a:lnTo>
                    <a:pt x="374" y="45"/>
                  </a:lnTo>
                  <a:lnTo>
                    <a:pt x="375" y="45"/>
                  </a:lnTo>
                  <a:lnTo>
                    <a:pt x="375" y="43"/>
                  </a:lnTo>
                  <a:lnTo>
                    <a:pt x="374" y="45"/>
                  </a:lnTo>
                  <a:lnTo>
                    <a:pt x="374" y="45"/>
                  </a:lnTo>
                  <a:lnTo>
                    <a:pt x="377" y="50"/>
                  </a:lnTo>
                  <a:lnTo>
                    <a:pt x="381" y="57"/>
                  </a:lnTo>
                  <a:lnTo>
                    <a:pt x="382" y="56"/>
                  </a:lnTo>
                  <a:lnTo>
                    <a:pt x="382" y="53"/>
                  </a:lnTo>
                  <a:lnTo>
                    <a:pt x="382" y="53"/>
                  </a:lnTo>
                  <a:lnTo>
                    <a:pt x="370" y="54"/>
                  </a:lnTo>
                  <a:lnTo>
                    <a:pt x="370" y="57"/>
                  </a:lnTo>
                  <a:lnTo>
                    <a:pt x="373" y="57"/>
                  </a:lnTo>
                  <a:lnTo>
                    <a:pt x="373" y="57"/>
                  </a:lnTo>
                  <a:lnTo>
                    <a:pt x="375" y="49"/>
                  </a:lnTo>
                  <a:lnTo>
                    <a:pt x="377" y="43"/>
                  </a:lnTo>
                  <a:lnTo>
                    <a:pt x="375" y="42"/>
                  </a:lnTo>
                  <a:lnTo>
                    <a:pt x="374" y="45"/>
                  </a:lnTo>
                  <a:lnTo>
                    <a:pt x="375" y="42"/>
                  </a:lnTo>
                  <a:close/>
                  <a:moveTo>
                    <a:pt x="396" y="45"/>
                  </a:moveTo>
                  <a:lnTo>
                    <a:pt x="393" y="46"/>
                  </a:lnTo>
                  <a:lnTo>
                    <a:pt x="393" y="46"/>
                  </a:lnTo>
                  <a:lnTo>
                    <a:pt x="397" y="54"/>
                  </a:lnTo>
                  <a:lnTo>
                    <a:pt x="397" y="56"/>
                  </a:lnTo>
                  <a:lnTo>
                    <a:pt x="400" y="56"/>
                  </a:lnTo>
                  <a:lnTo>
                    <a:pt x="400" y="56"/>
                  </a:lnTo>
                  <a:lnTo>
                    <a:pt x="411" y="54"/>
                  </a:lnTo>
                  <a:lnTo>
                    <a:pt x="412" y="54"/>
                  </a:lnTo>
                  <a:lnTo>
                    <a:pt x="416" y="50"/>
                  </a:lnTo>
                  <a:lnTo>
                    <a:pt x="416" y="50"/>
                  </a:lnTo>
                  <a:lnTo>
                    <a:pt x="418" y="49"/>
                  </a:lnTo>
                  <a:lnTo>
                    <a:pt x="422" y="45"/>
                  </a:lnTo>
                  <a:lnTo>
                    <a:pt x="392" y="42"/>
                  </a:lnTo>
                  <a:lnTo>
                    <a:pt x="393" y="46"/>
                  </a:lnTo>
                  <a:lnTo>
                    <a:pt x="396" y="45"/>
                  </a:lnTo>
                  <a:lnTo>
                    <a:pt x="396" y="47"/>
                  </a:lnTo>
                  <a:lnTo>
                    <a:pt x="415" y="50"/>
                  </a:lnTo>
                  <a:lnTo>
                    <a:pt x="416" y="47"/>
                  </a:lnTo>
                  <a:lnTo>
                    <a:pt x="414" y="45"/>
                  </a:lnTo>
                  <a:lnTo>
                    <a:pt x="414" y="45"/>
                  </a:lnTo>
                  <a:lnTo>
                    <a:pt x="412" y="46"/>
                  </a:lnTo>
                  <a:lnTo>
                    <a:pt x="409" y="50"/>
                  </a:lnTo>
                  <a:lnTo>
                    <a:pt x="411" y="52"/>
                  </a:lnTo>
                  <a:lnTo>
                    <a:pt x="411" y="49"/>
                  </a:lnTo>
                  <a:lnTo>
                    <a:pt x="411" y="49"/>
                  </a:lnTo>
                  <a:lnTo>
                    <a:pt x="399" y="50"/>
                  </a:lnTo>
                  <a:lnTo>
                    <a:pt x="400" y="53"/>
                  </a:lnTo>
                  <a:lnTo>
                    <a:pt x="403" y="52"/>
                  </a:lnTo>
                  <a:lnTo>
                    <a:pt x="403" y="52"/>
                  </a:lnTo>
                  <a:lnTo>
                    <a:pt x="399" y="43"/>
                  </a:lnTo>
                  <a:lnTo>
                    <a:pt x="396" y="45"/>
                  </a:lnTo>
                  <a:lnTo>
                    <a:pt x="396" y="47"/>
                  </a:lnTo>
                  <a:lnTo>
                    <a:pt x="396" y="45"/>
                  </a:lnTo>
                  <a:close/>
                  <a:moveTo>
                    <a:pt x="457" y="35"/>
                  </a:moveTo>
                  <a:lnTo>
                    <a:pt x="457" y="38"/>
                  </a:lnTo>
                  <a:lnTo>
                    <a:pt x="470" y="39"/>
                  </a:lnTo>
                  <a:lnTo>
                    <a:pt x="470" y="36"/>
                  </a:lnTo>
                  <a:lnTo>
                    <a:pt x="470" y="36"/>
                  </a:lnTo>
                  <a:lnTo>
                    <a:pt x="470" y="34"/>
                  </a:lnTo>
                  <a:lnTo>
                    <a:pt x="470" y="34"/>
                  </a:lnTo>
                  <a:lnTo>
                    <a:pt x="470" y="30"/>
                  </a:lnTo>
                  <a:lnTo>
                    <a:pt x="468" y="27"/>
                  </a:lnTo>
                  <a:lnTo>
                    <a:pt x="467" y="28"/>
                  </a:lnTo>
                  <a:lnTo>
                    <a:pt x="467" y="28"/>
                  </a:lnTo>
                  <a:lnTo>
                    <a:pt x="461" y="30"/>
                  </a:lnTo>
                  <a:lnTo>
                    <a:pt x="456" y="32"/>
                  </a:lnTo>
                  <a:lnTo>
                    <a:pt x="449" y="36"/>
                  </a:lnTo>
                  <a:lnTo>
                    <a:pt x="457" y="38"/>
                  </a:lnTo>
                  <a:lnTo>
                    <a:pt x="457" y="35"/>
                  </a:lnTo>
                  <a:lnTo>
                    <a:pt x="459" y="36"/>
                  </a:lnTo>
                  <a:lnTo>
                    <a:pt x="459" y="36"/>
                  </a:lnTo>
                  <a:lnTo>
                    <a:pt x="467" y="34"/>
                  </a:lnTo>
                  <a:lnTo>
                    <a:pt x="467" y="31"/>
                  </a:lnTo>
                  <a:lnTo>
                    <a:pt x="464" y="32"/>
                  </a:lnTo>
                  <a:lnTo>
                    <a:pt x="464" y="32"/>
                  </a:lnTo>
                  <a:lnTo>
                    <a:pt x="464" y="34"/>
                  </a:lnTo>
                  <a:lnTo>
                    <a:pt x="464" y="34"/>
                  </a:lnTo>
                  <a:lnTo>
                    <a:pt x="464" y="35"/>
                  </a:lnTo>
                  <a:lnTo>
                    <a:pt x="467" y="35"/>
                  </a:lnTo>
                  <a:lnTo>
                    <a:pt x="467" y="32"/>
                  </a:lnTo>
                  <a:lnTo>
                    <a:pt x="459" y="32"/>
                  </a:lnTo>
                  <a:lnTo>
                    <a:pt x="457" y="35"/>
                  </a:lnTo>
                  <a:lnTo>
                    <a:pt x="459" y="36"/>
                  </a:lnTo>
                  <a:lnTo>
                    <a:pt x="457" y="35"/>
                  </a:lnTo>
                  <a:close/>
                </a:path>
              </a:pathLst>
            </a:custGeom>
            <a:solidFill>
              <a:srgbClr val="409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90"/>
            <p:cNvSpPr>
              <a:spLocks noEditPoints="1"/>
            </p:cNvSpPr>
            <p:nvPr/>
          </p:nvSpPr>
          <p:spPr bwMode="auto">
            <a:xfrm>
              <a:off x="4130676" y="4803775"/>
              <a:ext cx="1592263" cy="312738"/>
            </a:xfrm>
            <a:custGeom>
              <a:avLst/>
              <a:gdLst>
                <a:gd name="T0" fmla="*/ 140 w 1003"/>
                <a:gd name="T1" fmla="*/ 148 h 197"/>
                <a:gd name="T2" fmla="*/ 74 w 1003"/>
                <a:gd name="T3" fmla="*/ 168 h 197"/>
                <a:gd name="T4" fmla="*/ 19 w 1003"/>
                <a:gd name="T5" fmla="*/ 148 h 197"/>
                <a:gd name="T6" fmla="*/ 35 w 1003"/>
                <a:gd name="T7" fmla="*/ 13 h 197"/>
                <a:gd name="T8" fmla="*/ 31 w 1003"/>
                <a:gd name="T9" fmla="*/ 101 h 197"/>
                <a:gd name="T10" fmla="*/ 101 w 1003"/>
                <a:gd name="T11" fmla="*/ 25 h 197"/>
                <a:gd name="T12" fmla="*/ 203 w 1003"/>
                <a:gd name="T13" fmla="*/ 58 h 197"/>
                <a:gd name="T14" fmla="*/ 221 w 1003"/>
                <a:gd name="T15" fmla="*/ 80 h 197"/>
                <a:gd name="T16" fmla="*/ 467 w 1003"/>
                <a:gd name="T17" fmla="*/ 7 h 197"/>
                <a:gd name="T18" fmla="*/ 648 w 1003"/>
                <a:gd name="T19" fmla="*/ 81 h 197"/>
                <a:gd name="T20" fmla="*/ 857 w 1003"/>
                <a:gd name="T21" fmla="*/ 81 h 197"/>
                <a:gd name="T22" fmla="*/ 973 w 1003"/>
                <a:gd name="T23" fmla="*/ 122 h 197"/>
                <a:gd name="T24" fmla="*/ 869 w 1003"/>
                <a:gd name="T25" fmla="*/ 129 h 197"/>
                <a:gd name="T26" fmla="*/ 764 w 1003"/>
                <a:gd name="T27" fmla="*/ 134 h 197"/>
                <a:gd name="T28" fmla="*/ 476 w 1003"/>
                <a:gd name="T29" fmla="*/ 185 h 197"/>
                <a:gd name="T30" fmla="*/ 353 w 1003"/>
                <a:gd name="T31" fmla="*/ 182 h 197"/>
                <a:gd name="T32" fmla="*/ 300 w 1003"/>
                <a:gd name="T33" fmla="*/ 140 h 197"/>
                <a:gd name="T34" fmla="*/ 233 w 1003"/>
                <a:gd name="T35" fmla="*/ 196 h 197"/>
                <a:gd name="T36" fmla="*/ 255 w 1003"/>
                <a:gd name="T37" fmla="*/ 170 h 197"/>
                <a:gd name="T38" fmla="*/ 403 w 1003"/>
                <a:gd name="T39" fmla="*/ 177 h 197"/>
                <a:gd name="T40" fmla="*/ 431 w 1003"/>
                <a:gd name="T41" fmla="*/ 144 h 197"/>
                <a:gd name="T42" fmla="*/ 34 w 1003"/>
                <a:gd name="T43" fmla="*/ 144 h 197"/>
                <a:gd name="T44" fmla="*/ 46 w 1003"/>
                <a:gd name="T45" fmla="*/ 138 h 197"/>
                <a:gd name="T46" fmla="*/ 363 w 1003"/>
                <a:gd name="T47" fmla="*/ 148 h 197"/>
                <a:gd name="T48" fmla="*/ 235 w 1003"/>
                <a:gd name="T49" fmla="*/ 132 h 197"/>
                <a:gd name="T50" fmla="*/ 153 w 1003"/>
                <a:gd name="T51" fmla="*/ 134 h 197"/>
                <a:gd name="T52" fmla="*/ 186 w 1003"/>
                <a:gd name="T53" fmla="*/ 108 h 197"/>
                <a:gd name="T54" fmla="*/ 352 w 1003"/>
                <a:gd name="T55" fmla="*/ 134 h 197"/>
                <a:gd name="T56" fmla="*/ 334 w 1003"/>
                <a:gd name="T57" fmla="*/ 101 h 197"/>
                <a:gd name="T58" fmla="*/ 281 w 1003"/>
                <a:gd name="T59" fmla="*/ 133 h 197"/>
                <a:gd name="T60" fmla="*/ 498 w 1003"/>
                <a:gd name="T61" fmla="*/ 132 h 197"/>
                <a:gd name="T62" fmla="*/ 426 w 1003"/>
                <a:gd name="T63" fmla="*/ 106 h 197"/>
                <a:gd name="T64" fmla="*/ 378 w 1003"/>
                <a:gd name="T65" fmla="*/ 125 h 197"/>
                <a:gd name="T66" fmla="*/ 545 w 1003"/>
                <a:gd name="T67" fmla="*/ 97 h 197"/>
                <a:gd name="T68" fmla="*/ 517 w 1003"/>
                <a:gd name="T69" fmla="*/ 97 h 197"/>
                <a:gd name="T70" fmla="*/ 554 w 1003"/>
                <a:gd name="T71" fmla="*/ 76 h 197"/>
                <a:gd name="T72" fmla="*/ 662 w 1003"/>
                <a:gd name="T73" fmla="*/ 122 h 197"/>
                <a:gd name="T74" fmla="*/ 57 w 1003"/>
                <a:gd name="T75" fmla="*/ 92 h 197"/>
                <a:gd name="T76" fmla="*/ 94 w 1003"/>
                <a:gd name="T77" fmla="*/ 65 h 197"/>
                <a:gd name="T78" fmla="*/ 267 w 1003"/>
                <a:gd name="T79" fmla="*/ 112 h 197"/>
                <a:gd name="T80" fmla="*/ 274 w 1003"/>
                <a:gd name="T81" fmla="*/ 80 h 197"/>
                <a:gd name="T82" fmla="*/ 281 w 1003"/>
                <a:gd name="T83" fmla="*/ 111 h 197"/>
                <a:gd name="T84" fmla="*/ 134 w 1003"/>
                <a:gd name="T85" fmla="*/ 95 h 197"/>
                <a:gd name="T86" fmla="*/ 187 w 1003"/>
                <a:gd name="T87" fmla="*/ 81 h 197"/>
                <a:gd name="T88" fmla="*/ 138 w 1003"/>
                <a:gd name="T89" fmla="*/ 55 h 197"/>
                <a:gd name="T90" fmla="*/ 637 w 1003"/>
                <a:gd name="T91" fmla="*/ 111 h 197"/>
                <a:gd name="T92" fmla="*/ 217 w 1003"/>
                <a:gd name="T93" fmla="*/ 114 h 197"/>
                <a:gd name="T94" fmla="*/ 378 w 1003"/>
                <a:gd name="T95" fmla="*/ 99 h 197"/>
                <a:gd name="T96" fmla="*/ 202 w 1003"/>
                <a:gd name="T97" fmla="*/ 103 h 197"/>
                <a:gd name="T98" fmla="*/ 442 w 1003"/>
                <a:gd name="T99" fmla="*/ 76 h 197"/>
                <a:gd name="T100" fmla="*/ 483 w 1003"/>
                <a:gd name="T101" fmla="*/ 65 h 197"/>
                <a:gd name="T102" fmla="*/ 803 w 1003"/>
                <a:gd name="T103" fmla="*/ 86 h 197"/>
                <a:gd name="T104" fmla="*/ 693 w 1003"/>
                <a:gd name="T105" fmla="*/ 81 h 197"/>
                <a:gd name="T106" fmla="*/ 123 w 1003"/>
                <a:gd name="T107" fmla="*/ 62 h 197"/>
                <a:gd name="T108" fmla="*/ 248 w 1003"/>
                <a:gd name="T109" fmla="*/ 67 h 197"/>
                <a:gd name="T110" fmla="*/ 232 w 1003"/>
                <a:gd name="T111" fmla="*/ 66 h 197"/>
                <a:gd name="T112" fmla="*/ 303 w 1003"/>
                <a:gd name="T113" fmla="*/ 44 h 197"/>
                <a:gd name="T114" fmla="*/ 431 w 1003"/>
                <a:gd name="T115" fmla="*/ 58 h 197"/>
                <a:gd name="T116" fmla="*/ 409 w 1003"/>
                <a:gd name="T117" fmla="*/ 4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03" h="197">
                  <a:moveTo>
                    <a:pt x="209" y="197"/>
                  </a:moveTo>
                  <a:lnTo>
                    <a:pt x="209" y="197"/>
                  </a:lnTo>
                  <a:lnTo>
                    <a:pt x="198" y="196"/>
                  </a:lnTo>
                  <a:lnTo>
                    <a:pt x="190" y="194"/>
                  </a:lnTo>
                  <a:lnTo>
                    <a:pt x="183" y="192"/>
                  </a:lnTo>
                  <a:lnTo>
                    <a:pt x="177" y="188"/>
                  </a:lnTo>
                  <a:lnTo>
                    <a:pt x="173" y="185"/>
                  </a:lnTo>
                  <a:lnTo>
                    <a:pt x="171" y="181"/>
                  </a:lnTo>
                  <a:lnTo>
                    <a:pt x="166" y="172"/>
                  </a:lnTo>
                  <a:lnTo>
                    <a:pt x="166" y="172"/>
                  </a:lnTo>
                  <a:lnTo>
                    <a:pt x="165" y="164"/>
                  </a:lnTo>
                  <a:lnTo>
                    <a:pt x="165" y="164"/>
                  </a:lnTo>
                  <a:lnTo>
                    <a:pt x="156" y="160"/>
                  </a:lnTo>
                  <a:lnTo>
                    <a:pt x="147" y="155"/>
                  </a:lnTo>
                  <a:lnTo>
                    <a:pt x="140" y="148"/>
                  </a:lnTo>
                  <a:lnTo>
                    <a:pt x="136" y="140"/>
                  </a:lnTo>
                  <a:lnTo>
                    <a:pt x="136" y="140"/>
                  </a:lnTo>
                  <a:lnTo>
                    <a:pt x="120" y="141"/>
                  </a:lnTo>
                  <a:lnTo>
                    <a:pt x="101" y="141"/>
                  </a:lnTo>
                  <a:lnTo>
                    <a:pt x="101" y="141"/>
                  </a:lnTo>
                  <a:lnTo>
                    <a:pt x="89" y="141"/>
                  </a:lnTo>
                  <a:lnTo>
                    <a:pt x="79" y="144"/>
                  </a:lnTo>
                  <a:lnTo>
                    <a:pt x="74" y="145"/>
                  </a:lnTo>
                  <a:lnTo>
                    <a:pt x="71" y="148"/>
                  </a:lnTo>
                  <a:lnTo>
                    <a:pt x="71" y="148"/>
                  </a:lnTo>
                  <a:lnTo>
                    <a:pt x="70" y="152"/>
                  </a:lnTo>
                  <a:lnTo>
                    <a:pt x="70" y="156"/>
                  </a:lnTo>
                  <a:lnTo>
                    <a:pt x="72" y="164"/>
                  </a:lnTo>
                  <a:lnTo>
                    <a:pt x="72" y="164"/>
                  </a:lnTo>
                  <a:lnTo>
                    <a:pt x="74" y="168"/>
                  </a:lnTo>
                  <a:lnTo>
                    <a:pt x="74" y="174"/>
                  </a:lnTo>
                  <a:lnTo>
                    <a:pt x="72" y="178"/>
                  </a:lnTo>
                  <a:lnTo>
                    <a:pt x="70" y="182"/>
                  </a:lnTo>
                  <a:lnTo>
                    <a:pt x="70" y="182"/>
                  </a:lnTo>
                  <a:lnTo>
                    <a:pt x="67" y="183"/>
                  </a:lnTo>
                  <a:lnTo>
                    <a:pt x="64" y="183"/>
                  </a:lnTo>
                  <a:lnTo>
                    <a:pt x="59" y="183"/>
                  </a:lnTo>
                  <a:lnTo>
                    <a:pt x="50" y="181"/>
                  </a:lnTo>
                  <a:lnTo>
                    <a:pt x="42" y="175"/>
                  </a:lnTo>
                  <a:lnTo>
                    <a:pt x="42" y="175"/>
                  </a:lnTo>
                  <a:lnTo>
                    <a:pt x="33" y="170"/>
                  </a:lnTo>
                  <a:lnTo>
                    <a:pt x="26" y="163"/>
                  </a:lnTo>
                  <a:lnTo>
                    <a:pt x="22" y="155"/>
                  </a:lnTo>
                  <a:lnTo>
                    <a:pt x="19" y="148"/>
                  </a:lnTo>
                  <a:lnTo>
                    <a:pt x="19" y="148"/>
                  </a:lnTo>
                  <a:lnTo>
                    <a:pt x="18" y="141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2" y="132"/>
                  </a:lnTo>
                  <a:lnTo>
                    <a:pt x="7" y="126"/>
                  </a:lnTo>
                  <a:lnTo>
                    <a:pt x="7" y="126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6"/>
                  </a:lnTo>
                  <a:lnTo>
                    <a:pt x="0" y="97"/>
                  </a:lnTo>
                  <a:lnTo>
                    <a:pt x="4" y="80"/>
                  </a:lnTo>
                  <a:lnTo>
                    <a:pt x="9" y="61"/>
                  </a:lnTo>
                  <a:lnTo>
                    <a:pt x="18" y="44"/>
                  </a:lnTo>
                  <a:lnTo>
                    <a:pt x="24" y="29"/>
                  </a:lnTo>
                  <a:lnTo>
                    <a:pt x="35" y="13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34" y="47"/>
                  </a:lnTo>
                  <a:lnTo>
                    <a:pt x="27" y="61"/>
                  </a:lnTo>
                  <a:lnTo>
                    <a:pt x="22" y="74"/>
                  </a:lnTo>
                  <a:lnTo>
                    <a:pt x="19" y="88"/>
                  </a:lnTo>
                  <a:lnTo>
                    <a:pt x="16" y="99"/>
                  </a:lnTo>
                  <a:lnTo>
                    <a:pt x="16" y="110"/>
                  </a:lnTo>
                  <a:lnTo>
                    <a:pt x="18" y="114"/>
                  </a:lnTo>
                  <a:lnTo>
                    <a:pt x="19" y="117"/>
                  </a:lnTo>
                  <a:lnTo>
                    <a:pt x="19" y="117"/>
                  </a:lnTo>
                  <a:lnTo>
                    <a:pt x="22" y="119"/>
                  </a:lnTo>
                  <a:lnTo>
                    <a:pt x="22" y="119"/>
                  </a:lnTo>
                  <a:lnTo>
                    <a:pt x="26" y="111"/>
                  </a:lnTo>
                  <a:lnTo>
                    <a:pt x="31" y="101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56" y="63"/>
                  </a:lnTo>
                  <a:lnTo>
                    <a:pt x="61" y="54"/>
                  </a:lnTo>
                  <a:lnTo>
                    <a:pt x="67" y="44"/>
                  </a:lnTo>
                  <a:lnTo>
                    <a:pt x="67" y="44"/>
                  </a:lnTo>
                  <a:lnTo>
                    <a:pt x="70" y="39"/>
                  </a:lnTo>
                  <a:lnTo>
                    <a:pt x="72" y="35"/>
                  </a:lnTo>
                  <a:lnTo>
                    <a:pt x="76" y="30"/>
                  </a:lnTo>
                  <a:lnTo>
                    <a:pt x="80" y="28"/>
                  </a:lnTo>
                  <a:lnTo>
                    <a:pt x="86" y="25"/>
                  </a:lnTo>
                  <a:lnTo>
                    <a:pt x="90" y="24"/>
                  </a:lnTo>
                  <a:lnTo>
                    <a:pt x="95" y="24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8" y="26"/>
                  </a:lnTo>
                  <a:lnTo>
                    <a:pt x="115" y="29"/>
                  </a:lnTo>
                  <a:lnTo>
                    <a:pt x="121" y="33"/>
                  </a:lnTo>
                  <a:lnTo>
                    <a:pt x="127" y="39"/>
                  </a:lnTo>
                  <a:lnTo>
                    <a:pt x="127" y="39"/>
                  </a:lnTo>
                  <a:lnTo>
                    <a:pt x="138" y="39"/>
                  </a:lnTo>
                  <a:lnTo>
                    <a:pt x="138" y="39"/>
                  </a:lnTo>
                  <a:lnTo>
                    <a:pt x="161" y="39"/>
                  </a:lnTo>
                  <a:lnTo>
                    <a:pt x="161" y="39"/>
                  </a:lnTo>
                  <a:lnTo>
                    <a:pt x="169" y="39"/>
                  </a:lnTo>
                  <a:lnTo>
                    <a:pt x="179" y="40"/>
                  </a:lnTo>
                  <a:lnTo>
                    <a:pt x="186" y="44"/>
                  </a:lnTo>
                  <a:lnTo>
                    <a:pt x="192" y="48"/>
                  </a:lnTo>
                  <a:lnTo>
                    <a:pt x="199" y="52"/>
                  </a:lnTo>
                  <a:lnTo>
                    <a:pt x="203" y="58"/>
                  </a:lnTo>
                  <a:lnTo>
                    <a:pt x="206" y="63"/>
                  </a:lnTo>
                  <a:lnTo>
                    <a:pt x="209" y="70"/>
                  </a:lnTo>
                  <a:lnTo>
                    <a:pt x="209" y="70"/>
                  </a:lnTo>
                  <a:lnTo>
                    <a:pt x="209" y="74"/>
                  </a:lnTo>
                  <a:lnTo>
                    <a:pt x="209" y="80"/>
                  </a:lnTo>
                  <a:lnTo>
                    <a:pt x="207" y="84"/>
                  </a:lnTo>
                  <a:lnTo>
                    <a:pt x="205" y="86"/>
                  </a:lnTo>
                  <a:lnTo>
                    <a:pt x="205" y="86"/>
                  </a:lnTo>
                  <a:lnTo>
                    <a:pt x="210" y="89"/>
                  </a:lnTo>
                  <a:lnTo>
                    <a:pt x="216" y="91"/>
                  </a:lnTo>
                  <a:lnTo>
                    <a:pt x="216" y="91"/>
                  </a:lnTo>
                  <a:lnTo>
                    <a:pt x="221" y="86"/>
                  </a:lnTo>
                  <a:lnTo>
                    <a:pt x="228" y="82"/>
                  </a:lnTo>
                  <a:lnTo>
                    <a:pt x="228" y="82"/>
                  </a:lnTo>
                  <a:lnTo>
                    <a:pt x="221" y="80"/>
                  </a:lnTo>
                  <a:lnTo>
                    <a:pt x="216" y="78"/>
                  </a:lnTo>
                  <a:lnTo>
                    <a:pt x="203" y="0"/>
                  </a:lnTo>
                  <a:lnTo>
                    <a:pt x="367" y="18"/>
                  </a:lnTo>
                  <a:lnTo>
                    <a:pt x="367" y="18"/>
                  </a:lnTo>
                  <a:lnTo>
                    <a:pt x="367" y="18"/>
                  </a:lnTo>
                  <a:lnTo>
                    <a:pt x="371" y="17"/>
                  </a:lnTo>
                  <a:lnTo>
                    <a:pt x="374" y="17"/>
                  </a:lnTo>
                  <a:lnTo>
                    <a:pt x="378" y="18"/>
                  </a:lnTo>
                  <a:lnTo>
                    <a:pt x="381" y="20"/>
                  </a:lnTo>
                  <a:lnTo>
                    <a:pt x="431" y="25"/>
                  </a:lnTo>
                  <a:lnTo>
                    <a:pt x="431" y="25"/>
                  </a:lnTo>
                  <a:lnTo>
                    <a:pt x="439" y="18"/>
                  </a:lnTo>
                  <a:lnTo>
                    <a:pt x="449" y="13"/>
                  </a:lnTo>
                  <a:lnTo>
                    <a:pt x="459" y="9"/>
                  </a:lnTo>
                  <a:lnTo>
                    <a:pt x="467" y="7"/>
                  </a:lnTo>
                  <a:lnTo>
                    <a:pt x="467" y="7"/>
                  </a:lnTo>
                  <a:lnTo>
                    <a:pt x="472" y="9"/>
                  </a:lnTo>
                  <a:lnTo>
                    <a:pt x="476" y="11"/>
                  </a:lnTo>
                  <a:lnTo>
                    <a:pt x="476" y="11"/>
                  </a:lnTo>
                  <a:lnTo>
                    <a:pt x="479" y="15"/>
                  </a:lnTo>
                  <a:lnTo>
                    <a:pt x="480" y="21"/>
                  </a:lnTo>
                  <a:lnTo>
                    <a:pt x="482" y="25"/>
                  </a:lnTo>
                  <a:lnTo>
                    <a:pt x="482" y="30"/>
                  </a:lnTo>
                  <a:lnTo>
                    <a:pt x="494" y="32"/>
                  </a:lnTo>
                  <a:lnTo>
                    <a:pt x="494" y="32"/>
                  </a:lnTo>
                  <a:lnTo>
                    <a:pt x="587" y="63"/>
                  </a:lnTo>
                  <a:lnTo>
                    <a:pt x="626" y="76"/>
                  </a:lnTo>
                  <a:lnTo>
                    <a:pt x="640" y="80"/>
                  </a:lnTo>
                  <a:lnTo>
                    <a:pt x="648" y="81"/>
                  </a:lnTo>
                  <a:lnTo>
                    <a:pt x="648" y="81"/>
                  </a:lnTo>
                  <a:lnTo>
                    <a:pt x="672" y="82"/>
                  </a:lnTo>
                  <a:lnTo>
                    <a:pt x="672" y="82"/>
                  </a:lnTo>
                  <a:lnTo>
                    <a:pt x="667" y="73"/>
                  </a:lnTo>
                  <a:lnTo>
                    <a:pt x="667" y="63"/>
                  </a:lnTo>
                  <a:lnTo>
                    <a:pt x="667" y="55"/>
                  </a:lnTo>
                  <a:lnTo>
                    <a:pt x="674" y="29"/>
                  </a:lnTo>
                  <a:lnTo>
                    <a:pt x="684" y="55"/>
                  </a:lnTo>
                  <a:lnTo>
                    <a:pt x="684" y="55"/>
                  </a:lnTo>
                  <a:lnTo>
                    <a:pt x="692" y="81"/>
                  </a:lnTo>
                  <a:lnTo>
                    <a:pt x="680" y="20"/>
                  </a:lnTo>
                  <a:lnTo>
                    <a:pt x="747" y="14"/>
                  </a:lnTo>
                  <a:lnTo>
                    <a:pt x="781" y="20"/>
                  </a:lnTo>
                  <a:lnTo>
                    <a:pt x="850" y="73"/>
                  </a:lnTo>
                  <a:lnTo>
                    <a:pt x="827" y="89"/>
                  </a:lnTo>
                  <a:lnTo>
                    <a:pt x="857" y="81"/>
                  </a:lnTo>
                  <a:lnTo>
                    <a:pt x="859" y="54"/>
                  </a:lnTo>
                  <a:lnTo>
                    <a:pt x="875" y="54"/>
                  </a:lnTo>
                  <a:lnTo>
                    <a:pt x="884" y="118"/>
                  </a:lnTo>
                  <a:lnTo>
                    <a:pt x="884" y="118"/>
                  </a:lnTo>
                  <a:lnTo>
                    <a:pt x="891" y="118"/>
                  </a:lnTo>
                  <a:lnTo>
                    <a:pt x="891" y="118"/>
                  </a:lnTo>
                  <a:lnTo>
                    <a:pt x="905" y="119"/>
                  </a:lnTo>
                  <a:lnTo>
                    <a:pt x="905" y="119"/>
                  </a:lnTo>
                  <a:lnTo>
                    <a:pt x="921" y="117"/>
                  </a:lnTo>
                  <a:lnTo>
                    <a:pt x="940" y="114"/>
                  </a:lnTo>
                  <a:lnTo>
                    <a:pt x="874" y="0"/>
                  </a:lnTo>
                  <a:lnTo>
                    <a:pt x="969" y="63"/>
                  </a:lnTo>
                  <a:lnTo>
                    <a:pt x="981" y="119"/>
                  </a:lnTo>
                  <a:lnTo>
                    <a:pt x="973" y="122"/>
                  </a:lnTo>
                  <a:lnTo>
                    <a:pt x="973" y="122"/>
                  </a:lnTo>
                  <a:lnTo>
                    <a:pt x="965" y="123"/>
                  </a:lnTo>
                  <a:lnTo>
                    <a:pt x="976" y="141"/>
                  </a:lnTo>
                  <a:lnTo>
                    <a:pt x="1003" y="141"/>
                  </a:lnTo>
                  <a:lnTo>
                    <a:pt x="1003" y="157"/>
                  </a:lnTo>
                  <a:lnTo>
                    <a:pt x="966" y="157"/>
                  </a:lnTo>
                  <a:lnTo>
                    <a:pt x="949" y="127"/>
                  </a:lnTo>
                  <a:lnTo>
                    <a:pt x="949" y="127"/>
                  </a:lnTo>
                  <a:lnTo>
                    <a:pt x="927" y="133"/>
                  </a:lnTo>
                  <a:lnTo>
                    <a:pt x="906" y="136"/>
                  </a:lnTo>
                  <a:lnTo>
                    <a:pt x="906" y="136"/>
                  </a:lnTo>
                  <a:lnTo>
                    <a:pt x="891" y="134"/>
                  </a:lnTo>
                  <a:lnTo>
                    <a:pt x="891" y="134"/>
                  </a:lnTo>
                  <a:lnTo>
                    <a:pt x="878" y="133"/>
                  </a:lnTo>
                  <a:lnTo>
                    <a:pt x="872" y="130"/>
                  </a:lnTo>
                  <a:lnTo>
                    <a:pt x="869" y="129"/>
                  </a:lnTo>
                  <a:lnTo>
                    <a:pt x="864" y="97"/>
                  </a:lnTo>
                  <a:lnTo>
                    <a:pt x="822" y="107"/>
                  </a:lnTo>
                  <a:lnTo>
                    <a:pt x="823" y="108"/>
                  </a:lnTo>
                  <a:lnTo>
                    <a:pt x="824" y="112"/>
                  </a:lnTo>
                  <a:lnTo>
                    <a:pt x="823" y="117"/>
                  </a:lnTo>
                  <a:lnTo>
                    <a:pt x="823" y="117"/>
                  </a:lnTo>
                  <a:lnTo>
                    <a:pt x="820" y="119"/>
                  </a:lnTo>
                  <a:lnTo>
                    <a:pt x="815" y="121"/>
                  </a:lnTo>
                  <a:lnTo>
                    <a:pt x="815" y="121"/>
                  </a:lnTo>
                  <a:lnTo>
                    <a:pt x="814" y="121"/>
                  </a:lnTo>
                  <a:lnTo>
                    <a:pt x="814" y="121"/>
                  </a:lnTo>
                  <a:lnTo>
                    <a:pt x="803" y="121"/>
                  </a:lnTo>
                  <a:lnTo>
                    <a:pt x="800" y="142"/>
                  </a:lnTo>
                  <a:lnTo>
                    <a:pt x="774" y="129"/>
                  </a:lnTo>
                  <a:lnTo>
                    <a:pt x="764" y="134"/>
                  </a:lnTo>
                  <a:lnTo>
                    <a:pt x="714" y="137"/>
                  </a:lnTo>
                  <a:lnTo>
                    <a:pt x="714" y="137"/>
                  </a:lnTo>
                  <a:lnTo>
                    <a:pt x="711" y="138"/>
                  </a:lnTo>
                  <a:lnTo>
                    <a:pt x="707" y="138"/>
                  </a:lnTo>
                  <a:lnTo>
                    <a:pt x="707" y="138"/>
                  </a:lnTo>
                  <a:lnTo>
                    <a:pt x="610" y="142"/>
                  </a:lnTo>
                  <a:lnTo>
                    <a:pt x="610" y="142"/>
                  </a:lnTo>
                  <a:lnTo>
                    <a:pt x="603" y="147"/>
                  </a:lnTo>
                  <a:lnTo>
                    <a:pt x="603" y="147"/>
                  </a:lnTo>
                  <a:lnTo>
                    <a:pt x="587" y="153"/>
                  </a:lnTo>
                  <a:lnTo>
                    <a:pt x="565" y="162"/>
                  </a:lnTo>
                  <a:lnTo>
                    <a:pt x="535" y="170"/>
                  </a:lnTo>
                  <a:lnTo>
                    <a:pt x="500" y="179"/>
                  </a:lnTo>
                  <a:lnTo>
                    <a:pt x="500" y="179"/>
                  </a:lnTo>
                  <a:lnTo>
                    <a:pt x="476" y="185"/>
                  </a:lnTo>
                  <a:lnTo>
                    <a:pt x="469" y="185"/>
                  </a:lnTo>
                  <a:lnTo>
                    <a:pt x="464" y="183"/>
                  </a:lnTo>
                  <a:lnTo>
                    <a:pt x="464" y="183"/>
                  </a:lnTo>
                  <a:lnTo>
                    <a:pt x="441" y="186"/>
                  </a:lnTo>
                  <a:lnTo>
                    <a:pt x="422" y="190"/>
                  </a:lnTo>
                  <a:lnTo>
                    <a:pt x="422" y="190"/>
                  </a:lnTo>
                  <a:lnTo>
                    <a:pt x="403" y="193"/>
                  </a:lnTo>
                  <a:lnTo>
                    <a:pt x="388" y="194"/>
                  </a:lnTo>
                  <a:lnTo>
                    <a:pt x="379" y="194"/>
                  </a:lnTo>
                  <a:lnTo>
                    <a:pt x="373" y="193"/>
                  </a:lnTo>
                  <a:lnTo>
                    <a:pt x="366" y="190"/>
                  </a:lnTo>
                  <a:lnTo>
                    <a:pt x="359" y="188"/>
                  </a:lnTo>
                  <a:lnTo>
                    <a:pt x="359" y="188"/>
                  </a:lnTo>
                  <a:lnTo>
                    <a:pt x="356" y="185"/>
                  </a:lnTo>
                  <a:lnTo>
                    <a:pt x="353" y="182"/>
                  </a:lnTo>
                  <a:lnTo>
                    <a:pt x="352" y="178"/>
                  </a:lnTo>
                  <a:lnTo>
                    <a:pt x="352" y="174"/>
                  </a:lnTo>
                  <a:lnTo>
                    <a:pt x="352" y="174"/>
                  </a:lnTo>
                  <a:lnTo>
                    <a:pt x="352" y="167"/>
                  </a:lnTo>
                  <a:lnTo>
                    <a:pt x="352" y="167"/>
                  </a:lnTo>
                  <a:lnTo>
                    <a:pt x="349" y="167"/>
                  </a:lnTo>
                  <a:lnTo>
                    <a:pt x="347" y="164"/>
                  </a:lnTo>
                  <a:lnTo>
                    <a:pt x="347" y="164"/>
                  </a:lnTo>
                  <a:lnTo>
                    <a:pt x="340" y="159"/>
                  </a:lnTo>
                  <a:lnTo>
                    <a:pt x="330" y="153"/>
                  </a:lnTo>
                  <a:lnTo>
                    <a:pt x="318" y="147"/>
                  </a:lnTo>
                  <a:lnTo>
                    <a:pt x="304" y="141"/>
                  </a:lnTo>
                  <a:lnTo>
                    <a:pt x="304" y="141"/>
                  </a:lnTo>
                  <a:lnTo>
                    <a:pt x="300" y="140"/>
                  </a:lnTo>
                  <a:lnTo>
                    <a:pt x="300" y="140"/>
                  </a:lnTo>
                  <a:lnTo>
                    <a:pt x="288" y="148"/>
                  </a:lnTo>
                  <a:lnTo>
                    <a:pt x="280" y="152"/>
                  </a:lnTo>
                  <a:lnTo>
                    <a:pt x="270" y="156"/>
                  </a:lnTo>
                  <a:lnTo>
                    <a:pt x="270" y="156"/>
                  </a:lnTo>
                  <a:lnTo>
                    <a:pt x="272" y="162"/>
                  </a:lnTo>
                  <a:lnTo>
                    <a:pt x="272" y="167"/>
                  </a:lnTo>
                  <a:lnTo>
                    <a:pt x="272" y="171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7" y="181"/>
                  </a:lnTo>
                  <a:lnTo>
                    <a:pt x="263" y="185"/>
                  </a:lnTo>
                  <a:lnTo>
                    <a:pt x="258" y="189"/>
                  </a:lnTo>
                  <a:lnTo>
                    <a:pt x="251" y="192"/>
                  </a:lnTo>
                  <a:lnTo>
                    <a:pt x="243" y="193"/>
                  </a:lnTo>
                  <a:lnTo>
                    <a:pt x="233" y="196"/>
                  </a:lnTo>
                  <a:lnTo>
                    <a:pt x="209" y="197"/>
                  </a:lnTo>
                  <a:lnTo>
                    <a:pt x="209" y="197"/>
                  </a:lnTo>
                  <a:close/>
                  <a:moveTo>
                    <a:pt x="181" y="168"/>
                  </a:moveTo>
                  <a:lnTo>
                    <a:pt x="181" y="168"/>
                  </a:lnTo>
                  <a:lnTo>
                    <a:pt x="186" y="174"/>
                  </a:lnTo>
                  <a:lnTo>
                    <a:pt x="191" y="177"/>
                  </a:lnTo>
                  <a:lnTo>
                    <a:pt x="199" y="179"/>
                  </a:lnTo>
                  <a:lnTo>
                    <a:pt x="209" y="181"/>
                  </a:lnTo>
                  <a:lnTo>
                    <a:pt x="209" y="181"/>
                  </a:lnTo>
                  <a:lnTo>
                    <a:pt x="209" y="181"/>
                  </a:lnTo>
                  <a:lnTo>
                    <a:pt x="231" y="179"/>
                  </a:lnTo>
                  <a:lnTo>
                    <a:pt x="246" y="177"/>
                  </a:lnTo>
                  <a:lnTo>
                    <a:pt x="252" y="172"/>
                  </a:lnTo>
                  <a:lnTo>
                    <a:pt x="255" y="170"/>
                  </a:lnTo>
                  <a:lnTo>
                    <a:pt x="255" y="170"/>
                  </a:lnTo>
                  <a:lnTo>
                    <a:pt x="255" y="166"/>
                  </a:lnTo>
                  <a:lnTo>
                    <a:pt x="255" y="160"/>
                  </a:lnTo>
                  <a:lnTo>
                    <a:pt x="255" y="160"/>
                  </a:lnTo>
                  <a:lnTo>
                    <a:pt x="237" y="164"/>
                  </a:lnTo>
                  <a:lnTo>
                    <a:pt x="216" y="167"/>
                  </a:lnTo>
                  <a:lnTo>
                    <a:pt x="216" y="167"/>
                  </a:lnTo>
                  <a:lnTo>
                    <a:pt x="198" y="168"/>
                  </a:lnTo>
                  <a:lnTo>
                    <a:pt x="181" y="168"/>
                  </a:lnTo>
                  <a:lnTo>
                    <a:pt x="181" y="168"/>
                  </a:lnTo>
                  <a:close/>
                  <a:moveTo>
                    <a:pt x="368" y="174"/>
                  </a:moveTo>
                  <a:lnTo>
                    <a:pt x="368" y="174"/>
                  </a:lnTo>
                  <a:lnTo>
                    <a:pt x="373" y="175"/>
                  </a:lnTo>
                  <a:lnTo>
                    <a:pt x="378" y="178"/>
                  </a:lnTo>
                  <a:lnTo>
                    <a:pt x="389" y="178"/>
                  </a:lnTo>
                  <a:lnTo>
                    <a:pt x="403" y="177"/>
                  </a:lnTo>
                  <a:lnTo>
                    <a:pt x="419" y="174"/>
                  </a:lnTo>
                  <a:lnTo>
                    <a:pt x="419" y="174"/>
                  </a:lnTo>
                  <a:lnTo>
                    <a:pt x="438" y="170"/>
                  </a:lnTo>
                  <a:lnTo>
                    <a:pt x="463" y="167"/>
                  </a:lnTo>
                  <a:lnTo>
                    <a:pt x="463" y="167"/>
                  </a:lnTo>
                  <a:lnTo>
                    <a:pt x="474" y="159"/>
                  </a:lnTo>
                  <a:lnTo>
                    <a:pt x="494" y="148"/>
                  </a:lnTo>
                  <a:lnTo>
                    <a:pt x="444" y="130"/>
                  </a:lnTo>
                  <a:lnTo>
                    <a:pt x="442" y="127"/>
                  </a:lnTo>
                  <a:lnTo>
                    <a:pt x="442" y="127"/>
                  </a:lnTo>
                  <a:lnTo>
                    <a:pt x="441" y="133"/>
                  </a:lnTo>
                  <a:lnTo>
                    <a:pt x="441" y="133"/>
                  </a:lnTo>
                  <a:lnTo>
                    <a:pt x="438" y="137"/>
                  </a:lnTo>
                  <a:lnTo>
                    <a:pt x="435" y="141"/>
                  </a:lnTo>
                  <a:lnTo>
                    <a:pt x="431" y="144"/>
                  </a:lnTo>
                  <a:lnTo>
                    <a:pt x="426" y="147"/>
                  </a:lnTo>
                  <a:lnTo>
                    <a:pt x="419" y="148"/>
                  </a:lnTo>
                  <a:lnTo>
                    <a:pt x="412" y="149"/>
                  </a:lnTo>
                  <a:lnTo>
                    <a:pt x="394" y="149"/>
                  </a:lnTo>
                  <a:lnTo>
                    <a:pt x="394" y="149"/>
                  </a:lnTo>
                  <a:lnTo>
                    <a:pt x="390" y="149"/>
                  </a:lnTo>
                  <a:lnTo>
                    <a:pt x="390" y="149"/>
                  </a:lnTo>
                  <a:lnTo>
                    <a:pt x="374" y="163"/>
                  </a:lnTo>
                  <a:lnTo>
                    <a:pt x="370" y="170"/>
                  </a:lnTo>
                  <a:lnTo>
                    <a:pt x="368" y="174"/>
                  </a:lnTo>
                  <a:lnTo>
                    <a:pt x="368" y="174"/>
                  </a:lnTo>
                  <a:close/>
                  <a:moveTo>
                    <a:pt x="34" y="138"/>
                  </a:moveTo>
                  <a:lnTo>
                    <a:pt x="34" y="138"/>
                  </a:lnTo>
                  <a:lnTo>
                    <a:pt x="34" y="144"/>
                  </a:lnTo>
                  <a:lnTo>
                    <a:pt x="34" y="144"/>
                  </a:lnTo>
                  <a:lnTo>
                    <a:pt x="37" y="148"/>
                  </a:lnTo>
                  <a:lnTo>
                    <a:pt x="39" y="153"/>
                  </a:lnTo>
                  <a:lnTo>
                    <a:pt x="45" y="157"/>
                  </a:lnTo>
                  <a:lnTo>
                    <a:pt x="50" y="162"/>
                  </a:lnTo>
                  <a:lnTo>
                    <a:pt x="50" y="162"/>
                  </a:lnTo>
                  <a:lnTo>
                    <a:pt x="54" y="163"/>
                  </a:lnTo>
                  <a:lnTo>
                    <a:pt x="54" y="163"/>
                  </a:lnTo>
                  <a:lnTo>
                    <a:pt x="53" y="157"/>
                  </a:lnTo>
                  <a:lnTo>
                    <a:pt x="53" y="151"/>
                  </a:lnTo>
                  <a:lnTo>
                    <a:pt x="54" y="144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60" y="136"/>
                  </a:lnTo>
                  <a:lnTo>
                    <a:pt x="60" y="136"/>
                  </a:lnTo>
                  <a:lnTo>
                    <a:pt x="46" y="138"/>
                  </a:lnTo>
                  <a:lnTo>
                    <a:pt x="34" y="138"/>
                  </a:lnTo>
                  <a:lnTo>
                    <a:pt x="34" y="138"/>
                  </a:lnTo>
                  <a:close/>
                  <a:moveTo>
                    <a:pt x="506" y="159"/>
                  </a:moveTo>
                  <a:lnTo>
                    <a:pt x="506" y="159"/>
                  </a:lnTo>
                  <a:lnTo>
                    <a:pt x="505" y="162"/>
                  </a:lnTo>
                  <a:lnTo>
                    <a:pt x="505" y="162"/>
                  </a:lnTo>
                  <a:lnTo>
                    <a:pt x="536" y="153"/>
                  </a:lnTo>
                  <a:lnTo>
                    <a:pt x="561" y="145"/>
                  </a:lnTo>
                  <a:lnTo>
                    <a:pt x="534" y="147"/>
                  </a:lnTo>
                  <a:lnTo>
                    <a:pt x="534" y="147"/>
                  </a:lnTo>
                  <a:lnTo>
                    <a:pt x="506" y="159"/>
                  </a:lnTo>
                  <a:lnTo>
                    <a:pt x="506" y="159"/>
                  </a:lnTo>
                  <a:close/>
                  <a:moveTo>
                    <a:pt x="368" y="138"/>
                  </a:moveTo>
                  <a:lnTo>
                    <a:pt x="368" y="138"/>
                  </a:lnTo>
                  <a:lnTo>
                    <a:pt x="363" y="148"/>
                  </a:lnTo>
                  <a:lnTo>
                    <a:pt x="362" y="153"/>
                  </a:lnTo>
                  <a:lnTo>
                    <a:pt x="362" y="153"/>
                  </a:lnTo>
                  <a:lnTo>
                    <a:pt x="373" y="142"/>
                  </a:lnTo>
                  <a:lnTo>
                    <a:pt x="373" y="142"/>
                  </a:lnTo>
                  <a:lnTo>
                    <a:pt x="368" y="138"/>
                  </a:lnTo>
                  <a:lnTo>
                    <a:pt x="368" y="138"/>
                  </a:lnTo>
                  <a:close/>
                  <a:moveTo>
                    <a:pt x="181" y="152"/>
                  </a:moveTo>
                  <a:lnTo>
                    <a:pt x="181" y="152"/>
                  </a:lnTo>
                  <a:lnTo>
                    <a:pt x="196" y="152"/>
                  </a:lnTo>
                  <a:lnTo>
                    <a:pt x="214" y="151"/>
                  </a:lnTo>
                  <a:lnTo>
                    <a:pt x="214" y="151"/>
                  </a:lnTo>
                  <a:lnTo>
                    <a:pt x="232" y="149"/>
                  </a:lnTo>
                  <a:lnTo>
                    <a:pt x="246" y="147"/>
                  </a:lnTo>
                  <a:lnTo>
                    <a:pt x="246" y="147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2" y="127"/>
                  </a:lnTo>
                  <a:lnTo>
                    <a:pt x="232" y="127"/>
                  </a:lnTo>
                  <a:lnTo>
                    <a:pt x="220" y="132"/>
                  </a:lnTo>
                  <a:lnTo>
                    <a:pt x="210" y="134"/>
                  </a:lnTo>
                  <a:lnTo>
                    <a:pt x="210" y="134"/>
                  </a:lnTo>
                  <a:lnTo>
                    <a:pt x="199" y="138"/>
                  </a:lnTo>
                  <a:lnTo>
                    <a:pt x="195" y="140"/>
                  </a:lnTo>
                  <a:lnTo>
                    <a:pt x="190" y="138"/>
                  </a:lnTo>
                  <a:lnTo>
                    <a:pt x="190" y="138"/>
                  </a:lnTo>
                  <a:lnTo>
                    <a:pt x="186" y="142"/>
                  </a:lnTo>
                  <a:lnTo>
                    <a:pt x="181" y="152"/>
                  </a:lnTo>
                  <a:lnTo>
                    <a:pt x="181" y="152"/>
                  </a:lnTo>
                  <a:close/>
                  <a:moveTo>
                    <a:pt x="153" y="134"/>
                  </a:moveTo>
                  <a:lnTo>
                    <a:pt x="153" y="134"/>
                  </a:lnTo>
                  <a:lnTo>
                    <a:pt x="158" y="142"/>
                  </a:lnTo>
                  <a:lnTo>
                    <a:pt x="162" y="145"/>
                  </a:lnTo>
                  <a:lnTo>
                    <a:pt x="166" y="148"/>
                  </a:lnTo>
                  <a:lnTo>
                    <a:pt x="166" y="148"/>
                  </a:lnTo>
                  <a:lnTo>
                    <a:pt x="169" y="141"/>
                  </a:lnTo>
                  <a:lnTo>
                    <a:pt x="172" y="134"/>
                  </a:lnTo>
                  <a:lnTo>
                    <a:pt x="176" y="129"/>
                  </a:lnTo>
                  <a:lnTo>
                    <a:pt x="179" y="125"/>
                  </a:lnTo>
                  <a:lnTo>
                    <a:pt x="179" y="125"/>
                  </a:lnTo>
                  <a:lnTo>
                    <a:pt x="184" y="122"/>
                  </a:lnTo>
                  <a:lnTo>
                    <a:pt x="188" y="121"/>
                  </a:lnTo>
                  <a:lnTo>
                    <a:pt x="188" y="121"/>
                  </a:lnTo>
                  <a:lnTo>
                    <a:pt x="187" y="118"/>
                  </a:lnTo>
                  <a:lnTo>
                    <a:pt x="187" y="118"/>
                  </a:lnTo>
                  <a:lnTo>
                    <a:pt x="186" y="108"/>
                  </a:lnTo>
                  <a:lnTo>
                    <a:pt x="186" y="100"/>
                  </a:lnTo>
                  <a:lnTo>
                    <a:pt x="186" y="100"/>
                  </a:lnTo>
                  <a:lnTo>
                    <a:pt x="180" y="108"/>
                  </a:lnTo>
                  <a:lnTo>
                    <a:pt x="180" y="108"/>
                  </a:lnTo>
                  <a:lnTo>
                    <a:pt x="176" y="117"/>
                  </a:lnTo>
                  <a:lnTo>
                    <a:pt x="171" y="123"/>
                  </a:lnTo>
                  <a:lnTo>
                    <a:pt x="162" y="130"/>
                  </a:lnTo>
                  <a:lnTo>
                    <a:pt x="153" y="134"/>
                  </a:lnTo>
                  <a:lnTo>
                    <a:pt x="153" y="134"/>
                  </a:lnTo>
                  <a:close/>
                  <a:moveTo>
                    <a:pt x="313" y="126"/>
                  </a:moveTo>
                  <a:lnTo>
                    <a:pt x="313" y="126"/>
                  </a:lnTo>
                  <a:lnTo>
                    <a:pt x="332" y="136"/>
                  </a:lnTo>
                  <a:lnTo>
                    <a:pt x="347" y="144"/>
                  </a:lnTo>
                  <a:lnTo>
                    <a:pt x="347" y="144"/>
                  </a:lnTo>
                  <a:lnTo>
                    <a:pt x="352" y="134"/>
                  </a:lnTo>
                  <a:lnTo>
                    <a:pt x="358" y="125"/>
                  </a:lnTo>
                  <a:lnTo>
                    <a:pt x="358" y="125"/>
                  </a:lnTo>
                  <a:lnTo>
                    <a:pt x="353" y="115"/>
                  </a:lnTo>
                  <a:lnTo>
                    <a:pt x="351" y="106"/>
                  </a:lnTo>
                  <a:lnTo>
                    <a:pt x="351" y="106"/>
                  </a:lnTo>
                  <a:lnTo>
                    <a:pt x="349" y="88"/>
                  </a:lnTo>
                  <a:lnTo>
                    <a:pt x="349" y="69"/>
                  </a:lnTo>
                  <a:lnTo>
                    <a:pt x="349" y="69"/>
                  </a:lnTo>
                  <a:lnTo>
                    <a:pt x="328" y="71"/>
                  </a:lnTo>
                  <a:lnTo>
                    <a:pt x="328" y="71"/>
                  </a:lnTo>
                  <a:lnTo>
                    <a:pt x="334" y="82"/>
                  </a:lnTo>
                  <a:lnTo>
                    <a:pt x="334" y="82"/>
                  </a:lnTo>
                  <a:lnTo>
                    <a:pt x="336" y="88"/>
                  </a:lnTo>
                  <a:lnTo>
                    <a:pt x="336" y="93"/>
                  </a:lnTo>
                  <a:lnTo>
                    <a:pt x="334" y="101"/>
                  </a:lnTo>
                  <a:lnTo>
                    <a:pt x="332" y="106"/>
                  </a:lnTo>
                  <a:lnTo>
                    <a:pt x="329" y="110"/>
                  </a:lnTo>
                  <a:lnTo>
                    <a:pt x="329" y="110"/>
                  </a:lnTo>
                  <a:lnTo>
                    <a:pt x="322" y="115"/>
                  </a:lnTo>
                  <a:lnTo>
                    <a:pt x="315" y="123"/>
                  </a:lnTo>
                  <a:lnTo>
                    <a:pt x="315" y="123"/>
                  </a:lnTo>
                  <a:lnTo>
                    <a:pt x="313" y="126"/>
                  </a:lnTo>
                  <a:lnTo>
                    <a:pt x="313" y="126"/>
                  </a:lnTo>
                  <a:close/>
                  <a:moveTo>
                    <a:pt x="252" y="127"/>
                  </a:moveTo>
                  <a:lnTo>
                    <a:pt x="252" y="127"/>
                  </a:lnTo>
                  <a:lnTo>
                    <a:pt x="263" y="141"/>
                  </a:lnTo>
                  <a:lnTo>
                    <a:pt x="263" y="141"/>
                  </a:lnTo>
                  <a:lnTo>
                    <a:pt x="273" y="137"/>
                  </a:lnTo>
                  <a:lnTo>
                    <a:pt x="281" y="133"/>
                  </a:lnTo>
                  <a:lnTo>
                    <a:pt x="281" y="133"/>
                  </a:lnTo>
                  <a:lnTo>
                    <a:pt x="266" y="129"/>
                  </a:lnTo>
                  <a:lnTo>
                    <a:pt x="252" y="127"/>
                  </a:lnTo>
                  <a:lnTo>
                    <a:pt x="252" y="127"/>
                  </a:lnTo>
                  <a:close/>
                  <a:moveTo>
                    <a:pt x="426" y="125"/>
                  </a:moveTo>
                  <a:lnTo>
                    <a:pt x="426" y="125"/>
                  </a:lnTo>
                  <a:lnTo>
                    <a:pt x="414" y="133"/>
                  </a:lnTo>
                  <a:lnTo>
                    <a:pt x="414" y="133"/>
                  </a:lnTo>
                  <a:lnTo>
                    <a:pt x="420" y="132"/>
                  </a:lnTo>
                  <a:lnTo>
                    <a:pt x="423" y="129"/>
                  </a:lnTo>
                  <a:lnTo>
                    <a:pt x="426" y="127"/>
                  </a:lnTo>
                  <a:lnTo>
                    <a:pt x="426" y="127"/>
                  </a:lnTo>
                  <a:lnTo>
                    <a:pt x="426" y="125"/>
                  </a:lnTo>
                  <a:lnTo>
                    <a:pt x="426" y="125"/>
                  </a:lnTo>
                  <a:close/>
                  <a:moveTo>
                    <a:pt x="456" y="118"/>
                  </a:moveTo>
                  <a:lnTo>
                    <a:pt x="498" y="132"/>
                  </a:lnTo>
                  <a:lnTo>
                    <a:pt x="501" y="132"/>
                  </a:lnTo>
                  <a:lnTo>
                    <a:pt x="501" y="132"/>
                  </a:lnTo>
                  <a:lnTo>
                    <a:pt x="502" y="123"/>
                  </a:lnTo>
                  <a:lnTo>
                    <a:pt x="502" y="123"/>
                  </a:lnTo>
                  <a:lnTo>
                    <a:pt x="464" y="110"/>
                  </a:lnTo>
                  <a:lnTo>
                    <a:pt x="464" y="110"/>
                  </a:lnTo>
                  <a:lnTo>
                    <a:pt x="449" y="103"/>
                  </a:lnTo>
                  <a:lnTo>
                    <a:pt x="456" y="118"/>
                  </a:lnTo>
                  <a:close/>
                  <a:moveTo>
                    <a:pt x="378" y="125"/>
                  </a:moveTo>
                  <a:lnTo>
                    <a:pt x="378" y="125"/>
                  </a:lnTo>
                  <a:lnTo>
                    <a:pt x="382" y="129"/>
                  </a:lnTo>
                  <a:lnTo>
                    <a:pt x="386" y="132"/>
                  </a:lnTo>
                  <a:lnTo>
                    <a:pt x="386" y="132"/>
                  </a:lnTo>
                  <a:lnTo>
                    <a:pt x="408" y="117"/>
                  </a:lnTo>
                  <a:lnTo>
                    <a:pt x="426" y="106"/>
                  </a:lnTo>
                  <a:lnTo>
                    <a:pt x="431" y="101"/>
                  </a:lnTo>
                  <a:lnTo>
                    <a:pt x="415" y="61"/>
                  </a:lnTo>
                  <a:lnTo>
                    <a:pt x="415" y="61"/>
                  </a:lnTo>
                  <a:lnTo>
                    <a:pt x="401" y="62"/>
                  </a:lnTo>
                  <a:lnTo>
                    <a:pt x="401" y="62"/>
                  </a:lnTo>
                  <a:lnTo>
                    <a:pt x="403" y="70"/>
                  </a:lnTo>
                  <a:lnTo>
                    <a:pt x="403" y="77"/>
                  </a:lnTo>
                  <a:lnTo>
                    <a:pt x="401" y="85"/>
                  </a:lnTo>
                  <a:lnTo>
                    <a:pt x="399" y="93"/>
                  </a:lnTo>
                  <a:lnTo>
                    <a:pt x="399" y="93"/>
                  </a:lnTo>
                  <a:lnTo>
                    <a:pt x="393" y="107"/>
                  </a:lnTo>
                  <a:lnTo>
                    <a:pt x="383" y="118"/>
                  </a:lnTo>
                  <a:lnTo>
                    <a:pt x="383" y="118"/>
                  </a:lnTo>
                  <a:lnTo>
                    <a:pt x="378" y="125"/>
                  </a:lnTo>
                  <a:lnTo>
                    <a:pt x="378" y="125"/>
                  </a:lnTo>
                  <a:close/>
                  <a:moveTo>
                    <a:pt x="517" y="130"/>
                  </a:moveTo>
                  <a:lnTo>
                    <a:pt x="517" y="130"/>
                  </a:lnTo>
                  <a:lnTo>
                    <a:pt x="519" y="130"/>
                  </a:lnTo>
                  <a:lnTo>
                    <a:pt x="519" y="130"/>
                  </a:lnTo>
                  <a:lnTo>
                    <a:pt x="517" y="130"/>
                  </a:lnTo>
                  <a:lnTo>
                    <a:pt x="517" y="130"/>
                  </a:lnTo>
                  <a:close/>
                  <a:moveTo>
                    <a:pt x="519" y="112"/>
                  </a:moveTo>
                  <a:lnTo>
                    <a:pt x="519" y="112"/>
                  </a:lnTo>
                  <a:lnTo>
                    <a:pt x="547" y="125"/>
                  </a:lnTo>
                  <a:lnTo>
                    <a:pt x="557" y="129"/>
                  </a:lnTo>
                  <a:lnTo>
                    <a:pt x="561" y="129"/>
                  </a:lnTo>
                  <a:lnTo>
                    <a:pt x="561" y="129"/>
                  </a:lnTo>
                  <a:lnTo>
                    <a:pt x="553" y="115"/>
                  </a:lnTo>
                  <a:lnTo>
                    <a:pt x="545" y="97"/>
                  </a:lnTo>
                  <a:lnTo>
                    <a:pt x="545" y="97"/>
                  </a:lnTo>
                  <a:lnTo>
                    <a:pt x="538" y="78"/>
                  </a:lnTo>
                  <a:lnTo>
                    <a:pt x="536" y="70"/>
                  </a:lnTo>
                  <a:lnTo>
                    <a:pt x="536" y="63"/>
                  </a:lnTo>
                  <a:lnTo>
                    <a:pt x="536" y="63"/>
                  </a:lnTo>
                  <a:lnTo>
                    <a:pt x="489" y="47"/>
                  </a:lnTo>
                  <a:lnTo>
                    <a:pt x="485" y="47"/>
                  </a:lnTo>
                  <a:lnTo>
                    <a:pt x="485" y="47"/>
                  </a:lnTo>
                  <a:lnTo>
                    <a:pt x="489" y="48"/>
                  </a:lnTo>
                  <a:lnTo>
                    <a:pt x="494" y="52"/>
                  </a:lnTo>
                  <a:lnTo>
                    <a:pt x="498" y="55"/>
                  </a:lnTo>
                  <a:lnTo>
                    <a:pt x="502" y="61"/>
                  </a:lnTo>
                  <a:lnTo>
                    <a:pt x="502" y="61"/>
                  </a:lnTo>
                  <a:lnTo>
                    <a:pt x="509" y="70"/>
                  </a:lnTo>
                  <a:lnTo>
                    <a:pt x="515" y="84"/>
                  </a:lnTo>
                  <a:lnTo>
                    <a:pt x="517" y="97"/>
                  </a:lnTo>
                  <a:lnTo>
                    <a:pt x="519" y="112"/>
                  </a:lnTo>
                  <a:lnTo>
                    <a:pt x="519" y="112"/>
                  </a:lnTo>
                  <a:close/>
                  <a:moveTo>
                    <a:pt x="554" y="76"/>
                  </a:moveTo>
                  <a:lnTo>
                    <a:pt x="554" y="76"/>
                  </a:lnTo>
                  <a:lnTo>
                    <a:pt x="560" y="91"/>
                  </a:lnTo>
                  <a:lnTo>
                    <a:pt x="560" y="91"/>
                  </a:lnTo>
                  <a:lnTo>
                    <a:pt x="571" y="114"/>
                  </a:lnTo>
                  <a:lnTo>
                    <a:pt x="576" y="122"/>
                  </a:lnTo>
                  <a:lnTo>
                    <a:pt x="581" y="127"/>
                  </a:lnTo>
                  <a:lnTo>
                    <a:pt x="602" y="126"/>
                  </a:lnTo>
                  <a:lnTo>
                    <a:pt x="602" y="126"/>
                  </a:lnTo>
                  <a:lnTo>
                    <a:pt x="576" y="96"/>
                  </a:lnTo>
                  <a:lnTo>
                    <a:pt x="564" y="84"/>
                  </a:lnTo>
                  <a:lnTo>
                    <a:pt x="554" y="76"/>
                  </a:lnTo>
                  <a:lnTo>
                    <a:pt x="554" y="76"/>
                  </a:lnTo>
                  <a:close/>
                  <a:moveTo>
                    <a:pt x="121" y="107"/>
                  </a:moveTo>
                  <a:lnTo>
                    <a:pt x="121" y="107"/>
                  </a:lnTo>
                  <a:lnTo>
                    <a:pt x="109" y="117"/>
                  </a:lnTo>
                  <a:lnTo>
                    <a:pt x="93" y="125"/>
                  </a:lnTo>
                  <a:lnTo>
                    <a:pt x="93" y="125"/>
                  </a:lnTo>
                  <a:lnTo>
                    <a:pt x="102" y="125"/>
                  </a:lnTo>
                  <a:lnTo>
                    <a:pt x="102" y="125"/>
                  </a:lnTo>
                  <a:lnTo>
                    <a:pt x="117" y="125"/>
                  </a:lnTo>
                  <a:lnTo>
                    <a:pt x="130" y="123"/>
                  </a:lnTo>
                  <a:lnTo>
                    <a:pt x="130" y="123"/>
                  </a:lnTo>
                  <a:lnTo>
                    <a:pt x="121" y="107"/>
                  </a:lnTo>
                  <a:lnTo>
                    <a:pt x="121" y="107"/>
                  </a:lnTo>
                  <a:close/>
                  <a:moveTo>
                    <a:pt x="692" y="121"/>
                  </a:moveTo>
                  <a:lnTo>
                    <a:pt x="692" y="121"/>
                  </a:lnTo>
                  <a:lnTo>
                    <a:pt x="662" y="122"/>
                  </a:lnTo>
                  <a:lnTo>
                    <a:pt x="662" y="122"/>
                  </a:lnTo>
                  <a:lnTo>
                    <a:pt x="648" y="125"/>
                  </a:lnTo>
                  <a:lnTo>
                    <a:pt x="693" y="122"/>
                  </a:lnTo>
                  <a:lnTo>
                    <a:pt x="692" y="121"/>
                  </a:lnTo>
                  <a:close/>
                  <a:moveTo>
                    <a:pt x="95" y="40"/>
                  </a:moveTo>
                  <a:lnTo>
                    <a:pt x="95" y="40"/>
                  </a:lnTo>
                  <a:lnTo>
                    <a:pt x="91" y="41"/>
                  </a:lnTo>
                  <a:lnTo>
                    <a:pt x="87" y="43"/>
                  </a:lnTo>
                  <a:lnTo>
                    <a:pt x="85" y="46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76" y="62"/>
                  </a:lnTo>
                  <a:lnTo>
                    <a:pt x="70" y="71"/>
                  </a:lnTo>
                  <a:lnTo>
                    <a:pt x="57" y="92"/>
                  </a:lnTo>
                  <a:lnTo>
                    <a:pt x="57" y="92"/>
                  </a:lnTo>
                  <a:lnTo>
                    <a:pt x="46" y="108"/>
                  </a:lnTo>
                  <a:lnTo>
                    <a:pt x="38" y="122"/>
                  </a:lnTo>
                  <a:lnTo>
                    <a:pt x="38" y="122"/>
                  </a:lnTo>
                  <a:lnTo>
                    <a:pt x="53" y="121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83" y="111"/>
                  </a:lnTo>
                  <a:lnTo>
                    <a:pt x="95" y="106"/>
                  </a:lnTo>
                  <a:lnTo>
                    <a:pt x="105" y="100"/>
                  </a:lnTo>
                  <a:lnTo>
                    <a:pt x="113" y="93"/>
                  </a:lnTo>
                  <a:lnTo>
                    <a:pt x="113" y="93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00" y="76"/>
                  </a:lnTo>
                  <a:lnTo>
                    <a:pt x="94" y="65"/>
                  </a:lnTo>
                  <a:lnTo>
                    <a:pt x="93" y="56"/>
                  </a:lnTo>
                  <a:lnTo>
                    <a:pt x="93" y="54"/>
                  </a:lnTo>
                  <a:lnTo>
                    <a:pt x="94" y="50"/>
                  </a:lnTo>
                  <a:lnTo>
                    <a:pt x="94" y="50"/>
                  </a:lnTo>
                  <a:lnTo>
                    <a:pt x="97" y="46"/>
                  </a:lnTo>
                  <a:lnTo>
                    <a:pt x="102" y="41"/>
                  </a:lnTo>
                  <a:lnTo>
                    <a:pt x="102" y="41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95" y="40"/>
                  </a:lnTo>
                  <a:lnTo>
                    <a:pt x="95" y="40"/>
                  </a:lnTo>
                  <a:close/>
                  <a:moveTo>
                    <a:pt x="244" y="111"/>
                  </a:moveTo>
                  <a:lnTo>
                    <a:pt x="244" y="111"/>
                  </a:lnTo>
                  <a:lnTo>
                    <a:pt x="255" y="111"/>
                  </a:lnTo>
                  <a:lnTo>
                    <a:pt x="267" y="112"/>
                  </a:lnTo>
                  <a:lnTo>
                    <a:pt x="281" y="115"/>
                  </a:lnTo>
                  <a:lnTo>
                    <a:pt x="296" y="121"/>
                  </a:lnTo>
                  <a:lnTo>
                    <a:pt x="296" y="121"/>
                  </a:lnTo>
                  <a:lnTo>
                    <a:pt x="303" y="112"/>
                  </a:lnTo>
                  <a:lnTo>
                    <a:pt x="303" y="112"/>
                  </a:lnTo>
                  <a:lnTo>
                    <a:pt x="310" y="104"/>
                  </a:lnTo>
                  <a:lnTo>
                    <a:pt x="319" y="96"/>
                  </a:lnTo>
                  <a:lnTo>
                    <a:pt x="319" y="96"/>
                  </a:lnTo>
                  <a:lnTo>
                    <a:pt x="319" y="93"/>
                  </a:lnTo>
                  <a:lnTo>
                    <a:pt x="318" y="89"/>
                  </a:lnTo>
                  <a:lnTo>
                    <a:pt x="318" y="89"/>
                  </a:lnTo>
                  <a:lnTo>
                    <a:pt x="315" y="81"/>
                  </a:lnTo>
                  <a:lnTo>
                    <a:pt x="310" y="74"/>
                  </a:lnTo>
                  <a:lnTo>
                    <a:pt x="310" y="74"/>
                  </a:lnTo>
                  <a:lnTo>
                    <a:pt x="274" y="80"/>
                  </a:lnTo>
                  <a:lnTo>
                    <a:pt x="274" y="80"/>
                  </a:lnTo>
                  <a:lnTo>
                    <a:pt x="272" y="81"/>
                  </a:lnTo>
                  <a:lnTo>
                    <a:pt x="272" y="81"/>
                  </a:lnTo>
                  <a:lnTo>
                    <a:pt x="274" y="82"/>
                  </a:lnTo>
                  <a:lnTo>
                    <a:pt x="274" y="82"/>
                  </a:lnTo>
                  <a:lnTo>
                    <a:pt x="285" y="86"/>
                  </a:lnTo>
                  <a:lnTo>
                    <a:pt x="293" y="92"/>
                  </a:lnTo>
                  <a:lnTo>
                    <a:pt x="296" y="95"/>
                  </a:lnTo>
                  <a:lnTo>
                    <a:pt x="297" y="97"/>
                  </a:lnTo>
                  <a:lnTo>
                    <a:pt x="299" y="100"/>
                  </a:lnTo>
                  <a:lnTo>
                    <a:pt x="297" y="104"/>
                  </a:lnTo>
                  <a:lnTo>
                    <a:pt x="297" y="104"/>
                  </a:lnTo>
                  <a:lnTo>
                    <a:pt x="295" y="108"/>
                  </a:lnTo>
                  <a:lnTo>
                    <a:pt x="289" y="111"/>
                  </a:lnTo>
                  <a:lnTo>
                    <a:pt x="281" y="111"/>
                  </a:lnTo>
                  <a:lnTo>
                    <a:pt x="272" y="110"/>
                  </a:lnTo>
                  <a:lnTo>
                    <a:pt x="272" y="110"/>
                  </a:lnTo>
                  <a:lnTo>
                    <a:pt x="265" y="107"/>
                  </a:lnTo>
                  <a:lnTo>
                    <a:pt x="257" y="104"/>
                  </a:lnTo>
                  <a:lnTo>
                    <a:pt x="250" y="99"/>
                  </a:lnTo>
                  <a:lnTo>
                    <a:pt x="244" y="93"/>
                  </a:lnTo>
                  <a:lnTo>
                    <a:pt x="244" y="93"/>
                  </a:lnTo>
                  <a:lnTo>
                    <a:pt x="236" y="96"/>
                  </a:lnTo>
                  <a:lnTo>
                    <a:pt x="228" y="101"/>
                  </a:lnTo>
                  <a:lnTo>
                    <a:pt x="228" y="101"/>
                  </a:lnTo>
                  <a:lnTo>
                    <a:pt x="237" y="111"/>
                  </a:lnTo>
                  <a:lnTo>
                    <a:pt x="237" y="111"/>
                  </a:lnTo>
                  <a:lnTo>
                    <a:pt x="244" y="111"/>
                  </a:lnTo>
                  <a:lnTo>
                    <a:pt x="244" y="111"/>
                  </a:lnTo>
                  <a:close/>
                  <a:moveTo>
                    <a:pt x="134" y="95"/>
                  </a:moveTo>
                  <a:lnTo>
                    <a:pt x="134" y="95"/>
                  </a:lnTo>
                  <a:lnTo>
                    <a:pt x="139" y="107"/>
                  </a:lnTo>
                  <a:lnTo>
                    <a:pt x="145" y="118"/>
                  </a:lnTo>
                  <a:lnTo>
                    <a:pt x="145" y="118"/>
                  </a:lnTo>
                  <a:lnTo>
                    <a:pt x="145" y="121"/>
                  </a:lnTo>
                  <a:lnTo>
                    <a:pt x="145" y="121"/>
                  </a:lnTo>
                  <a:lnTo>
                    <a:pt x="153" y="117"/>
                  </a:lnTo>
                  <a:lnTo>
                    <a:pt x="160" y="111"/>
                  </a:lnTo>
                  <a:lnTo>
                    <a:pt x="164" y="106"/>
                  </a:lnTo>
                  <a:lnTo>
                    <a:pt x="166" y="100"/>
                  </a:lnTo>
                  <a:lnTo>
                    <a:pt x="166" y="100"/>
                  </a:lnTo>
                  <a:lnTo>
                    <a:pt x="169" y="95"/>
                  </a:lnTo>
                  <a:lnTo>
                    <a:pt x="173" y="91"/>
                  </a:lnTo>
                  <a:lnTo>
                    <a:pt x="179" y="85"/>
                  </a:lnTo>
                  <a:lnTo>
                    <a:pt x="187" y="81"/>
                  </a:lnTo>
                  <a:lnTo>
                    <a:pt x="187" y="81"/>
                  </a:lnTo>
                  <a:lnTo>
                    <a:pt x="190" y="80"/>
                  </a:lnTo>
                  <a:lnTo>
                    <a:pt x="192" y="77"/>
                  </a:lnTo>
                  <a:lnTo>
                    <a:pt x="192" y="76"/>
                  </a:lnTo>
                  <a:lnTo>
                    <a:pt x="192" y="73"/>
                  </a:lnTo>
                  <a:lnTo>
                    <a:pt x="192" y="73"/>
                  </a:lnTo>
                  <a:lnTo>
                    <a:pt x="190" y="67"/>
                  </a:lnTo>
                  <a:lnTo>
                    <a:pt x="183" y="61"/>
                  </a:lnTo>
                  <a:lnTo>
                    <a:pt x="179" y="58"/>
                  </a:lnTo>
                  <a:lnTo>
                    <a:pt x="173" y="56"/>
                  </a:lnTo>
                  <a:lnTo>
                    <a:pt x="168" y="55"/>
                  </a:lnTo>
                  <a:lnTo>
                    <a:pt x="161" y="55"/>
                  </a:lnTo>
                  <a:lnTo>
                    <a:pt x="161" y="55"/>
                  </a:lnTo>
                  <a:lnTo>
                    <a:pt x="138" y="55"/>
                  </a:lnTo>
                  <a:lnTo>
                    <a:pt x="138" y="55"/>
                  </a:lnTo>
                  <a:lnTo>
                    <a:pt x="140" y="61"/>
                  </a:lnTo>
                  <a:lnTo>
                    <a:pt x="140" y="67"/>
                  </a:lnTo>
                  <a:lnTo>
                    <a:pt x="140" y="67"/>
                  </a:lnTo>
                  <a:lnTo>
                    <a:pt x="140" y="73"/>
                  </a:lnTo>
                  <a:lnTo>
                    <a:pt x="140" y="80"/>
                  </a:lnTo>
                  <a:lnTo>
                    <a:pt x="138" y="86"/>
                  </a:lnTo>
                  <a:lnTo>
                    <a:pt x="134" y="95"/>
                  </a:lnTo>
                  <a:lnTo>
                    <a:pt x="134" y="95"/>
                  </a:lnTo>
                  <a:close/>
                  <a:moveTo>
                    <a:pt x="583" y="80"/>
                  </a:moveTo>
                  <a:lnTo>
                    <a:pt x="583" y="80"/>
                  </a:lnTo>
                  <a:lnTo>
                    <a:pt x="598" y="96"/>
                  </a:lnTo>
                  <a:lnTo>
                    <a:pt x="618" y="119"/>
                  </a:lnTo>
                  <a:lnTo>
                    <a:pt x="618" y="119"/>
                  </a:lnTo>
                  <a:lnTo>
                    <a:pt x="626" y="115"/>
                  </a:lnTo>
                  <a:lnTo>
                    <a:pt x="637" y="111"/>
                  </a:lnTo>
                  <a:lnTo>
                    <a:pt x="648" y="107"/>
                  </a:lnTo>
                  <a:lnTo>
                    <a:pt x="661" y="106"/>
                  </a:lnTo>
                  <a:lnTo>
                    <a:pt x="661" y="106"/>
                  </a:lnTo>
                  <a:lnTo>
                    <a:pt x="685" y="106"/>
                  </a:lnTo>
                  <a:lnTo>
                    <a:pt x="685" y="106"/>
                  </a:lnTo>
                  <a:lnTo>
                    <a:pt x="682" y="100"/>
                  </a:lnTo>
                  <a:lnTo>
                    <a:pt x="682" y="100"/>
                  </a:lnTo>
                  <a:lnTo>
                    <a:pt x="647" y="97"/>
                  </a:lnTo>
                  <a:lnTo>
                    <a:pt x="647" y="97"/>
                  </a:lnTo>
                  <a:lnTo>
                    <a:pt x="639" y="96"/>
                  </a:lnTo>
                  <a:lnTo>
                    <a:pt x="624" y="92"/>
                  </a:lnTo>
                  <a:lnTo>
                    <a:pt x="583" y="80"/>
                  </a:lnTo>
                  <a:lnTo>
                    <a:pt x="583" y="80"/>
                  </a:lnTo>
                  <a:close/>
                  <a:moveTo>
                    <a:pt x="217" y="114"/>
                  </a:moveTo>
                  <a:lnTo>
                    <a:pt x="217" y="114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8" y="114"/>
                  </a:lnTo>
                  <a:lnTo>
                    <a:pt x="217" y="114"/>
                  </a:lnTo>
                  <a:close/>
                  <a:moveTo>
                    <a:pt x="366" y="66"/>
                  </a:moveTo>
                  <a:lnTo>
                    <a:pt x="366" y="66"/>
                  </a:lnTo>
                  <a:lnTo>
                    <a:pt x="364" y="77"/>
                  </a:lnTo>
                  <a:lnTo>
                    <a:pt x="366" y="88"/>
                  </a:lnTo>
                  <a:lnTo>
                    <a:pt x="367" y="99"/>
                  </a:lnTo>
                  <a:lnTo>
                    <a:pt x="368" y="110"/>
                  </a:lnTo>
                  <a:lnTo>
                    <a:pt x="370" y="110"/>
                  </a:lnTo>
                  <a:lnTo>
                    <a:pt x="370" y="110"/>
                  </a:lnTo>
                  <a:lnTo>
                    <a:pt x="371" y="107"/>
                  </a:lnTo>
                  <a:lnTo>
                    <a:pt x="371" y="107"/>
                  </a:lnTo>
                  <a:lnTo>
                    <a:pt x="378" y="99"/>
                  </a:lnTo>
                  <a:lnTo>
                    <a:pt x="383" y="88"/>
                  </a:lnTo>
                  <a:lnTo>
                    <a:pt x="383" y="88"/>
                  </a:lnTo>
                  <a:lnTo>
                    <a:pt x="385" y="82"/>
                  </a:lnTo>
                  <a:lnTo>
                    <a:pt x="386" y="76"/>
                  </a:lnTo>
                  <a:lnTo>
                    <a:pt x="385" y="63"/>
                  </a:lnTo>
                  <a:lnTo>
                    <a:pt x="385" y="63"/>
                  </a:lnTo>
                  <a:lnTo>
                    <a:pt x="366" y="66"/>
                  </a:lnTo>
                  <a:lnTo>
                    <a:pt x="366" y="66"/>
                  </a:lnTo>
                  <a:close/>
                  <a:moveTo>
                    <a:pt x="924" y="52"/>
                  </a:moveTo>
                  <a:lnTo>
                    <a:pt x="957" y="110"/>
                  </a:lnTo>
                  <a:lnTo>
                    <a:pt x="957" y="110"/>
                  </a:lnTo>
                  <a:lnTo>
                    <a:pt x="961" y="108"/>
                  </a:lnTo>
                  <a:lnTo>
                    <a:pt x="954" y="73"/>
                  </a:lnTo>
                  <a:lnTo>
                    <a:pt x="924" y="52"/>
                  </a:lnTo>
                  <a:close/>
                  <a:moveTo>
                    <a:pt x="202" y="103"/>
                  </a:moveTo>
                  <a:lnTo>
                    <a:pt x="202" y="103"/>
                  </a:lnTo>
                  <a:lnTo>
                    <a:pt x="202" y="106"/>
                  </a:lnTo>
                  <a:lnTo>
                    <a:pt x="202" y="106"/>
                  </a:lnTo>
                  <a:lnTo>
                    <a:pt x="203" y="104"/>
                  </a:lnTo>
                  <a:lnTo>
                    <a:pt x="203" y="104"/>
                  </a:lnTo>
                  <a:lnTo>
                    <a:pt x="202" y="103"/>
                  </a:lnTo>
                  <a:lnTo>
                    <a:pt x="202" y="103"/>
                  </a:lnTo>
                  <a:close/>
                  <a:moveTo>
                    <a:pt x="475" y="62"/>
                  </a:moveTo>
                  <a:lnTo>
                    <a:pt x="475" y="62"/>
                  </a:lnTo>
                  <a:lnTo>
                    <a:pt x="471" y="62"/>
                  </a:lnTo>
                  <a:lnTo>
                    <a:pt x="471" y="62"/>
                  </a:lnTo>
                  <a:lnTo>
                    <a:pt x="457" y="66"/>
                  </a:lnTo>
                  <a:lnTo>
                    <a:pt x="448" y="70"/>
                  </a:lnTo>
                  <a:lnTo>
                    <a:pt x="444" y="73"/>
                  </a:lnTo>
                  <a:lnTo>
                    <a:pt x="442" y="76"/>
                  </a:lnTo>
                  <a:lnTo>
                    <a:pt x="442" y="76"/>
                  </a:lnTo>
                  <a:lnTo>
                    <a:pt x="444" y="78"/>
                  </a:lnTo>
                  <a:lnTo>
                    <a:pt x="448" y="82"/>
                  </a:lnTo>
                  <a:lnTo>
                    <a:pt x="456" y="88"/>
                  </a:lnTo>
                  <a:lnTo>
                    <a:pt x="469" y="93"/>
                  </a:lnTo>
                  <a:lnTo>
                    <a:pt x="469" y="93"/>
                  </a:lnTo>
                  <a:lnTo>
                    <a:pt x="502" y="106"/>
                  </a:lnTo>
                  <a:lnTo>
                    <a:pt x="502" y="106"/>
                  </a:lnTo>
                  <a:lnTo>
                    <a:pt x="501" y="96"/>
                  </a:lnTo>
                  <a:lnTo>
                    <a:pt x="498" y="86"/>
                  </a:lnTo>
                  <a:lnTo>
                    <a:pt x="494" y="77"/>
                  </a:lnTo>
                  <a:lnTo>
                    <a:pt x="490" y="70"/>
                  </a:lnTo>
                  <a:lnTo>
                    <a:pt x="490" y="70"/>
                  </a:lnTo>
                  <a:lnTo>
                    <a:pt x="486" y="66"/>
                  </a:lnTo>
                  <a:lnTo>
                    <a:pt x="483" y="65"/>
                  </a:lnTo>
                  <a:lnTo>
                    <a:pt x="479" y="62"/>
                  </a:lnTo>
                  <a:lnTo>
                    <a:pt x="475" y="62"/>
                  </a:lnTo>
                  <a:lnTo>
                    <a:pt x="475" y="62"/>
                  </a:lnTo>
                  <a:close/>
                  <a:moveTo>
                    <a:pt x="747" y="86"/>
                  </a:moveTo>
                  <a:lnTo>
                    <a:pt x="747" y="86"/>
                  </a:lnTo>
                  <a:lnTo>
                    <a:pt x="786" y="89"/>
                  </a:lnTo>
                  <a:lnTo>
                    <a:pt x="785" y="76"/>
                  </a:lnTo>
                  <a:lnTo>
                    <a:pt x="771" y="66"/>
                  </a:lnTo>
                  <a:lnTo>
                    <a:pt x="748" y="76"/>
                  </a:lnTo>
                  <a:lnTo>
                    <a:pt x="748" y="76"/>
                  </a:lnTo>
                  <a:lnTo>
                    <a:pt x="747" y="86"/>
                  </a:lnTo>
                  <a:lnTo>
                    <a:pt x="747" y="86"/>
                  </a:lnTo>
                  <a:close/>
                  <a:moveTo>
                    <a:pt x="773" y="48"/>
                  </a:moveTo>
                  <a:lnTo>
                    <a:pt x="801" y="66"/>
                  </a:lnTo>
                  <a:lnTo>
                    <a:pt x="803" y="86"/>
                  </a:lnTo>
                  <a:lnTo>
                    <a:pt x="823" y="73"/>
                  </a:lnTo>
                  <a:lnTo>
                    <a:pt x="774" y="35"/>
                  </a:lnTo>
                  <a:lnTo>
                    <a:pt x="747" y="30"/>
                  </a:lnTo>
                  <a:lnTo>
                    <a:pt x="700" y="35"/>
                  </a:lnTo>
                  <a:lnTo>
                    <a:pt x="707" y="70"/>
                  </a:lnTo>
                  <a:lnTo>
                    <a:pt x="730" y="84"/>
                  </a:lnTo>
                  <a:lnTo>
                    <a:pt x="730" y="84"/>
                  </a:lnTo>
                  <a:lnTo>
                    <a:pt x="732" y="74"/>
                  </a:lnTo>
                  <a:lnTo>
                    <a:pt x="732" y="70"/>
                  </a:lnTo>
                  <a:lnTo>
                    <a:pt x="732" y="65"/>
                  </a:lnTo>
                  <a:lnTo>
                    <a:pt x="773" y="48"/>
                  </a:lnTo>
                  <a:close/>
                  <a:moveTo>
                    <a:pt x="693" y="84"/>
                  </a:moveTo>
                  <a:lnTo>
                    <a:pt x="693" y="84"/>
                  </a:lnTo>
                  <a:lnTo>
                    <a:pt x="699" y="84"/>
                  </a:lnTo>
                  <a:lnTo>
                    <a:pt x="693" y="81"/>
                  </a:lnTo>
                  <a:lnTo>
                    <a:pt x="693" y="81"/>
                  </a:lnTo>
                  <a:lnTo>
                    <a:pt x="693" y="84"/>
                  </a:lnTo>
                  <a:lnTo>
                    <a:pt x="693" y="84"/>
                  </a:lnTo>
                  <a:close/>
                  <a:moveTo>
                    <a:pt x="109" y="56"/>
                  </a:moveTo>
                  <a:lnTo>
                    <a:pt x="109" y="56"/>
                  </a:lnTo>
                  <a:lnTo>
                    <a:pt x="110" y="62"/>
                  </a:lnTo>
                  <a:lnTo>
                    <a:pt x="115" y="67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3" y="80"/>
                  </a:lnTo>
                  <a:lnTo>
                    <a:pt x="123" y="80"/>
                  </a:lnTo>
                  <a:lnTo>
                    <a:pt x="124" y="74"/>
                  </a:lnTo>
                  <a:lnTo>
                    <a:pt x="124" y="69"/>
                  </a:lnTo>
                  <a:lnTo>
                    <a:pt x="124" y="69"/>
                  </a:lnTo>
                  <a:lnTo>
                    <a:pt x="123" y="62"/>
                  </a:lnTo>
                  <a:lnTo>
                    <a:pt x="120" y="55"/>
                  </a:lnTo>
                  <a:lnTo>
                    <a:pt x="120" y="55"/>
                  </a:lnTo>
                  <a:lnTo>
                    <a:pt x="113" y="55"/>
                  </a:lnTo>
                  <a:lnTo>
                    <a:pt x="109" y="56"/>
                  </a:lnTo>
                  <a:lnTo>
                    <a:pt x="109" y="56"/>
                  </a:lnTo>
                  <a:close/>
                  <a:moveTo>
                    <a:pt x="262" y="43"/>
                  </a:moveTo>
                  <a:lnTo>
                    <a:pt x="261" y="43"/>
                  </a:lnTo>
                  <a:lnTo>
                    <a:pt x="261" y="43"/>
                  </a:lnTo>
                  <a:lnTo>
                    <a:pt x="258" y="43"/>
                  </a:lnTo>
                  <a:lnTo>
                    <a:pt x="254" y="46"/>
                  </a:lnTo>
                  <a:lnTo>
                    <a:pt x="251" y="50"/>
                  </a:lnTo>
                  <a:lnTo>
                    <a:pt x="250" y="55"/>
                  </a:lnTo>
                  <a:lnTo>
                    <a:pt x="250" y="55"/>
                  </a:lnTo>
                  <a:lnTo>
                    <a:pt x="248" y="62"/>
                  </a:lnTo>
                  <a:lnTo>
                    <a:pt x="248" y="67"/>
                  </a:lnTo>
                  <a:lnTo>
                    <a:pt x="248" y="67"/>
                  </a:lnTo>
                  <a:lnTo>
                    <a:pt x="259" y="66"/>
                  </a:lnTo>
                  <a:lnTo>
                    <a:pt x="270" y="65"/>
                  </a:lnTo>
                  <a:lnTo>
                    <a:pt x="270" y="65"/>
                  </a:lnTo>
                  <a:lnTo>
                    <a:pt x="296" y="59"/>
                  </a:lnTo>
                  <a:lnTo>
                    <a:pt x="296" y="59"/>
                  </a:lnTo>
                  <a:lnTo>
                    <a:pt x="287" y="52"/>
                  </a:lnTo>
                  <a:lnTo>
                    <a:pt x="278" y="48"/>
                  </a:lnTo>
                  <a:lnTo>
                    <a:pt x="270" y="44"/>
                  </a:lnTo>
                  <a:lnTo>
                    <a:pt x="262" y="43"/>
                  </a:lnTo>
                  <a:lnTo>
                    <a:pt x="262" y="43"/>
                  </a:lnTo>
                  <a:close/>
                  <a:moveTo>
                    <a:pt x="231" y="66"/>
                  </a:moveTo>
                  <a:lnTo>
                    <a:pt x="231" y="66"/>
                  </a:lnTo>
                  <a:lnTo>
                    <a:pt x="232" y="66"/>
                  </a:lnTo>
                  <a:lnTo>
                    <a:pt x="232" y="66"/>
                  </a:lnTo>
                  <a:lnTo>
                    <a:pt x="232" y="59"/>
                  </a:lnTo>
                  <a:lnTo>
                    <a:pt x="233" y="52"/>
                  </a:lnTo>
                  <a:lnTo>
                    <a:pt x="233" y="52"/>
                  </a:lnTo>
                  <a:lnTo>
                    <a:pt x="236" y="46"/>
                  </a:lnTo>
                  <a:lnTo>
                    <a:pt x="239" y="39"/>
                  </a:lnTo>
                  <a:lnTo>
                    <a:pt x="242" y="35"/>
                  </a:lnTo>
                  <a:lnTo>
                    <a:pt x="246" y="32"/>
                  </a:lnTo>
                  <a:lnTo>
                    <a:pt x="252" y="28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66" y="26"/>
                  </a:lnTo>
                  <a:lnTo>
                    <a:pt x="274" y="28"/>
                  </a:lnTo>
                  <a:lnTo>
                    <a:pt x="281" y="30"/>
                  </a:lnTo>
                  <a:lnTo>
                    <a:pt x="289" y="35"/>
                  </a:lnTo>
                  <a:lnTo>
                    <a:pt x="303" y="44"/>
                  </a:lnTo>
                  <a:lnTo>
                    <a:pt x="317" y="56"/>
                  </a:lnTo>
                  <a:lnTo>
                    <a:pt x="317" y="56"/>
                  </a:lnTo>
                  <a:lnTo>
                    <a:pt x="351" y="52"/>
                  </a:lnTo>
                  <a:lnTo>
                    <a:pt x="351" y="52"/>
                  </a:lnTo>
                  <a:lnTo>
                    <a:pt x="353" y="43"/>
                  </a:lnTo>
                  <a:lnTo>
                    <a:pt x="356" y="33"/>
                  </a:lnTo>
                  <a:lnTo>
                    <a:pt x="222" y="20"/>
                  </a:lnTo>
                  <a:lnTo>
                    <a:pt x="231" y="66"/>
                  </a:lnTo>
                  <a:close/>
                  <a:moveTo>
                    <a:pt x="431" y="58"/>
                  </a:moveTo>
                  <a:lnTo>
                    <a:pt x="433" y="62"/>
                  </a:lnTo>
                  <a:lnTo>
                    <a:pt x="433" y="62"/>
                  </a:lnTo>
                  <a:lnTo>
                    <a:pt x="438" y="56"/>
                  </a:lnTo>
                  <a:lnTo>
                    <a:pt x="438" y="56"/>
                  </a:lnTo>
                  <a:lnTo>
                    <a:pt x="431" y="58"/>
                  </a:lnTo>
                  <a:lnTo>
                    <a:pt x="431" y="58"/>
                  </a:lnTo>
                  <a:close/>
                  <a:moveTo>
                    <a:pt x="373" y="36"/>
                  </a:moveTo>
                  <a:lnTo>
                    <a:pt x="373" y="36"/>
                  </a:lnTo>
                  <a:lnTo>
                    <a:pt x="370" y="41"/>
                  </a:lnTo>
                  <a:lnTo>
                    <a:pt x="368" y="50"/>
                  </a:lnTo>
                  <a:lnTo>
                    <a:pt x="368" y="50"/>
                  </a:lnTo>
                  <a:lnTo>
                    <a:pt x="381" y="48"/>
                  </a:lnTo>
                  <a:lnTo>
                    <a:pt x="381" y="48"/>
                  </a:lnTo>
                  <a:lnTo>
                    <a:pt x="377" y="41"/>
                  </a:lnTo>
                  <a:lnTo>
                    <a:pt x="374" y="36"/>
                  </a:lnTo>
                  <a:lnTo>
                    <a:pt x="373" y="36"/>
                  </a:lnTo>
                  <a:close/>
                  <a:moveTo>
                    <a:pt x="394" y="37"/>
                  </a:moveTo>
                  <a:lnTo>
                    <a:pt x="394" y="37"/>
                  </a:lnTo>
                  <a:lnTo>
                    <a:pt x="397" y="46"/>
                  </a:lnTo>
                  <a:lnTo>
                    <a:pt x="397" y="46"/>
                  </a:lnTo>
                  <a:lnTo>
                    <a:pt x="409" y="44"/>
                  </a:lnTo>
                  <a:lnTo>
                    <a:pt x="412" y="41"/>
                  </a:lnTo>
                  <a:lnTo>
                    <a:pt x="412" y="41"/>
                  </a:lnTo>
                  <a:lnTo>
                    <a:pt x="414" y="40"/>
                  </a:lnTo>
                  <a:lnTo>
                    <a:pt x="394" y="37"/>
                  </a:lnTo>
                  <a:close/>
                  <a:moveTo>
                    <a:pt x="456" y="28"/>
                  </a:moveTo>
                  <a:lnTo>
                    <a:pt x="465" y="29"/>
                  </a:lnTo>
                  <a:lnTo>
                    <a:pt x="465" y="29"/>
                  </a:lnTo>
                  <a:lnTo>
                    <a:pt x="464" y="24"/>
                  </a:lnTo>
                  <a:lnTo>
                    <a:pt x="464" y="24"/>
                  </a:lnTo>
                  <a:lnTo>
                    <a:pt x="456" y="28"/>
                  </a:lnTo>
                  <a:lnTo>
                    <a:pt x="456" y="28"/>
                  </a:lnTo>
                  <a:close/>
                </a:path>
              </a:pathLst>
            </a:custGeom>
            <a:solidFill>
              <a:srgbClr val="B4D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91"/>
            <p:cNvSpPr>
              <a:spLocks noEditPoints="1"/>
            </p:cNvSpPr>
            <p:nvPr/>
          </p:nvSpPr>
          <p:spPr bwMode="auto">
            <a:xfrm>
              <a:off x="4125913" y="4791075"/>
              <a:ext cx="1601788" cy="330200"/>
            </a:xfrm>
            <a:custGeom>
              <a:avLst/>
              <a:gdLst>
                <a:gd name="T0" fmla="*/ 73 w 1009"/>
                <a:gd name="T1" fmla="*/ 174 h 208"/>
                <a:gd name="T2" fmla="*/ 49 w 1009"/>
                <a:gd name="T3" fmla="*/ 28 h 208"/>
                <a:gd name="T4" fmla="*/ 164 w 1009"/>
                <a:gd name="T5" fmla="*/ 49 h 208"/>
                <a:gd name="T6" fmla="*/ 382 w 1009"/>
                <a:gd name="T7" fmla="*/ 30 h 208"/>
                <a:gd name="T8" fmla="*/ 694 w 1009"/>
                <a:gd name="T9" fmla="*/ 89 h 208"/>
                <a:gd name="T10" fmla="*/ 882 w 1009"/>
                <a:gd name="T11" fmla="*/ 138 h 208"/>
                <a:gd name="T12" fmla="*/ 567 w 1009"/>
                <a:gd name="T13" fmla="*/ 167 h 208"/>
                <a:gd name="T14" fmla="*/ 307 w 1009"/>
                <a:gd name="T15" fmla="*/ 146 h 208"/>
                <a:gd name="T16" fmla="*/ 277 w 1009"/>
                <a:gd name="T17" fmla="*/ 175 h 208"/>
                <a:gd name="T18" fmla="*/ 425 w 1009"/>
                <a:gd name="T19" fmla="*/ 201 h 208"/>
                <a:gd name="T20" fmla="*/ 818 w 1009"/>
                <a:gd name="T21" fmla="*/ 131 h 208"/>
                <a:gd name="T22" fmla="*/ 973 w 1009"/>
                <a:gd name="T23" fmla="*/ 69 h 208"/>
                <a:gd name="T24" fmla="*/ 617 w 1009"/>
                <a:gd name="T25" fmla="*/ 77 h 208"/>
                <a:gd name="T26" fmla="*/ 231 w 1009"/>
                <a:gd name="T27" fmla="*/ 90 h 208"/>
                <a:gd name="T28" fmla="*/ 98 w 1009"/>
                <a:gd name="T29" fmla="*/ 29 h 208"/>
                <a:gd name="T30" fmla="*/ 4 w 1009"/>
                <a:gd name="T31" fmla="*/ 131 h 208"/>
                <a:gd name="T32" fmla="*/ 104 w 1009"/>
                <a:gd name="T33" fmla="*/ 152 h 208"/>
                <a:gd name="T34" fmla="*/ 249 w 1009"/>
                <a:gd name="T35" fmla="*/ 187 h 208"/>
                <a:gd name="T36" fmla="*/ 212 w 1009"/>
                <a:gd name="T37" fmla="*/ 186 h 208"/>
                <a:gd name="T38" fmla="*/ 397 w 1009"/>
                <a:gd name="T39" fmla="*/ 155 h 208"/>
                <a:gd name="T40" fmla="*/ 496 w 1009"/>
                <a:gd name="T41" fmla="*/ 153 h 208"/>
                <a:gd name="T42" fmla="*/ 63 w 1009"/>
                <a:gd name="T43" fmla="*/ 141 h 208"/>
                <a:gd name="T44" fmla="*/ 508 w 1009"/>
                <a:gd name="T45" fmla="*/ 165 h 208"/>
                <a:gd name="T46" fmla="*/ 377 w 1009"/>
                <a:gd name="T47" fmla="*/ 149 h 208"/>
                <a:gd name="T48" fmla="*/ 198 w 1009"/>
                <a:gd name="T49" fmla="*/ 145 h 208"/>
                <a:gd name="T50" fmla="*/ 184 w 1009"/>
                <a:gd name="T51" fmla="*/ 160 h 208"/>
                <a:gd name="T52" fmla="*/ 182 w 1009"/>
                <a:gd name="T53" fmla="*/ 126 h 208"/>
                <a:gd name="T54" fmla="*/ 363 w 1009"/>
                <a:gd name="T55" fmla="*/ 131 h 208"/>
                <a:gd name="T56" fmla="*/ 341 w 1009"/>
                <a:gd name="T57" fmla="*/ 96 h 208"/>
                <a:gd name="T58" fmla="*/ 269 w 1009"/>
                <a:gd name="T59" fmla="*/ 134 h 208"/>
                <a:gd name="T60" fmla="*/ 426 w 1009"/>
                <a:gd name="T61" fmla="*/ 134 h 208"/>
                <a:gd name="T62" fmla="*/ 504 w 1009"/>
                <a:gd name="T63" fmla="*/ 134 h 208"/>
                <a:gd name="T64" fmla="*/ 382 w 1009"/>
                <a:gd name="T65" fmla="*/ 135 h 208"/>
                <a:gd name="T66" fmla="*/ 522 w 1009"/>
                <a:gd name="T67" fmla="*/ 141 h 208"/>
                <a:gd name="T68" fmla="*/ 519 w 1009"/>
                <a:gd name="T69" fmla="*/ 122 h 208"/>
                <a:gd name="T70" fmla="*/ 554 w 1009"/>
                <a:gd name="T71" fmla="*/ 84 h 208"/>
                <a:gd name="T72" fmla="*/ 101 w 1009"/>
                <a:gd name="T73" fmla="*/ 135 h 208"/>
                <a:gd name="T74" fmla="*/ 651 w 1009"/>
                <a:gd name="T75" fmla="*/ 130 h 208"/>
                <a:gd name="T76" fmla="*/ 100 w 1009"/>
                <a:gd name="T77" fmla="*/ 116 h 208"/>
                <a:gd name="T78" fmla="*/ 109 w 1009"/>
                <a:gd name="T79" fmla="*/ 96 h 208"/>
                <a:gd name="T80" fmla="*/ 324 w 1009"/>
                <a:gd name="T81" fmla="*/ 107 h 208"/>
                <a:gd name="T82" fmla="*/ 249 w 1009"/>
                <a:gd name="T83" fmla="*/ 99 h 208"/>
                <a:gd name="T84" fmla="*/ 305 w 1009"/>
                <a:gd name="T85" fmla="*/ 109 h 208"/>
                <a:gd name="T86" fmla="*/ 247 w 1009"/>
                <a:gd name="T87" fmla="*/ 119 h 208"/>
                <a:gd name="T88" fmla="*/ 154 w 1009"/>
                <a:gd name="T89" fmla="*/ 60 h 208"/>
                <a:gd name="T90" fmla="*/ 193 w 1009"/>
                <a:gd name="T91" fmla="*/ 82 h 208"/>
                <a:gd name="T92" fmla="*/ 691 w 1009"/>
                <a:gd name="T93" fmla="*/ 112 h 208"/>
                <a:gd name="T94" fmla="*/ 586 w 1009"/>
                <a:gd name="T95" fmla="*/ 88 h 208"/>
                <a:gd name="T96" fmla="*/ 391 w 1009"/>
                <a:gd name="T97" fmla="*/ 89 h 208"/>
                <a:gd name="T98" fmla="*/ 965 w 1009"/>
                <a:gd name="T99" fmla="*/ 119 h 208"/>
                <a:gd name="T100" fmla="*/ 208 w 1009"/>
                <a:gd name="T101" fmla="*/ 114 h 208"/>
                <a:gd name="T102" fmla="*/ 478 w 1009"/>
                <a:gd name="T103" fmla="*/ 73 h 208"/>
                <a:gd name="T104" fmla="*/ 478 w 1009"/>
                <a:gd name="T105" fmla="*/ 73 h 208"/>
                <a:gd name="T106" fmla="*/ 737 w 1009"/>
                <a:gd name="T107" fmla="*/ 84 h 208"/>
                <a:gd name="T108" fmla="*/ 699 w 1009"/>
                <a:gd name="T109" fmla="*/ 90 h 208"/>
                <a:gd name="T110" fmla="*/ 116 w 1009"/>
                <a:gd name="T111" fmla="*/ 66 h 208"/>
                <a:gd name="T112" fmla="*/ 299 w 1009"/>
                <a:gd name="T113" fmla="*/ 70 h 208"/>
                <a:gd name="T114" fmla="*/ 265 w 1009"/>
                <a:gd name="T115" fmla="*/ 51 h 208"/>
                <a:gd name="T116" fmla="*/ 236 w 1009"/>
                <a:gd name="T117" fmla="*/ 73 h 208"/>
                <a:gd name="T118" fmla="*/ 236 w 1009"/>
                <a:gd name="T119" fmla="*/ 73 h 208"/>
                <a:gd name="T120" fmla="*/ 378 w 1009"/>
                <a:gd name="T121" fmla="*/ 41 h 208"/>
                <a:gd name="T122" fmla="*/ 417 w 1009"/>
                <a:gd name="T123" fmla="*/ 48 h 208"/>
                <a:gd name="T124" fmla="*/ 459 w 1009"/>
                <a:gd name="T125" fmla="*/ 3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9" h="208">
                  <a:moveTo>
                    <a:pt x="212" y="205"/>
                  </a:moveTo>
                  <a:lnTo>
                    <a:pt x="212" y="202"/>
                  </a:lnTo>
                  <a:lnTo>
                    <a:pt x="212" y="202"/>
                  </a:lnTo>
                  <a:lnTo>
                    <a:pt x="202" y="201"/>
                  </a:lnTo>
                  <a:lnTo>
                    <a:pt x="194" y="200"/>
                  </a:lnTo>
                  <a:lnTo>
                    <a:pt x="187" y="197"/>
                  </a:lnTo>
                  <a:lnTo>
                    <a:pt x="182" y="194"/>
                  </a:lnTo>
                  <a:lnTo>
                    <a:pt x="182" y="194"/>
                  </a:lnTo>
                  <a:lnTo>
                    <a:pt x="179" y="190"/>
                  </a:lnTo>
                  <a:lnTo>
                    <a:pt x="175" y="187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71" y="172"/>
                  </a:lnTo>
                  <a:lnTo>
                    <a:pt x="171" y="171"/>
                  </a:lnTo>
                  <a:lnTo>
                    <a:pt x="168" y="170"/>
                  </a:lnTo>
                  <a:lnTo>
                    <a:pt x="168" y="170"/>
                  </a:lnTo>
                  <a:lnTo>
                    <a:pt x="160" y="167"/>
                  </a:lnTo>
                  <a:lnTo>
                    <a:pt x="152" y="161"/>
                  </a:lnTo>
                  <a:lnTo>
                    <a:pt x="146" y="155"/>
                  </a:lnTo>
                  <a:lnTo>
                    <a:pt x="141" y="146"/>
                  </a:lnTo>
                  <a:lnTo>
                    <a:pt x="141" y="144"/>
                  </a:lnTo>
                  <a:lnTo>
                    <a:pt x="138" y="145"/>
                  </a:lnTo>
                  <a:lnTo>
                    <a:pt x="138" y="145"/>
                  </a:lnTo>
                  <a:lnTo>
                    <a:pt x="126" y="146"/>
                  </a:lnTo>
                  <a:lnTo>
                    <a:pt x="111" y="146"/>
                  </a:lnTo>
                  <a:lnTo>
                    <a:pt x="111" y="146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101" y="146"/>
                  </a:lnTo>
                  <a:lnTo>
                    <a:pt x="101" y="146"/>
                  </a:lnTo>
                  <a:lnTo>
                    <a:pt x="89" y="148"/>
                  </a:lnTo>
                  <a:lnTo>
                    <a:pt x="81" y="149"/>
                  </a:lnTo>
                  <a:lnTo>
                    <a:pt x="81" y="149"/>
                  </a:lnTo>
                  <a:lnTo>
                    <a:pt x="75" y="152"/>
                  </a:lnTo>
                  <a:lnTo>
                    <a:pt x="73" y="155"/>
                  </a:lnTo>
                  <a:lnTo>
                    <a:pt x="73" y="155"/>
                  </a:lnTo>
                  <a:lnTo>
                    <a:pt x="70" y="157"/>
                  </a:lnTo>
                  <a:lnTo>
                    <a:pt x="70" y="161"/>
                  </a:lnTo>
                  <a:lnTo>
                    <a:pt x="70" y="161"/>
                  </a:lnTo>
                  <a:lnTo>
                    <a:pt x="71" y="168"/>
                  </a:lnTo>
                  <a:lnTo>
                    <a:pt x="73" y="174"/>
                  </a:lnTo>
                  <a:lnTo>
                    <a:pt x="73" y="174"/>
                  </a:lnTo>
                  <a:lnTo>
                    <a:pt x="74" y="182"/>
                  </a:lnTo>
                  <a:lnTo>
                    <a:pt x="74" y="182"/>
                  </a:lnTo>
                  <a:lnTo>
                    <a:pt x="74" y="185"/>
                  </a:lnTo>
                  <a:lnTo>
                    <a:pt x="71" y="187"/>
                  </a:lnTo>
                  <a:lnTo>
                    <a:pt x="71" y="187"/>
                  </a:lnTo>
                  <a:lnTo>
                    <a:pt x="68" y="189"/>
                  </a:lnTo>
                  <a:lnTo>
                    <a:pt x="67" y="189"/>
                  </a:lnTo>
                  <a:lnTo>
                    <a:pt x="67" y="189"/>
                  </a:lnTo>
                  <a:lnTo>
                    <a:pt x="63" y="189"/>
                  </a:lnTo>
                  <a:lnTo>
                    <a:pt x="59" y="187"/>
                  </a:lnTo>
                  <a:lnTo>
                    <a:pt x="59" y="187"/>
                  </a:lnTo>
                  <a:lnTo>
                    <a:pt x="47" y="180"/>
                  </a:lnTo>
                  <a:lnTo>
                    <a:pt x="47" y="180"/>
                  </a:lnTo>
                  <a:lnTo>
                    <a:pt x="38" y="175"/>
                  </a:lnTo>
                  <a:lnTo>
                    <a:pt x="32" y="168"/>
                  </a:lnTo>
                  <a:lnTo>
                    <a:pt x="27" y="161"/>
                  </a:lnTo>
                  <a:lnTo>
                    <a:pt x="25" y="155"/>
                  </a:lnTo>
                  <a:lnTo>
                    <a:pt x="25" y="155"/>
                  </a:lnTo>
                  <a:lnTo>
                    <a:pt x="23" y="148"/>
                  </a:lnTo>
                  <a:lnTo>
                    <a:pt x="23" y="148"/>
                  </a:lnTo>
                  <a:lnTo>
                    <a:pt x="23" y="144"/>
                  </a:lnTo>
                  <a:lnTo>
                    <a:pt x="23" y="142"/>
                  </a:lnTo>
                  <a:lnTo>
                    <a:pt x="22" y="141"/>
                  </a:lnTo>
                  <a:lnTo>
                    <a:pt x="22" y="141"/>
                  </a:lnTo>
                  <a:lnTo>
                    <a:pt x="17" y="138"/>
                  </a:lnTo>
                  <a:lnTo>
                    <a:pt x="11" y="133"/>
                  </a:lnTo>
                  <a:lnTo>
                    <a:pt x="11" y="133"/>
                  </a:lnTo>
                  <a:lnTo>
                    <a:pt x="8" y="129"/>
                  </a:lnTo>
                  <a:lnTo>
                    <a:pt x="7" y="123"/>
                  </a:lnTo>
                  <a:lnTo>
                    <a:pt x="6" y="112"/>
                  </a:lnTo>
                  <a:lnTo>
                    <a:pt x="6" y="112"/>
                  </a:lnTo>
                  <a:lnTo>
                    <a:pt x="7" y="99"/>
                  </a:lnTo>
                  <a:lnTo>
                    <a:pt x="10" y="85"/>
                  </a:lnTo>
                  <a:lnTo>
                    <a:pt x="15" y="70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33" y="34"/>
                  </a:lnTo>
                  <a:lnTo>
                    <a:pt x="40" y="22"/>
                  </a:lnTo>
                  <a:lnTo>
                    <a:pt x="38" y="21"/>
                  </a:lnTo>
                  <a:lnTo>
                    <a:pt x="37" y="22"/>
                  </a:lnTo>
                  <a:lnTo>
                    <a:pt x="51" y="32"/>
                  </a:lnTo>
                  <a:lnTo>
                    <a:pt x="52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37" y="48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19" y="93"/>
                  </a:lnTo>
                  <a:lnTo>
                    <a:pt x="17" y="103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20"/>
                  </a:lnTo>
                  <a:lnTo>
                    <a:pt x="21" y="126"/>
                  </a:lnTo>
                  <a:lnTo>
                    <a:pt x="21" y="126"/>
                  </a:lnTo>
                  <a:lnTo>
                    <a:pt x="23" y="130"/>
                  </a:lnTo>
                  <a:lnTo>
                    <a:pt x="26" y="131"/>
                  </a:lnTo>
                  <a:lnTo>
                    <a:pt x="27" y="129"/>
                  </a:lnTo>
                  <a:lnTo>
                    <a:pt x="27" y="129"/>
                  </a:lnTo>
                  <a:lnTo>
                    <a:pt x="32" y="119"/>
                  </a:lnTo>
                  <a:lnTo>
                    <a:pt x="37" y="111"/>
                  </a:lnTo>
                  <a:lnTo>
                    <a:pt x="48" y="93"/>
                  </a:lnTo>
                  <a:lnTo>
                    <a:pt x="48" y="93"/>
                  </a:lnTo>
                  <a:lnTo>
                    <a:pt x="62" y="73"/>
                  </a:lnTo>
                  <a:lnTo>
                    <a:pt x="67" y="63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7" y="45"/>
                  </a:lnTo>
                  <a:lnTo>
                    <a:pt x="82" y="40"/>
                  </a:lnTo>
                  <a:lnTo>
                    <a:pt x="82" y="40"/>
                  </a:lnTo>
                  <a:lnTo>
                    <a:pt x="90" y="36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11" y="37"/>
                  </a:lnTo>
                  <a:lnTo>
                    <a:pt x="116" y="40"/>
                  </a:lnTo>
                  <a:lnTo>
                    <a:pt x="123" y="44"/>
                  </a:lnTo>
                  <a:lnTo>
                    <a:pt x="128" y="48"/>
                  </a:lnTo>
                  <a:lnTo>
                    <a:pt x="128" y="49"/>
                  </a:lnTo>
                  <a:lnTo>
                    <a:pt x="130" y="49"/>
                  </a:lnTo>
                  <a:lnTo>
                    <a:pt x="130" y="49"/>
                  </a:lnTo>
                  <a:lnTo>
                    <a:pt x="141" y="49"/>
                  </a:lnTo>
                  <a:lnTo>
                    <a:pt x="141" y="49"/>
                  </a:lnTo>
                  <a:lnTo>
                    <a:pt x="154" y="49"/>
                  </a:lnTo>
                  <a:lnTo>
                    <a:pt x="154" y="49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7" y="49"/>
                  </a:lnTo>
                  <a:lnTo>
                    <a:pt x="167" y="49"/>
                  </a:lnTo>
                  <a:lnTo>
                    <a:pt x="175" y="49"/>
                  </a:lnTo>
                  <a:lnTo>
                    <a:pt x="183" y="52"/>
                  </a:lnTo>
                  <a:lnTo>
                    <a:pt x="190" y="55"/>
                  </a:lnTo>
                  <a:lnTo>
                    <a:pt x="195" y="59"/>
                  </a:lnTo>
                  <a:lnTo>
                    <a:pt x="201" y="63"/>
                  </a:lnTo>
                  <a:lnTo>
                    <a:pt x="204" y="69"/>
                  </a:lnTo>
                  <a:lnTo>
                    <a:pt x="208" y="73"/>
                  </a:lnTo>
                  <a:lnTo>
                    <a:pt x="209" y="78"/>
                  </a:lnTo>
                  <a:lnTo>
                    <a:pt x="209" y="78"/>
                  </a:lnTo>
                  <a:lnTo>
                    <a:pt x="209" y="82"/>
                  </a:lnTo>
                  <a:lnTo>
                    <a:pt x="209" y="82"/>
                  </a:lnTo>
                  <a:lnTo>
                    <a:pt x="208" y="89"/>
                  </a:lnTo>
                  <a:lnTo>
                    <a:pt x="206" y="93"/>
                  </a:lnTo>
                  <a:lnTo>
                    <a:pt x="204" y="97"/>
                  </a:lnTo>
                  <a:lnTo>
                    <a:pt x="208" y="97"/>
                  </a:lnTo>
                  <a:lnTo>
                    <a:pt x="208" y="97"/>
                  </a:lnTo>
                  <a:lnTo>
                    <a:pt x="217" y="101"/>
                  </a:lnTo>
                  <a:lnTo>
                    <a:pt x="219" y="103"/>
                  </a:lnTo>
                  <a:lnTo>
                    <a:pt x="220" y="101"/>
                  </a:lnTo>
                  <a:lnTo>
                    <a:pt x="220" y="101"/>
                  </a:lnTo>
                  <a:lnTo>
                    <a:pt x="225" y="96"/>
                  </a:lnTo>
                  <a:lnTo>
                    <a:pt x="232" y="92"/>
                  </a:lnTo>
                  <a:lnTo>
                    <a:pt x="240" y="89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24" y="85"/>
                  </a:lnTo>
                  <a:lnTo>
                    <a:pt x="224" y="88"/>
                  </a:lnTo>
                  <a:lnTo>
                    <a:pt x="224" y="85"/>
                  </a:lnTo>
                  <a:lnTo>
                    <a:pt x="221" y="85"/>
                  </a:lnTo>
                  <a:lnTo>
                    <a:pt x="209" y="13"/>
                  </a:lnTo>
                  <a:lnTo>
                    <a:pt x="370" y="29"/>
                  </a:lnTo>
                  <a:lnTo>
                    <a:pt x="371" y="28"/>
                  </a:lnTo>
                  <a:lnTo>
                    <a:pt x="370" y="26"/>
                  </a:lnTo>
                  <a:lnTo>
                    <a:pt x="371" y="28"/>
                  </a:lnTo>
                  <a:lnTo>
                    <a:pt x="371" y="28"/>
                  </a:lnTo>
                  <a:lnTo>
                    <a:pt x="376" y="28"/>
                  </a:lnTo>
                  <a:lnTo>
                    <a:pt x="376" y="28"/>
                  </a:lnTo>
                  <a:lnTo>
                    <a:pt x="380" y="28"/>
                  </a:lnTo>
                  <a:lnTo>
                    <a:pt x="382" y="30"/>
                  </a:lnTo>
                  <a:lnTo>
                    <a:pt x="384" y="30"/>
                  </a:lnTo>
                  <a:lnTo>
                    <a:pt x="434" y="36"/>
                  </a:lnTo>
                  <a:lnTo>
                    <a:pt x="436" y="34"/>
                  </a:lnTo>
                  <a:lnTo>
                    <a:pt x="436" y="34"/>
                  </a:lnTo>
                  <a:lnTo>
                    <a:pt x="444" y="29"/>
                  </a:lnTo>
                  <a:lnTo>
                    <a:pt x="453" y="23"/>
                  </a:lnTo>
                  <a:lnTo>
                    <a:pt x="453" y="23"/>
                  </a:lnTo>
                  <a:lnTo>
                    <a:pt x="462" y="19"/>
                  </a:lnTo>
                  <a:lnTo>
                    <a:pt x="468" y="18"/>
                  </a:lnTo>
                  <a:lnTo>
                    <a:pt x="470" y="18"/>
                  </a:lnTo>
                  <a:lnTo>
                    <a:pt x="470" y="18"/>
                  </a:lnTo>
                  <a:lnTo>
                    <a:pt x="474" y="19"/>
                  </a:lnTo>
                  <a:lnTo>
                    <a:pt x="477" y="21"/>
                  </a:lnTo>
                  <a:lnTo>
                    <a:pt x="477" y="21"/>
                  </a:lnTo>
                  <a:lnTo>
                    <a:pt x="481" y="28"/>
                  </a:lnTo>
                  <a:lnTo>
                    <a:pt x="482" y="34"/>
                  </a:lnTo>
                  <a:lnTo>
                    <a:pt x="482" y="34"/>
                  </a:lnTo>
                  <a:lnTo>
                    <a:pt x="482" y="38"/>
                  </a:lnTo>
                  <a:lnTo>
                    <a:pt x="481" y="40"/>
                  </a:lnTo>
                  <a:lnTo>
                    <a:pt x="496" y="43"/>
                  </a:lnTo>
                  <a:lnTo>
                    <a:pt x="497" y="40"/>
                  </a:lnTo>
                  <a:lnTo>
                    <a:pt x="496" y="43"/>
                  </a:lnTo>
                  <a:lnTo>
                    <a:pt x="496" y="43"/>
                  </a:lnTo>
                  <a:lnTo>
                    <a:pt x="589" y="74"/>
                  </a:lnTo>
                  <a:lnTo>
                    <a:pt x="589" y="74"/>
                  </a:lnTo>
                  <a:lnTo>
                    <a:pt x="629" y="86"/>
                  </a:lnTo>
                  <a:lnTo>
                    <a:pt x="629" y="86"/>
                  </a:lnTo>
                  <a:lnTo>
                    <a:pt x="643" y="90"/>
                  </a:lnTo>
                  <a:lnTo>
                    <a:pt x="643" y="90"/>
                  </a:lnTo>
                  <a:lnTo>
                    <a:pt x="651" y="92"/>
                  </a:lnTo>
                  <a:lnTo>
                    <a:pt x="651" y="92"/>
                  </a:lnTo>
                  <a:lnTo>
                    <a:pt x="675" y="93"/>
                  </a:lnTo>
                  <a:lnTo>
                    <a:pt x="679" y="93"/>
                  </a:lnTo>
                  <a:lnTo>
                    <a:pt x="677" y="89"/>
                  </a:lnTo>
                  <a:lnTo>
                    <a:pt x="677" y="89"/>
                  </a:lnTo>
                  <a:lnTo>
                    <a:pt x="673" y="79"/>
                  </a:lnTo>
                  <a:lnTo>
                    <a:pt x="673" y="71"/>
                  </a:lnTo>
                  <a:lnTo>
                    <a:pt x="673" y="71"/>
                  </a:lnTo>
                  <a:lnTo>
                    <a:pt x="673" y="64"/>
                  </a:lnTo>
                  <a:lnTo>
                    <a:pt x="679" y="47"/>
                  </a:lnTo>
                  <a:lnTo>
                    <a:pt x="684" y="63"/>
                  </a:lnTo>
                  <a:lnTo>
                    <a:pt x="684" y="63"/>
                  </a:lnTo>
                  <a:lnTo>
                    <a:pt x="694" y="89"/>
                  </a:lnTo>
                  <a:lnTo>
                    <a:pt x="698" y="88"/>
                  </a:lnTo>
                  <a:lnTo>
                    <a:pt x="687" y="30"/>
                  </a:lnTo>
                  <a:lnTo>
                    <a:pt x="750" y="25"/>
                  </a:lnTo>
                  <a:lnTo>
                    <a:pt x="782" y="29"/>
                  </a:lnTo>
                  <a:lnTo>
                    <a:pt x="848" y="81"/>
                  </a:lnTo>
                  <a:lnTo>
                    <a:pt x="818" y="103"/>
                  </a:lnTo>
                  <a:lnTo>
                    <a:pt x="863" y="92"/>
                  </a:lnTo>
                  <a:lnTo>
                    <a:pt x="864" y="64"/>
                  </a:lnTo>
                  <a:lnTo>
                    <a:pt x="875" y="64"/>
                  </a:lnTo>
                  <a:lnTo>
                    <a:pt x="885" y="127"/>
                  </a:lnTo>
                  <a:lnTo>
                    <a:pt x="886" y="129"/>
                  </a:lnTo>
                  <a:lnTo>
                    <a:pt x="886" y="129"/>
                  </a:lnTo>
                  <a:lnTo>
                    <a:pt x="894" y="129"/>
                  </a:lnTo>
                  <a:lnTo>
                    <a:pt x="894" y="129"/>
                  </a:lnTo>
                  <a:lnTo>
                    <a:pt x="903" y="130"/>
                  </a:lnTo>
                  <a:lnTo>
                    <a:pt x="903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26" y="127"/>
                  </a:lnTo>
                  <a:lnTo>
                    <a:pt x="943" y="125"/>
                  </a:lnTo>
                  <a:lnTo>
                    <a:pt x="948" y="123"/>
                  </a:lnTo>
                  <a:lnTo>
                    <a:pt x="885" y="17"/>
                  </a:lnTo>
                  <a:lnTo>
                    <a:pt x="969" y="73"/>
                  </a:lnTo>
                  <a:lnTo>
                    <a:pt x="980" y="126"/>
                  </a:lnTo>
                  <a:lnTo>
                    <a:pt x="976" y="127"/>
                  </a:lnTo>
                  <a:lnTo>
                    <a:pt x="976" y="127"/>
                  </a:lnTo>
                  <a:lnTo>
                    <a:pt x="968" y="130"/>
                  </a:lnTo>
                  <a:lnTo>
                    <a:pt x="964" y="130"/>
                  </a:lnTo>
                  <a:lnTo>
                    <a:pt x="978" y="152"/>
                  </a:lnTo>
                  <a:lnTo>
                    <a:pt x="1004" y="152"/>
                  </a:lnTo>
                  <a:lnTo>
                    <a:pt x="1004" y="163"/>
                  </a:lnTo>
                  <a:lnTo>
                    <a:pt x="971" y="163"/>
                  </a:lnTo>
                  <a:lnTo>
                    <a:pt x="953" y="133"/>
                  </a:lnTo>
                  <a:lnTo>
                    <a:pt x="952" y="134"/>
                  </a:lnTo>
                  <a:lnTo>
                    <a:pt x="952" y="134"/>
                  </a:lnTo>
                  <a:lnTo>
                    <a:pt x="930" y="138"/>
                  </a:lnTo>
                  <a:lnTo>
                    <a:pt x="909" y="141"/>
                  </a:lnTo>
                  <a:lnTo>
                    <a:pt x="909" y="141"/>
                  </a:lnTo>
                  <a:lnTo>
                    <a:pt x="903" y="141"/>
                  </a:lnTo>
                  <a:lnTo>
                    <a:pt x="903" y="141"/>
                  </a:lnTo>
                  <a:lnTo>
                    <a:pt x="894" y="140"/>
                  </a:lnTo>
                  <a:lnTo>
                    <a:pt x="894" y="140"/>
                  </a:lnTo>
                  <a:lnTo>
                    <a:pt x="882" y="138"/>
                  </a:lnTo>
                  <a:lnTo>
                    <a:pt x="877" y="137"/>
                  </a:lnTo>
                  <a:lnTo>
                    <a:pt x="874" y="135"/>
                  </a:lnTo>
                  <a:lnTo>
                    <a:pt x="870" y="101"/>
                  </a:lnTo>
                  <a:lnTo>
                    <a:pt x="821" y="114"/>
                  </a:lnTo>
                  <a:lnTo>
                    <a:pt x="823" y="118"/>
                  </a:lnTo>
                  <a:lnTo>
                    <a:pt x="825" y="120"/>
                  </a:lnTo>
                  <a:lnTo>
                    <a:pt x="823" y="123"/>
                  </a:lnTo>
                  <a:lnTo>
                    <a:pt x="823" y="123"/>
                  </a:lnTo>
                  <a:lnTo>
                    <a:pt x="822" y="125"/>
                  </a:lnTo>
                  <a:lnTo>
                    <a:pt x="822" y="125"/>
                  </a:lnTo>
                  <a:lnTo>
                    <a:pt x="822" y="125"/>
                  </a:lnTo>
                  <a:lnTo>
                    <a:pt x="822" y="125"/>
                  </a:lnTo>
                  <a:lnTo>
                    <a:pt x="818" y="126"/>
                  </a:lnTo>
                  <a:lnTo>
                    <a:pt x="815" y="126"/>
                  </a:lnTo>
                  <a:lnTo>
                    <a:pt x="815" y="129"/>
                  </a:lnTo>
                  <a:lnTo>
                    <a:pt x="818" y="129"/>
                  </a:lnTo>
                  <a:lnTo>
                    <a:pt x="818" y="126"/>
                  </a:lnTo>
                  <a:lnTo>
                    <a:pt x="817" y="126"/>
                  </a:lnTo>
                  <a:lnTo>
                    <a:pt x="817" y="126"/>
                  </a:lnTo>
                  <a:lnTo>
                    <a:pt x="817" y="126"/>
                  </a:lnTo>
                  <a:lnTo>
                    <a:pt x="817" y="126"/>
                  </a:lnTo>
                  <a:lnTo>
                    <a:pt x="806" y="126"/>
                  </a:lnTo>
                  <a:lnTo>
                    <a:pt x="803" y="126"/>
                  </a:lnTo>
                  <a:lnTo>
                    <a:pt x="800" y="146"/>
                  </a:lnTo>
                  <a:lnTo>
                    <a:pt x="777" y="133"/>
                  </a:lnTo>
                  <a:lnTo>
                    <a:pt x="767" y="140"/>
                  </a:lnTo>
                  <a:lnTo>
                    <a:pt x="717" y="142"/>
                  </a:lnTo>
                  <a:lnTo>
                    <a:pt x="715" y="142"/>
                  </a:lnTo>
                  <a:lnTo>
                    <a:pt x="715" y="142"/>
                  </a:lnTo>
                  <a:lnTo>
                    <a:pt x="713" y="144"/>
                  </a:lnTo>
                  <a:lnTo>
                    <a:pt x="713" y="144"/>
                  </a:lnTo>
                  <a:lnTo>
                    <a:pt x="710" y="144"/>
                  </a:lnTo>
                  <a:lnTo>
                    <a:pt x="710" y="144"/>
                  </a:lnTo>
                  <a:lnTo>
                    <a:pt x="710" y="144"/>
                  </a:lnTo>
                  <a:lnTo>
                    <a:pt x="613" y="148"/>
                  </a:lnTo>
                  <a:lnTo>
                    <a:pt x="612" y="148"/>
                  </a:lnTo>
                  <a:lnTo>
                    <a:pt x="612" y="148"/>
                  </a:lnTo>
                  <a:lnTo>
                    <a:pt x="605" y="152"/>
                  </a:lnTo>
                  <a:lnTo>
                    <a:pt x="605" y="152"/>
                  </a:lnTo>
                  <a:lnTo>
                    <a:pt x="605" y="152"/>
                  </a:lnTo>
                  <a:lnTo>
                    <a:pt x="605" y="152"/>
                  </a:lnTo>
                  <a:lnTo>
                    <a:pt x="589" y="159"/>
                  </a:lnTo>
                  <a:lnTo>
                    <a:pt x="567" y="167"/>
                  </a:lnTo>
                  <a:lnTo>
                    <a:pt x="538" y="175"/>
                  </a:lnTo>
                  <a:lnTo>
                    <a:pt x="501" y="185"/>
                  </a:lnTo>
                  <a:lnTo>
                    <a:pt x="501" y="185"/>
                  </a:lnTo>
                  <a:lnTo>
                    <a:pt x="485" y="189"/>
                  </a:lnTo>
                  <a:lnTo>
                    <a:pt x="474" y="190"/>
                  </a:lnTo>
                  <a:lnTo>
                    <a:pt x="474" y="190"/>
                  </a:lnTo>
                  <a:lnTo>
                    <a:pt x="471" y="190"/>
                  </a:lnTo>
                  <a:lnTo>
                    <a:pt x="468" y="189"/>
                  </a:lnTo>
                  <a:lnTo>
                    <a:pt x="467" y="189"/>
                  </a:lnTo>
                  <a:lnTo>
                    <a:pt x="467" y="189"/>
                  </a:lnTo>
                  <a:lnTo>
                    <a:pt x="467" y="189"/>
                  </a:lnTo>
                  <a:lnTo>
                    <a:pt x="444" y="191"/>
                  </a:lnTo>
                  <a:lnTo>
                    <a:pt x="425" y="196"/>
                  </a:lnTo>
                  <a:lnTo>
                    <a:pt x="425" y="196"/>
                  </a:lnTo>
                  <a:lnTo>
                    <a:pt x="406" y="198"/>
                  </a:lnTo>
                  <a:lnTo>
                    <a:pt x="389" y="200"/>
                  </a:lnTo>
                  <a:lnTo>
                    <a:pt x="389" y="200"/>
                  </a:lnTo>
                  <a:lnTo>
                    <a:pt x="382" y="200"/>
                  </a:lnTo>
                  <a:lnTo>
                    <a:pt x="376" y="198"/>
                  </a:lnTo>
                  <a:lnTo>
                    <a:pt x="370" y="197"/>
                  </a:lnTo>
                  <a:lnTo>
                    <a:pt x="363" y="193"/>
                  </a:lnTo>
                  <a:lnTo>
                    <a:pt x="363" y="193"/>
                  </a:lnTo>
                  <a:lnTo>
                    <a:pt x="361" y="191"/>
                  </a:lnTo>
                  <a:lnTo>
                    <a:pt x="359" y="189"/>
                  </a:lnTo>
                  <a:lnTo>
                    <a:pt x="358" y="185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58" y="176"/>
                  </a:lnTo>
                  <a:lnTo>
                    <a:pt x="359" y="174"/>
                  </a:lnTo>
                  <a:lnTo>
                    <a:pt x="356" y="172"/>
                  </a:lnTo>
                  <a:lnTo>
                    <a:pt x="356" y="172"/>
                  </a:lnTo>
                  <a:lnTo>
                    <a:pt x="354" y="172"/>
                  </a:lnTo>
                  <a:lnTo>
                    <a:pt x="352" y="171"/>
                  </a:lnTo>
                  <a:lnTo>
                    <a:pt x="352" y="171"/>
                  </a:lnTo>
                  <a:lnTo>
                    <a:pt x="346" y="165"/>
                  </a:lnTo>
                  <a:lnTo>
                    <a:pt x="335" y="159"/>
                  </a:lnTo>
                  <a:lnTo>
                    <a:pt x="335" y="159"/>
                  </a:lnTo>
                  <a:lnTo>
                    <a:pt x="322" y="153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5" y="145"/>
                  </a:lnTo>
                  <a:lnTo>
                    <a:pt x="303" y="144"/>
                  </a:lnTo>
                  <a:lnTo>
                    <a:pt x="302" y="145"/>
                  </a:lnTo>
                  <a:lnTo>
                    <a:pt x="302" y="145"/>
                  </a:lnTo>
                  <a:lnTo>
                    <a:pt x="290" y="155"/>
                  </a:lnTo>
                  <a:lnTo>
                    <a:pt x="281" y="157"/>
                  </a:lnTo>
                  <a:lnTo>
                    <a:pt x="272" y="161"/>
                  </a:lnTo>
                  <a:lnTo>
                    <a:pt x="269" y="163"/>
                  </a:lnTo>
                  <a:lnTo>
                    <a:pt x="270" y="165"/>
                  </a:lnTo>
                  <a:lnTo>
                    <a:pt x="270" y="165"/>
                  </a:lnTo>
                  <a:lnTo>
                    <a:pt x="272" y="175"/>
                  </a:lnTo>
                  <a:lnTo>
                    <a:pt x="272" y="175"/>
                  </a:lnTo>
                  <a:lnTo>
                    <a:pt x="272" y="179"/>
                  </a:lnTo>
                  <a:lnTo>
                    <a:pt x="270" y="183"/>
                  </a:lnTo>
                  <a:lnTo>
                    <a:pt x="270" y="183"/>
                  </a:lnTo>
                  <a:lnTo>
                    <a:pt x="268" y="187"/>
                  </a:lnTo>
                  <a:lnTo>
                    <a:pt x="265" y="191"/>
                  </a:lnTo>
                  <a:lnTo>
                    <a:pt x="260" y="194"/>
                  </a:lnTo>
                  <a:lnTo>
                    <a:pt x="253" y="197"/>
                  </a:lnTo>
                  <a:lnTo>
                    <a:pt x="253" y="197"/>
                  </a:lnTo>
                  <a:lnTo>
                    <a:pt x="246" y="198"/>
                  </a:lnTo>
                  <a:lnTo>
                    <a:pt x="236" y="201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2" y="205"/>
                  </a:lnTo>
                  <a:lnTo>
                    <a:pt x="212" y="208"/>
                  </a:lnTo>
                  <a:lnTo>
                    <a:pt x="212" y="208"/>
                  </a:lnTo>
                  <a:lnTo>
                    <a:pt x="212" y="208"/>
                  </a:lnTo>
                  <a:lnTo>
                    <a:pt x="212" y="208"/>
                  </a:lnTo>
                  <a:lnTo>
                    <a:pt x="212" y="208"/>
                  </a:lnTo>
                  <a:lnTo>
                    <a:pt x="236" y="205"/>
                  </a:lnTo>
                  <a:lnTo>
                    <a:pt x="246" y="204"/>
                  </a:lnTo>
                  <a:lnTo>
                    <a:pt x="255" y="202"/>
                  </a:lnTo>
                  <a:lnTo>
                    <a:pt x="255" y="202"/>
                  </a:lnTo>
                  <a:lnTo>
                    <a:pt x="262" y="200"/>
                  </a:lnTo>
                  <a:lnTo>
                    <a:pt x="268" y="196"/>
                  </a:lnTo>
                  <a:lnTo>
                    <a:pt x="272" y="191"/>
                  </a:lnTo>
                  <a:lnTo>
                    <a:pt x="276" y="186"/>
                  </a:lnTo>
                  <a:lnTo>
                    <a:pt x="276" y="186"/>
                  </a:lnTo>
                  <a:lnTo>
                    <a:pt x="277" y="180"/>
                  </a:lnTo>
                  <a:lnTo>
                    <a:pt x="277" y="175"/>
                  </a:lnTo>
                  <a:lnTo>
                    <a:pt x="277" y="175"/>
                  </a:lnTo>
                  <a:lnTo>
                    <a:pt x="277" y="170"/>
                  </a:lnTo>
                  <a:lnTo>
                    <a:pt x="276" y="163"/>
                  </a:lnTo>
                  <a:lnTo>
                    <a:pt x="273" y="164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84" y="163"/>
                  </a:lnTo>
                  <a:lnTo>
                    <a:pt x="292" y="159"/>
                  </a:lnTo>
                  <a:lnTo>
                    <a:pt x="306" y="149"/>
                  </a:lnTo>
                  <a:lnTo>
                    <a:pt x="303" y="148"/>
                  </a:lnTo>
                  <a:lnTo>
                    <a:pt x="303" y="150"/>
                  </a:lnTo>
                  <a:lnTo>
                    <a:pt x="303" y="150"/>
                  </a:lnTo>
                  <a:lnTo>
                    <a:pt x="306" y="152"/>
                  </a:lnTo>
                  <a:lnTo>
                    <a:pt x="306" y="152"/>
                  </a:lnTo>
                  <a:lnTo>
                    <a:pt x="321" y="157"/>
                  </a:lnTo>
                  <a:lnTo>
                    <a:pt x="332" y="164"/>
                  </a:lnTo>
                  <a:lnTo>
                    <a:pt x="332" y="164"/>
                  </a:lnTo>
                  <a:lnTo>
                    <a:pt x="341" y="170"/>
                  </a:lnTo>
                  <a:lnTo>
                    <a:pt x="348" y="175"/>
                  </a:lnTo>
                  <a:lnTo>
                    <a:pt x="348" y="175"/>
                  </a:lnTo>
                  <a:lnTo>
                    <a:pt x="351" y="178"/>
                  </a:lnTo>
                  <a:lnTo>
                    <a:pt x="355" y="178"/>
                  </a:lnTo>
                  <a:lnTo>
                    <a:pt x="355" y="175"/>
                  </a:lnTo>
                  <a:lnTo>
                    <a:pt x="354" y="175"/>
                  </a:lnTo>
                  <a:lnTo>
                    <a:pt x="354" y="175"/>
                  </a:lnTo>
                  <a:lnTo>
                    <a:pt x="352" y="182"/>
                  </a:lnTo>
                  <a:lnTo>
                    <a:pt x="355" y="182"/>
                  </a:lnTo>
                  <a:lnTo>
                    <a:pt x="352" y="182"/>
                  </a:lnTo>
                  <a:lnTo>
                    <a:pt x="352" y="182"/>
                  </a:lnTo>
                  <a:lnTo>
                    <a:pt x="352" y="182"/>
                  </a:lnTo>
                  <a:lnTo>
                    <a:pt x="352" y="186"/>
                  </a:lnTo>
                  <a:lnTo>
                    <a:pt x="354" y="191"/>
                  </a:lnTo>
                  <a:lnTo>
                    <a:pt x="356" y="194"/>
                  </a:lnTo>
                  <a:lnTo>
                    <a:pt x="361" y="198"/>
                  </a:lnTo>
                  <a:lnTo>
                    <a:pt x="361" y="198"/>
                  </a:lnTo>
                  <a:lnTo>
                    <a:pt x="367" y="201"/>
                  </a:lnTo>
                  <a:lnTo>
                    <a:pt x="374" y="204"/>
                  </a:lnTo>
                  <a:lnTo>
                    <a:pt x="382" y="205"/>
                  </a:lnTo>
                  <a:lnTo>
                    <a:pt x="389" y="205"/>
                  </a:lnTo>
                  <a:lnTo>
                    <a:pt x="389" y="205"/>
                  </a:lnTo>
                  <a:lnTo>
                    <a:pt x="406" y="204"/>
                  </a:lnTo>
                  <a:lnTo>
                    <a:pt x="425" y="201"/>
                  </a:lnTo>
                  <a:lnTo>
                    <a:pt x="425" y="201"/>
                  </a:lnTo>
                  <a:lnTo>
                    <a:pt x="444" y="197"/>
                  </a:lnTo>
                  <a:lnTo>
                    <a:pt x="467" y="194"/>
                  </a:lnTo>
                  <a:lnTo>
                    <a:pt x="467" y="191"/>
                  </a:lnTo>
                  <a:lnTo>
                    <a:pt x="466" y="194"/>
                  </a:lnTo>
                  <a:lnTo>
                    <a:pt x="466" y="194"/>
                  </a:lnTo>
                  <a:lnTo>
                    <a:pt x="470" y="196"/>
                  </a:lnTo>
                  <a:lnTo>
                    <a:pt x="474" y="196"/>
                  </a:lnTo>
                  <a:lnTo>
                    <a:pt x="474" y="196"/>
                  </a:lnTo>
                  <a:lnTo>
                    <a:pt x="486" y="194"/>
                  </a:lnTo>
                  <a:lnTo>
                    <a:pt x="503" y="190"/>
                  </a:lnTo>
                  <a:lnTo>
                    <a:pt x="503" y="190"/>
                  </a:lnTo>
                  <a:lnTo>
                    <a:pt x="539" y="180"/>
                  </a:lnTo>
                  <a:lnTo>
                    <a:pt x="568" y="171"/>
                  </a:lnTo>
                  <a:lnTo>
                    <a:pt x="590" y="163"/>
                  </a:lnTo>
                  <a:lnTo>
                    <a:pt x="606" y="156"/>
                  </a:lnTo>
                  <a:lnTo>
                    <a:pt x="606" y="155"/>
                  </a:lnTo>
                  <a:lnTo>
                    <a:pt x="606" y="156"/>
                  </a:lnTo>
                  <a:lnTo>
                    <a:pt x="606" y="156"/>
                  </a:lnTo>
                  <a:lnTo>
                    <a:pt x="614" y="153"/>
                  </a:lnTo>
                  <a:lnTo>
                    <a:pt x="613" y="150"/>
                  </a:lnTo>
                  <a:lnTo>
                    <a:pt x="613" y="153"/>
                  </a:lnTo>
                  <a:lnTo>
                    <a:pt x="710" y="149"/>
                  </a:lnTo>
                  <a:lnTo>
                    <a:pt x="710" y="146"/>
                  </a:lnTo>
                  <a:lnTo>
                    <a:pt x="709" y="148"/>
                  </a:lnTo>
                  <a:lnTo>
                    <a:pt x="709" y="148"/>
                  </a:lnTo>
                  <a:lnTo>
                    <a:pt x="709" y="148"/>
                  </a:lnTo>
                  <a:lnTo>
                    <a:pt x="709" y="148"/>
                  </a:lnTo>
                  <a:lnTo>
                    <a:pt x="713" y="149"/>
                  </a:lnTo>
                  <a:lnTo>
                    <a:pt x="713" y="149"/>
                  </a:lnTo>
                  <a:lnTo>
                    <a:pt x="718" y="148"/>
                  </a:lnTo>
                  <a:lnTo>
                    <a:pt x="717" y="145"/>
                  </a:lnTo>
                  <a:lnTo>
                    <a:pt x="717" y="148"/>
                  </a:lnTo>
                  <a:lnTo>
                    <a:pt x="769" y="145"/>
                  </a:lnTo>
                  <a:lnTo>
                    <a:pt x="777" y="140"/>
                  </a:lnTo>
                  <a:lnTo>
                    <a:pt x="804" y="156"/>
                  </a:lnTo>
                  <a:lnTo>
                    <a:pt x="808" y="129"/>
                  </a:lnTo>
                  <a:lnTo>
                    <a:pt x="806" y="129"/>
                  </a:lnTo>
                  <a:lnTo>
                    <a:pt x="806" y="131"/>
                  </a:lnTo>
                  <a:lnTo>
                    <a:pt x="806" y="131"/>
                  </a:lnTo>
                  <a:lnTo>
                    <a:pt x="817" y="131"/>
                  </a:lnTo>
                  <a:lnTo>
                    <a:pt x="817" y="129"/>
                  </a:lnTo>
                  <a:lnTo>
                    <a:pt x="817" y="131"/>
                  </a:lnTo>
                  <a:lnTo>
                    <a:pt x="818" y="131"/>
                  </a:lnTo>
                  <a:lnTo>
                    <a:pt x="821" y="131"/>
                  </a:lnTo>
                  <a:lnTo>
                    <a:pt x="821" y="129"/>
                  </a:lnTo>
                  <a:lnTo>
                    <a:pt x="818" y="129"/>
                  </a:lnTo>
                  <a:lnTo>
                    <a:pt x="818" y="131"/>
                  </a:lnTo>
                  <a:lnTo>
                    <a:pt x="818" y="131"/>
                  </a:lnTo>
                  <a:lnTo>
                    <a:pt x="822" y="130"/>
                  </a:lnTo>
                  <a:lnTo>
                    <a:pt x="825" y="129"/>
                  </a:lnTo>
                  <a:lnTo>
                    <a:pt x="825" y="129"/>
                  </a:lnTo>
                  <a:lnTo>
                    <a:pt x="827" y="127"/>
                  </a:lnTo>
                  <a:lnTo>
                    <a:pt x="827" y="127"/>
                  </a:lnTo>
                  <a:lnTo>
                    <a:pt x="829" y="126"/>
                  </a:lnTo>
                  <a:lnTo>
                    <a:pt x="830" y="122"/>
                  </a:lnTo>
                  <a:lnTo>
                    <a:pt x="832" y="120"/>
                  </a:lnTo>
                  <a:lnTo>
                    <a:pt x="827" y="115"/>
                  </a:lnTo>
                  <a:lnTo>
                    <a:pt x="827" y="114"/>
                  </a:lnTo>
                  <a:lnTo>
                    <a:pt x="825" y="115"/>
                  </a:lnTo>
                  <a:lnTo>
                    <a:pt x="826" y="118"/>
                  </a:lnTo>
                  <a:lnTo>
                    <a:pt x="866" y="108"/>
                  </a:lnTo>
                  <a:lnTo>
                    <a:pt x="870" y="138"/>
                  </a:lnTo>
                  <a:lnTo>
                    <a:pt x="874" y="141"/>
                  </a:lnTo>
                  <a:lnTo>
                    <a:pt x="874" y="141"/>
                  </a:lnTo>
                  <a:lnTo>
                    <a:pt x="881" y="144"/>
                  </a:lnTo>
                  <a:lnTo>
                    <a:pt x="894" y="145"/>
                  </a:lnTo>
                  <a:lnTo>
                    <a:pt x="894" y="145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09" y="146"/>
                  </a:lnTo>
                  <a:lnTo>
                    <a:pt x="909" y="146"/>
                  </a:lnTo>
                  <a:lnTo>
                    <a:pt x="930" y="144"/>
                  </a:lnTo>
                  <a:lnTo>
                    <a:pt x="953" y="138"/>
                  </a:lnTo>
                  <a:lnTo>
                    <a:pt x="952" y="135"/>
                  </a:lnTo>
                  <a:lnTo>
                    <a:pt x="950" y="137"/>
                  </a:lnTo>
                  <a:lnTo>
                    <a:pt x="968" y="168"/>
                  </a:lnTo>
                  <a:lnTo>
                    <a:pt x="1009" y="168"/>
                  </a:lnTo>
                  <a:lnTo>
                    <a:pt x="1009" y="146"/>
                  </a:lnTo>
                  <a:lnTo>
                    <a:pt x="980" y="146"/>
                  </a:lnTo>
                  <a:lnTo>
                    <a:pt x="971" y="130"/>
                  </a:lnTo>
                  <a:lnTo>
                    <a:pt x="968" y="131"/>
                  </a:lnTo>
                  <a:lnTo>
                    <a:pt x="969" y="134"/>
                  </a:lnTo>
                  <a:lnTo>
                    <a:pt x="969" y="134"/>
                  </a:lnTo>
                  <a:lnTo>
                    <a:pt x="978" y="133"/>
                  </a:lnTo>
                  <a:lnTo>
                    <a:pt x="987" y="130"/>
                  </a:lnTo>
                  <a:lnTo>
                    <a:pt x="973" y="69"/>
                  </a:lnTo>
                  <a:lnTo>
                    <a:pt x="868" y="0"/>
                  </a:lnTo>
                  <a:lnTo>
                    <a:pt x="941" y="123"/>
                  </a:lnTo>
                  <a:lnTo>
                    <a:pt x="943" y="122"/>
                  </a:lnTo>
                  <a:lnTo>
                    <a:pt x="942" y="119"/>
                  </a:lnTo>
                  <a:lnTo>
                    <a:pt x="942" y="119"/>
                  </a:lnTo>
                  <a:lnTo>
                    <a:pt x="924" y="122"/>
                  </a:lnTo>
                  <a:lnTo>
                    <a:pt x="908" y="125"/>
                  </a:lnTo>
                  <a:lnTo>
                    <a:pt x="908" y="125"/>
                  </a:lnTo>
                  <a:lnTo>
                    <a:pt x="903" y="125"/>
                  </a:lnTo>
                  <a:lnTo>
                    <a:pt x="903" y="125"/>
                  </a:lnTo>
                  <a:lnTo>
                    <a:pt x="894" y="123"/>
                  </a:lnTo>
                  <a:lnTo>
                    <a:pt x="894" y="123"/>
                  </a:lnTo>
                  <a:lnTo>
                    <a:pt x="887" y="123"/>
                  </a:lnTo>
                  <a:lnTo>
                    <a:pt x="887" y="126"/>
                  </a:lnTo>
                  <a:lnTo>
                    <a:pt x="890" y="125"/>
                  </a:lnTo>
                  <a:lnTo>
                    <a:pt x="881" y="58"/>
                  </a:lnTo>
                  <a:lnTo>
                    <a:pt x="859" y="59"/>
                  </a:lnTo>
                  <a:lnTo>
                    <a:pt x="857" y="88"/>
                  </a:lnTo>
                  <a:lnTo>
                    <a:pt x="842" y="92"/>
                  </a:lnTo>
                  <a:lnTo>
                    <a:pt x="857" y="81"/>
                  </a:lnTo>
                  <a:lnTo>
                    <a:pt x="784" y="25"/>
                  </a:lnTo>
                  <a:lnTo>
                    <a:pt x="750" y="19"/>
                  </a:lnTo>
                  <a:lnTo>
                    <a:pt x="680" y="25"/>
                  </a:lnTo>
                  <a:lnTo>
                    <a:pt x="692" y="89"/>
                  </a:lnTo>
                  <a:lnTo>
                    <a:pt x="695" y="89"/>
                  </a:lnTo>
                  <a:lnTo>
                    <a:pt x="698" y="88"/>
                  </a:lnTo>
                  <a:lnTo>
                    <a:pt x="698" y="88"/>
                  </a:lnTo>
                  <a:lnTo>
                    <a:pt x="690" y="62"/>
                  </a:lnTo>
                  <a:lnTo>
                    <a:pt x="677" y="28"/>
                  </a:lnTo>
                  <a:lnTo>
                    <a:pt x="668" y="63"/>
                  </a:lnTo>
                  <a:lnTo>
                    <a:pt x="668" y="63"/>
                  </a:lnTo>
                  <a:lnTo>
                    <a:pt x="668" y="71"/>
                  </a:lnTo>
                  <a:lnTo>
                    <a:pt x="668" y="71"/>
                  </a:lnTo>
                  <a:lnTo>
                    <a:pt x="668" y="81"/>
                  </a:lnTo>
                  <a:lnTo>
                    <a:pt x="672" y="92"/>
                  </a:lnTo>
                  <a:lnTo>
                    <a:pt x="675" y="90"/>
                  </a:lnTo>
                  <a:lnTo>
                    <a:pt x="675" y="88"/>
                  </a:lnTo>
                  <a:lnTo>
                    <a:pt x="675" y="88"/>
                  </a:lnTo>
                  <a:lnTo>
                    <a:pt x="651" y="86"/>
                  </a:lnTo>
                  <a:lnTo>
                    <a:pt x="651" y="86"/>
                  </a:lnTo>
                  <a:lnTo>
                    <a:pt x="644" y="85"/>
                  </a:lnTo>
                  <a:lnTo>
                    <a:pt x="644" y="85"/>
                  </a:lnTo>
                  <a:lnTo>
                    <a:pt x="617" y="77"/>
                  </a:lnTo>
                  <a:lnTo>
                    <a:pt x="579" y="64"/>
                  </a:lnTo>
                  <a:lnTo>
                    <a:pt x="497" y="37"/>
                  </a:lnTo>
                  <a:lnTo>
                    <a:pt x="497" y="37"/>
                  </a:lnTo>
                  <a:lnTo>
                    <a:pt x="485" y="36"/>
                  </a:lnTo>
                  <a:lnTo>
                    <a:pt x="485" y="38"/>
                  </a:lnTo>
                  <a:lnTo>
                    <a:pt x="488" y="38"/>
                  </a:lnTo>
                  <a:lnTo>
                    <a:pt x="488" y="38"/>
                  </a:lnTo>
                  <a:lnTo>
                    <a:pt x="488" y="34"/>
                  </a:lnTo>
                  <a:lnTo>
                    <a:pt x="488" y="34"/>
                  </a:lnTo>
                  <a:lnTo>
                    <a:pt x="486" y="26"/>
                  </a:lnTo>
                  <a:lnTo>
                    <a:pt x="483" y="22"/>
                  </a:lnTo>
                  <a:lnTo>
                    <a:pt x="481" y="18"/>
                  </a:lnTo>
                  <a:lnTo>
                    <a:pt x="481" y="18"/>
                  </a:lnTo>
                  <a:lnTo>
                    <a:pt x="477" y="14"/>
                  </a:lnTo>
                  <a:lnTo>
                    <a:pt x="474" y="13"/>
                  </a:lnTo>
                  <a:lnTo>
                    <a:pt x="470" y="13"/>
                  </a:lnTo>
                  <a:lnTo>
                    <a:pt x="468" y="13"/>
                  </a:lnTo>
                  <a:lnTo>
                    <a:pt x="468" y="13"/>
                  </a:lnTo>
                  <a:lnTo>
                    <a:pt x="460" y="14"/>
                  </a:lnTo>
                  <a:lnTo>
                    <a:pt x="451" y="18"/>
                  </a:lnTo>
                  <a:lnTo>
                    <a:pt x="451" y="18"/>
                  </a:lnTo>
                  <a:lnTo>
                    <a:pt x="441" y="23"/>
                  </a:lnTo>
                  <a:lnTo>
                    <a:pt x="432" y="30"/>
                  </a:lnTo>
                  <a:lnTo>
                    <a:pt x="434" y="33"/>
                  </a:lnTo>
                  <a:lnTo>
                    <a:pt x="434" y="30"/>
                  </a:lnTo>
                  <a:lnTo>
                    <a:pt x="385" y="25"/>
                  </a:lnTo>
                  <a:lnTo>
                    <a:pt x="384" y="28"/>
                  </a:lnTo>
                  <a:lnTo>
                    <a:pt x="386" y="26"/>
                  </a:lnTo>
                  <a:lnTo>
                    <a:pt x="386" y="26"/>
                  </a:lnTo>
                  <a:lnTo>
                    <a:pt x="381" y="22"/>
                  </a:lnTo>
                  <a:lnTo>
                    <a:pt x="376" y="22"/>
                  </a:lnTo>
                  <a:lnTo>
                    <a:pt x="376" y="22"/>
                  </a:lnTo>
                  <a:lnTo>
                    <a:pt x="373" y="22"/>
                  </a:lnTo>
                  <a:lnTo>
                    <a:pt x="369" y="23"/>
                  </a:lnTo>
                  <a:lnTo>
                    <a:pt x="369" y="23"/>
                  </a:lnTo>
                  <a:lnTo>
                    <a:pt x="369" y="23"/>
                  </a:lnTo>
                  <a:lnTo>
                    <a:pt x="202" y="6"/>
                  </a:lnTo>
                  <a:lnTo>
                    <a:pt x="216" y="89"/>
                  </a:lnTo>
                  <a:lnTo>
                    <a:pt x="223" y="90"/>
                  </a:lnTo>
                  <a:lnTo>
                    <a:pt x="223" y="90"/>
                  </a:lnTo>
                  <a:lnTo>
                    <a:pt x="223" y="90"/>
                  </a:lnTo>
                  <a:lnTo>
                    <a:pt x="231" y="93"/>
                  </a:lnTo>
                  <a:lnTo>
                    <a:pt x="231" y="90"/>
                  </a:lnTo>
                  <a:lnTo>
                    <a:pt x="231" y="88"/>
                  </a:lnTo>
                  <a:lnTo>
                    <a:pt x="231" y="88"/>
                  </a:lnTo>
                  <a:lnTo>
                    <a:pt x="223" y="92"/>
                  </a:lnTo>
                  <a:lnTo>
                    <a:pt x="216" y="97"/>
                  </a:lnTo>
                  <a:lnTo>
                    <a:pt x="219" y="99"/>
                  </a:lnTo>
                  <a:lnTo>
                    <a:pt x="220" y="97"/>
                  </a:lnTo>
                  <a:lnTo>
                    <a:pt x="220" y="97"/>
                  </a:lnTo>
                  <a:lnTo>
                    <a:pt x="214" y="94"/>
                  </a:lnTo>
                  <a:lnTo>
                    <a:pt x="209" y="92"/>
                  </a:lnTo>
                  <a:lnTo>
                    <a:pt x="208" y="94"/>
                  </a:lnTo>
                  <a:lnTo>
                    <a:pt x="210" y="97"/>
                  </a:lnTo>
                  <a:lnTo>
                    <a:pt x="210" y="97"/>
                  </a:lnTo>
                  <a:lnTo>
                    <a:pt x="213" y="90"/>
                  </a:lnTo>
                  <a:lnTo>
                    <a:pt x="214" y="82"/>
                  </a:lnTo>
                  <a:lnTo>
                    <a:pt x="214" y="82"/>
                  </a:lnTo>
                  <a:lnTo>
                    <a:pt x="214" y="78"/>
                  </a:lnTo>
                  <a:lnTo>
                    <a:pt x="214" y="78"/>
                  </a:lnTo>
                  <a:lnTo>
                    <a:pt x="212" y="71"/>
                  </a:lnTo>
                  <a:lnTo>
                    <a:pt x="209" y="64"/>
                  </a:lnTo>
                  <a:lnTo>
                    <a:pt x="204" y="59"/>
                  </a:lnTo>
                  <a:lnTo>
                    <a:pt x="198" y="54"/>
                  </a:lnTo>
                  <a:lnTo>
                    <a:pt x="191" y="49"/>
                  </a:lnTo>
                  <a:lnTo>
                    <a:pt x="184" y="47"/>
                  </a:lnTo>
                  <a:lnTo>
                    <a:pt x="176" y="45"/>
                  </a:lnTo>
                  <a:lnTo>
                    <a:pt x="167" y="44"/>
                  </a:lnTo>
                  <a:lnTo>
                    <a:pt x="167" y="44"/>
                  </a:lnTo>
                  <a:lnTo>
                    <a:pt x="163" y="44"/>
                  </a:lnTo>
                  <a:lnTo>
                    <a:pt x="163" y="44"/>
                  </a:lnTo>
                  <a:lnTo>
                    <a:pt x="163" y="44"/>
                  </a:lnTo>
                  <a:lnTo>
                    <a:pt x="154" y="44"/>
                  </a:lnTo>
                  <a:lnTo>
                    <a:pt x="154" y="44"/>
                  </a:lnTo>
                  <a:lnTo>
                    <a:pt x="141" y="44"/>
                  </a:lnTo>
                  <a:lnTo>
                    <a:pt x="141" y="44"/>
                  </a:lnTo>
                  <a:lnTo>
                    <a:pt x="130" y="44"/>
                  </a:lnTo>
                  <a:lnTo>
                    <a:pt x="130" y="47"/>
                  </a:lnTo>
                  <a:lnTo>
                    <a:pt x="133" y="44"/>
                  </a:lnTo>
                  <a:lnTo>
                    <a:pt x="133" y="44"/>
                  </a:lnTo>
                  <a:lnTo>
                    <a:pt x="126" y="40"/>
                  </a:lnTo>
                  <a:lnTo>
                    <a:pt x="119" y="34"/>
                  </a:lnTo>
                  <a:lnTo>
                    <a:pt x="112" y="32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98" y="29"/>
                  </a:lnTo>
                  <a:lnTo>
                    <a:pt x="98" y="29"/>
                  </a:lnTo>
                  <a:lnTo>
                    <a:pt x="89" y="30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3" y="41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3" y="60"/>
                  </a:lnTo>
                  <a:lnTo>
                    <a:pt x="56" y="70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32" y="108"/>
                  </a:lnTo>
                  <a:lnTo>
                    <a:pt x="27" y="118"/>
                  </a:lnTo>
                  <a:lnTo>
                    <a:pt x="22" y="126"/>
                  </a:lnTo>
                  <a:lnTo>
                    <a:pt x="25" y="127"/>
                  </a:lnTo>
                  <a:lnTo>
                    <a:pt x="26" y="125"/>
                  </a:lnTo>
                  <a:lnTo>
                    <a:pt x="26" y="125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2" y="119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04"/>
                  </a:lnTo>
                  <a:lnTo>
                    <a:pt x="25" y="94"/>
                  </a:lnTo>
                  <a:lnTo>
                    <a:pt x="32" y="73"/>
                  </a:lnTo>
                  <a:lnTo>
                    <a:pt x="32" y="73"/>
                  </a:lnTo>
                  <a:lnTo>
                    <a:pt x="42" y="51"/>
                  </a:lnTo>
                  <a:lnTo>
                    <a:pt x="53" y="30"/>
                  </a:lnTo>
                  <a:lnTo>
                    <a:pt x="56" y="29"/>
                  </a:lnTo>
                  <a:lnTo>
                    <a:pt x="37" y="17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29" y="32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0" y="69"/>
                  </a:lnTo>
                  <a:lnTo>
                    <a:pt x="6" y="82"/>
                  </a:lnTo>
                  <a:lnTo>
                    <a:pt x="2" y="97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9"/>
                  </a:lnTo>
                  <a:lnTo>
                    <a:pt x="2" y="125"/>
                  </a:lnTo>
                  <a:lnTo>
                    <a:pt x="4" y="131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12" y="142"/>
                  </a:lnTo>
                  <a:lnTo>
                    <a:pt x="19" y="146"/>
                  </a:lnTo>
                  <a:lnTo>
                    <a:pt x="21" y="144"/>
                  </a:lnTo>
                  <a:lnTo>
                    <a:pt x="18" y="144"/>
                  </a:lnTo>
                  <a:lnTo>
                    <a:pt x="18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22" y="164"/>
                  </a:lnTo>
                  <a:lnTo>
                    <a:pt x="27" y="172"/>
                  </a:lnTo>
                  <a:lnTo>
                    <a:pt x="34" y="179"/>
                  </a:lnTo>
                  <a:lnTo>
                    <a:pt x="44" y="186"/>
                  </a:lnTo>
                  <a:lnTo>
                    <a:pt x="44" y="186"/>
                  </a:lnTo>
                  <a:lnTo>
                    <a:pt x="56" y="191"/>
                  </a:lnTo>
                  <a:lnTo>
                    <a:pt x="56" y="191"/>
                  </a:lnTo>
                  <a:lnTo>
                    <a:pt x="62" y="194"/>
                  </a:lnTo>
                  <a:lnTo>
                    <a:pt x="67" y="194"/>
                  </a:lnTo>
                  <a:lnTo>
                    <a:pt x="67" y="194"/>
                  </a:lnTo>
                  <a:lnTo>
                    <a:pt x="71" y="194"/>
                  </a:lnTo>
                  <a:lnTo>
                    <a:pt x="74" y="191"/>
                  </a:lnTo>
                  <a:lnTo>
                    <a:pt x="74" y="191"/>
                  </a:lnTo>
                  <a:lnTo>
                    <a:pt x="77" y="190"/>
                  </a:lnTo>
                  <a:lnTo>
                    <a:pt x="78" y="187"/>
                  </a:lnTo>
                  <a:lnTo>
                    <a:pt x="79" y="182"/>
                  </a:lnTo>
                  <a:lnTo>
                    <a:pt x="79" y="182"/>
                  </a:lnTo>
                  <a:lnTo>
                    <a:pt x="78" y="176"/>
                  </a:lnTo>
                  <a:lnTo>
                    <a:pt x="78" y="172"/>
                  </a:lnTo>
                  <a:lnTo>
                    <a:pt x="78" y="172"/>
                  </a:lnTo>
                  <a:lnTo>
                    <a:pt x="77" y="167"/>
                  </a:lnTo>
                  <a:lnTo>
                    <a:pt x="75" y="161"/>
                  </a:lnTo>
                  <a:lnTo>
                    <a:pt x="75" y="161"/>
                  </a:lnTo>
                  <a:lnTo>
                    <a:pt x="77" y="157"/>
                  </a:lnTo>
                  <a:lnTo>
                    <a:pt x="77" y="157"/>
                  </a:lnTo>
                  <a:lnTo>
                    <a:pt x="78" y="156"/>
                  </a:lnTo>
                  <a:lnTo>
                    <a:pt x="82" y="155"/>
                  </a:lnTo>
                  <a:lnTo>
                    <a:pt x="82" y="155"/>
                  </a:lnTo>
                  <a:lnTo>
                    <a:pt x="89" y="153"/>
                  </a:lnTo>
                  <a:lnTo>
                    <a:pt x="101" y="152"/>
                  </a:lnTo>
                  <a:lnTo>
                    <a:pt x="101" y="152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111" y="152"/>
                  </a:lnTo>
                  <a:lnTo>
                    <a:pt x="111" y="152"/>
                  </a:lnTo>
                  <a:lnTo>
                    <a:pt x="126" y="152"/>
                  </a:lnTo>
                  <a:lnTo>
                    <a:pt x="139" y="150"/>
                  </a:lnTo>
                  <a:lnTo>
                    <a:pt x="139" y="148"/>
                  </a:lnTo>
                  <a:lnTo>
                    <a:pt x="137" y="149"/>
                  </a:lnTo>
                  <a:lnTo>
                    <a:pt x="137" y="149"/>
                  </a:lnTo>
                  <a:lnTo>
                    <a:pt x="142" y="157"/>
                  </a:lnTo>
                  <a:lnTo>
                    <a:pt x="149" y="164"/>
                  </a:lnTo>
                  <a:lnTo>
                    <a:pt x="157" y="171"/>
                  </a:lnTo>
                  <a:lnTo>
                    <a:pt x="167" y="175"/>
                  </a:lnTo>
                  <a:lnTo>
                    <a:pt x="168" y="172"/>
                  </a:lnTo>
                  <a:lnTo>
                    <a:pt x="165" y="174"/>
                  </a:lnTo>
                  <a:lnTo>
                    <a:pt x="165" y="174"/>
                  </a:lnTo>
                  <a:lnTo>
                    <a:pt x="167" y="182"/>
                  </a:lnTo>
                  <a:lnTo>
                    <a:pt x="167" y="182"/>
                  </a:lnTo>
                  <a:lnTo>
                    <a:pt x="171" y="190"/>
                  </a:lnTo>
                  <a:lnTo>
                    <a:pt x="175" y="194"/>
                  </a:lnTo>
                  <a:lnTo>
                    <a:pt x="179" y="198"/>
                  </a:lnTo>
                  <a:lnTo>
                    <a:pt x="179" y="198"/>
                  </a:lnTo>
                  <a:lnTo>
                    <a:pt x="184" y="202"/>
                  </a:lnTo>
                  <a:lnTo>
                    <a:pt x="193" y="205"/>
                  </a:lnTo>
                  <a:lnTo>
                    <a:pt x="201" y="206"/>
                  </a:lnTo>
                  <a:lnTo>
                    <a:pt x="212" y="208"/>
                  </a:lnTo>
                  <a:lnTo>
                    <a:pt x="212" y="208"/>
                  </a:lnTo>
                  <a:lnTo>
                    <a:pt x="212" y="205"/>
                  </a:lnTo>
                  <a:close/>
                  <a:moveTo>
                    <a:pt x="184" y="176"/>
                  </a:moveTo>
                  <a:lnTo>
                    <a:pt x="183" y="178"/>
                  </a:lnTo>
                  <a:lnTo>
                    <a:pt x="183" y="178"/>
                  </a:lnTo>
                  <a:lnTo>
                    <a:pt x="187" y="183"/>
                  </a:lnTo>
                  <a:lnTo>
                    <a:pt x="193" y="187"/>
                  </a:lnTo>
                  <a:lnTo>
                    <a:pt x="193" y="187"/>
                  </a:lnTo>
                  <a:lnTo>
                    <a:pt x="201" y="190"/>
                  </a:lnTo>
                  <a:lnTo>
                    <a:pt x="212" y="191"/>
                  </a:lnTo>
                  <a:lnTo>
                    <a:pt x="212" y="191"/>
                  </a:lnTo>
                  <a:lnTo>
                    <a:pt x="212" y="191"/>
                  </a:lnTo>
                  <a:lnTo>
                    <a:pt x="212" y="191"/>
                  </a:lnTo>
                  <a:lnTo>
                    <a:pt x="212" y="191"/>
                  </a:lnTo>
                  <a:lnTo>
                    <a:pt x="235" y="190"/>
                  </a:lnTo>
                  <a:lnTo>
                    <a:pt x="249" y="187"/>
                  </a:lnTo>
                  <a:lnTo>
                    <a:pt x="249" y="187"/>
                  </a:lnTo>
                  <a:lnTo>
                    <a:pt x="257" y="183"/>
                  </a:lnTo>
                  <a:lnTo>
                    <a:pt x="257" y="183"/>
                  </a:lnTo>
                  <a:lnTo>
                    <a:pt x="261" y="179"/>
                  </a:lnTo>
                  <a:lnTo>
                    <a:pt x="261" y="179"/>
                  </a:lnTo>
                  <a:lnTo>
                    <a:pt x="261" y="175"/>
                  </a:lnTo>
                  <a:lnTo>
                    <a:pt x="261" y="175"/>
                  </a:lnTo>
                  <a:lnTo>
                    <a:pt x="260" y="168"/>
                  </a:lnTo>
                  <a:lnTo>
                    <a:pt x="260" y="165"/>
                  </a:lnTo>
                  <a:lnTo>
                    <a:pt x="257" y="167"/>
                  </a:lnTo>
                  <a:lnTo>
                    <a:pt x="257" y="167"/>
                  </a:lnTo>
                  <a:lnTo>
                    <a:pt x="239" y="170"/>
                  </a:lnTo>
                  <a:lnTo>
                    <a:pt x="219" y="172"/>
                  </a:lnTo>
                  <a:lnTo>
                    <a:pt x="219" y="172"/>
                  </a:lnTo>
                  <a:lnTo>
                    <a:pt x="197" y="174"/>
                  </a:lnTo>
                  <a:lnTo>
                    <a:pt x="197" y="174"/>
                  </a:lnTo>
                  <a:lnTo>
                    <a:pt x="186" y="174"/>
                  </a:lnTo>
                  <a:lnTo>
                    <a:pt x="180" y="174"/>
                  </a:lnTo>
                  <a:lnTo>
                    <a:pt x="183" y="178"/>
                  </a:lnTo>
                  <a:lnTo>
                    <a:pt x="184" y="176"/>
                  </a:lnTo>
                  <a:lnTo>
                    <a:pt x="184" y="179"/>
                  </a:lnTo>
                  <a:lnTo>
                    <a:pt x="184" y="179"/>
                  </a:lnTo>
                  <a:lnTo>
                    <a:pt x="197" y="179"/>
                  </a:lnTo>
                  <a:lnTo>
                    <a:pt x="197" y="179"/>
                  </a:lnTo>
                  <a:lnTo>
                    <a:pt x="220" y="178"/>
                  </a:lnTo>
                  <a:lnTo>
                    <a:pt x="220" y="178"/>
                  </a:lnTo>
                  <a:lnTo>
                    <a:pt x="240" y="175"/>
                  </a:lnTo>
                  <a:lnTo>
                    <a:pt x="258" y="171"/>
                  </a:lnTo>
                  <a:lnTo>
                    <a:pt x="258" y="168"/>
                  </a:lnTo>
                  <a:lnTo>
                    <a:pt x="255" y="170"/>
                  </a:lnTo>
                  <a:lnTo>
                    <a:pt x="255" y="170"/>
                  </a:lnTo>
                  <a:lnTo>
                    <a:pt x="255" y="175"/>
                  </a:lnTo>
                  <a:lnTo>
                    <a:pt x="255" y="175"/>
                  </a:lnTo>
                  <a:lnTo>
                    <a:pt x="255" y="176"/>
                  </a:lnTo>
                  <a:lnTo>
                    <a:pt x="255" y="176"/>
                  </a:lnTo>
                  <a:lnTo>
                    <a:pt x="254" y="179"/>
                  </a:lnTo>
                  <a:lnTo>
                    <a:pt x="254" y="179"/>
                  </a:lnTo>
                  <a:lnTo>
                    <a:pt x="250" y="180"/>
                  </a:lnTo>
                  <a:lnTo>
                    <a:pt x="242" y="183"/>
                  </a:lnTo>
                  <a:lnTo>
                    <a:pt x="229" y="185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02" y="185"/>
                  </a:lnTo>
                  <a:lnTo>
                    <a:pt x="195" y="183"/>
                  </a:lnTo>
                  <a:lnTo>
                    <a:pt x="195" y="183"/>
                  </a:lnTo>
                  <a:lnTo>
                    <a:pt x="190" y="179"/>
                  </a:lnTo>
                  <a:lnTo>
                    <a:pt x="187" y="175"/>
                  </a:lnTo>
                  <a:lnTo>
                    <a:pt x="184" y="176"/>
                  </a:lnTo>
                  <a:lnTo>
                    <a:pt x="184" y="179"/>
                  </a:lnTo>
                  <a:lnTo>
                    <a:pt x="184" y="176"/>
                  </a:lnTo>
                  <a:close/>
                  <a:moveTo>
                    <a:pt x="371" y="182"/>
                  </a:moveTo>
                  <a:lnTo>
                    <a:pt x="369" y="183"/>
                  </a:lnTo>
                  <a:lnTo>
                    <a:pt x="369" y="183"/>
                  </a:lnTo>
                  <a:lnTo>
                    <a:pt x="374" y="186"/>
                  </a:lnTo>
                  <a:lnTo>
                    <a:pt x="380" y="187"/>
                  </a:lnTo>
                  <a:lnTo>
                    <a:pt x="391" y="189"/>
                  </a:lnTo>
                  <a:lnTo>
                    <a:pt x="391" y="189"/>
                  </a:lnTo>
                  <a:lnTo>
                    <a:pt x="404" y="187"/>
                  </a:lnTo>
                  <a:lnTo>
                    <a:pt x="422" y="185"/>
                  </a:lnTo>
                  <a:lnTo>
                    <a:pt x="422" y="185"/>
                  </a:lnTo>
                  <a:lnTo>
                    <a:pt x="442" y="180"/>
                  </a:lnTo>
                  <a:lnTo>
                    <a:pt x="467" y="178"/>
                  </a:lnTo>
                  <a:lnTo>
                    <a:pt x="467" y="178"/>
                  </a:lnTo>
                  <a:lnTo>
                    <a:pt x="468" y="176"/>
                  </a:lnTo>
                  <a:lnTo>
                    <a:pt x="468" y="176"/>
                  </a:lnTo>
                  <a:lnTo>
                    <a:pt x="478" y="170"/>
                  </a:lnTo>
                  <a:lnTo>
                    <a:pt x="498" y="157"/>
                  </a:lnTo>
                  <a:lnTo>
                    <a:pt x="504" y="155"/>
                  </a:lnTo>
                  <a:lnTo>
                    <a:pt x="448" y="137"/>
                  </a:lnTo>
                  <a:lnTo>
                    <a:pt x="448" y="134"/>
                  </a:lnTo>
                  <a:lnTo>
                    <a:pt x="444" y="125"/>
                  </a:lnTo>
                  <a:lnTo>
                    <a:pt x="442" y="135"/>
                  </a:lnTo>
                  <a:lnTo>
                    <a:pt x="442" y="135"/>
                  </a:lnTo>
                  <a:lnTo>
                    <a:pt x="441" y="140"/>
                  </a:lnTo>
                  <a:lnTo>
                    <a:pt x="441" y="140"/>
                  </a:lnTo>
                  <a:lnTo>
                    <a:pt x="440" y="144"/>
                  </a:lnTo>
                  <a:lnTo>
                    <a:pt x="437" y="146"/>
                  </a:lnTo>
                  <a:lnTo>
                    <a:pt x="430" y="150"/>
                  </a:lnTo>
                  <a:lnTo>
                    <a:pt x="430" y="150"/>
                  </a:lnTo>
                  <a:lnTo>
                    <a:pt x="419" y="155"/>
                  </a:lnTo>
                  <a:lnTo>
                    <a:pt x="404" y="155"/>
                  </a:lnTo>
                  <a:lnTo>
                    <a:pt x="404" y="155"/>
                  </a:lnTo>
                  <a:lnTo>
                    <a:pt x="397" y="155"/>
                  </a:lnTo>
                  <a:lnTo>
                    <a:pt x="397" y="155"/>
                  </a:lnTo>
                  <a:lnTo>
                    <a:pt x="397" y="155"/>
                  </a:lnTo>
                  <a:lnTo>
                    <a:pt x="395" y="155"/>
                  </a:lnTo>
                  <a:lnTo>
                    <a:pt x="393" y="155"/>
                  </a:lnTo>
                  <a:lnTo>
                    <a:pt x="392" y="155"/>
                  </a:lnTo>
                  <a:lnTo>
                    <a:pt x="392" y="155"/>
                  </a:lnTo>
                  <a:lnTo>
                    <a:pt x="376" y="170"/>
                  </a:lnTo>
                  <a:lnTo>
                    <a:pt x="376" y="170"/>
                  </a:lnTo>
                  <a:lnTo>
                    <a:pt x="370" y="175"/>
                  </a:lnTo>
                  <a:lnTo>
                    <a:pt x="370" y="175"/>
                  </a:lnTo>
                  <a:lnTo>
                    <a:pt x="369" y="180"/>
                  </a:lnTo>
                  <a:lnTo>
                    <a:pt x="367" y="183"/>
                  </a:lnTo>
                  <a:lnTo>
                    <a:pt x="369" y="183"/>
                  </a:lnTo>
                  <a:lnTo>
                    <a:pt x="371" y="182"/>
                  </a:lnTo>
                  <a:lnTo>
                    <a:pt x="373" y="182"/>
                  </a:lnTo>
                  <a:lnTo>
                    <a:pt x="373" y="182"/>
                  </a:lnTo>
                  <a:lnTo>
                    <a:pt x="376" y="179"/>
                  </a:lnTo>
                  <a:lnTo>
                    <a:pt x="376" y="179"/>
                  </a:lnTo>
                  <a:lnTo>
                    <a:pt x="382" y="171"/>
                  </a:lnTo>
                  <a:lnTo>
                    <a:pt x="396" y="160"/>
                  </a:lnTo>
                  <a:lnTo>
                    <a:pt x="393" y="157"/>
                  </a:lnTo>
                  <a:lnTo>
                    <a:pt x="393" y="160"/>
                  </a:lnTo>
                  <a:lnTo>
                    <a:pt x="393" y="160"/>
                  </a:lnTo>
                  <a:lnTo>
                    <a:pt x="396" y="160"/>
                  </a:lnTo>
                  <a:lnTo>
                    <a:pt x="396" y="160"/>
                  </a:lnTo>
                  <a:lnTo>
                    <a:pt x="396" y="160"/>
                  </a:lnTo>
                  <a:lnTo>
                    <a:pt x="404" y="160"/>
                  </a:lnTo>
                  <a:lnTo>
                    <a:pt x="404" y="160"/>
                  </a:lnTo>
                  <a:lnTo>
                    <a:pt x="419" y="159"/>
                  </a:lnTo>
                  <a:lnTo>
                    <a:pt x="432" y="156"/>
                  </a:lnTo>
                  <a:lnTo>
                    <a:pt x="432" y="156"/>
                  </a:lnTo>
                  <a:lnTo>
                    <a:pt x="437" y="153"/>
                  </a:lnTo>
                  <a:lnTo>
                    <a:pt x="441" y="150"/>
                  </a:lnTo>
                  <a:lnTo>
                    <a:pt x="444" y="146"/>
                  </a:lnTo>
                  <a:lnTo>
                    <a:pt x="447" y="142"/>
                  </a:lnTo>
                  <a:lnTo>
                    <a:pt x="447" y="142"/>
                  </a:lnTo>
                  <a:lnTo>
                    <a:pt x="448" y="135"/>
                  </a:lnTo>
                  <a:lnTo>
                    <a:pt x="445" y="135"/>
                  </a:lnTo>
                  <a:lnTo>
                    <a:pt x="442" y="137"/>
                  </a:lnTo>
                  <a:lnTo>
                    <a:pt x="444" y="140"/>
                  </a:lnTo>
                  <a:lnTo>
                    <a:pt x="444" y="141"/>
                  </a:lnTo>
                  <a:lnTo>
                    <a:pt x="496" y="157"/>
                  </a:lnTo>
                  <a:lnTo>
                    <a:pt x="497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475" y="164"/>
                  </a:lnTo>
                  <a:lnTo>
                    <a:pt x="464" y="172"/>
                  </a:lnTo>
                  <a:lnTo>
                    <a:pt x="466" y="175"/>
                  </a:lnTo>
                  <a:lnTo>
                    <a:pt x="466" y="172"/>
                  </a:lnTo>
                  <a:lnTo>
                    <a:pt x="466" y="172"/>
                  </a:lnTo>
                  <a:lnTo>
                    <a:pt x="441" y="175"/>
                  </a:lnTo>
                  <a:lnTo>
                    <a:pt x="421" y="179"/>
                  </a:lnTo>
                  <a:lnTo>
                    <a:pt x="421" y="179"/>
                  </a:lnTo>
                  <a:lnTo>
                    <a:pt x="404" y="182"/>
                  </a:lnTo>
                  <a:lnTo>
                    <a:pt x="391" y="183"/>
                  </a:lnTo>
                  <a:lnTo>
                    <a:pt x="391" y="183"/>
                  </a:lnTo>
                  <a:lnTo>
                    <a:pt x="381" y="183"/>
                  </a:lnTo>
                  <a:lnTo>
                    <a:pt x="373" y="179"/>
                  </a:lnTo>
                  <a:lnTo>
                    <a:pt x="371" y="182"/>
                  </a:lnTo>
                  <a:lnTo>
                    <a:pt x="373" y="182"/>
                  </a:lnTo>
                  <a:lnTo>
                    <a:pt x="371" y="182"/>
                  </a:lnTo>
                  <a:close/>
                  <a:moveTo>
                    <a:pt x="37" y="146"/>
                  </a:moveTo>
                  <a:lnTo>
                    <a:pt x="34" y="146"/>
                  </a:lnTo>
                  <a:lnTo>
                    <a:pt x="34" y="148"/>
                  </a:lnTo>
                  <a:lnTo>
                    <a:pt x="34" y="148"/>
                  </a:lnTo>
                  <a:lnTo>
                    <a:pt x="34" y="152"/>
                  </a:lnTo>
                  <a:lnTo>
                    <a:pt x="34" y="152"/>
                  </a:lnTo>
                  <a:lnTo>
                    <a:pt x="37" y="157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5" y="167"/>
                  </a:lnTo>
                  <a:lnTo>
                    <a:pt x="52" y="171"/>
                  </a:lnTo>
                  <a:lnTo>
                    <a:pt x="52" y="171"/>
                  </a:lnTo>
                  <a:lnTo>
                    <a:pt x="56" y="174"/>
                  </a:lnTo>
                  <a:lnTo>
                    <a:pt x="62" y="176"/>
                  </a:lnTo>
                  <a:lnTo>
                    <a:pt x="60" y="171"/>
                  </a:lnTo>
                  <a:lnTo>
                    <a:pt x="60" y="171"/>
                  </a:lnTo>
                  <a:lnTo>
                    <a:pt x="59" y="161"/>
                  </a:lnTo>
                  <a:lnTo>
                    <a:pt x="59" y="161"/>
                  </a:lnTo>
                  <a:lnTo>
                    <a:pt x="60" y="155"/>
                  </a:lnTo>
                  <a:lnTo>
                    <a:pt x="63" y="148"/>
                  </a:lnTo>
                  <a:lnTo>
                    <a:pt x="63" y="148"/>
                  </a:lnTo>
                  <a:lnTo>
                    <a:pt x="63" y="148"/>
                  </a:lnTo>
                  <a:lnTo>
                    <a:pt x="66" y="145"/>
                  </a:lnTo>
                  <a:lnTo>
                    <a:pt x="73" y="138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51" y="144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37" y="144"/>
                  </a:lnTo>
                  <a:lnTo>
                    <a:pt x="34" y="144"/>
                  </a:lnTo>
                  <a:lnTo>
                    <a:pt x="34" y="146"/>
                  </a:lnTo>
                  <a:lnTo>
                    <a:pt x="37" y="146"/>
                  </a:lnTo>
                  <a:lnTo>
                    <a:pt x="37" y="149"/>
                  </a:lnTo>
                  <a:lnTo>
                    <a:pt x="37" y="149"/>
                  </a:lnTo>
                  <a:lnTo>
                    <a:pt x="40" y="149"/>
                  </a:lnTo>
                  <a:lnTo>
                    <a:pt x="40" y="149"/>
                  </a:lnTo>
                  <a:lnTo>
                    <a:pt x="51" y="149"/>
                  </a:lnTo>
                  <a:lnTo>
                    <a:pt x="64" y="146"/>
                  </a:lnTo>
                  <a:lnTo>
                    <a:pt x="63" y="144"/>
                  </a:lnTo>
                  <a:lnTo>
                    <a:pt x="62" y="142"/>
                  </a:lnTo>
                  <a:lnTo>
                    <a:pt x="62" y="142"/>
                  </a:lnTo>
                  <a:lnTo>
                    <a:pt x="59" y="145"/>
                  </a:lnTo>
                  <a:lnTo>
                    <a:pt x="59" y="145"/>
                  </a:lnTo>
                  <a:lnTo>
                    <a:pt x="59" y="145"/>
                  </a:lnTo>
                  <a:lnTo>
                    <a:pt x="56" y="149"/>
                  </a:lnTo>
                  <a:lnTo>
                    <a:pt x="55" y="153"/>
                  </a:lnTo>
                  <a:lnTo>
                    <a:pt x="53" y="161"/>
                  </a:lnTo>
                  <a:lnTo>
                    <a:pt x="53" y="161"/>
                  </a:lnTo>
                  <a:lnTo>
                    <a:pt x="55" y="172"/>
                  </a:lnTo>
                  <a:lnTo>
                    <a:pt x="57" y="171"/>
                  </a:lnTo>
                  <a:lnTo>
                    <a:pt x="59" y="170"/>
                  </a:lnTo>
                  <a:lnTo>
                    <a:pt x="59" y="170"/>
                  </a:lnTo>
                  <a:lnTo>
                    <a:pt x="55" y="167"/>
                  </a:lnTo>
                  <a:lnTo>
                    <a:pt x="55" y="167"/>
                  </a:lnTo>
                  <a:lnTo>
                    <a:pt x="49" y="163"/>
                  </a:lnTo>
                  <a:lnTo>
                    <a:pt x="45" y="159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40" y="15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0" y="146"/>
                  </a:lnTo>
                  <a:lnTo>
                    <a:pt x="37" y="146"/>
                  </a:lnTo>
                  <a:lnTo>
                    <a:pt x="37" y="149"/>
                  </a:lnTo>
                  <a:lnTo>
                    <a:pt x="37" y="146"/>
                  </a:lnTo>
                  <a:close/>
                  <a:moveTo>
                    <a:pt x="509" y="167"/>
                  </a:moveTo>
                  <a:lnTo>
                    <a:pt x="508" y="165"/>
                  </a:lnTo>
                  <a:lnTo>
                    <a:pt x="508" y="165"/>
                  </a:lnTo>
                  <a:lnTo>
                    <a:pt x="507" y="168"/>
                  </a:lnTo>
                  <a:lnTo>
                    <a:pt x="503" y="174"/>
                  </a:lnTo>
                  <a:lnTo>
                    <a:pt x="509" y="172"/>
                  </a:lnTo>
                  <a:lnTo>
                    <a:pt x="509" y="172"/>
                  </a:lnTo>
                  <a:lnTo>
                    <a:pt x="539" y="164"/>
                  </a:lnTo>
                  <a:lnTo>
                    <a:pt x="565" y="156"/>
                  </a:lnTo>
                  <a:lnTo>
                    <a:pt x="583" y="149"/>
                  </a:lnTo>
                  <a:lnTo>
                    <a:pt x="535" y="152"/>
                  </a:lnTo>
                  <a:lnTo>
                    <a:pt x="535" y="152"/>
                  </a:lnTo>
                  <a:lnTo>
                    <a:pt x="535" y="152"/>
                  </a:lnTo>
                  <a:lnTo>
                    <a:pt x="508" y="165"/>
                  </a:lnTo>
                  <a:lnTo>
                    <a:pt x="508" y="165"/>
                  </a:lnTo>
                  <a:lnTo>
                    <a:pt x="508" y="165"/>
                  </a:lnTo>
                  <a:lnTo>
                    <a:pt x="509" y="167"/>
                  </a:lnTo>
                  <a:lnTo>
                    <a:pt x="511" y="170"/>
                  </a:lnTo>
                  <a:lnTo>
                    <a:pt x="511" y="170"/>
                  </a:lnTo>
                  <a:lnTo>
                    <a:pt x="538" y="157"/>
                  </a:lnTo>
                  <a:lnTo>
                    <a:pt x="537" y="155"/>
                  </a:lnTo>
                  <a:lnTo>
                    <a:pt x="537" y="157"/>
                  </a:lnTo>
                  <a:lnTo>
                    <a:pt x="564" y="156"/>
                  </a:lnTo>
                  <a:lnTo>
                    <a:pt x="564" y="153"/>
                  </a:lnTo>
                  <a:lnTo>
                    <a:pt x="563" y="150"/>
                  </a:lnTo>
                  <a:lnTo>
                    <a:pt x="563" y="150"/>
                  </a:lnTo>
                  <a:lnTo>
                    <a:pt x="538" y="159"/>
                  </a:lnTo>
                  <a:lnTo>
                    <a:pt x="508" y="167"/>
                  </a:lnTo>
                  <a:lnTo>
                    <a:pt x="508" y="170"/>
                  </a:lnTo>
                  <a:lnTo>
                    <a:pt x="511" y="171"/>
                  </a:lnTo>
                  <a:lnTo>
                    <a:pt x="511" y="171"/>
                  </a:lnTo>
                  <a:lnTo>
                    <a:pt x="512" y="170"/>
                  </a:lnTo>
                  <a:lnTo>
                    <a:pt x="509" y="167"/>
                  </a:lnTo>
                  <a:lnTo>
                    <a:pt x="511" y="170"/>
                  </a:lnTo>
                  <a:lnTo>
                    <a:pt x="509" y="167"/>
                  </a:lnTo>
                  <a:close/>
                  <a:moveTo>
                    <a:pt x="371" y="146"/>
                  </a:moveTo>
                  <a:lnTo>
                    <a:pt x="369" y="145"/>
                  </a:lnTo>
                  <a:lnTo>
                    <a:pt x="369" y="145"/>
                  </a:lnTo>
                  <a:lnTo>
                    <a:pt x="363" y="155"/>
                  </a:lnTo>
                  <a:lnTo>
                    <a:pt x="362" y="161"/>
                  </a:lnTo>
                  <a:lnTo>
                    <a:pt x="361" y="171"/>
                  </a:lnTo>
                  <a:lnTo>
                    <a:pt x="366" y="164"/>
                  </a:lnTo>
                  <a:lnTo>
                    <a:pt x="366" y="164"/>
                  </a:lnTo>
                  <a:lnTo>
                    <a:pt x="378" y="153"/>
                  </a:lnTo>
                  <a:lnTo>
                    <a:pt x="380" y="150"/>
                  </a:lnTo>
                  <a:lnTo>
                    <a:pt x="377" y="149"/>
                  </a:lnTo>
                  <a:lnTo>
                    <a:pt x="377" y="149"/>
                  </a:lnTo>
                  <a:lnTo>
                    <a:pt x="373" y="145"/>
                  </a:lnTo>
                  <a:lnTo>
                    <a:pt x="370" y="142"/>
                  </a:lnTo>
                  <a:lnTo>
                    <a:pt x="369" y="145"/>
                  </a:lnTo>
                  <a:lnTo>
                    <a:pt x="371" y="146"/>
                  </a:lnTo>
                  <a:lnTo>
                    <a:pt x="369" y="149"/>
                  </a:lnTo>
                  <a:lnTo>
                    <a:pt x="369" y="149"/>
                  </a:lnTo>
                  <a:lnTo>
                    <a:pt x="374" y="153"/>
                  </a:lnTo>
                  <a:lnTo>
                    <a:pt x="376" y="150"/>
                  </a:lnTo>
                  <a:lnTo>
                    <a:pt x="374" y="149"/>
                  </a:lnTo>
                  <a:lnTo>
                    <a:pt x="374" y="149"/>
                  </a:lnTo>
                  <a:lnTo>
                    <a:pt x="362" y="160"/>
                  </a:lnTo>
                  <a:lnTo>
                    <a:pt x="365" y="161"/>
                  </a:lnTo>
                  <a:lnTo>
                    <a:pt x="367" y="163"/>
                  </a:lnTo>
                  <a:lnTo>
                    <a:pt x="367" y="163"/>
                  </a:lnTo>
                  <a:lnTo>
                    <a:pt x="369" y="157"/>
                  </a:lnTo>
                  <a:lnTo>
                    <a:pt x="373" y="148"/>
                  </a:lnTo>
                  <a:lnTo>
                    <a:pt x="371" y="146"/>
                  </a:lnTo>
                  <a:lnTo>
                    <a:pt x="369" y="149"/>
                  </a:lnTo>
                  <a:lnTo>
                    <a:pt x="371" y="146"/>
                  </a:lnTo>
                  <a:close/>
                  <a:moveTo>
                    <a:pt x="184" y="160"/>
                  </a:moveTo>
                  <a:lnTo>
                    <a:pt x="184" y="163"/>
                  </a:lnTo>
                  <a:lnTo>
                    <a:pt x="184" y="163"/>
                  </a:lnTo>
                  <a:lnTo>
                    <a:pt x="197" y="163"/>
                  </a:lnTo>
                  <a:lnTo>
                    <a:pt x="197" y="163"/>
                  </a:lnTo>
                  <a:lnTo>
                    <a:pt x="217" y="161"/>
                  </a:lnTo>
                  <a:lnTo>
                    <a:pt x="217" y="161"/>
                  </a:lnTo>
                  <a:lnTo>
                    <a:pt x="235" y="160"/>
                  </a:lnTo>
                  <a:lnTo>
                    <a:pt x="250" y="157"/>
                  </a:lnTo>
                  <a:lnTo>
                    <a:pt x="254" y="156"/>
                  </a:lnTo>
                  <a:lnTo>
                    <a:pt x="251" y="152"/>
                  </a:lnTo>
                  <a:lnTo>
                    <a:pt x="251" y="152"/>
                  </a:lnTo>
                  <a:lnTo>
                    <a:pt x="240" y="138"/>
                  </a:lnTo>
                  <a:lnTo>
                    <a:pt x="240" y="138"/>
                  </a:lnTo>
                  <a:lnTo>
                    <a:pt x="236" y="134"/>
                  </a:lnTo>
                  <a:lnTo>
                    <a:pt x="235" y="133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21" y="137"/>
                  </a:lnTo>
                  <a:lnTo>
                    <a:pt x="212" y="141"/>
                  </a:lnTo>
                  <a:lnTo>
                    <a:pt x="212" y="141"/>
                  </a:lnTo>
                  <a:lnTo>
                    <a:pt x="205" y="144"/>
                  </a:lnTo>
                  <a:lnTo>
                    <a:pt x="198" y="145"/>
                  </a:lnTo>
                  <a:lnTo>
                    <a:pt x="198" y="145"/>
                  </a:lnTo>
                  <a:lnTo>
                    <a:pt x="194" y="144"/>
                  </a:lnTo>
                  <a:lnTo>
                    <a:pt x="193" y="142"/>
                  </a:lnTo>
                  <a:lnTo>
                    <a:pt x="191" y="144"/>
                  </a:lnTo>
                  <a:lnTo>
                    <a:pt x="191" y="144"/>
                  </a:lnTo>
                  <a:lnTo>
                    <a:pt x="186" y="149"/>
                  </a:lnTo>
                  <a:lnTo>
                    <a:pt x="186" y="149"/>
                  </a:lnTo>
                  <a:lnTo>
                    <a:pt x="182" y="159"/>
                  </a:lnTo>
                  <a:lnTo>
                    <a:pt x="182" y="161"/>
                  </a:lnTo>
                  <a:lnTo>
                    <a:pt x="184" y="163"/>
                  </a:lnTo>
                  <a:lnTo>
                    <a:pt x="184" y="160"/>
                  </a:lnTo>
                  <a:lnTo>
                    <a:pt x="187" y="160"/>
                  </a:lnTo>
                  <a:lnTo>
                    <a:pt x="187" y="160"/>
                  </a:lnTo>
                  <a:lnTo>
                    <a:pt x="191" y="152"/>
                  </a:lnTo>
                  <a:lnTo>
                    <a:pt x="191" y="152"/>
                  </a:lnTo>
                  <a:lnTo>
                    <a:pt x="194" y="148"/>
                  </a:lnTo>
                  <a:lnTo>
                    <a:pt x="193" y="146"/>
                  </a:lnTo>
                  <a:lnTo>
                    <a:pt x="191" y="148"/>
                  </a:lnTo>
                  <a:lnTo>
                    <a:pt x="191" y="148"/>
                  </a:lnTo>
                  <a:lnTo>
                    <a:pt x="195" y="149"/>
                  </a:lnTo>
                  <a:lnTo>
                    <a:pt x="198" y="150"/>
                  </a:lnTo>
                  <a:lnTo>
                    <a:pt x="198" y="150"/>
                  </a:lnTo>
                  <a:lnTo>
                    <a:pt x="206" y="149"/>
                  </a:lnTo>
                  <a:lnTo>
                    <a:pt x="214" y="145"/>
                  </a:lnTo>
                  <a:lnTo>
                    <a:pt x="214" y="145"/>
                  </a:lnTo>
                  <a:lnTo>
                    <a:pt x="223" y="142"/>
                  </a:lnTo>
                  <a:lnTo>
                    <a:pt x="235" y="138"/>
                  </a:lnTo>
                  <a:lnTo>
                    <a:pt x="235" y="135"/>
                  </a:lnTo>
                  <a:lnTo>
                    <a:pt x="232" y="138"/>
                  </a:lnTo>
                  <a:lnTo>
                    <a:pt x="232" y="138"/>
                  </a:lnTo>
                  <a:lnTo>
                    <a:pt x="236" y="142"/>
                  </a:lnTo>
                  <a:lnTo>
                    <a:pt x="236" y="142"/>
                  </a:lnTo>
                  <a:lnTo>
                    <a:pt x="247" y="156"/>
                  </a:lnTo>
                  <a:lnTo>
                    <a:pt x="249" y="155"/>
                  </a:lnTo>
                  <a:lnTo>
                    <a:pt x="249" y="152"/>
                  </a:lnTo>
                  <a:lnTo>
                    <a:pt x="249" y="152"/>
                  </a:lnTo>
                  <a:lnTo>
                    <a:pt x="234" y="155"/>
                  </a:lnTo>
                  <a:lnTo>
                    <a:pt x="217" y="156"/>
                  </a:lnTo>
                  <a:lnTo>
                    <a:pt x="217" y="156"/>
                  </a:lnTo>
                  <a:lnTo>
                    <a:pt x="197" y="157"/>
                  </a:lnTo>
                  <a:lnTo>
                    <a:pt x="197" y="157"/>
                  </a:lnTo>
                  <a:lnTo>
                    <a:pt x="186" y="157"/>
                  </a:lnTo>
                  <a:lnTo>
                    <a:pt x="184" y="160"/>
                  </a:lnTo>
                  <a:lnTo>
                    <a:pt x="187" y="160"/>
                  </a:lnTo>
                  <a:lnTo>
                    <a:pt x="184" y="160"/>
                  </a:lnTo>
                  <a:close/>
                  <a:moveTo>
                    <a:pt x="156" y="142"/>
                  </a:moveTo>
                  <a:lnTo>
                    <a:pt x="153" y="145"/>
                  </a:lnTo>
                  <a:lnTo>
                    <a:pt x="153" y="145"/>
                  </a:lnTo>
                  <a:lnTo>
                    <a:pt x="159" y="152"/>
                  </a:lnTo>
                  <a:lnTo>
                    <a:pt x="163" y="156"/>
                  </a:lnTo>
                  <a:lnTo>
                    <a:pt x="168" y="159"/>
                  </a:lnTo>
                  <a:lnTo>
                    <a:pt x="171" y="160"/>
                  </a:lnTo>
                  <a:lnTo>
                    <a:pt x="172" y="156"/>
                  </a:lnTo>
                  <a:lnTo>
                    <a:pt x="172" y="156"/>
                  </a:lnTo>
                  <a:lnTo>
                    <a:pt x="174" y="149"/>
                  </a:lnTo>
                  <a:lnTo>
                    <a:pt x="178" y="144"/>
                  </a:lnTo>
                  <a:lnTo>
                    <a:pt x="180" y="138"/>
                  </a:lnTo>
                  <a:lnTo>
                    <a:pt x="184" y="135"/>
                  </a:lnTo>
                  <a:lnTo>
                    <a:pt x="184" y="135"/>
                  </a:lnTo>
                  <a:lnTo>
                    <a:pt x="189" y="133"/>
                  </a:lnTo>
                  <a:lnTo>
                    <a:pt x="191" y="131"/>
                  </a:lnTo>
                  <a:lnTo>
                    <a:pt x="195" y="131"/>
                  </a:lnTo>
                  <a:lnTo>
                    <a:pt x="194" y="129"/>
                  </a:lnTo>
                  <a:lnTo>
                    <a:pt x="194" y="129"/>
                  </a:lnTo>
                  <a:lnTo>
                    <a:pt x="193" y="125"/>
                  </a:lnTo>
                  <a:lnTo>
                    <a:pt x="193" y="125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09"/>
                  </a:lnTo>
                  <a:lnTo>
                    <a:pt x="193" y="100"/>
                  </a:lnTo>
                  <a:lnTo>
                    <a:pt x="187" y="107"/>
                  </a:lnTo>
                  <a:lnTo>
                    <a:pt x="187" y="107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76" y="123"/>
                  </a:lnTo>
                  <a:lnTo>
                    <a:pt x="171" y="130"/>
                  </a:lnTo>
                  <a:lnTo>
                    <a:pt x="164" y="135"/>
                  </a:lnTo>
                  <a:lnTo>
                    <a:pt x="154" y="141"/>
                  </a:lnTo>
                  <a:lnTo>
                    <a:pt x="152" y="141"/>
                  </a:lnTo>
                  <a:lnTo>
                    <a:pt x="153" y="145"/>
                  </a:lnTo>
                  <a:lnTo>
                    <a:pt x="156" y="142"/>
                  </a:lnTo>
                  <a:lnTo>
                    <a:pt x="156" y="145"/>
                  </a:lnTo>
                  <a:lnTo>
                    <a:pt x="156" y="145"/>
                  </a:lnTo>
                  <a:lnTo>
                    <a:pt x="167" y="140"/>
                  </a:lnTo>
                  <a:lnTo>
                    <a:pt x="175" y="133"/>
                  </a:lnTo>
                  <a:lnTo>
                    <a:pt x="182" y="126"/>
                  </a:lnTo>
                  <a:lnTo>
                    <a:pt x="186" y="118"/>
                  </a:lnTo>
                  <a:lnTo>
                    <a:pt x="186" y="118"/>
                  </a:lnTo>
                  <a:lnTo>
                    <a:pt x="191" y="111"/>
                  </a:lnTo>
                  <a:lnTo>
                    <a:pt x="189" y="108"/>
                  </a:lnTo>
                  <a:lnTo>
                    <a:pt x="186" y="108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186" y="114"/>
                  </a:lnTo>
                  <a:lnTo>
                    <a:pt x="186" y="119"/>
                  </a:lnTo>
                  <a:lnTo>
                    <a:pt x="187" y="126"/>
                  </a:lnTo>
                  <a:lnTo>
                    <a:pt x="187" y="126"/>
                  </a:lnTo>
                  <a:lnTo>
                    <a:pt x="189" y="130"/>
                  </a:lnTo>
                  <a:lnTo>
                    <a:pt x="191" y="129"/>
                  </a:lnTo>
                  <a:lnTo>
                    <a:pt x="191" y="126"/>
                  </a:lnTo>
                  <a:lnTo>
                    <a:pt x="191" y="126"/>
                  </a:lnTo>
                  <a:lnTo>
                    <a:pt x="186" y="127"/>
                  </a:lnTo>
                  <a:lnTo>
                    <a:pt x="180" y="131"/>
                  </a:lnTo>
                  <a:lnTo>
                    <a:pt x="180" y="131"/>
                  </a:lnTo>
                  <a:lnTo>
                    <a:pt x="176" y="135"/>
                  </a:lnTo>
                  <a:lnTo>
                    <a:pt x="172" y="141"/>
                  </a:lnTo>
                  <a:lnTo>
                    <a:pt x="169" y="148"/>
                  </a:lnTo>
                  <a:lnTo>
                    <a:pt x="167" y="155"/>
                  </a:lnTo>
                  <a:lnTo>
                    <a:pt x="169" y="156"/>
                  </a:lnTo>
                  <a:lnTo>
                    <a:pt x="171" y="153"/>
                  </a:lnTo>
                  <a:lnTo>
                    <a:pt x="171" y="153"/>
                  </a:lnTo>
                  <a:lnTo>
                    <a:pt x="163" y="148"/>
                  </a:lnTo>
                  <a:lnTo>
                    <a:pt x="157" y="141"/>
                  </a:lnTo>
                  <a:lnTo>
                    <a:pt x="156" y="142"/>
                  </a:lnTo>
                  <a:lnTo>
                    <a:pt x="156" y="145"/>
                  </a:lnTo>
                  <a:lnTo>
                    <a:pt x="156" y="142"/>
                  </a:lnTo>
                  <a:close/>
                  <a:moveTo>
                    <a:pt x="316" y="134"/>
                  </a:moveTo>
                  <a:lnTo>
                    <a:pt x="314" y="137"/>
                  </a:lnTo>
                  <a:lnTo>
                    <a:pt x="314" y="137"/>
                  </a:lnTo>
                  <a:lnTo>
                    <a:pt x="335" y="146"/>
                  </a:lnTo>
                  <a:lnTo>
                    <a:pt x="348" y="155"/>
                  </a:lnTo>
                  <a:lnTo>
                    <a:pt x="351" y="156"/>
                  </a:lnTo>
                  <a:lnTo>
                    <a:pt x="352" y="153"/>
                  </a:lnTo>
                  <a:lnTo>
                    <a:pt x="352" y="153"/>
                  </a:lnTo>
                  <a:lnTo>
                    <a:pt x="356" y="144"/>
                  </a:lnTo>
                  <a:lnTo>
                    <a:pt x="363" y="134"/>
                  </a:lnTo>
                  <a:lnTo>
                    <a:pt x="363" y="133"/>
                  </a:lnTo>
                  <a:lnTo>
                    <a:pt x="363" y="131"/>
                  </a:lnTo>
                  <a:lnTo>
                    <a:pt x="363" y="131"/>
                  </a:lnTo>
                  <a:lnTo>
                    <a:pt x="359" y="123"/>
                  </a:lnTo>
                  <a:lnTo>
                    <a:pt x="356" y="114"/>
                  </a:lnTo>
                  <a:lnTo>
                    <a:pt x="356" y="114"/>
                  </a:lnTo>
                  <a:lnTo>
                    <a:pt x="355" y="100"/>
                  </a:lnTo>
                  <a:lnTo>
                    <a:pt x="355" y="86"/>
                  </a:lnTo>
                  <a:lnTo>
                    <a:pt x="355" y="86"/>
                  </a:lnTo>
                  <a:lnTo>
                    <a:pt x="355" y="77"/>
                  </a:lnTo>
                  <a:lnTo>
                    <a:pt x="355" y="74"/>
                  </a:lnTo>
                  <a:lnTo>
                    <a:pt x="351" y="74"/>
                  </a:lnTo>
                  <a:lnTo>
                    <a:pt x="351" y="74"/>
                  </a:lnTo>
                  <a:lnTo>
                    <a:pt x="331" y="77"/>
                  </a:lnTo>
                  <a:lnTo>
                    <a:pt x="326" y="78"/>
                  </a:lnTo>
                  <a:lnTo>
                    <a:pt x="329" y="81"/>
                  </a:lnTo>
                  <a:lnTo>
                    <a:pt x="329" y="81"/>
                  </a:lnTo>
                  <a:lnTo>
                    <a:pt x="335" y="92"/>
                  </a:lnTo>
                  <a:lnTo>
                    <a:pt x="335" y="92"/>
                  </a:lnTo>
                  <a:lnTo>
                    <a:pt x="336" y="97"/>
                  </a:lnTo>
                  <a:lnTo>
                    <a:pt x="336" y="103"/>
                  </a:lnTo>
                  <a:lnTo>
                    <a:pt x="336" y="103"/>
                  </a:lnTo>
                  <a:lnTo>
                    <a:pt x="336" y="107"/>
                  </a:lnTo>
                  <a:lnTo>
                    <a:pt x="335" y="111"/>
                  </a:lnTo>
                  <a:lnTo>
                    <a:pt x="331" y="115"/>
                  </a:lnTo>
                  <a:lnTo>
                    <a:pt x="331" y="115"/>
                  </a:lnTo>
                  <a:lnTo>
                    <a:pt x="324" y="122"/>
                  </a:lnTo>
                  <a:lnTo>
                    <a:pt x="317" y="129"/>
                  </a:lnTo>
                  <a:lnTo>
                    <a:pt x="317" y="129"/>
                  </a:lnTo>
                  <a:lnTo>
                    <a:pt x="314" y="133"/>
                  </a:lnTo>
                  <a:lnTo>
                    <a:pt x="311" y="135"/>
                  </a:lnTo>
                  <a:lnTo>
                    <a:pt x="314" y="137"/>
                  </a:lnTo>
                  <a:lnTo>
                    <a:pt x="316" y="134"/>
                  </a:lnTo>
                  <a:lnTo>
                    <a:pt x="318" y="137"/>
                  </a:lnTo>
                  <a:lnTo>
                    <a:pt x="318" y="137"/>
                  </a:lnTo>
                  <a:lnTo>
                    <a:pt x="321" y="133"/>
                  </a:lnTo>
                  <a:lnTo>
                    <a:pt x="321" y="133"/>
                  </a:lnTo>
                  <a:lnTo>
                    <a:pt x="328" y="126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36" y="116"/>
                  </a:lnTo>
                  <a:lnTo>
                    <a:pt x="339" y="114"/>
                  </a:lnTo>
                  <a:lnTo>
                    <a:pt x="341" y="108"/>
                  </a:lnTo>
                  <a:lnTo>
                    <a:pt x="341" y="103"/>
                  </a:lnTo>
                  <a:lnTo>
                    <a:pt x="341" y="103"/>
                  </a:lnTo>
                  <a:lnTo>
                    <a:pt x="341" y="96"/>
                  </a:lnTo>
                  <a:lnTo>
                    <a:pt x="339" y="90"/>
                  </a:lnTo>
                  <a:lnTo>
                    <a:pt x="339" y="90"/>
                  </a:lnTo>
                  <a:lnTo>
                    <a:pt x="333" y="78"/>
                  </a:lnTo>
                  <a:lnTo>
                    <a:pt x="331" y="79"/>
                  </a:lnTo>
                  <a:lnTo>
                    <a:pt x="332" y="82"/>
                  </a:lnTo>
                  <a:lnTo>
                    <a:pt x="332" y="82"/>
                  </a:lnTo>
                  <a:lnTo>
                    <a:pt x="352" y="79"/>
                  </a:lnTo>
                  <a:lnTo>
                    <a:pt x="352" y="77"/>
                  </a:lnTo>
                  <a:lnTo>
                    <a:pt x="350" y="77"/>
                  </a:lnTo>
                  <a:lnTo>
                    <a:pt x="350" y="77"/>
                  </a:lnTo>
                  <a:lnTo>
                    <a:pt x="350" y="86"/>
                  </a:lnTo>
                  <a:lnTo>
                    <a:pt x="350" y="86"/>
                  </a:lnTo>
                  <a:lnTo>
                    <a:pt x="350" y="101"/>
                  </a:lnTo>
                  <a:lnTo>
                    <a:pt x="351" y="114"/>
                  </a:lnTo>
                  <a:lnTo>
                    <a:pt x="351" y="114"/>
                  </a:lnTo>
                  <a:lnTo>
                    <a:pt x="355" y="125"/>
                  </a:lnTo>
                  <a:lnTo>
                    <a:pt x="358" y="134"/>
                  </a:lnTo>
                  <a:lnTo>
                    <a:pt x="361" y="133"/>
                  </a:lnTo>
                  <a:lnTo>
                    <a:pt x="359" y="131"/>
                  </a:lnTo>
                  <a:lnTo>
                    <a:pt x="359" y="131"/>
                  </a:lnTo>
                  <a:lnTo>
                    <a:pt x="352" y="141"/>
                  </a:lnTo>
                  <a:lnTo>
                    <a:pt x="348" y="152"/>
                  </a:lnTo>
                  <a:lnTo>
                    <a:pt x="350" y="152"/>
                  </a:lnTo>
                  <a:lnTo>
                    <a:pt x="352" y="150"/>
                  </a:lnTo>
                  <a:lnTo>
                    <a:pt x="352" y="150"/>
                  </a:lnTo>
                  <a:lnTo>
                    <a:pt x="336" y="141"/>
                  </a:lnTo>
                  <a:lnTo>
                    <a:pt x="317" y="133"/>
                  </a:lnTo>
                  <a:lnTo>
                    <a:pt x="316" y="134"/>
                  </a:lnTo>
                  <a:lnTo>
                    <a:pt x="318" y="137"/>
                  </a:lnTo>
                  <a:lnTo>
                    <a:pt x="316" y="134"/>
                  </a:lnTo>
                  <a:close/>
                  <a:moveTo>
                    <a:pt x="255" y="135"/>
                  </a:moveTo>
                  <a:lnTo>
                    <a:pt x="253" y="137"/>
                  </a:lnTo>
                  <a:lnTo>
                    <a:pt x="253" y="137"/>
                  </a:lnTo>
                  <a:lnTo>
                    <a:pt x="264" y="150"/>
                  </a:lnTo>
                  <a:lnTo>
                    <a:pt x="265" y="153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77" y="148"/>
                  </a:lnTo>
                  <a:lnTo>
                    <a:pt x="285" y="144"/>
                  </a:lnTo>
                  <a:lnTo>
                    <a:pt x="291" y="140"/>
                  </a:lnTo>
                  <a:lnTo>
                    <a:pt x="285" y="138"/>
                  </a:lnTo>
                  <a:lnTo>
                    <a:pt x="285" y="138"/>
                  </a:lnTo>
                  <a:lnTo>
                    <a:pt x="269" y="134"/>
                  </a:lnTo>
                  <a:lnTo>
                    <a:pt x="255" y="133"/>
                  </a:lnTo>
                  <a:lnTo>
                    <a:pt x="249" y="131"/>
                  </a:lnTo>
                  <a:lnTo>
                    <a:pt x="253" y="137"/>
                  </a:lnTo>
                  <a:lnTo>
                    <a:pt x="255" y="135"/>
                  </a:lnTo>
                  <a:lnTo>
                    <a:pt x="255" y="138"/>
                  </a:lnTo>
                  <a:lnTo>
                    <a:pt x="255" y="138"/>
                  </a:lnTo>
                  <a:lnTo>
                    <a:pt x="268" y="140"/>
                  </a:lnTo>
                  <a:lnTo>
                    <a:pt x="284" y="144"/>
                  </a:lnTo>
                  <a:lnTo>
                    <a:pt x="284" y="141"/>
                  </a:lnTo>
                  <a:lnTo>
                    <a:pt x="283" y="138"/>
                  </a:lnTo>
                  <a:lnTo>
                    <a:pt x="283" y="138"/>
                  </a:lnTo>
                  <a:lnTo>
                    <a:pt x="275" y="142"/>
                  </a:lnTo>
                  <a:lnTo>
                    <a:pt x="265" y="146"/>
                  </a:lnTo>
                  <a:lnTo>
                    <a:pt x="266" y="149"/>
                  </a:lnTo>
                  <a:lnTo>
                    <a:pt x="268" y="148"/>
                  </a:lnTo>
                  <a:lnTo>
                    <a:pt x="268" y="148"/>
                  </a:lnTo>
                  <a:lnTo>
                    <a:pt x="257" y="133"/>
                  </a:lnTo>
                  <a:lnTo>
                    <a:pt x="255" y="135"/>
                  </a:lnTo>
                  <a:lnTo>
                    <a:pt x="255" y="138"/>
                  </a:lnTo>
                  <a:lnTo>
                    <a:pt x="255" y="135"/>
                  </a:lnTo>
                  <a:close/>
                  <a:moveTo>
                    <a:pt x="429" y="133"/>
                  </a:moveTo>
                  <a:lnTo>
                    <a:pt x="427" y="130"/>
                  </a:lnTo>
                  <a:lnTo>
                    <a:pt x="427" y="130"/>
                  </a:lnTo>
                  <a:lnTo>
                    <a:pt x="415" y="138"/>
                  </a:lnTo>
                  <a:lnTo>
                    <a:pt x="404" y="145"/>
                  </a:lnTo>
                  <a:lnTo>
                    <a:pt x="418" y="144"/>
                  </a:lnTo>
                  <a:lnTo>
                    <a:pt x="418" y="144"/>
                  </a:lnTo>
                  <a:lnTo>
                    <a:pt x="423" y="141"/>
                  </a:lnTo>
                  <a:lnTo>
                    <a:pt x="427" y="140"/>
                  </a:lnTo>
                  <a:lnTo>
                    <a:pt x="427" y="140"/>
                  </a:lnTo>
                  <a:lnTo>
                    <a:pt x="430" y="137"/>
                  </a:lnTo>
                  <a:lnTo>
                    <a:pt x="432" y="135"/>
                  </a:lnTo>
                  <a:lnTo>
                    <a:pt x="429" y="135"/>
                  </a:lnTo>
                  <a:lnTo>
                    <a:pt x="432" y="135"/>
                  </a:lnTo>
                  <a:lnTo>
                    <a:pt x="432" y="135"/>
                  </a:lnTo>
                  <a:lnTo>
                    <a:pt x="432" y="134"/>
                  </a:lnTo>
                  <a:lnTo>
                    <a:pt x="432" y="133"/>
                  </a:lnTo>
                  <a:lnTo>
                    <a:pt x="432" y="129"/>
                  </a:lnTo>
                  <a:lnTo>
                    <a:pt x="427" y="130"/>
                  </a:lnTo>
                  <a:lnTo>
                    <a:pt x="429" y="133"/>
                  </a:lnTo>
                  <a:lnTo>
                    <a:pt x="426" y="133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5" y="135"/>
                  </a:lnTo>
                  <a:lnTo>
                    <a:pt x="417" y="138"/>
                  </a:lnTo>
                  <a:lnTo>
                    <a:pt x="417" y="141"/>
                  </a:lnTo>
                  <a:lnTo>
                    <a:pt x="418" y="142"/>
                  </a:lnTo>
                  <a:lnTo>
                    <a:pt x="418" y="142"/>
                  </a:lnTo>
                  <a:lnTo>
                    <a:pt x="430" y="135"/>
                  </a:lnTo>
                  <a:lnTo>
                    <a:pt x="429" y="133"/>
                  </a:lnTo>
                  <a:lnTo>
                    <a:pt x="426" y="133"/>
                  </a:lnTo>
                  <a:lnTo>
                    <a:pt x="429" y="133"/>
                  </a:lnTo>
                  <a:close/>
                  <a:moveTo>
                    <a:pt x="459" y="126"/>
                  </a:moveTo>
                  <a:lnTo>
                    <a:pt x="457" y="127"/>
                  </a:lnTo>
                  <a:lnTo>
                    <a:pt x="501" y="142"/>
                  </a:lnTo>
                  <a:lnTo>
                    <a:pt x="504" y="142"/>
                  </a:lnTo>
                  <a:lnTo>
                    <a:pt x="505" y="142"/>
                  </a:lnTo>
                  <a:lnTo>
                    <a:pt x="507" y="140"/>
                  </a:lnTo>
                  <a:lnTo>
                    <a:pt x="507" y="140"/>
                  </a:lnTo>
                  <a:lnTo>
                    <a:pt x="508" y="131"/>
                  </a:lnTo>
                  <a:lnTo>
                    <a:pt x="508" y="130"/>
                  </a:lnTo>
                  <a:lnTo>
                    <a:pt x="505" y="129"/>
                  </a:lnTo>
                  <a:lnTo>
                    <a:pt x="505" y="129"/>
                  </a:lnTo>
                  <a:lnTo>
                    <a:pt x="468" y="115"/>
                  </a:lnTo>
                  <a:lnTo>
                    <a:pt x="468" y="115"/>
                  </a:lnTo>
                  <a:lnTo>
                    <a:pt x="453" y="108"/>
                  </a:lnTo>
                  <a:lnTo>
                    <a:pt x="448" y="105"/>
                  </a:lnTo>
                  <a:lnTo>
                    <a:pt x="456" y="127"/>
                  </a:lnTo>
                  <a:lnTo>
                    <a:pt x="457" y="127"/>
                  </a:lnTo>
                  <a:lnTo>
                    <a:pt x="459" y="126"/>
                  </a:lnTo>
                  <a:lnTo>
                    <a:pt x="462" y="125"/>
                  </a:lnTo>
                  <a:lnTo>
                    <a:pt x="455" y="109"/>
                  </a:lnTo>
                  <a:lnTo>
                    <a:pt x="452" y="111"/>
                  </a:lnTo>
                  <a:lnTo>
                    <a:pt x="451" y="114"/>
                  </a:lnTo>
                  <a:lnTo>
                    <a:pt x="451" y="114"/>
                  </a:lnTo>
                  <a:lnTo>
                    <a:pt x="466" y="119"/>
                  </a:lnTo>
                  <a:lnTo>
                    <a:pt x="466" y="119"/>
                  </a:lnTo>
                  <a:lnTo>
                    <a:pt x="504" y="134"/>
                  </a:lnTo>
                  <a:lnTo>
                    <a:pt x="505" y="131"/>
                  </a:lnTo>
                  <a:lnTo>
                    <a:pt x="503" y="131"/>
                  </a:lnTo>
                  <a:lnTo>
                    <a:pt x="503" y="131"/>
                  </a:lnTo>
                  <a:lnTo>
                    <a:pt x="501" y="140"/>
                  </a:lnTo>
                  <a:lnTo>
                    <a:pt x="504" y="140"/>
                  </a:lnTo>
                  <a:lnTo>
                    <a:pt x="503" y="137"/>
                  </a:lnTo>
                  <a:lnTo>
                    <a:pt x="503" y="137"/>
                  </a:lnTo>
                  <a:lnTo>
                    <a:pt x="459" y="123"/>
                  </a:lnTo>
                  <a:lnTo>
                    <a:pt x="459" y="126"/>
                  </a:lnTo>
                  <a:lnTo>
                    <a:pt x="462" y="125"/>
                  </a:lnTo>
                  <a:lnTo>
                    <a:pt x="459" y="126"/>
                  </a:lnTo>
                  <a:close/>
                  <a:moveTo>
                    <a:pt x="381" y="133"/>
                  </a:moveTo>
                  <a:lnTo>
                    <a:pt x="378" y="135"/>
                  </a:lnTo>
                  <a:lnTo>
                    <a:pt x="378" y="135"/>
                  </a:lnTo>
                  <a:lnTo>
                    <a:pt x="384" y="140"/>
                  </a:lnTo>
                  <a:lnTo>
                    <a:pt x="389" y="142"/>
                  </a:lnTo>
                  <a:lnTo>
                    <a:pt x="391" y="142"/>
                  </a:lnTo>
                  <a:lnTo>
                    <a:pt x="391" y="142"/>
                  </a:lnTo>
                  <a:lnTo>
                    <a:pt x="391" y="142"/>
                  </a:lnTo>
                  <a:lnTo>
                    <a:pt x="412" y="127"/>
                  </a:lnTo>
                  <a:lnTo>
                    <a:pt x="430" y="116"/>
                  </a:lnTo>
                  <a:lnTo>
                    <a:pt x="438" y="111"/>
                  </a:lnTo>
                  <a:lnTo>
                    <a:pt x="419" y="64"/>
                  </a:lnTo>
                  <a:lnTo>
                    <a:pt x="417" y="66"/>
                  </a:lnTo>
                  <a:lnTo>
                    <a:pt x="417" y="66"/>
                  </a:lnTo>
                  <a:lnTo>
                    <a:pt x="404" y="67"/>
                  </a:lnTo>
                  <a:lnTo>
                    <a:pt x="402" y="67"/>
                  </a:lnTo>
                  <a:lnTo>
                    <a:pt x="402" y="70"/>
                  </a:lnTo>
                  <a:lnTo>
                    <a:pt x="402" y="70"/>
                  </a:lnTo>
                  <a:lnTo>
                    <a:pt x="403" y="81"/>
                  </a:lnTo>
                  <a:lnTo>
                    <a:pt x="403" y="81"/>
                  </a:lnTo>
                  <a:lnTo>
                    <a:pt x="402" y="90"/>
                  </a:lnTo>
                  <a:lnTo>
                    <a:pt x="399" y="101"/>
                  </a:lnTo>
                  <a:lnTo>
                    <a:pt x="399" y="101"/>
                  </a:lnTo>
                  <a:lnTo>
                    <a:pt x="393" y="114"/>
                  </a:lnTo>
                  <a:lnTo>
                    <a:pt x="385" y="125"/>
                  </a:lnTo>
                  <a:lnTo>
                    <a:pt x="385" y="125"/>
                  </a:lnTo>
                  <a:lnTo>
                    <a:pt x="378" y="131"/>
                  </a:lnTo>
                  <a:lnTo>
                    <a:pt x="377" y="134"/>
                  </a:lnTo>
                  <a:lnTo>
                    <a:pt x="378" y="135"/>
                  </a:lnTo>
                  <a:lnTo>
                    <a:pt x="381" y="133"/>
                  </a:lnTo>
                  <a:lnTo>
                    <a:pt x="382" y="135"/>
                  </a:lnTo>
                  <a:lnTo>
                    <a:pt x="382" y="135"/>
                  </a:lnTo>
                  <a:lnTo>
                    <a:pt x="389" y="129"/>
                  </a:lnTo>
                  <a:lnTo>
                    <a:pt x="389" y="129"/>
                  </a:lnTo>
                  <a:lnTo>
                    <a:pt x="397" y="116"/>
                  </a:lnTo>
                  <a:lnTo>
                    <a:pt x="404" y="103"/>
                  </a:lnTo>
                  <a:lnTo>
                    <a:pt x="404" y="103"/>
                  </a:lnTo>
                  <a:lnTo>
                    <a:pt x="407" y="92"/>
                  </a:lnTo>
                  <a:lnTo>
                    <a:pt x="408" y="81"/>
                  </a:lnTo>
                  <a:lnTo>
                    <a:pt x="408" y="81"/>
                  </a:lnTo>
                  <a:lnTo>
                    <a:pt x="407" y="70"/>
                  </a:lnTo>
                  <a:lnTo>
                    <a:pt x="404" y="70"/>
                  </a:lnTo>
                  <a:lnTo>
                    <a:pt x="404" y="73"/>
                  </a:lnTo>
                  <a:lnTo>
                    <a:pt x="404" y="73"/>
                  </a:lnTo>
                  <a:lnTo>
                    <a:pt x="418" y="71"/>
                  </a:lnTo>
                  <a:lnTo>
                    <a:pt x="418" y="69"/>
                  </a:lnTo>
                  <a:lnTo>
                    <a:pt x="415" y="69"/>
                  </a:lnTo>
                  <a:lnTo>
                    <a:pt x="432" y="109"/>
                  </a:lnTo>
                  <a:lnTo>
                    <a:pt x="427" y="111"/>
                  </a:lnTo>
                  <a:lnTo>
                    <a:pt x="427" y="111"/>
                  </a:lnTo>
                  <a:lnTo>
                    <a:pt x="410" y="123"/>
                  </a:lnTo>
                  <a:lnTo>
                    <a:pt x="388" y="137"/>
                  </a:lnTo>
                  <a:lnTo>
                    <a:pt x="389" y="140"/>
                  </a:lnTo>
                  <a:lnTo>
                    <a:pt x="391" y="137"/>
                  </a:lnTo>
                  <a:lnTo>
                    <a:pt x="391" y="137"/>
                  </a:lnTo>
                  <a:lnTo>
                    <a:pt x="386" y="135"/>
                  </a:lnTo>
                  <a:lnTo>
                    <a:pt x="382" y="131"/>
                  </a:lnTo>
                  <a:lnTo>
                    <a:pt x="381" y="133"/>
                  </a:lnTo>
                  <a:lnTo>
                    <a:pt x="382" y="135"/>
                  </a:lnTo>
                  <a:lnTo>
                    <a:pt x="381" y="133"/>
                  </a:lnTo>
                  <a:close/>
                  <a:moveTo>
                    <a:pt x="520" y="138"/>
                  </a:moveTo>
                  <a:lnTo>
                    <a:pt x="518" y="137"/>
                  </a:lnTo>
                  <a:lnTo>
                    <a:pt x="518" y="138"/>
                  </a:lnTo>
                  <a:lnTo>
                    <a:pt x="516" y="141"/>
                  </a:lnTo>
                  <a:lnTo>
                    <a:pt x="523" y="141"/>
                  </a:lnTo>
                  <a:lnTo>
                    <a:pt x="534" y="141"/>
                  </a:lnTo>
                  <a:lnTo>
                    <a:pt x="523" y="135"/>
                  </a:lnTo>
                  <a:lnTo>
                    <a:pt x="523" y="135"/>
                  </a:lnTo>
                  <a:lnTo>
                    <a:pt x="522" y="135"/>
                  </a:lnTo>
                  <a:lnTo>
                    <a:pt x="518" y="134"/>
                  </a:lnTo>
                  <a:lnTo>
                    <a:pt x="518" y="137"/>
                  </a:lnTo>
                  <a:lnTo>
                    <a:pt x="520" y="138"/>
                  </a:lnTo>
                  <a:lnTo>
                    <a:pt x="519" y="141"/>
                  </a:lnTo>
                  <a:lnTo>
                    <a:pt x="519" y="141"/>
                  </a:lnTo>
                  <a:lnTo>
                    <a:pt x="522" y="141"/>
                  </a:lnTo>
                  <a:lnTo>
                    <a:pt x="522" y="138"/>
                  </a:lnTo>
                  <a:lnTo>
                    <a:pt x="522" y="135"/>
                  </a:lnTo>
                  <a:lnTo>
                    <a:pt x="520" y="135"/>
                  </a:lnTo>
                  <a:lnTo>
                    <a:pt x="520" y="138"/>
                  </a:lnTo>
                  <a:lnTo>
                    <a:pt x="523" y="140"/>
                  </a:lnTo>
                  <a:lnTo>
                    <a:pt x="523" y="138"/>
                  </a:lnTo>
                  <a:lnTo>
                    <a:pt x="520" y="138"/>
                  </a:lnTo>
                  <a:lnTo>
                    <a:pt x="519" y="141"/>
                  </a:lnTo>
                  <a:lnTo>
                    <a:pt x="520" y="138"/>
                  </a:lnTo>
                  <a:close/>
                  <a:moveTo>
                    <a:pt x="522" y="120"/>
                  </a:moveTo>
                  <a:lnTo>
                    <a:pt x="520" y="123"/>
                  </a:lnTo>
                  <a:lnTo>
                    <a:pt x="520" y="123"/>
                  </a:lnTo>
                  <a:lnTo>
                    <a:pt x="549" y="135"/>
                  </a:lnTo>
                  <a:lnTo>
                    <a:pt x="558" y="140"/>
                  </a:lnTo>
                  <a:lnTo>
                    <a:pt x="564" y="140"/>
                  </a:lnTo>
                  <a:lnTo>
                    <a:pt x="568" y="140"/>
                  </a:lnTo>
                  <a:lnTo>
                    <a:pt x="565" y="135"/>
                  </a:lnTo>
                  <a:lnTo>
                    <a:pt x="565" y="135"/>
                  </a:lnTo>
                  <a:lnTo>
                    <a:pt x="558" y="122"/>
                  </a:lnTo>
                  <a:lnTo>
                    <a:pt x="550" y="104"/>
                  </a:lnTo>
                  <a:lnTo>
                    <a:pt x="550" y="104"/>
                  </a:lnTo>
                  <a:lnTo>
                    <a:pt x="543" y="88"/>
                  </a:lnTo>
                  <a:lnTo>
                    <a:pt x="542" y="81"/>
                  </a:lnTo>
                  <a:lnTo>
                    <a:pt x="542" y="75"/>
                  </a:lnTo>
                  <a:lnTo>
                    <a:pt x="542" y="75"/>
                  </a:lnTo>
                  <a:lnTo>
                    <a:pt x="542" y="73"/>
                  </a:lnTo>
                  <a:lnTo>
                    <a:pt x="542" y="70"/>
                  </a:lnTo>
                  <a:lnTo>
                    <a:pt x="541" y="69"/>
                  </a:lnTo>
                  <a:lnTo>
                    <a:pt x="541" y="69"/>
                  </a:lnTo>
                  <a:lnTo>
                    <a:pt x="493" y="54"/>
                  </a:lnTo>
                  <a:lnTo>
                    <a:pt x="493" y="52"/>
                  </a:lnTo>
                  <a:lnTo>
                    <a:pt x="488" y="52"/>
                  </a:lnTo>
                  <a:lnTo>
                    <a:pt x="486" y="58"/>
                  </a:lnTo>
                  <a:lnTo>
                    <a:pt x="486" y="58"/>
                  </a:lnTo>
                  <a:lnTo>
                    <a:pt x="490" y="59"/>
                  </a:lnTo>
                  <a:lnTo>
                    <a:pt x="496" y="62"/>
                  </a:lnTo>
                  <a:lnTo>
                    <a:pt x="503" y="70"/>
                  </a:lnTo>
                  <a:lnTo>
                    <a:pt x="503" y="70"/>
                  </a:lnTo>
                  <a:lnTo>
                    <a:pt x="509" y="79"/>
                  </a:lnTo>
                  <a:lnTo>
                    <a:pt x="515" y="92"/>
                  </a:lnTo>
                  <a:lnTo>
                    <a:pt x="518" y="107"/>
                  </a:lnTo>
                  <a:lnTo>
                    <a:pt x="519" y="120"/>
                  </a:lnTo>
                  <a:lnTo>
                    <a:pt x="519" y="122"/>
                  </a:lnTo>
                  <a:lnTo>
                    <a:pt x="520" y="123"/>
                  </a:lnTo>
                  <a:lnTo>
                    <a:pt x="522" y="120"/>
                  </a:lnTo>
                  <a:lnTo>
                    <a:pt x="524" y="120"/>
                  </a:lnTo>
                  <a:lnTo>
                    <a:pt x="524" y="120"/>
                  </a:lnTo>
                  <a:lnTo>
                    <a:pt x="523" y="105"/>
                  </a:lnTo>
                  <a:lnTo>
                    <a:pt x="520" y="90"/>
                  </a:lnTo>
                  <a:lnTo>
                    <a:pt x="515" y="78"/>
                  </a:lnTo>
                  <a:lnTo>
                    <a:pt x="508" y="66"/>
                  </a:lnTo>
                  <a:lnTo>
                    <a:pt x="508" y="66"/>
                  </a:lnTo>
                  <a:lnTo>
                    <a:pt x="503" y="62"/>
                  </a:lnTo>
                  <a:lnTo>
                    <a:pt x="498" y="58"/>
                  </a:lnTo>
                  <a:lnTo>
                    <a:pt x="493" y="55"/>
                  </a:lnTo>
                  <a:lnTo>
                    <a:pt x="488" y="52"/>
                  </a:lnTo>
                  <a:lnTo>
                    <a:pt x="488" y="55"/>
                  </a:lnTo>
                  <a:lnTo>
                    <a:pt x="486" y="58"/>
                  </a:lnTo>
                  <a:lnTo>
                    <a:pt x="492" y="58"/>
                  </a:lnTo>
                  <a:lnTo>
                    <a:pt x="492" y="55"/>
                  </a:lnTo>
                  <a:lnTo>
                    <a:pt x="492" y="58"/>
                  </a:lnTo>
                  <a:lnTo>
                    <a:pt x="492" y="58"/>
                  </a:lnTo>
                  <a:lnTo>
                    <a:pt x="538" y="74"/>
                  </a:lnTo>
                  <a:lnTo>
                    <a:pt x="539" y="71"/>
                  </a:lnTo>
                  <a:lnTo>
                    <a:pt x="537" y="71"/>
                  </a:lnTo>
                  <a:lnTo>
                    <a:pt x="537" y="71"/>
                  </a:lnTo>
                  <a:lnTo>
                    <a:pt x="537" y="75"/>
                  </a:lnTo>
                  <a:lnTo>
                    <a:pt x="537" y="75"/>
                  </a:lnTo>
                  <a:lnTo>
                    <a:pt x="537" y="81"/>
                  </a:lnTo>
                  <a:lnTo>
                    <a:pt x="539" y="89"/>
                  </a:lnTo>
                  <a:lnTo>
                    <a:pt x="545" y="107"/>
                  </a:lnTo>
                  <a:lnTo>
                    <a:pt x="545" y="107"/>
                  </a:lnTo>
                  <a:lnTo>
                    <a:pt x="553" y="125"/>
                  </a:lnTo>
                  <a:lnTo>
                    <a:pt x="561" y="138"/>
                  </a:lnTo>
                  <a:lnTo>
                    <a:pt x="564" y="137"/>
                  </a:lnTo>
                  <a:lnTo>
                    <a:pt x="564" y="134"/>
                  </a:lnTo>
                  <a:lnTo>
                    <a:pt x="560" y="134"/>
                  </a:lnTo>
                  <a:lnTo>
                    <a:pt x="552" y="130"/>
                  </a:lnTo>
                  <a:lnTo>
                    <a:pt x="552" y="130"/>
                  </a:lnTo>
                  <a:lnTo>
                    <a:pt x="523" y="118"/>
                  </a:lnTo>
                  <a:lnTo>
                    <a:pt x="522" y="120"/>
                  </a:lnTo>
                  <a:lnTo>
                    <a:pt x="524" y="120"/>
                  </a:lnTo>
                  <a:lnTo>
                    <a:pt x="522" y="120"/>
                  </a:lnTo>
                  <a:close/>
                  <a:moveTo>
                    <a:pt x="557" y="84"/>
                  </a:moveTo>
                  <a:lnTo>
                    <a:pt x="554" y="84"/>
                  </a:lnTo>
                  <a:lnTo>
                    <a:pt x="554" y="84"/>
                  </a:lnTo>
                  <a:lnTo>
                    <a:pt x="560" y="100"/>
                  </a:lnTo>
                  <a:lnTo>
                    <a:pt x="560" y="100"/>
                  </a:lnTo>
                  <a:lnTo>
                    <a:pt x="572" y="123"/>
                  </a:lnTo>
                  <a:lnTo>
                    <a:pt x="576" y="131"/>
                  </a:lnTo>
                  <a:lnTo>
                    <a:pt x="582" y="137"/>
                  </a:lnTo>
                  <a:lnTo>
                    <a:pt x="583" y="138"/>
                  </a:lnTo>
                  <a:lnTo>
                    <a:pt x="610" y="137"/>
                  </a:lnTo>
                  <a:lnTo>
                    <a:pt x="608" y="133"/>
                  </a:lnTo>
                  <a:lnTo>
                    <a:pt x="608" y="133"/>
                  </a:lnTo>
                  <a:lnTo>
                    <a:pt x="580" y="103"/>
                  </a:lnTo>
                  <a:lnTo>
                    <a:pt x="568" y="90"/>
                  </a:lnTo>
                  <a:lnTo>
                    <a:pt x="558" y="81"/>
                  </a:lnTo>
                  <a:lnTo>
                    <a:pt x="552" y="75"/>
                  </a:lnTo>
                  <a:lnTo>
                    <a:pt x="554" y="84"/>
                  </a:lnTo>
                  <a:lnTo>
                    <a:pt x="557" y="84"/>
                  </a:lnTo>
                  <a:lnTo>
                    <a:pt x="556" y="85"/>
                  </a:lnTo>
                  <a:lnTo>
                    <a:pt x="556" y="85"/>
                  </a:lnTo>
                  <a:lnTo>
                    <a:pt x="565" y="94"/>
                  </a:lnTo>
                  <a:lnTo>
                    <a:pt x="576" y="105"/>
                  </a:lnTo>
                  <a:lnTo>
                    <a:pt x="604" y="137"/>
                  </a:lnTo>
                  <a:lnTo>
                    <a:pt x="605" y="134"/>
                  </a:lnTo>
                  <a:lnTo>
                    <a:pt x="605" y="131"/>
                  </a:lnTo>
                  <a:lnTo>
                    <a:pt x="583" y="133"/>
                  </a:lnTo>
                  <a:lnTo>
                    <a:pt x="584" y="135"/>
                  </a:lnTo>
                  <a:lnTo>
                    <a:pt x="586" y="134"/>
                  </a:lnTo>
                  <a:lnTo>
                    <a:pt x="586" y="134"/>
                  </a:lnTo>
                  <a:lnTo>
                    <a:pt x="582" y="129"/>
                  </a:lnTo>
                  <a:lnTo>
                    <a:pt x="576" y="120"/>
                  </a:lnTo>
                  <a:lnTo>
                    <a:pt x="565" y="97"/>
                  </a:lnTo>
                  <a:lnTo>
                    <a:pt x="565" y="97"/>
                  </a:lnTo>
                  <a:lnTo>
                    <a:pt x="560" y="82"/>
                  </a:lnTo>
                  <a:lnTo>
                    <a:pt x="557" y="84"/>
                  </a:lnTo>
                  <a:lnTo>
                    <a:pt x="556" y="85"/>
                  </a:lnTo>
                  <a:lnTo>
                    <a:pt x="557" y="84"/>
                  </a:lnTo>
                  <a:close/>
                  <a:moveTo>
                    <a:pt x="124" y="115"/>
                  </a:moveTo>
                  <a:lnTo>
                    <a:pt x="123" y="114"/>
                  </a:lnTo>
                  <a:lnTo>
                    <a:pt x="123" y="114"/>
                  </a:lnTo>
                  <a:lnTo>
                    <a:pt x="111" y="122"/>
                  </a:lnTo>
                  <a:lnTo>
                    <a:pt x="94" y="130"/>
                  </a:lnTo>
                  <a:lnTo>
                    <a:pt x="81" y="137"/>
                  </a:lnTo>
                  <a:lnTo>
                    <a:pt x="96" y="135"/>
                  </a:lnTo>
                  <a:lnTo>
                    <a:pt x="96" y="135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5" y="135"/>
                  </a:lnTo>
                  <a:lnTo>
                    <a:pt x="105" y="135"/>
                  </a:lnTo>
                  <a:lnTo>
                    <a:pt x="105" y="135"/>
                  </a:lnTo>
                  <a:lnTo>
                    <a:pt x="111" y="135"/>
                  </a:lnTo>
                  <a:lnTo>
                    <a:pt x="111" y="135"/>
                  </a:lnTo>
                  <a:lnTo>
                    <a:pt x="133" y="134"/>
                  </a:lnTo>
                  <a:lnTo>
                    <a:pt x="135" y="134"/>
                  </a:lnTo>
                  <a:lnTo>
                    <a:pt x="134" y="131"/>
                  </a:lnTo>
                  <a:lnTo>
                    <a:pt x="134" y="131"/>
                  </a:lnTo>
                  <a:lnTo>
                    <a:pt x="127" y="115"/>
                  </a:lnTo>
                  <a:lnTo>
                    <a:pt x="126" y="111"/>
                  </a:lnTo>
                  <a:lnTo>
                    <a:pt x="123" y="114"/>
                  </a:lnTo>
                  <a:lnTo>
                    <a:pt x="124" y="115"/>
                  </a:lnTo>
                  <a:lnTo>
                    <a:pt x="122" y="116"/>
                  </a:lnTo>
                  <a:lnTo>
                    <a:pt x="122" y="116"/>
                  </a:lnTo>
                  <a:lnTo>
                    <a:pt x="130" y="133"/>
                  </a:lnTo>
                  <a:lnTo>
                    <a:pt x="133" y="131"/>
                  </a:lnTo>
                  <a:lnTo>
                    <a:pt x="131" y="129"/>
                  </a:lnTo>
                  <a:lnTo>
                    <a:pt x="131" y="129"/>
                  </a:lnTo>
                  <a:lnTo>
                    <a:pt x="111" y="130"/>
                  </a:lnTo>
                  <a:lnTo>
                    <a:pt x="111" y="130"/>
                  </a:lnTo>
                  <a:lnTo>
                    <a:pt x="105" y="130"/>
                  </a:lnTo>
                  <a:lnTo>
                    <a:pt x="105" y="130"/>
                  </a:lnTo>
                  <a:lnTo>
                    <a:pt x="105" y="130"/>
                  </a:lnTo>
                  <a:lnTo>
                    <a:pt x="105" y="130"/>
                  </a:lnTo>
                  <a:lnTo>
                    <a:pt x="101" y="130"/>
                  </a:lnTo>
                  <a:lnTo>
                    <a:pt x="101" y="130"/>
                  </a:lnTo>
                  <a:lnTo>
                    <a:pt x="96" y="130"/>
                  </a:lnTo>
                  <a:lnTo>
                    <a:pt x="96" y="133"/>
                  </a:lnTo>
                  <a:lnTo>
                    <a:pt x="97" y="135"/>
                  </a:lnTo>
                  <a:lnTo>
                    <a:pt x="97" y="135"/>
                  </a:lnTo>
                  <a:lnTo>
                    <a:pt x="113" y="127"/>
                  </a:lnTo>
                  <a:lnTo>
                    <a:pt x="127" y="118"/>
                  </a:lnTo>
                  <a:lnTo>
                    <a:pt x="124" y="115"/>
                  </a:lnTo>
                  <a:lnTo>
                    <a:pt x="122" y="116"/>
                  </a:lnTo>
                  <a:lnTo>
                    <a:pt x="124" y="115"/>
                  </a:lnTo>
                  <a:close/>
                  <a:moveTo>
                    <a:pt x="695" y="129"/>
                  </a:moveTo>
                  <a:lnTo>
                    <a:pt x="695" y="126"/>
                  </a:lnTo>
                  <a:lnTo>
                    <a:pt x="695" y="126"/>
                  </a:lnTo>
                  <a:lnTo>
                    <a:pt x="664" y="127"/>
                  </a:lnTo>
                  <a:lnTo>
                    <a:pt x="664" y="127"/>
                  </a:lnTo>
                  <a:lnTo>
                    <a:pt x="651" y="130"/>
                  </a:lnTo>
                  <a:lnTo>
                    <a:pt x="624" y="137"/>
                  </a:lnTo>
                  <a:lnTo>
                    <a:pt x="700" y="133"/>
                  </a:lnTo>
                  <a:lnTo>
                    <a:pt x="698" y="127"/>
                  </a:lnTo>
                  <a:lnTo>
                    <a:pt x="698" y="126"/>
                  </a:lnTo>
                  <a:lnTo>
                    <a:pt x="695" y="126"/>
                  </a:lnTo>
                  <a:lnTo>
                    <a:pt x="695" y="129"/>
                  </a:lnTo>
                  <a:lnTo>
                    <a:pt x="694" y="130"/>
                  </a:lnTo>
                  <a:lnTo>
                    <a:pt x="694" y="131"/>
                  </a:lnTo>
                  <a:lnTo>
                    <a:pt x="696" y="130"/>
                  </a:lnTo>
                  <a:lnTo>
                    <a:pt x="696" y="127"/>
                  </a:lnTo>
                  <a:lnTo>
                    <a:pt x="651" y="130"/>
                  </a:lnTo>
                  <a:lnTo>
                    <a:pt x="651" y="133"/>
                  </a:lnTo>
                  <a:lnTo>
                    <a:pt x="653" y="135"/>
                  </a:lnTo>
                  <a:lnTo>
                    <a:pt x="653" y="135"/>
                  </a:lnTo>
                  <a:lnTo>
                    <a:pt x="665" y="133"/>
                  </a:lnTo>
                  <a:lnTo>
                    <a:pt x="665" y="133"/>
                  </a:lnTo>
                  <a:lnTo>
                    <a:pt x="695" y="131"/>
                  </a:lnTo>
                  <a:lnTo>
                    <a:pt x="695" y="129"/>
                  </a:lnTo>
                  <a:lnTo>
                    <a:pt x="694" y="130"/>
                  </a:lnTo>
                  <a:lnTo>
                    <a:pt x="695" y="129"/>
                  </a:lnTo>
                  <a:close/>
                  <a:moveTo>
                    <a:pt x="98" y="48"/>
                  </a:moveTo>
                  <a:lnTo>
                    <a:pt x="98" y="45"/>
                  </a:lnTo>
                  <a:lnTo>
                    <a:pt x="98" y="45"/>
                  </a:lnTo>
                  <a:lnTo>
                    <a:pt x="93" y="47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85" y="52"/>
                  </a:lnTo>
                  <a:lnTo>
                    <a:pt x="82" y="58"/>
                  </a:lnTo>
                  <a:lnTo>
                    <a:pt x="82" y="58"/>
                  </a:lnTo>
                  <a:lnTo>
                    <a:pt x="77" y="69"/>
                  </a:lnTo>
                  <a:lnTo>
                    <a:pt x="71" y="78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48" y="115"/>
                  </a:lnTo>
                  <a:lnTo>
                    <a:pt x="38" y="130"/>
                  </a:lnTo>
                  <a:lnTo>
                    <a:pt x="37" y="133"/>
                  </a:lnTo>
                  <a:lnTo>
                    <a:pt x="41" y="133"/>
                  </a:lnTo>
                  <a:lnTo>
                    <a:pt x="41" y="133"/>
                  </a:lnTo>
                  <a:lnTo>
                    <a:pt x="56" y="131"/>
                  </a:lnTo>
                  <a:lnTo>
                    <a:pt x="74" y="127"/>
                  </a:lnTo>
                  <a:lnTo>
                    <a:pt x="74" y="127"/>
                  </a:lnTo>
                  <a:lnTo>
                    <a:pt x="88" y="122"/>
                  </a:lnTo>
                  <a:lnTo>
                    <a:pt x="100" y="116"/>
                  </a:lnTo>
                  <a:lnTo>
                    <a:pt x="109" y="109"/>
                  </a:lnTo>
                  <a:lnTo>
                    <a:pt x="118" y="103"/>
                  </a:lnTo>
                  <a:lnTo>
                    <a:pt x="120" y="101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3" y="93"/>
                  </a:lnTo>
                  <a:lnTo>
                    <a:pt x="113" y="93"/>
                  </a:lnTo>
                  <a:lnTo>
                    <a:pt x="107" y="84"/>
                  </a:lnTo>
                  <a:lnTo>
                    <a:pt x="101" y="77"/>
                  </a:lnTo>
                  <a:lnTo>
                    <a:pt x="101" y="77"/>
                  </a:lnTo>
                  <a:lnTo>
                    <a:pt x="98" y="70"/>
                  </a:lnTo>
                  <a:lnTo>
                    <a:pt x="98" y="64"/>
                  </a:lnTo>
                  <a:lnTo>
                    <a:pt x="98" y="64"/>
                  </a:lnTo>
                  <a:lnTo>
                    <a:pt x="100" y="59"/>
                  </a:lnTo>
                  <a:lnTo>
                    <a:pt x="100" y="59"/>
                  </a:lnTo>
                  <a:lnTo>
                    <a:pt x="103" y="55"/>
                  </a:lnTo>
                  <a:lnTo>
                    <a:pt x="107" y="52"/>
                  </a:lnTo>
                  <a:lnTo>
                    <a:pt x="113" y="49"/>
                  </a:lnTo>
                  <a:lnTo>
                    <a:pt x="107" y="47"/>
                  </a:lnTo>
                  <a:lnTo>
                    <a:pt x="107" y="47"/>
                  </a:lnTo>
                  <a:lnTo>
                    <a:pt x="103" y="45"/>
                  </a:lnTo>
                  <a:lnTo>
                    <a:pt x="103" y="45"/>
                  </a:lnTo>
                  <a:lnTo>
                    <a:pt x="98" y="45"/>
                  </a:lnTo>
                  <a:lnTo>
                    <a:pt x="98" y="48"/>
                  </a:lnTo>
                  <a:lnTo>
                    <a:pt x="98" y="51"/>
                  </a:lnTo>
                  <a:lnTo>
                    <a:pt x="98" y="51"/>
                  </a:lnTo>
                  <a:lnTo>
                    <a:pt x="101" y="51"/>
                  </a:lnTo>
                  <a:lnTo>
                    <a:pt x="101" y="51"/>
                  </a:lnTo>
                  <a:lnTo>
                    <a:pt x="105" y="52"/>
                  </a:lnTo>
                  <a:lnTo>
                    <a:pt x="105" y="49"/>
                  </a:lnTo>
                  <a:lnTo>
                    <a:pt x="105" y="47"/>
                  </a:lnTo>
                  <a:lnTo>
                    <a:pt x="105" y="47"/>
                  </a:lnTo>
                  <a:lnTo>
                    <a:pt x="98" y="51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93" y="60"/>
                  </a:lnTo>
                  <a:lnTo>
                    <a:pt x="93" y="64"/>
                  </a:lnTo>
                  <a:lnTo>
                    <a:pt x="93" y="64"/>
                  </a:lnTo>
                  <a:lnTo>
                    <a:pt x="93" y="71"/>
                  </a:lnTo>
                  <a:lnTo>
                    <a:pt x="97" y="79"/>
                  </a:lnTo>
                  <a:lnTo>
                    <a:pt x="97" y="79"/>
                  </a:lnTo>
                  <a:lnTo>
                    <a:pt x="101" y="88"/>
                  </a:lnTo>
                  <a:lnTo>
                    <a:pt x="109" y="96"/>
                  </a:lnTo>
                  <a:lnTo>
                    <a:pt x="109" y="96"/>
                  </a:lnTo>
                  <a:lnTo>
                    <a:pt x="113" y="103"/>
                  </a:lnTo>
                  <a:lnTo>
                    <a:pt x="116" y="101"/>
                  </a:lnTo>
                  <a:lnTo>
                    <a:pt x="115" y="99"/>
                  </a:lnTo>
                  <a:lnTo>
                    <a:pt x="115" y="99"/>
                  </a:lnTo>
                  <a:lnTo>
                    <a:pt x="107" y="105"/>
                  </a:lnTo>
                  <a:lnTo>
                    <a:pt x="97" y="111"/>
                  </a:lnTo>
                  <a:lnTo>
                    <a:pt x="85" y="116"/>
                  </a:lnTo>
                  <a:lnTo>
                    <a:pt x="71" y="122"/>
                  </a:lnTo>
                  <a:lnTo>
                    <a:pt x="71" y="122"/>
                  </a:lnTo>
                  <a:lnTo>
                    <a:pt x="55" y="126"/>
                  </a:lnTo>
                  <a:lnTo>
                    <a:pt x="41" y="127"/>
                  </a:lnTo>
                  <a:lnTo>
                    <a:pt x="41" y="130"/>
                  </a:lnTo>
                  <a:lnTo>
                    <a:pt x="44" y="131"/>
                  </a:lnTo>
                  <a:lnTo>
                    <a:pt x="44" y="131"/>
                  </a:lnTo>
                  <a:lnTo>
                    <a:pt x="52" y="118"/>
                  </a:lnTo>
                  <a:lnTo>
                    <a:pt x="62" y="103"/>
                  </a:lnTo>
                  <a:lnTo>
                    <a:pt x="62" y="103"/>
                  </a:lnTo>
                  <a:lnTo>
                    <a:pt x="75" y="81"/>
                  </a:lnTo>
                  <a:lnTo>
                    <a:pt x="82" y="70"/>
                  </a:lnTo>
                  <a:lnTo>
                    <a:pt x="88" y="59"/>
                  </a:lnTo>
                  <a:lnTo>
                    <a:pt x="88" y="59"/>
                  </a:lnTo>
                  <a:lnTo>
                    <a:pt x="89" y="55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4" y="52"/>
                  </a:lnTo>
                  <a:lnTo>
                    <a:pt x="98" y="51"/>
                  </a:lnTo>
                  <a:lnTo>
                    <a:pt x="98" y="48"/>
                  </a:lnTo>
                  <a:close/>
                  <a:moveTo>
                    <a:pt x="247" y="119"/>
                  </a:moveTo>
                  <a:lnTo>
                    <a:pt x="247" y="122"/>
                  </a:lnTo>
                  <a:lnTo>
                    <a:pt x="247" y="122"/>
                  </a:lnTo>
                  <a:lnTo>
                    <a:pt x="258" y="122"/>
                  </a:lnTo>
                  <a:lnTo>
                    <a:pt x="270" y="123"/>
                  </a:lnTo>
                  <a:lnTo>
                    <a:pt x="284" y="126"/>
                  </a:lnTo>
                  <a:lnTo>
                    <a:pt x="299" y="131"/>
                  </a:lnTo>
                  <a:lnTo>
                    <a:pt x="300" y="131"/>
                  </a:lnTo>
                  <a:lnTo>
                    <a:pt x="302" y="130"/>
                  </a:lnTo>
                  <a:lnTo>
                    <a:pt x="302" y="130"/>
                  </a:lnTo>
                  <a:lnTo>
                    <a:pt x="309" y="122"/>
                  </a:lnTo>
                  <a:lnTo>
                    <a:pt x="309" y="122"/>
                  </a:lnTo>
                  <a:lnTo>
                    <a:pt x="316" y="114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5" y="104"/>
                  </a:lnTo>
                  <a:lnTo>
                    <a:pt x="325" y="104"/>
                  </a:lnTo>
                  <a:lnTo>
                    <a:pt x="325" y="103"/>
                  </a:lnTo>
                  <a:lnTo>
                    <a:pt x="325" y="103"/>
                  </a:lnTo>
                  <a:lnTo>
                    <a:pt x="324" y="96"/>
                  </a:lnTo>
                  <a:lnTo>
                    <a:pt x="324" y="96"/>
                  </a:lnTo>
                  <a:lnTo>
                    <a:pt x="321" y="88"/>
                  </a:lnTo>
                  <a:lnTo>
                    <a:pt x="316" y="81"/>
                  </a:lnTo>
                  <a:lnTo>
                    <a:pt x="314" y="79"/>
                  </a:lnTo>
                  <a:lnTo>
                    <a:pt x="313" y="79"/>
                  </a:lnTo>
                  <a:lnTo>
                    <a:pt x="313" y="79"/>
                  </a:lnTo>
                  <a:lnTo>
                    <a:pt x="276" y="86"/>
                  </a:lnTo>
                  <a:lnTo>
                    <a:pt x="276" y="86"/>
                  </a:lnTo>
                  <a:lnTo>
                    <a:pt x="276" y="86"/>
                  </a:lnTo>
                  <a:lnTo>
                    <a:pt x="276" y="86"/>
                  </a:lnTo>
                  <a:lnTo>
                    <a:pt x="275" y="86"/>
                  </a:lnTo>
                  <a:lnTo>
                    <a:pt x="265" y="88"/>
                  </a:lnTo>
                  <a:lnTo>
                    <a:pt x="275" y="92"/>
                  </a:lnTo>
                  <a:lnTo>
                    <a:pt x="275" y="92"/>
                  </a:lnTo>
                  <a:lnTo>
                    <a:pt x="277" y="92"/>
                  </a:lnTo>
                  <a:lnTo>
                    <a:pt x="277" y="92"/>
                  </a:lnTo>
                  <a:lnTo>
                    <a:pt x="285" y="96"/>
                  </a:lnTo>
                  <a:lnTo>
                    <a:pt x="292" y="100"/>
                  </a:lnTo>
                  <a:lnTo>
                    <a:pt x="292" y="100"/>
                  </a:lnTo>
                  <a:lnTo>
                    <a:pt x="296" y="104"/>
                  </a:lnTo>
                  <a:lnTo>
                    <a:pt x="296" y="104"/>
                  </a:lnTo>
                  <a:lnTo>
                    <a:pt x="299" y="109"/>
                  </a:lnTo>
                  <a:lnTo>
                    <a:pt x="299" y="109"/>
                  </a:lnTo>
                  <a:lnTo>
                    <a:pt x="298" y="111"/>
                  </a:lnTo>
                  <a:lnTo>
                    <a:pt x="298" y="111"/>
                  </a:lnTo>
                  <a:lnTo>
                    <a:pt x="296" y="114"/>
                  </a:lnTo>
                  <a:lnTo>
                    <a:pt x="295" y="115"/>
                  </a:lnTo>
                  <a:lnTo>
                    <a:pt x="295" y="115"/>
                  </a:lnTo>
                  <a:lnTo>
                    <a:pt x="291" y="116"/>
                  </a:lnTo>
                  <a:lnTo>
                    <a:pt x="287" y="118"/>
                  </a:lnTo>
                  <a:lnTo>
                    <a:pt x="287" y="118"/>
                  </a:lnTo>
                  <a:lnTo>
                    <a:pt x="276" y="115"/>
                  </a:lnTo>
                  <a:lnTo>
                    <a:pt x="276" y="115"/>
                  </a:lnTo>
                  <a:lnTo>
                    <a:pt x="268" y="112"/>
                  </a:lnTo>
                  <a:lnTo>
                    <a:pt x="261" y="109"/>
                  </a:lnTo>
                  <a:lnTo>
                    <a:pt x="255" y="105"/>
                  </a:lnTo>
                  <a:lnTo>
                    <a:pt x="250" y="100"/>
                  </a:lnTo>
                  <a:lnTo>
                    <a:pt x="249" y="99"/>
                  </a:lnTo>
                  <a:lnTo>
                    <a:pt x="247" y="99"/>
                  </a:lnTo>
                  <a:lnTo>
                    <a:pt x="247" y="99"/>
                  </a:lnTo>
                  <a:lnTo>
                    <a:pt x="238" y="103"/>
                  </a:lnTo>
                  <a:lnTo>
                    <a:pt x="229" y="107"/>
                  </a:lnTo>
                  <a:lnTo>
                    <a:pt x="227" y="109"/>
                  </a:lnTo>
                  <a:lnTo>
                    <a:pt x="229" y="111"/>
                  </a:lnTo>
                  <a:lnTo>
                    <a:pt x="229" y="111"/>
                  </a:lnTo>
                  <a:lnTo>
                    <a:pt x="239" y="120"/>
                  </a:lnTo>
                  <a:lnTo>
                    <a:pt x="240" y="122"/>
                  </a:lnTo>
                  <a:lnTo>
                    <a:pt x="240" y="122"/>
                  </a:lnTo>
                  <a:lnTo>
                    <a:pt x="240" y="122"/>
                  </a:lnTo>
                  <a:lnTo>
                    <a:pt x="247" y="122"/>
                  </a:lnTo>
                  <a:lnTo>
                    <a:pt x="247" y="119"/>
                  </a:lnTo>
                  <a:lnTo>
                    <a:pt x="247" y="116"/>
                  </a:lnTo>
                  <a:lnTo>
                    <a:pt x="247" y="116"/>
                  </a:lnTo>
                  <a:lnTo>
                    <a:pt x="240" y="116"/>
                  </a:lnTo>
                  <a:lnTo>
                    <a:pt x="240" y="119"/>
                  </a:lnTo>
                  <a:lnTo>
                    <a:pt x="243" y="116"/>
                  </a:lnTo>
                  <a:lnTo>
                    <a:pt x="243" y="116"/>
                  </a:lnTo>
                  <a:lnTo>
                    <a:pt x="234" y="107"/>
                  </a:lnTo>
                  <a:lnTo>
                    <a:pt x="231" y="109"/>
                  </a:lnTo>
                  <a:lnTo>
                    <a:pt x="234" y="111"/>
                  </a:lnTo>
                  <a:lnTo>
                    <a:pt x="234" y="111"/>
                  </a:lnTo>
                  <a:lnTo>
                    <a:pt x="240" y="107"/>
                  </a:lnTo>
                  <a:lnTo>
                    <a:pt x="247" y="104"/>
                  </a:lnTo>
                  <a:lnTo>
                    <a:pt x="247" y="101"/>
                  </a:lnTo>
                  <a:lnTo>
                    <a:pt x="246" y="104"/>
                  </a:lnTo>
                  <a:lnTo>
                    <a:pt x="246" y="104"/>
                  </a:lnTo>
                  <a:lnTo>
                    <a:pt x="251" y="109"/>
                  </a:lnTo>
                  <a:lnTo>
                    <a:pt x="258" y="114"/>
                  </a:lnTo>
                  <a:lnTo>
                    <a:pt x="266" y="118"/>
                  </a:lnTo>
                  <a:lnTo>
                    <a:pt x="275" y="120"/>
                  </a:lnTo>
                  <a:lnTo>
                    <a:pt x="275" y="120"/>
                  </a:lnTo>
                  <a:lnTo>
                    <a:pt x="281" y="122"/>
                  </a:lnTo>
                  <a:lnTo>
                    <a:pt x="287" y="123"/>
                  </a:lnTo>
                  <a:lnTo>
                    <a:pt x="287" y="123"/>
                  </a:lnTo>
                  <a:lnTo>
                    <a:pt x="292" y="12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300" y="118"/>
                  </a:lnTo>
                  <a:lnTo>
                    <a:pt x="303" y="114"/>
                  </a:lnTo>
                  <a:lnTo>
                    <a:pt x="303" y="114"/>
                  </a:lnTo>
                  <a:lnTo>
                    <a:pt x="305" y="109"/>
                  </a:lnTo>
                  <a:lnTo>
                    <a:pt x="305" y="109"/>
                  </a:lnTo>
                  <a:lnTo>
                    <a:pt x="303" y="105"/>
                  </a:lnTo>
                  <a:lnTo>
                    <a:pt x="302" y="101"/>
                  </a:lnTo>
                  <a:lnTo>
                    <a:pt x="302" y="101"/>
                  </a:lnTo>
                  <a:lnTo>
                    <a:pt x="298" y="97"/>
                  </a:lnTo>
                  <a:lnTo>
                    <a:pt x="292" y="93"/>
                  </a:lnTo>
                  <a:lnTo>
                    <a:pt x="292" y="93"/>
                  </a:lnTo>
                  <a:lnTo>
                    <a:pt x="279" y="88"/>
                  </a:lnTo>
                  <a:lnTo>
                    <a:pt x="279" y="88"/>
                  </a:lnTo>
                  <a:lnTo>
                    <a:pt x="276" y="86"/>
                  </a:lnTo>
                  <a:lnTo>
                    <a:pt x="275" y="89"/>
                  </a:lnTo>
                  <a:lnTo>
                    <a:pt x="276" y="92"/>
                  </a:lnTo>
                  <a:lnTo>
                    <a:pt x="276" y="92"/>
                  </a:lnTo>
                  <a:lnTo>
                    <a:pt x="277" y="90"/>
                  </a:lnTo>
                  <a:lnTo>
                    <a:pt x="277" y="90"/>
                  </a:lnTo>
                  <a:lnTo>
                    <a:pt x="277" y="90"/>
                  </a:lnTo>
                  <a:lnTo>
                    <a:pt x="313" y="85"/>
                  </a:lnTo>
                  <a:lnTo>
                    <a:pt x="313" y="82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6" y="90"/>
                  </a:lnTo>
                  <a:lnTo>
                    <a:pt x="320" y="97"/>
                  </a:lnTo>
                  <a:lnTo>
                    <a:pt x="320" y="97"/>
                  </a:lnTo>
                  <a:lnTo>
                    <a:pt x="320" y="103"/>
                  </a:lnTo>
                  <a:lnTo>
                    <a:pt x="320" y="103"/>
                  </a:lnTo>
                  <a:lnTo>
                    <a:pt x="321" y="103"/>
                  </a:lnTo>
                  <a:lnTo>
                    <a:pt x="321" y="101"/>
                  </a:lnTo>
                  <a:lnTo>
                    <a:pt x="320" y="103"/>
                  </a:lnTo>
                  <a:lnTo>
                    <a:pt x="321" y="103"/>
                  </a:lnTo>
                  <a:lnTo>
                    <a:pt x="321" y="101"/>
                  </a:lnTo>
                  <a:lnTo>
                    <a:pt x="321" y="101"/>
                  </a:lnTo>
                  <a:lnTo>
                    <a:pt x="311" y="111"/>
                  </a:lnTo>
                  <a:lnTo>
                    <a:pt x="305" y="119"/>
                  </a:lnTo>
                  <a:lnTo>
                    <a:pt x="305" y="119"/>
                  </a:lnTo>
                  <a:lnTo>
                    <a:pt x="298" y="127"/>
                  </a:lnTo>
                  <a:lnTo>
                    <a:pt x="299" y="129"/>
                  </a:lnTo>
                  <a:lnTo>
                    <a:pt x="300" y="126"/>
                  </a:lnTo>
                  <a:lnTo>
                    <a:pt x="300" y="126"/>
                  </a:lnTo>
                  <a:lnTo>
                    <a:pt x="285" y="122"/>
                  </a:lnTo>
                  <a:lnTo>
                    <a:pt x="270" y="118"/>
                  </a:lnTo>
                  <a:lnTo>
                    <a:pt x="258" y="116"/>
                  </a:lnTo>
                  <a:lnTo>
                    <a:pt x="247" y="116"/>
                  </a:lnTo>
                  <a:lnTo>
                    <a:pt x="247" y="119"/>
                  </a:lnTo>
                  <a:close/>
                  <a:moveTo>
                    <a:pt x="137" y="103"/>
                  </a:moveTo>
                  <a:lnTo>
                    <a:pt x="134" y="104"/>
                  </a:lnTo>
                  <a:lnTo>
                    <a:pt x="134" y="104"/>
                  </a:lnTo>
                  <a:lnTo>
                    <a:pt x="139" y="116"/>
                  </a:lnTo>
                  <a:lnTo>
                    <a:pt x="145" y="127"/>
                  </a:lnTo>
                  <a:lnTo>
                    <a:pt x="145" y="127"/>
                  </a:lnTo>
                  <a:lnTo>
                    <a:pt x="145" y="127"/>
                  </a:lnTo>
                  <a:lnTo>
                    <a:pt x="146" y="129"/>
                  </a:lnTo>
                  <a:lnTo>
                    <a:pt x="146" y="131"/>
                  </a:lnTo>
                  <a:lnTo>
                    <a:pt x="149" y="130"/>
                  </a:lnTo>
                  <a:lnTo>
                    <a:pt x="149" y="130"/>
                  </a:lnTo>
                  <a:lnTo>
                    <a:pt x="159" y="126"/>
                  </a:lnTo>
                  <a:lnTo>
                    <a:pt x="164" y="122"/>
                  </a:lnTo>
                  <a:lnTo>
                    <a:pt x="164" y="122"/>
                  </a:lnTo>
                  <a:lnTo>
                    <a:pt x="168" y="115"/>
                  </a:lnTo>
                  <a:lnTo>
                    <a:pt x="172" y="109"/>
                  </a:lnTo>
                  <a:lnTo>
                    <a:pt x="172" y="109"/>
                  </a:lnTo>
                  <a:lnTo>
                    <a:pt x="175" y="105"/>
                  </a:lnTo>
                  <a:lnTo>
                    <a:pt x="179" y="100"/>
                  </a:lnTo>
                  <a:lnTo>
                    <a:pt x="179" y="100"/>
                  </a:lnTo>
                  <a:lnTo>
                    <a:pt x="183" y="96"/>
                  </a:lnTo>
                  <a:lnTo>
                    <a:pt x="190" y="92"/>
                  </a:lnTo>
                  <a:lnTo>
                    <a:pt x="190" y="92"/>
                  </a:lnTo>
                  <a:lnTo>
                    <a:pt x="194" y="90"/>
                  </a:lnTo>
                  <a:lnTo>
                    <a:pt x="197" y="88"/>
                  </a:lnTo>
                  <a:lnTo>
                    <a:pt x="197" y="88"/>
                  </a:lnTo>
                  <a:lnTo>
                    <a:pt x="198" y="85"/>
                  </a:lnTo>
                  <a:lnTo>
                    <a:pt x="198" y="82"/>
                  </a:lnTo>
                  <a:lnTo>
                    <a:pt x="198" y="82"/>
                  </a:lnTo>
                  <a:lnTo>
                    <a:pt x="198" y="81"/>
                  </a:lnTo>
                  <a:lnTo>
                    <a:pt x="198" y="81"/>
                  </a:lnTo>
                  <a:lnTo>
                    <a:pt x="195" y="74"/>
                  </a:lnTo>
                  <a:lnTo>
                    <a:pt x="189" y="67"/>
                  </a:lnTo>
                  <a:lnTo>
                    <a:pt x="189" y="67"/>
                  </a:lnTo>
                  <a:lnTo>
                    <a:pt x="184" y="64"/>
                  </a:lnTo>
                  <a:lnTo>
                    <a:pt x="179" y="62"/>
                  </a:lnTo>
                  <a:lnTo>
                    <a:pt x="174" y="60"/>
                  </a:lnTo>
                  <a:lnTo>
                    <a:pt x="167" y="60"/>
                  </a:lnTo>
                  <a:lnTo>
                    <a:pt x="167" y="60"/>
                  </a:lnTo>
                  <a:lnTo>
                    <a:pt x="164" y="60"/>
                  </a:lnTo>
                  <a:lnTo>
                    <a:pt x="164" y="60"/>
                  </a:lnTo>
                  <a:lnTo>
                    <a:pt x="154" y="60"/>
                  </a:lnTo>
                  <a:lnTo>
                    <a:pt x="154" y="60"/>
                  </a:lnTo>
                  <a:lnTo>
                    <a:pt x="141" y="60"/>
                  </a:lnTo>
                  <a:lnTo>
                    <a:pt x="137" y="60"/>
                  </a:lnTo>
                  <a:lnTo>
                    <a:pt x="138" y="64"/>
                  </a:lnTo>
                  <a:lnTo>
                    <a:pt x="138" y="64"/>
                  </a:lnTo>
                  <a:lnTo>
                    <a:pt x="141" y="70"/>
                  </a:lnTo>
                  <a:lnTo>
                    <a:pt x="141" y="75"/>
                  </a:lnTo>
                  <a:lnTo>
                    <a:pt x="141" y="75"/>
                  </a:lnTo>
                  <a:lnTo>
                    <a:pt x="141" y="78"/>
                  </a:lnTo>
                  <a:lnTo>
                    <a:pt x="141" y="78"/>
                  </a:lnTo>
                  <a:lnTo>
                    <a:pt x="139" y="89"/>
                  </a:lnTo>
                  <a:lnTo>
                    <a:pt x="138" y="94"/>
                  </a:lnTo>
                  <a:lnTo>
                    <a:pt x="134" y="101"/>
                  </a:lnTo>
                  <a:lnTo>
                    <a:pt x="133" y="103"/>
                  </a:lnTo>
                  <a:lnTo>
                    <a:pt x="134" y="104"/>
                  </a:lnTo>
                  <a:lnTo>
                    <a:pt x="137" y="103"/>
                  </a:lnTo>
                  <a:lnTo>
                    <a:pt x="138" y="104"/>
                  </a:lnTo>
                  <a:lnTo>
                    <a:pt x="138" y="104"/>
                  </a:lnTo>
                  <a:lnTo>
                    <a:pt x="142" y="97"/>
                  </a:lnTo>
                  <a:lnTo>
                    <a:pt x="145" y="90"/>
                  </a:lnTo>
                  <a:lnTo>
                    <a:pt x="146" y="84"/>
                  </a:lnTo>
                  <a:lnTo>
                    <a:pt x="146" y="78"/>
                  </a:lnTo>
                  <a:lnTo>
                    <a:pt x="146" y="78"/>
                  </a:lnTo>
                  <a:lnTo>
                    <a:pt x="146" y="75"/>
                  </a:lnTo>
                  <a:lnTo>
                    <a:pt x="146" y="75"/>
                  </a:lnTo>
                  <a:lnTo>
                    <a:pt x="146" y="69"/>
                  </a:lnTo>
                  <a:lnTo>
                    <a:pt x="143" y="62"/>
                  </a:lnTo>
                  <a:lnTo>
                    <a:pt x="141" y="63"/>
                  </a:lnTo>
                  <a:lnTo>
                    <a:pt x="141" y="66"/>
                  </a:lnTo>
                  <a:lnTo>
                    <a:pt x="141" y="66"/>
                  </a:lnTo>
                  <a:lnTo>
                    <a:pt x="154" y="66"/>
                  </a:lnTo>
                  <a:lnTo>
                    <a:pt x="154" y="66"/>
                  </a:lnTo>
                  <a:lnTo>
                    <a:pt x="164" y="66"/>
                  </a:lnTo>
                  <a:lnTo>
                    <a:pt x="164" y="66"/>
                  </a:lnTo>
                  <a:lnTo>
                    <a:pt x="167" y="66"/>
                  </a:lnTo>
                  <a:lnTo>
                    <a:pt x="167" y="66"/>
                  </a:lnTo>
                  <a:lnTo>
                    <a:pt x="172" y="66"/>
                  </a:lnTo>
                  <a:lnTo>
                    <a:pt x="178" y="67"/>
                  </a:lnTo>
                  <a:lnTo>
                    <a:pt x="186" y="71"/>
                  </a:lnTo>
                  <a:lnTo>
                    <a:pt x="186" y="71"/>
                  </a:lnTo>
                  <a:lnTo>
                    <a:pt x="190" y="77"/>
                  </a:lnTo>
                  <a:lnTo>
                    <a:pt x="193" y="81"/>
                  </a:lnTo>
                  <a:lnTo>
                    <a:pt x="193" y="82"/>
                  </a:lnTo>
                  <a:lnTo>
                    <a:pt x="193" y="82"/>
                  </a:lnTo>
                  <a:lnTo>
                    <a:pt x="193" y="85"/>
                  </a:lnTo>
                  <a:lnTo>
                    <a:pt x="193" y="85"/>
                  </a:lnTo>
                  <a:lnTo>
                    <a:pt x="189" y="88"/>
                  </a:lnTo>
                  <a:lnTo>
                    <a:pt x="189" y="88"/>
                  </a:lnTo>
                  <a:lnTo>
                    <a:pt x="180" y="90"/>
                  </a:lnTo>
                  <a:lnTo>
                    <a:pt x="175" y="96"/>
                  </a:lnTo>
                  <a:lnTo>
                    <a:pt x="175" y="96"/>
                  </a:lnTo>
                  <a:lnTo>
                    <a:pt x="171" y="101"/>
                  </a:lnTo>
                  <a:lnTo>
                    <a:pt x="167" y="107"/>
                  </a:lnTo>
                  <a:lnTo>
                    <a:pt x="167" y="107"/>
                  </a:lnTo>
                  <a:lnTo>
                    <a:pt x="164" y="112"/>
                  </a:lnTo>
                  <a:lnTo>
                    <a:pt x="160" y="118"/>
                  </a:lnTo>
                  <a:lnTo>
                    <a:pt x="160" y="118"/>
                  </a:lnTo>
                  <a:lnTo>
                    <a:pt x="154" y="122"/>
                  </a:lnTo>
                  <a:lnTo>
                    <a:pt x="148" y="126"/>
                  </a:lnTo>
                  <a:lnTo>
                    <a:pt x="148" y="129"/>
                  </a:lnTo>
                  <a:lnTo>
                    <a:pt x="150" y="127"/>
                  </a:lnTo>
                  <a:lnTo>
                    <a:pt x="150" y="127"/>
                  </a:lnTo>
                  <a:lnTo>
                    <a:pt x="150" y="125"/>
                  </a:lnTo>
                  <a:lnTo>
                    <a:pt x="150" y="125"/>
                  </a:lnTo>
                  <a:lnTo>
                    <a:pt x="150" y="125"/>
                  </a:lnTo>
                  <a:lnTo>
                    <a:pt x="145" y="114"/>
                  </a:lnTo>
                  <a:lnTo>
                    <a:pt x="138" y="101"/>
                  </a:lnTo>
                  <a:lnTo>
                    <a:pt x="137" y="103"/>
                  </a:lnTo>
                  <a:lnTo>
                    <a:pt x="138" y="104"/>
                  </a:lnTo>
                  <a:lnTo>
                    <a:pt x="137" y="103"/>
                  </a:lnTo>
                  <a:close/>
                  <a:moveTo>
                    <a:pt x="586" y="88"/>
                  </a:moveTo>
                  <a:lnTo>
                    <a:pt x="583" y="89"/>
                  </a:lnTo>
                  <a:lnTo>
                    <a:pt x="583" y="89"/>
                  </a:lnTo>
                  <a:lnTo>
                    <a:pt x="599" y="107"/>
                  </a:lnTo>
                  <a:lnTo>
                    <a:pt x="619" y="129"/>
                  </a:lnTo>
                  <a:lnTo>
                    <a:pt x="620" y="131"/>
                  </a:lnTo>
                  <a:lnTo>
                    <a:pt x="623" y="130"/>
                  </a:lnTo>
                  <a:lnTo>
                    <a:pt x="623" y="130"/>
                  </a:lnTo>
                  <a:lnTo>
                    <a:pt x="631" y="126"/>
                  </a:lnTo>
                  <a:lnTo>
                    <a:pt x="640" y="122"/>
                  </a:lnTo>
                  <a:lnTo>
                    <a:pt x="651" y="118"/>
                  </a:lnTo>
                  <a:lnTo>
                    <a:pt x="664" y="116"/>
                  </a:lnTo>
                  <a:lnTo>
                    <a:pt x="664" y="116"/>
                  </a:lnTo>
                  <a:lnTo>
                    <a:pt x="688" y="116"/>
                  </a:lnTo>
                  <a:lnTo>
                    <a:pt x="692" y="115"/>
                  </a:lnTo>
                  <a:lnTo>
                    <a:pt x="691" y="112"/>
                  </a:lnTo>
                  <a:lnTo>
                    <a:pt x="691" y="112"/>
                  </a:lnTo>
                  <a:lnTo>
                    <a:pt x="688" y="107"/>
                  </a:lnTo>
                  <a:lnTo>
                    <a:pt x="687" y="105"/>
                  </a:lnTo>
                  <a:lnTo>
                    <a:pt x="685" y="105"/>
                  </a:lnTo>
                  <a:lnTo>
                    <a:pt x="685" y="105"/>
                  </a:lnTo>
                  <a:lnTo>
                    <a:pt x="650" y="103"/>
                  </a:lnTo>
                  <a:lnTo>
                    <a:pt x="650" y="103"/>
                  </a:lnTo>
                  <a:lnTo>
                    <a:pt x="642" y="101"/>
                  </a:lnTo>
                  <a:lnTo>
                    <a:pt x="642" y="101"/>
                  </a:lnTo>
                  <a:lnTo>
                    <a:pt x="619" y="94"/>
                  </a:lnTo>
                  <a:lnTo>
                    <a:pt x="586" y="85"/>
                  </a:lnTo>
                  <a:lnTo>
                    <a:pt x="576" y="81"/>
                  </a:lnTo>
                  <a:lnTo>
                    <a:pt x="583" y="89"/>
                  </a:lnTo>
                  <a:lnTo>
                    <a:pt x="586" y="88"/>
                  </a:lnTo>
                  <a:lnTo>
                    <a:pt x="584" y="90"/>
                  </a:lnTo>
                  <a:lnTo>
                    <a:pt x="584" y="90"/>
                  </a:lnTo>
                  <a:lnTo>
                    <a:pt x="625" y="103"/>
                  </a:lnTo>
                  <a:lnTo>
                    <a:pt x="625" y="103"/>
                  </a:lnTo>
                  <a:lnTo>
                    <a:pt x="640" y="107"/>
                  </a:lnTo>
                  <a:lnTo>
                    <a:pt x="640" y="107"/>
                  </a:lnTo>
                  <a:lnTo>
                    <a:pt x="650" y="108"/>
                  </a:lnTo>
                  <a:lnTo>
                    <a:pt x="650" y="108"/>
                  </a:lnTo>
                  <a:lnTo>
                    <a:pt x="685" y="111"/>
                  </a:lnTo>
                  <a:lnTo>
                    <a:pt x="685" y="108"/>
                  </a:lnTo>
                  <a:lnTo>
                    <a:pt x="683" y="108"/>
                  </a:lnTo>
                  <a:lnTo>
                    <a:pt x="683" y="108"/>
                  </a:lnTo>
                  <a:lnTo>
                    <a:pt x="685" y="114"/>
                  </a:lnTo>
                  <a:lnTo>
                    <a:pt x="688" y="114"/>
                  </a:lnTo>
                  <a:lnTo>
                    <a:pt x="688" y="111"/>
                  </a:lnTo>
                  <a:lnTo>
                    <a:pt x="688" y="111"/>
                  </a:lnTo>
                  <a:lnTo>
                    <a:pt x="664" y="111"/>
                  </a:lnTo>
                  <a:lnTo>
                    <a:pt x="664" y="111"/>
                  </a:lnTo>
                  <a:lnTo>
                    <a:pt x="650" y="112"/>
                  </a:lnTo>
                  <a:lnTo>
                    <a:pt x="639" y="116"/>
                  </a:lnTo>
                  <a:lnTo>
                    <a:pt x="628" y="120"/>
                  </a:lnTo>
                  <a:lnTo>
                    <a:pt x="620" y="125"/>
                  </a:lnTo>
                  <a:lnTo>
                    <a:pt x="621" y="127"/>
                  </a:lnTo>
                  <a:lnTo>
                    <a:pt x="623" y="126"/>
                  </a:lnTo>
                  <a:lnTo>
                    <a:pt x="623" y="126"/>
                  </a:lnTo>
                  <a:lnTo>
                    <a:pt x="604" y="103"/>
                  </a:lnTo>
                  <a:lnTo>
                    <a:pt x="587" y="85"/>
                  </a:lnTo>
                  <a:lnTo>
                    <a:pt x="586" y="88"/>
                  </a:lnTo>
                  <a:lnTo>
                    <a:pt x="584" y="90"/>
                  </a:lnTo>
                  <a:lnTo>
                    <a:pt x="586" y="88"/>
                  </a:lnTo>
                  <a:close/>
                  <a:moveTo>
                    <a:pt x="220" y="122"/>
                  </a:moveTo>
                  <a:lnTo>
                    <a:pt x="217" y="119"/>
                  </a:lnTo>
                  <a:lnTo>
                    <a:pt x="217" y="119"/>
                  </a:lnTo>
                  <a:lnTo>
                    <a:pt x="217" y="122"/>
                  </a:lnTo>
                  <a:lnTo>
                    <a:pt x="212" y="129"/>
                  </a:lnTo>
                  <a:lnTo>
                    <a:pt x="220" y="126"/>
                  </a:lnTo>
                  <a:lnTo>
                    <a:pt x="220" y="126"/>
                  </a:lnTo>
                  <a:lnTo>
                    <a:pt x="221" y="125"/>
                  </a:lnTo>
                  <a:lnTo>
                    <a:pt x="227" y="123"/>
                  </a:lnTo>
                  <a:lnTo>
                    <a:pt x="220" y="118"/>
                  </a:lnTo>
                  <a:lnTo>
                    <a:pt x="217" y="119"/>
                  </a:lnTo>
                  <a:lnTo>
                    <a:pt x="220" y="122"/>
                  </a:lnTo>
                  <a:lnTo>
                    <a:pt x="219" y="123"/>
                  </a:lnTo>
                  <a:lnTo>
                    <a:pt x="219" y="125"/>
                  </a:lnTo>
                  <a:lnTo>
                    <a:pt x="221" y="122"/>
                  </a:lnTo>
                  <a:lnTo>
                    <a:pt x="220" y="119"/>
                  </a:lnTo>
                  <a:lnTo>
                    <a:pt x="220" y="119"/>
                  </a:lnTo>
                  <a:lnTo>
                    <a:pt x="217" y="120"/>
                  </a:lnTo>
                  <a:lnTo>
                    <a:pt x="219" y="123"/>
                  </a:lnTo>
                  <a:lnTo>
                    <a:pt x="221" y="125"/>
                  </a:lnTo>
                  <a:lnTo>
                    <a:pt x="221" y="125"/>
                  </a:lnTo>
                  <a:lnTo>
                    <a:pt x="223" y="123"/>
                  </a:lnTo>
                  <a:lnTo>
                    <a:pt x="220" y="122"/>
                  </a:lnTo>
                  <a:lnTo>
                    <a:pt x="219" y="123"/>
                  </a:lnTo>
                  <a:lnTo>
                    <a:pt x="220" y="122"/>
                  </a:lnTo>
                  <a:close/>
                  <a:moveTo>
                    <a:pt x="369" y="74"/>
                  </a:moveTo>
                  <a:lnTo>
                    <a:pt x="366" y="74"/>
                  </a:lnTo>
                  <a:lnTo>
                    <a:pt x="366" y="74"/>
                  </a:lnTo>
                  <a:lnTo>
                    <a:pt x="365" y="86"/>
                  </a:lnTo>
                  <a:lnTo>
                    <a:pt x="365" y="86"/>
                  </a:lnTo>
                  <a:lnTo>
                    <a:pt x="366" y="103"/>
                  </a:lnTo>
                  <a:lnTo>
                    <a:pt x="370" y="118"/>
                  </a:lnTo>
                  <a:lnTo>
                    <a:pt x="370" y="118"/>
                  </a:lnTo>
                  <a:lnTo>
                    <a:pt x="370" y="119"/>
                  </a:lnTo>
                  <a:lnTo>
                    <a:pt x="371" y="123"/>
                  </a:lnTo>
                  <a:lnTo>
                    <a:pt x="374" y="120"/>
                  </a:lnTo>
                  <a:lnTo>
                    <a:pt x="374" y="120"/>
                  </a:lnTo>
                  <a:lnTo>
                    <a:pt x="377" y="118"/>
                  </a:lnTo>
                  <a:lnTo>
                    <a:pt x="377" y="118"/>
                  </a:lnTo>
                  <a:lnTo>
                    <a:pt x="384" y="108"/>
                  </a:lnTo>
                  <a:lnTo>
                    <a:pt x="389" y="97"/>
                  </a:lnTo>
                  <a:lnTo>
                    <a:pt x="389" y="97"/>
                  </a:lnTo>
                  <a:lnTo>
                    <a:pt x="391" y="89"/>
                  </a:lnTo>
                  <a:lnTo>
                    <a:pt x="392" y="79"/>
                  </a:lnTo>
                  <a:lnTo>
                    <a:pt x="392" y="79"/>
                  </a:lnTo>
                  <a:lnTo>
                    <a:pt x="391" y="71"/>
                  </a:lnTo>
                  <a:lnTo>
                    <a:pt x="391" y="69"/>
                  </a:lnTo>
                  <a:lnTo>
                    <a:pt x="388" y="69"/>
                  </a:lnTo>
                  <a:lnTo>
                    <a:pt x="388" y="69"/>
                  </a:lnTo>
                  <a:lnTo>
                    <a:pt x="369" y="71"/>
                  </a:lnTo>
                  <a:lnTo>
                    <a:pt x="366" y="73"/>
                  </a:lnTo>
                  <a:lnTo>
                    <a:pt x="366" y="74"/>
                  </a:lnTo>
                  <a:lnTo>
                    <a:pt x="369" y="74"/>
                  </a:lnTo>
                  <a:lnTo>
                    <a:pt x="369" y="77"/>
                  </a:lnTo>
                  <a:lnTo>
                    <a:pt x="369" y="77"/>
                  </a:lnTo>
                  <a:lnTo>
                    <a:pt x="389" y="74"/>
                  </a:lnTo>
                  <a:lnTo>
                    <a:pt x="388" y="71"/>
                  </a:lnTo>
                  <a:lnTo>
                    <a:pt x="385" y="73"/>
                  </a:lnTo>
                  <a:lnTo>
                    <a:pt x="385" y="73"/>
                  </a:lnTo>
                  <a:lnTo>
                    <a:pt x="386" y="79"/>
                  </a:lnTo>
                  <a:lnTo>
                    <a:pt x="386" y="79"/>
                  </a:lnTo>
                  <a:lnTo>
                    <a:pt x="385" y="88"/>
                  </a:lnTo>
                  <a:lnTo>
                    <a:pt x="384" y="96"/>
                  </a:lnTo>
                  <a:lnTo>
                    <a:pt x="384" y="96"/>
                  </a:lnTo>
                  <a:lnTo>
                    <a:pt x="380" y="105"/>
                  </a:lnTo>
                  <a:lnTo>
                    <a:pt x="373" y="114"/>
                  </a:lnTo>
                  <a:lnTo>
                    <a:pt x="373" y="114"/>
                  </a:lnTo>
                  <a:lnTo>
                    <a:pt x="370" y="116"/>
                  </a:lnTo>
                  <a:lnTo>
                    <a:pt x="373" y="118"/>
                  </a:lnTo>
                  <a:lnTo>
                    <a:pt x="376" y="118"/>
                  </a:lnTo>
                  <a:lnTo>
                    <a:pt x="374" y="116"/>
                  </a:lnTo>
                  <a:lnTo>
                    <a:pt x="374" y="116"/>
                  </a:lnTo>
                  <a:lnTo>
                    <a:pt x="374" y="116"/>
                  </a:lnTo>
                  <a:lnTo>
                    <a:pt x="371" y="101"/>
                  </a:lnTo>
                  <a:lnTo>
                    <a:pt x="370" y="86"/>
                  </a:lnTo>
                  <a:lnTo>
                    <a:pt x="370" y="86"/>
                  </a:lnTo>
                  <a:lnTo>
                    <a:pt x="371" y="75"/>
                  </a:lnTo>
                  <a:lnTo>
                    <a:pt x="369" y="74"/>
                  </a:lnTo>
                  <a:lnTo>
                    <a:pt x="369" y="77"/>
                  </a:lnTo>
                  <a:lnTo>
                    <a:pt x="369" y="74"/>
                  </a:lnTo>
                  <a:close/>
                  <a:moveTo>
                    <a:pt x="927" y="60"/>
                  </a:moveTo>
                  <a:lnTo>
                    <a:pt x="924" y="62"/>
                  </a:lnTo>
                  <a:lnTo>
                    <a:pt x="958" y="120"/>
                  </a:lnTo>
                  <a:lnTo>
                    <a:pt x="961" y="120"/>
                  </a:lnTo>
                  <a:lnTo>
                    <a:pt x="961" y="120"/>
                  </a:lnTo>
                  <a:lnTo>
                    <a:pt x="965" y="119"/>
                  </a:lnTo>
                  <a:lnTo>
                    <a:pt x="968" y="118"/>
                  </a:lnTo>
                  <a:lnTo>
                    <a:pt x="960" y="79"/>
                  </a:lnTo>
                  <a:lnTo>
                    <a:pt x="918" y="52"/>
                  </a:lnTo>
                  <a:lnTo>
                    <a:pt x="924" y="62"/>
                  </a:lnTo>
                  <a:lnTo>
                    <a:pt x="927" y="60"/>
                  </a:lnTo>
                  <a:lnTo>
                    <a:pt x="924" y="63"/>
                  </a:lnTo>
                  <a:lnTo>
                    <a:pt x="954" y="82"/>
                  </a:lnTo>
                  <a:lnTo>
                    <a:pt x="963" y="116"/>
                  </a:lnTo>
                  <a:lnTo>
                    <a:pt x="964" y="116"/>
                  </a:lnTo>
                  <a:lnTo>
                    <a:pt x="964" y="114"/>
                  </a:lnTo>
                  <a:lnTo>
                    <a:pt x="964" y="114"/>
                  </a:lnTo>
                  <a:lnTo>
                    <a:pt x="960" y="115"/>
                  </a:lnTo>
                  <a:lnTo>
                    <a:pt x="960" y="118"/>
                  </a:lnTo>
                  <a:lnTo>
                    <a:pt x="963" y="116"/>
                  </a:lnTo>
                  <a:lnTo>
                    <a:pt x="928" y="59"/>
                  </a:lnTo>
                  <a:lnTo>
                    <a:pt x="927" y="60"/>
                  </a:lnTo>
                  <a:lnTo>
                    <a:pt x="924" y="63"/>
                  </a:lnTo>
                  <a:lnTo>
                    <a:pt x="927" y="60"/>
                  </a:lnTo>
                  <a:close/>
                  <a:moveTo>
                    <a:pt x="205" y="111"/>
                  </a:moveTo>
                  <a:lnTo>
                    <a:pt x="202" y="111"/>
                  </a:lnTo>
                  <a:lnTo>
                    <a:pt x="202" y="111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202" y="122"/>
                  </a:lnTo>
                  <a:lnTo>
                    <a:pt x="208" y="115"/>
                  </a:lnTo>
                  <a:lnTo>
                    <a:pt x="208" y="115"/>
                  </a:lnTo>
                  <a:lnTo>
                    <a:pt x="209" y="114"/>
                  </a:lnTo>
                  <a:lnTo>
                    <a:pt x="210" y="111"/>
                  </a:lnTo>
                  <a:lnTo>
                    <a:pt x="208" y="109"/>
                  </a:lnTo>
                  <a:lnTo>
                    <a:pt x="208" y="109"/>
                  </a:lnTo>
                  <a:lnTo>
                    <a:pt x="206" y="108"/>
                  </a:lnTo>
                  <a:lnTo>
                    <a:pt x="202" y="108"/>
                  </a:lnTo>
                  <a:lnTo>
                    <a:pt x="202" y="111"/>
                  </a:lnTo>
                  <a:lnTo>
                    <a:pt x="205" y="111"/>
                  </a:lnTo>
                  <a:lnTo>
                    <a:pt x="205" y="114"/>
                  </a:lnTo>
                  <a:lnTo>
                    <a:pt x="205" y="114"/>
                  </a:lnTo>
                  <a:lnTo>
                    <a:pt x="206" y="115"/>
                  </a:lnTo>
                  <a:lnTo>
                    <a:pt x="206" y="112"/>
                  </a:lnTo>
                  <a:lnTo>
                    <a:pt x="205" y="109"/>
                  </a:lnTo>
                  <a:lnTo>
                    <a:pt x="205" y="109"/>
                  </a:lnTo>
                  <a:lnTo>
                    <a:pt x="202" y="112"/>
                  </a:lnTo>
                  <a:lnTo>
                    <a:pt x="205" y="114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8" y="112"/>
                  </a:lnTo>
                  <a:lnTo>
                    <a:pt x="205" y="111"/>
                  </a:lnTo>
                  <a:lnTo>
                    <a:pt x="205" y="114"/>
                  </a:lnTo>
                  <a:lnTo>
                    <a:pt x="205" y="111"/>
                  </a:lnTo>
                  <a:close/>
                  <a:moveTo>
                    <a:pt x="478" y="70"/>
                  </a:moveTo>
                  <a:lnTo>
                    <a:pt x="478" y="67"/>
                  </a:lnTo>
                  <a:lnTo>
                    <a:pt x="478" y="67"/>
                  </a:lnTo>
                  <a:lnTo>
                    <a:pt x="474" y="67"/>
                  </a:lnTo>
                  <a:lnTo>
                    <a:pt x="474" y="67"/>
                  </a:lnTo>
                  <a:lnTo>
                    <a:pt x="459" y="71"/>
                  </a:lnTo>
                  <a:lnTo>
                    <a:pt x="449" y="75"/>
                  </a:lnTo>
                  <a:lnTo>
                    <a:pt x="449" y="75"/>
                  </a:lnTo>
                  <a:lnTo>
                    <a:pt x="445" y="79"/>
                  </a:lnTo>
                  <a:lnTo>
                    <a:pt x="445" y="79"/>
                  </a:lnTo>
                  <a:lnTo>
                    <a:pt x="444" y="81"/>
                  </a:lnTo>
                  <a:lnTo>
                    <a:pt x="442" y="84"/>
                  </a:lnTo>
                  <a:lnTo>
                    <a:pt x="442" y="84"/>
                  </a:lnTo>
                  <a:lnTo>
                    <a:pt x="442" y="84"/>
                  </a:lnTo>
                  <a:lnTo>
                    <a:pt x="444" y="88"/>
                  </a:lnTo>
                  <a:lnTo>
                    <a:pt x="444" y="88"/>
                  </a:lnTo>
                  <a:lnTo>
                    <a:pt x="448" y="92"/>
                  </a:lnTo>
                  <a:lnTo>
                    <a:pt x="453" y="96"/>
                  </a:lnTo>
                  <a:lnTo>
                    <a:pt x="460" y="100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504" y="116"/>
                  </a:lnTo>
                  <a:lnTo>
                    <a:pt x="508" y="118"/>
                  </a:lnTo>
                  <a:lnTo>
                    <a:pt x="508" y="114"/>
                  </a:lnTo>
                  <a:lnTo>
                    <a:pt x="508" y="114"/>
                  </a:lnTo>
                  <a:lnTo>
                    <a:pt x="507" y="103"/>
                  </a:lnTo>
                  <a:lnTo>
                    <a:pt x="504" y="93"/>
                  </a:lnTo>
                  <a:lnTo>
                    <a:pt x="500" y="84"/>
                  </a:lnTo>
                  <a:lnTo>
                    <a:pt x="494" y="77"/>
                  </a:lnTo>
                  <a:lnTo>
                    <a:pt x="494" y="77"/>
                  </a:lnTo>
                  <a:lnTo>
                    <a:pt x="492" y="73"/>
                  </a:lnTo>
                  <a:lnTo>
                    <a:pt x="488" y="70"/>
                  </a:lnTo>
                  <a:lnTo>
                    <a:pt x="482" y="67"/>
                  </a:lnTo>
                  <a:lnTo>
                    <a:pt x="478" y="67"/>
                  </a:lnTo>
                  <a:lnTo>
                    <a:pt x="478" y="70"/>
                  </a:lnTo>
                  <a:lnTo>
                    <a:pt x="478" y="73"/>
                  </a:lnTo>
                  <a:lnTo>
                    <a:pt x="478" y="73"/>
                  </a:lnTo>
                  <a:lnTo>
                    <a:pt x="481" y="73"/>
                  </a:lnTo>
                  <a:lnTo>
                    <a:pt x="485" y="74"/>
                  </a:lnTo>
                  <a:lnTo>
                    <a:pt x="490" y="79"/>
                  </a:lnTo>
                  <a:lnTo>
                    <a:pt x="490" y="79"/>
                  </a:lnTo>
                  <a:lnTo>
                    <a:pt x="494" y="86"/>
                  </a:lnTo>
                  <a:lnTo>
                    <a:pt x="498" y="94"/>
                  </a:lnTo>
                  <a:lnTo>
                    <a:pt x="501" y="104"/>
                  </a:lnTo>
                  <a:lnTo>
                    <a:pt x="503" y="114"/>
                  </a:lnTo>
                  <a:lnTo>
                    <a:pt x="505" y="114"/>
                  </a:lnTo>
                  <a:lnTo>
                    <a:pt x="505" y="111"/>
                  </a:lnTo>
                  <a:lnTo>
                    <a:pt x="505" y="111"/>
                  </a:lnTo>
                  <a:lnTo>
                    <a:pt x="474" y="99"/>
                  </a:lnTo>
                  <a:lnTo>
                    <a:pt x="474" y="99"/>
                  </a:lnTo>
                  <a:lnTo>
                    <a:pt x="460" y="93"/>
                  </a:lnTo>
                  <a:lnTo>
                    <a:pt x="452" y="89"/>
                  </a:lnTo>
                  <a:lnTo>
                    <a:pt x="452" y="89"/>
                  </a:lnTo>
                  <a:lnTo>
                    <a:pt x="449" y="85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7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7" y="84"/>
                  </a:lnTo>
                  <a:lnTo>
                    <a:pt x="448" y="84"/>
                  </a:lnTo>
                  <a:lnTo>
                    <a:pt x="447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7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48" y="84"/>
                  </a:lnTo>
                  <a:lnTo>
                    <a:pt x="451" y="82"/>
                  </a:lnTo>
                  <a:lnTo>
                    <a:pt x="455" y="79"/>
                  </a:lnTo>
                  <a:lnTo>
                    <a:pt x="455" y="79"/>
                  </a:lnTo>
                  <a:lnTo>
                    <a:pt x="463" y="75"/>
                  </a:lnTo>
                  <a:lnTo>
                    <a:pt x="475" y="73"/>
                  </a:lnTo>
                  <a:lnTo>
                    <a:pt x="475" y="73"/>
                  </a:lnTo>
                  <a:lnTo>
                    <a:pt x="478" y="73"/>
                  </a:lnTo>
                  <a:lnTo>
                    <a:pt x="478" y="70"/>
                  </a:lnTo>
                  <a:close/>
                  <a:moveTo>
                    <a:pt x="750" y="94"/>
                  </a:moveTo>
                  <a:lnTo>
                    <a:pt x="750" y="97"/>
                  </a:lnTo>
                  <a:lnTo>
                    <a:pt x="750" y="97"/>
                  </a:lnTo>
                  <a:lnTo>
                    <a:pt x="789" y="100"/>
                  </a:lnTo>
                  <a:lnTo>
                    <a:pt x="792" y="100"/>
                  </a:lnTo>
                  <a:lnTo>
                    <a:pt x="791" y="82"/>
                  </a:lnTo>
                  <a:lnTo>
                    <a:pt x="774" y="71"/>
                  </a:lnTo>
                  <a:lnTo>
                    <a:pt x="748" y="82"/>
                  </a:lnTo>
                  <a:lnTo>
                    <a:pt x="748" y="84"/>
                  </a:lnTo>
                  <a:lnTo>
                    <a:pt x="748" y="84"/>
                  </a:lnTo>
                  <a:lnTo>
                    <a:pt x="747" y="94"/>
                  </a:lnTo>
                  <a:lnTo>
                    <a:pt x="746" y="97"/>
                  </a:lnTo>
                  <a:lnTo>
                    <a:pt x="750" y="97"/>
                  </a:lnTo>
                  <a:lnTo>
                    <a:pt x="750" y="94"/>
                  </a:lnTo>
                  <a:lnTo>
                    <a:pt x="752" y="96"/>
                  </a:lnTo>
                  <a:lnTo>
                    <a:pt x="752" y="96"/>
                  </a:lnTo>
                  <a:lnTo>
                    <a:pt x="754" y="85"/>
                  </a:lnTo>
                  <a:lnTo>
                    <a:pt x="751" y="84"/>
                  </a:lnTo>
                  <a:lnTo>
                    <a:pt x="752" y="86"/>
                  </a:lnTo>
                  <a:lnTo>
                    <a:pt x="774" y="78"/>
                  </a:lnTo>
                  <a:lnTo>
                    <a:pt x="785" y="85"/>
                  </a:lnTo>
                  <a:lnTo>
                    <a:pt x="786" y="97"/>
                  </a:lnTo>
                  <a:lnTo>
                    <a:pt x="789" y="97"/>
                  </a:lnTo>
                  <a:lnTo>
                    <a:pt x="789" y="94"/>
                  </a:lnTo>
                  <a:lnTo>
                    <a:pt x="789" y="94"/>
                  </a:lnTo>
                  <a:lnTo>
                    <a:pt x="750" y="92"/>
                  </a:lnTo>
                  <a:lnTo>
                    <a:pt x="750" y="94"/>
                  </a:lnTo>
                  <a:lnTo>
                    <a:pt x="752" y="96"/>
                  </a:lnTo>
                  <a:lnTo>
                    <a:pt x="750" y="94"/>
                  </a:lnTo>
                  <a:close/>
                  <a:moveTo>
                    <a:pt x="776" y="56"/>
                  </a:moveTo>
                  <a:lnTo>
                    <a:pt x="774" y="59"/>
                  </a:lnTo>
                  <a:lnTo>
                    <a:pt x="801" y="75"/>
                  </a:lnTo>
                  <a:lnTo>
                    <a:pt x="803" y="100"/>
                  </a:lnTo>
                  <a:lnTo>
                    <a:pt x="830" y="81"/>
                  </a:lnTo>
                  <a:lnTo>
                    <a:pt x="778" y="40"/>
                  </a:lnTo>
                  <a:lnTo>
                    <a:pt x="750" y="36"/>
                  </a:lnTo>
                  <a:lnTo>
                    <a:pt x="699" y="40"/>
                  </a:lnTo>
                  <a:lnTo>
                    <a:pt x="707" y="79"/>
                  </a:lnTo>
                  <a:lnTo>
                    <a:pt x="735" y="96"/>
                  </a:lnTo>
                  <a:lnTo>
                    <a:pt x="736" y="92"/>
                  </a:lnTo>
                  <a:lnTo>
                    <a:pt x="736" y="92"/>
                  </a:lnTo>
                  <a:lnTo>
                    <a:pt x="737" y="84"/>
                  </a:lnTo>
                  <a:lnTo>
                    <a:pt x="737" y="79"/>
                  </a:lnTo>
                  <a:lnTo>
                    <a:pt x="737" y="78"/>
                  </a:lnTo>
                  <a:lnTo>
                    <a:pt x="737" y="78"/>
                  </a:lnTo>
                  <a:lnTo>
                    <a:pt x="737" y="75"/>
                  </a:lnTo>
                  <a:lnTo>
                    <a:pt x="777" y="59"/>
                  </a:lnTo>
                  <a:lnTo>
                    <a:pt x="776" y="56"/>
                  </a:lnTo>
                  <a:lnTo>
                    <a:pt x="774" y="59"/>
                  </a:lnTo>
                  <a:lnTo>
                    <a:pt x="776" y="56"/>
                  </a:lnTo>
                  <a:lnTo>
                    <a:pt x="776" y="54"/>
                  </a:lnTo>
                  <a:lnTo>
                    <a:pt x="732" y="71"/>
                  </a:lnTo>
                  <a:lnTo>
                    <a:pt x="732" y="78"/>
                  </a:lnTo>
                  <a:lnTo>
                    <a:pt x="735" y="78"/>
                  </a:lnTo>
                  <a:lnTo>
                    <a:pt x="732" y="78"/>
                  </a:lnTo>
                  <a:lnTo>
                    <a:pt x="732" y="79"/>
                  </a:lnTo>
                  <a:lnTo>
                    <a:pt x="732" y="79"/>
                  </a:lnTo>
                  <a:lnTo>
                    <a:pt x="732" y="82"/>
                  </a:lnTo>
                  <a:lnTo>
                    <a:pt x="731" y="92"/>
                  </a:lnTo>
                  <a:lnTo>
                    <a:pt x="733" y="92"/>
                  </a:lnTo>
                  <a:lnTo>
                    <a:pt x="735" y="89"/>
                  </a:lnTo>
                  <a:lnTo>
                    <a:pt x="713" y="77"/>
                  </a:lnTo>
                  <a:lnTo>
                    <a:pt x="706" y="44"/>
                  </a:lnTo>
                  <a:lnTo>
                    <a:pt x="750" y="41"/>
                  </a:lnTo>
                  <a:lnTo>
                    <a:pt x="776" y="45"/>
                  </a:lnTo>
                  <a:lnTo>
                    <a:pt x="821" y="79"/>
                  </a:lnTo>
                  <a:lnTo>
                    <a:pt x="808" y="90"/>
                  </a:lnTo>
                  <a:lnTo>
                    <a:pt x="806" y="73"/>
                  </a:lnTo>
                  <a:lnTo>
                    <a:pt x="777" y="54"/>
                  </a:lnTo>
                  <a:lnTo>
                    <a:pt x="776" y="54"/>
                  </a:lnTo>
                  <a:lnTo>
                    <a:pt x="776" y="56"/>
                  </a:lnTo>
                  <a:close/>
                  <a:moveTo>
                    <a:pt x="696" y="92"/>
                  </a:moveTo>
                  <a:lnTo>
                    <a:pt x="696" y="94"/>
                  </a:lnTo>
                  <a:lnTo>
                    <a:pt x="696" y="94"/>
                  </a:lnTo>
                  <a:lnTo>
                    <a:pt x="702" y="94"/>
                  </a:lnTo>
                  <a:lnTo>
                    <a:pt x="713" y="96"/>
                  </a:lnTo>
                  <a:lnTo>
                    <a:pt x="691" y="82"/>
                  </a:lnTo>
                  <a:lnTo>
                    <a:pt x="694" y="90"/>
                  </a:lnTo>
                  <a:lnTo>
                    <a:pt x="694" y="90"/>
                  </a:lnTo>
                  <a:lnTo>
                    <a:pt x="695" y="93"/>
                  </a:lnTo>
                  <a:lnTo>
                    <a:pt x="695" y="94"/>
                  </a:lnTo>
                  <a:lnTo>
                    <a:pt x="696" y="94"/>
                  </a:lnTo>
                  <a:lnTo>
                    <a:pt x="696" y="92"/>
                  </a:lnTo>
                  <a:lnTo>
                    <a:pt x="699" y="90"/>
                  </a:lnTo>
                  <a:lnTo>
                    <a:pt x="699" y="90"/>
                  </a:lnTo>
                  <a:lnTo>
                    <a:pt x="698" y="88"/>
                  </a:lnTo>
                  <a:lnTo>
                    <a:pt x="696" y="89"/>
                  </a:lnTo>
                  <a:lnTo>
                    <a:pt x="695" y="92"/>
                  </a:lnTo>
                  <a:lnTo>
                    <a:pt x="700" y="94"/>
                  </a:lnTo>
                  <a:lnTo>
                    <a:pt x="702" y="92"/>
                  </a:lnTo>
                  <a:lnTo>
                    <a:pt x="702" y="89"/>
                  </a:lnTo>
                  <a:lnTo>
                    <a:pt x="702" y="89"/>
                  </a:lnTo>
                  <a:lnTo>
                    <a:pt x="698" y="89"/>
                  </a:lnTo>
                  <a:lnTo>
                    <a:pt x="696" y="92"/>
                  </a:lnTo>
                  <a:lnTo>
                    <a:pt x="699" y="90"/>
                  </a:lnTo>
                  <a:lnTo>
                    <a:pt x="696" y="92"/>
                  </a:lnTo>
                  <a:close/>
                  <a:moveTo>
                    <a:pt x="112" y="64"/>
                  </a:moveTo>
                  <a:lnTo>
                    <a:pt x="109" y="66"/>
                  </a:lnTo>
                  <a:lnTo>
                    <a:pt x="109" y="66"/>
                  </a:lnTo>
                  <a:lnTo>
                    <a:pt x="109" y="67"/>
                  </a:lnTo>
                  <a:lnTo>
                    <a:pt x="111" y="71"/>
                  </a:lnTo>
                  <a:lnTo>
                    <a:pt x="115" y="77"/>
                  </a:lnTo>
                  <a:lnTo>
                    <a:pt x="122" y="86"/>
                  </a:lnTo>
                  <a:lnTo>
                    <a:pt x="122" y="86"/>
                  </a:lnTo>
                  <a:lnTo>
                    <a:pt x="124" y="89"/>
                  </a:lnTo>
                  <a:lnTo>
                    <a:pt x="127" y="93"/>
                  </a:lnTo>
                  <a:lnTo>
                    <a:pt x="128" y="88"/>
                  </a:lnTo>
                  <a:lnTo>
                    <a:pt x="128" y="88"/>
                  </a:lnTo>
                  <a:lnTo>
                    <a:pt x="130" y="84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30" y="77"/>
                  </a:lnTo>
                  <a:lnTo>
                    <a:pt x="130" y="77"/>
                  </a:lnTo>
                  <a:lnTo>
                    <a:pt x="128" y="69"/>
                  </a:lnTo>
                  <a:lnTo>
                    <a:pt x="124" y="62"/>
                  </a:lnTo>
                  <a:lnTo>
                    <a:pt x="124" y="60"/>
                  </a:lnTo>
                  <a:lnTo>
                    <a:pt x="123" y="60"/>
                  </a:lnTo>
                  <a:lnTo>
                    <a:pt x="123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09" y="63"/>
                  </a:lnTo>
                  <a:lnTo>
                    <a:pt x="109" y="63"/>
                  </a:lnTo>
                  <a:lnTo>
                    <a:pt x="109" y="66"/>
                  </a:lnTo>
                  <a:lnTo>
                    <a:pt x="112" y="64"/>
                  </a:lnTo>
                  <a:lnTo>
                    <a:pt x="113" y="67"/>
                  </a:lnTo>
                  <a:lnTo>
                    <a:pt x="113" y="67"/>
                  </a:lnTo>
                  <a:lnTo>
                    <a:pt x="116" y="66"/>
                  </a:lnTo>
                  <a:lnTo>
                    <a:pt x="116" y="66"/>
                  </a:lnTo>
                  <a:lnTo>
                    <a:pt x="123" y="66"/>
                  </a:lnTo>
                  <a:lnTo>
                    <a:pt x="123" y="63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3" y="70"/>
                  </a:lnTo>
                  <a:lnTo>
                    <a:pt x="124" y="77"/>
                  </a:lnTo>
                  <a:lnTo>
                    <a:pt x="124" y="77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3" y="86"/>
                  </a:lnTo>
                  <a:lnTo>
                    <a:pt x="126" y="88"/>
                  </a:lnTo>
                  <a:lnTo>
                    <a:pt x="128" y="85"/>
                  </a:lnTo>
                  <a:lnTo>
                    <a:pt x="128" y="85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19" y="74"/>
                  </a:lnTo>
                  <a:lnTo>
                    <a:pt x="116" y="69"/>
                  </a:lnTo>
                  <a:lnTo>
                    <a:pt x="115" y="64"/>
                  </a:lnTo>
                  <a:lnTo>
                    <a:pt x="112" y="64"/>
                  </a:lnTo>
                  <a:lnTo>
                    <a:pt x="113" y="67"/>
                  </a:lnTo>
                  <a:lnTo>
                    <a:pt x="112" y="64"/>
                  </a:lnTo>
                  <a:close/>
                  <a:moveTo>
                    <a:pt x="265" y="51"/>
                  </a:moveTo>
                  <a:lnTo>
                    <a:pt x="265" y="48"/>
                  </a:lnTo>
                  <a:lnTo>
                    <a:pt x="264" y="48"/>
                  </a:lnTo>
                  <a:lnTo>
                    <a:pt x="264" y="48"/>
                  </a:lnTo>
                  <a:lnTo>
                    <a:pt x="264" y="48"/>
                  </a:lnTo>
                  <a:lnTo>
                    <a:pt x="264" y="48"/>
                  </a:lnTo>
                  <a:lnTo>
                    <a:pt x="260" y="49"/>
                  </a:lnTo>
                  <a:lnTo>
                    <a:pt x="255" y="51"/>
                  </a:lnTo>
                  <a:lnTo>
                    <a:pt x="255" y="51"/>
                  </a:lnTo>
                  <a:lnTo>
                    <a:pt x="253" y="56"/>
                  </a:lnTo>
                  <a:lnTo>
                    <a:pt x="250" y="63"/>
                  </a:lnTo>
                  <a:lnTo>
                    <a:pt x="250" y="63"/>
                  </a:lnTo>
                  <a:lnTo>
                    <a:pt x="249" y="71"/>
                  </a:lnTo>
                  <a:lnTo>
                    <a:pt x="249" y="71"/>
                  </a:lnTo>
                  <a:lnTo>
                    <a:pt x="249" y="75"/>
                  </a:lnTo>
                  <a:lnTo>
                    <a:pt x="249" y="78"/>
                  </a:lnTo>
                  <a:lnTo>
                    <a:pt x="251" y="78"/>
                  </a:lnTo>
                  <a:lnTo>
                    <a:pt x="251" y="78"/>
                  </a:lnTo>
                  <a:lnTo>
                    <a:pt x="262" y="77"/>
                  </a:lnTo>
                  <a:lnTo>
                    <a:pt x="273" y="75"/>
                  </a:lnTo>
                  <a:lnTo>
                    <a:pt x="273" y="75"/>
                  </a:lnTo>
                  <a:lnTo>
                    <a:pt x="299" y="70"/>
                  </a:lnTo>
                  <a:lnTo>
                    <a:pt x="305" y="70"/>
                  </a:lnTo>
                  <a:lnTo>
                    <a:pt x="300" y="66"/>
                  </a:lnTo>
                  <a:lnTo>
                    <a:pt x="300" y="66"/>
                  </a:lnTo>
                  <a:lnTo>
                    <a:pt x="292" y="59"/>
                  </a:lnTo>
                  <a:lnTo>
                    <a:pt x="283" y="54"/>
                  </a:lnTo>
                  <a:lnTo>
                    <a:pt x="283" y="54"/>
                  </a:lnTo>
                  <a:lnTo>
                    <a:pt x="273" y="49"/>
                  </a:lnTo>
                  <a:lnTo>
                    <a:pt x="265" y="48"/>
                  </a:lnTo>
                  <a:lnTo>
                    <a:pt x="265" y="48"/>
                  </a:lnTo>
                  <a:lnTo>
                    <a:pt x="265" y="48"/>
                  </a:lnTo>
                  <a:lnTo>
                    <a:pt x="265" y="51"/>
                  </a:lnTo>
                  <a:lnTo>
                    <a:pt x="265" y="54"/>
                  </a:lnTo>
                  <a:lnTo>
                    <a:pt x="265" y="54"/>
                  </a:lnTo>
                  <a:lnTo>
                    <a:pt x="272" y="55"/>
                  </a:lnTo>
                  <a:lnTo>
                    <a:pt x="280" y="58"/>
                  </a:lnTo>
                  <a:lnTo>
                    <a:pt x="280" y="58"/>
                  </a:lnTo>
                  <a:lnTo>
                    <a:pt x="288" y="63"/>
                  </a:lnTo>
                  <a:lnTo>
                    <a:pt x="298" y="70"/>
                  </a:lnTo>
                  <a:lnTo>
                    <a:pt x="299" y="67"/>
                  </a:lnTo>
                  <a:lnTo>
                    <a:pt x="299" y="64"/>
                  </a:lnTo>
                  <a:lnTo>
                    <a:pt x="299" y="64"/>
                  </a:lnTo>
                  <a:lnTo>
                    <a:pt x="272" y="70"/>
                  </a:lnTo>
                  <a:lnTo>
                    <a:pt x="272" y="70"/>
                  </a:lnTo>
                  <a:lnTo>
                    <a:pt x="261" y="71"/>
                  </a:lnTo>
                  <a:lnTo>
                    <a:pt x="251" y="73"/>
                  </a:lnTo>
                  <a:lnTo>
                    <a:pt x="251" y="75"/>
                  </a:lnTo>
                  <a:lnTo>
                    <a:pt x="254" y="74"/>
                  </a:lnTo>
                  <a:lnTo>
                    <a:pt x="254" y="74"/>
                  </a:lnTo>
                  <a:lnTo>
                    <a:pt x="254" y="71"/>
                  </a:lnTo>
                  <a:lnTo>
                    <a:pt x="254" y="71"/>
                  </a:lnTo>
                  <a:lnTo>
                    <a:pt x="255" y="64"/>
                  </a:lnTo>
                  <a:lnTo>
                    <a:pt x="255" y="64"/>
                  </a:lnTo>
                  <a:lnTo>
                    <a:pt x="257" y="58"/>
                  </a:lnTo>
                  <a:lnTo>
                    <a:pt x="260" y="55"/>
                  </a:lnTo>
                  <a:lnTo>
                    <a:pt x="260" y="55"/>
                  </a:lnTo>
                  <a:lnTo>
                    <a:pt x="261" y="54"/>
                  </a:lnTo>
                  <a:lnTo>
                    <a:pt x="264" y="54"/>
                  </a:lnTo>
                  <a:lnTo>
                    <a:pt x="264" y="51"/>
                  </a:lnTo>
                  <a:lnTo>
                    <a:pt x="264" y="54"/>
                  </a:lnTo>
                  <a:lnTo>
                    <a:pt x="265" y="54"/>
                  </a:lnTo>
                  <a:lnTo>
                    <a:pt x="265" y="51"/>
                  </a:lnTo>
                  <a:lnTo>
                    <a:pt x="265" y="54"/>
                  </a:lnTo>
                  <a:lnTo>
                    <a:pt x="265" y="51"/>
                  </a:lnTo>
                  <a:close/>
                  <a:moveTo>
                    <a:pt x="234" y="74"/>
                  </a:moveTo>
                  <a:lnTo>
                    <a:pt x="232" y="77"/>
                  </a:lnTo>
                  <a:lnTo>
                    <a:pt x="232" y="77"/>
                  </a:lnTo>
                  <a:lnTo>
                    <a:pt x="235" y="77"/>
                  </a:lnTo>
                  <a:lnTo>
                    <a:pt x="238" y="77"/>
                  </a:lnTo>
                  <a:lnTo>
                    <a:pt x="238" y="74"/>
                  </a:lnTo>
                  <a:lnTo>
                    <a:pt x="238" y="74"/>
                  </a:lnTo>
                  <a:lnTo>
                    <a:pt x="238" y="71"/>
                  </a:lnTo>
                  <a:lnTo>
                    <a:pt x="238" y="71"/>
                  </a:lnTo>
                  <a:lnTo>
                    <a:pt x="239" y="60"/>
                  </a:lnTo>
                  <a:lnTo>
                    <a:pt x="239" y="60"/>
                  </a:lnTo>
                  <a:lnTo>
                    <a:pt x="240" y="54"/>
                  </a:lnTo>
                  <a:lnTo>
                    <a:pt x="243" y="48"/>
                  </a:lnTo>
                  <a:lnTo>
                    <a:pt x="247" y="45"/>
                  </a:lnTo>
                  <a:lnTo>
                    <a:pt x="250" y="41"/>
                  </a:lnTo>
                  <a:lnTo>
                    <a:pt x="250" y="41"/>
                  </a:lnTo>
                  <a:lnTo>
                    <a:pt x="257" y="38"/>
                  </a:lnTo>
                  <a:lnTo>
                    <a:pt x="262" y="37"/>
                  </a:lnTo>
                  <a:lnTo>
                    <a:pt x="262" y="37"/>
                  </a:lnTo>
                  <a:lnTo>
                    <a:pt x="262" y="37"/>
                  </a:lnTo>
                  <a:lnTo>
                    <a:pt x="265" y="37"/>
                  </a:lnTo>
                  <a:lnTo>
                    <a:pt x="265" y="37"/>
                  </a:lnTo>
                  <a:lnTo>
                    <a:pt x="270" y="37"/>
                  </a:lnTo>
                  <a:lnTo>
                    <a:pt x="277" y="40"/>
                  </a:lnTo>
                  <a:lnTo>
                    <a:pt x="291" y="45"/>
                  </a:lnTo>
                  <a:lnTo>
                    <a:pt x="291" y="45"/>
                  </a:lnTo>
                  <a:lnTo>
                    <a:pt x="305" y="55"/>
                  </a:lnTo>
                  <a:lnTo>
                    <a:pt x="317" y="67"/>
                  </a:lnTo>
                  <a:lnTo>
                    <a:pt x="318" y="67"/>
                  </a:lnTo>
                  <a:lnTo>
                    <a:pt x="320" y="67"/>
                  </a:lnTo>
                  <a:lnTo>
                    <a:pt x="320" y="67"/>
                  </a:lnTo>
                  <a:lnTo>
                    <a:pt x="354" y="63"/>
                  </a:lnTo>
                  <a:lnTo>
                    <a:pt x="356" y="62"/>
                  </a:lnTo>
                  <a:lnTo>
                    <a:pt x="356" y="60"/>
                  </a:lnTo>
                  <a:lnTo>
                    <a:pt x="356" y="60"/>
                  </a:lnTo>
                  <a:lnTo>
                    <a:pt x="359" y="51"/>
                  </a:lnTo>
                  <a:lnTo>
                    <a:pt x="362" y="43"/>
                  </a:lnTo>
                  <a:lnTo>
                    <a:pt x="362" y="38"/>
                  </a:lnTo>
                  <a:lnTo>
                    <a:pt x="223" y="25"/>
                  </a:lnTo>
                  <a:lnTo>
                    <a:pt x="231" y="75"/>
                  </a:lnTo>
                  <a:lnTo>
                    <a:pt x="232" y="77"/>
                  </a:lnTo>
                  <a:lnTo>
                    <a:pt x="234" y="74"/>
                  </a:lnTo>
                  <a:lnTo>
                    <a:pt x="236" y="73"/>
                  </a:lnTo>
                  <a:lnTo>
                    <a:pt x="229" y="30"/>
                  </a:lnTo>
                  <a:lnTo>
                    <a:pt x="358" y="44"/>
                  </a:lnTo>
                  <a:lnTo>
                    <a:pt x="359" y="41"/>
                  </a:lnTo>
                  <a:lnTo>
                    <a:pt x="356" y="40"/>
                  </a:lnTo>
                  <a:lnTo>
                    <a:pt x="356" y="40"/>
                  </a:lnTo>
                  <a:lnTo>
                    <a:pt x="354" y="49"/>
                  </a:lnTo>
                  <a:lnTo>
                    <a:pt x="351" y="59"/>
                  </a:lnTo>
                  <a:lnTo>
                    <a:pt x="354" y="60"/>
                  </a:lnTo>
                  <a:lnTo>
                    <a:pt x="354" y="58"/>
                  </a:lnTo>
                  <a:lnTo>
                    <a:pt x="354" y="58"/>
                  </a:lnTo>
                  <a:lnTo>
                    <a:pt x="318" y="62"/>
                  </a:lnTo>
                  <a:lnTo>
                    <a:pt x="320" y="64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09" y="51"/>
                  </a:lnTo>
                  <a:lnTo>
                    <a:pt x="295" y="41"/>
                  </a:lnTo>
                  <a:lnTo>
                    <a:pt x="295" y="41"/>
                  </a:lnTo>
                  <a:lnTo>
                    <a:pt x="287" y="37"/>
                  </a:lnTo>
                  <a:lnTo>
                    <a:pt x="280" y="34"/>
                  </a:lnTo>
                  <a:lnTo>
                    <a:pt x="272" y="32"/>
                  </a:lnTo>
                  <a:lnTo>
                    <a:pt x="265" y="32"/>
                  </a:lnTo>
                  <a:lnTo>
                    <a:pt x="265" y="32"/>
                  </a:lnTo>
                  <a:lnTo>
                    <a:pt x="262" y="32"/>
                  </a:lnTo>
                  <a:lnTo>
                    <a:pt x="262" y="32"/>
                  </a:lnTo>
                  <a:lnTo>
                    <a:pt x="262" y="32"/>
                  </a:lnTo>
                  <a:lnTo>
                    <a:pt x="255" y="33"/>
                  </a:lnTo>
                  <a:lnTo>
                    <a:pt x="251" y="34"/>
                  </a:lnTo>
                  <a:lnTo>
                    <a:pt x="247" y="37"/>
                  </a:lnTo>
                  <a:lnTo>
                    <a:pt x="247" y="37"/>
                  </a:lnTo>
                  <a:lnTo>
                    <a:pt x="243" y="41"/>
                  </a:lnTo>
                  <a:lnTo>
                    <a:pt x="239" y="45"/>
                  </a:lnTo>
                  <a:lnTo>
                    <a:pt x="236" y="52"/>
                  </a:lnTo>
                  <a:lnTo>
                    <a:pt x="234" y="59"/>
                  </a:lnTo>
                  <a:lnTo>
                    <a:pt x="234" y="59"/>
                  </a:lnTo>
                  <a:lnTo>
                    <a:pt x="232" y="71"/>
                  </a:lnTo>
                  <a:lnTo>
                    <a:pt x="232" y="71"/>
                  </a:lnTo>
                  <a:lnTo>
                    <a:pt x="232" y="74"/>
                  </a:lnTo>
                  <a:lnTo>
                    <a:pt x="235" y="74"/>
                  </a:lnTo>
                  <a:lnTo>
                    <a:pt x="235" y="71"/>
                  </a:lnTo>
                  <a:lnTo>
                    <a:pt x="235" y="71"/>
                  </a:lnTo>
                  <a:lnTo>
                    <a:pt x="234" y="71"/>
                  </a:lnTo>
                  <a:lnTo>
                    <a:pt x="234" y="74"/>
                  </a:lnTo>
                  <a:lnTo>
                    <a:pt x="236" y="73"/>
                  </a:lnTo>
                  <a:lnTo>
                    <a:pt x="234" y="74"/>
                  </a:lnTo>
                  <a:close/>
                  <a:moveTo>
                    <a:pt x="434" y="66"/>
                  </a:moveTo>
                  <a:lnTo>
                    <a:pt x="432" y="67"/>
                  </a:lnTo>
                  <a:lnTo>
                    <a:pt x="433" y="70"/>
                  </a:lnTo>
                  <a:lnTo>
                    <a:pt x="434" y="74"/>
                  </a:lnTo>
                  <a:lnTo>
                    <a:pt x="437" y="71"/>
                  </a:lnTo>
                  <a:lnTo>
                    <a:pt x="437" y="71"/>
                  </a:lnTo>
                  <a:lnTo>
                    <a:pt x="442" y="67"/>
                  </a:lnTo>
                  <a:lnTo>
                    <a:pt x="452" y="60"/>
                  </a:lnTo>
                  <a:lnTo>
                    <a:pt x="440" y="62"/>
                  </a:lnTo>
                  <a:lnTo>
                    <a:pt x="440" y="62"/>
                  </a:lnTo>
                  <a:lnTo>
                    <a:pt x="434" y="63"/>
                  </a:lnTo>
                  <a:lnTo>
                    <a:pt x="430" y="63"/>
                  </a:lnTo>
                  <a:lnTo>
                    <a:pt x="432" y="67"/>
                  </a:lnTo>
                  <a:lnTo>
                    <a:pt x="434" y="66"/>
                  </a:lnTo>
                  <a:lnTo>
                    <a:pt x="434" y="69"/>
                  </a:lnTo>
                  <a:lnTo>
                    <a:pt x="434" y="69"/>
                  </a:lnTo>
                  <a:lnTo>
                    <a:pt x="441" y="67"/>
                  </a:lnTo>
                  <a:lnTo>
                    <a:pt x="441" y="64"/>
                  </a:lnTo>
                  <a:lnTo>
                    <a:pt x="440" y="63"/>
                  </a:lnTo>
                  <a:lnTo>
                    <a:pt x="440" y="63"/>
                  </a:lnTo>
                  <a:lnTo>
                    <a:pt x="434" y="67"/>
                  </a:lnTo>
                  <a:lnTo>
                    <a:pt x="436" y="70"/>
                  </a:lnTo>
                  <a:lnTo>
                    <a:pt x="438" y="69"/>
                  </a:lnTo>
                  <a:lnTo>
                    <a:pt x="437" y="64"/>
                  </a:lnTo>
                  <a:lnTo>
                    <a:pt x="434" y="66"/>
                  </a:lnTo>
                  <a:lnTo>
                    <a:pt x="434" y="69"/>
                  </a:lnTo>
                  <a:lnTo>
                    <a:pt x="434" y="66"/>
                  </a:lnTo>
                  <a:close/>
                  <a:moveTo>
                    <a:pt x="376" y="44"/>
                  </a:moveTo>
                  <a:lnTo>
                    <a:pt x="373" y="43"/>
                  </a:lnTo>
                  <a:lnTo>
                    <a:pt x="373" y="43"/>
                  </a:lnTo>
                  <a:lnTo>
                    <a:pt x="370" y="48"/>
                  </a:lnTo>
                  <a:lnTo>
                    <a:pt x="369" y="58"/>
                  </a:lnTo>
                  <a:lnTo>
                    <a:pt x="367" y="60"/>
                  </a:lnTo>
                  <a:lnTo>
                    <a:pt x="371" y="60"/>
                  </a:lnTo>
                  <a:lnTo>
                    <a:pt x="371" y="60"/>
                  </a:lnTo>
                  <a:lnTo>
                    <a:pt x="384" y="59"/>
                  </a:lnTo>
                  <a:lnTo>
                    <a:pt x="388" y="58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82" y="48"/>
                  </a:lnTo>
                  <a:lnTo>
                    <a:pt x="378" y="41"/>
                  </a:lnTo>
                  <a:lnTo>
                    <a:pt x="378" y="41"/>
                  </a:lnTo>
                  <a:lnTo>
                    <a:pt x="376" y="41"/>
                  </a:lnTo>
                  <a:lnTo>
                    <a:pt x="374" y="40"/>
                  </a:lnTo>
                  <a:lnTo>
                    <a:pt x="373" y="43"/>
                  </a:lnTo>
                  <a:lnTo>
                    <a:pt x="376" y="44"/>
                  </a:lnTo>
                  <a:lnTo>
                    <a:pt x="376" y="45"/>
                  </a:lnTo>
                  <a:lnTo>
                    <a:pt x="376" y="47"/>
                  </a:lnTo>
                  <a:lnTo>
                    <a:pt x="377" y="44"/>
                  </a:lnTo>
                  <a:lnTo>
                    <a:pt x="374" y="45"/>
                  </a:lnTo>
                  <a:lnTo>
                    <a:pt x="374" y="45"/>
                  </a:lnTo>
                  <a:lnTo>
                    <a:pt x="378" y="51"/>
                  </a:lnTo>
                  <a:lnTo>
                    <a:pt x="381" y="58"/>
                  </a:lnTo>
                  <a:lnTo>
                    <a:pt x="384" y="56"/>
                  </a:lnTo>
                  <a:lnTo>
                    <a:pt x="384" y="54"/>
                  </a:lnTo>
                  <a:lnTo>
                    <a:pt x="384" y="54"/>
                  </a:lnTo>
                  <a:lnTo>
                    <a:pt x="370" y="55"/>
                  </a:lnTo>
                  <a:lnTo>
                    <a:pt x="371" y="58"/>
                  </a:lnTo>
                  <a:lnTo>
                    <a:pt x="374" y="58"/>
                  </a:lnTo>
                  <a:lnTo>
                    <a:pt x="374" y="58"/>
                  </a:lnTo>
                  <a:lnTo>
                    <a:pt x="376" y="51"/>
                  </a:lnTo>
                  <a:lnTo>
                    <a:pt x="378" y="44"/>
                  </a:lnTo>
                  <a:lnTo>
                    <a:pt x="376" y="44"/>
                  </a:lnTo>
                  <a:lnTo>
                    <a:pt x="376" y="45"/>
                  </a:lnTo>
                  <a:lnTo>
                    <a:pt x="376" y="44"/>
                  </a:lnTo>
                  <a:close/>
                  <a:moveTo>
                    <a:pt x="397" y="45"/>
                  </a:moveTo>
                  <a:lnTo>
                    <a:pt x="395" y="47"/>
                  </a:lnTo>
                  <a:lnTo>
                    <a:pt x="395" y="47"/>
                  </a:lnTo>
                  <a:lnTo>
                    <a:pt x="397" y="55"/>
                  </a:lnTo>
                  <a:lnTo>
                    <a:pt x="399" y="56"/>
                  </a:lnTo>
                  <a:lnTo>
                    <a:pt x="400" y="56"/>
                  </a:lnTo>
                  <a:lnTo>
                    <a:pt x="400" y="56"/>
                  </a:lnTo>
                  <a:lnTo>
                    <a:pt x="412" y="55"/>
                  </a:lnTo>
                  <a:lnTo>
                    <a:pt x="412" y="55"/>
                  </a:lnTo>
                  <a:lnTo>
                    <a:pt x="417" y="51"/>
                  </a:lnTo>
                  <a:lnTo>
                    <a:pt x="417" y="51"/>
                  </a:lnTo>
                  <a:lnTo>
                    <a:pt x="417" y="51"/>
                  </a:lnTo>
                  <a:lnTo>
                    <a:pt x="419" y="49"/>
                  </a:lnTo>
                  <a:lnTo>
                    <a:pt x="423" y="45"/>
                  </a:lnTo>
                  <a:lnTo>
                    <a:pt x="392" y="43"/>
                  </a:lnTo>
                  <a:lnTo>
                    <a:pt x="395" y="47"/>
                  </a:lnTo>
                  <a:lnTo>
                    <a:pt x="397" y="45"/>
                  </a:lnTo>
                  <a:lnTo>
                    <a:pt x="396" y="48"/>
                  </a:lnTo>
                  <a:lnTo>
                    <a:pt x="417" y="51"/>
                  </a:lnTo>
                  <a:lnTo>
                    <a:pt x="417" y="48"/>
                  </a:lnTo>
                  <a:lnTo>
                    <a:pt x="415" y="45"/>
                  </a:lnTo>
                  <a:lnTo>
                    <a:pt x="415" y="45"/>
                  </a:lnTo>
                  <a:lnTo>
                    <a:pt x="414" y="47"/>
                  </a:lnTo>
                  <a:lnTo>
                    <a:pt x="410" y="51"/>
                  </a:lnTo>
                  <a:lnTo>
                    <a:pt x="412" y="52"/>
                  </a:lnTo>
                  <a:lnTo>
                    <a:pt x="411" y="49"/>
                  </a:lnTo>
                  <a:lnTo>
                    <a:pt x="411" y="49"/>
                  </a:lnTo>
                  <a:lnTo>
                    <a:pt x="400" y="51"/>
                  </a:lnTo>
                  <a:lnTo>
                    <a:pt x="400" y="54"/>
                  </a:lnTo>
                  <a:lnTo>
                    <a:pt x="403" y="52"/>
                  </a:lnTo>
                  <a:lnTo>
                    <a:pt x="403" y="52"/>
                  </a:lnTo>
                  <a:lnTo>
                    <a:pt x="399" y="44"/>
                  </a:lnTo>
                  <a:lnTo>
                    <a:pt x="397" y="45"/>
                  </a:lnTo>
                  <a:lnTo>
                    <a:pt x="396" y="48"/>
                  </a:lnTo>
                  <a:lnTo>
                    <a:pt x="397" y="45"/>
                  </a:lnTo>
                  <a:close/>
                  <a:moveTo>
                    <a:pt x="459" y="36"/>
                  </a:moveTo>
                  <a:lnTo>
                    <a:pt x="459" y="38"/>
                  </a:lnTo>
                  <a:lnTo>
                    <a:pt x="470" y="40"/>
                  </a:lnTo>
                  <a:lnTo>
                    <a:pt x="471" y="37"/>
                  </a:lnTo>
                  <a:lnTo>
                    <a:pt x="471" y="37"/>
                  </a:lnTo>
                  <a:lnTo>
                    <a:pt x="471" y="34"/>
                  </a:lnTo>
                  <a:lnTo>
                    <a:pt x="471" y="34"/>
                  </a:lnTo>
                  <a:lnTo>
                    <a:pt x="470" y="30"/>
                  </a:lnTo>
                  <a:lnTo>
                    <a:pt x="470" y="29"/>
                  </a:lnTo>
                  <a:lnTo>
                    <a:pt x="467" y="29"/>
                  </a:lnTo>
                  <a:lnTo>
                    <a:pt x="467" y="29"/>
                  </a:lnTo>
                  <a:lnTo>
                    <a:pt x="463" y="30"/>
                  </a:lnTo>
                  <a:lnTo>
                    <a:pt x="457" y="33"/>
                  </a:lnTo>
                  <a:lnTo>
                    <a:pt x="451" y="37"/>
                  </a:lnTo>
                  <a:lnTo>
                    <a:pt x="459" y="38"/>
                  </a:lnTo>
                  <a:lnTo>
                    <a:pt x="459" y="36"/>
                  </a:lnTo>
                  <a:lnTo>
                    <a:pt x="460" y="38"/>
                  </a:lnTo>
                  <a:lnTo>
                    <a:pt x="460" y="38"/>
                  </a:lnTo>
                  <a:lnTo>
                    <a:pt x="468" y="34"/>
                  </a:lnTo>
                  <a:lnTo>
                    <a:pt x="467" y="32"/>
                  </a:lnTo>
                  <a:lnTo>
                    <a:pt x="466" y="33"/>
                  </a:lnTo>
                  <a:lnTo>
                    <a:pt x="466" y="33"/>
                  </a:lnTo>
                  <a:lnTo>
                    <a:pt x="466" y="34"/>
                  </a:lnTo>
                  <a:lnTo>
                    <a:pt x="466" y="34"/>
                  </a:lnTo>
                  <a:lnTo>
                    <a:pt x="466" y="36"/>
                  </a:lnTo>
                  <a:lnTo>
                    <a:pt x="468" y="37"/>
                  </a:lnTo>
                  <a:lnTo>
                    <a:pt x="468" y="34"/>
                  </a:lnTo>
                  <a:lnTo>
                    <a:pt x="459" y="33"/>
                  </a:lnTo>
                  <a:lnTo>
                    <a:pt x="459" y="36"/>
                  </a:lnTo>
                  <a:lnTo>
                    <a:pt x="460" y="38"/>
                  </a:lnTo>
                  <a:lnTo>
                    <a:pt x="459" y="36"/>
                  </a:lnTo>
                  <a:close/>
                </a:path>
              </a:pathLst>
            </a:custGeom>
            <a:solidFill>
              <a:srgbClr val="409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Freeform 392"/>
            <p:cNvSpPr>
              <a:spLocks noEditPoints="1"/>
            </p:cNvSpPr>
            <p:nvPr/>
          </p:nvSpPr>
          <p:spPr bwMode="auto">
            <a:xfrm>
              <a:off x="4945063" y="4803775"/>
              <a:ext cx="1595438" cy="312738"/>
            </a:xfrm>
            <a:custGeom>
              <a:avLst/>
              <a:gdLst>
                <a:gd name="T0" fmla="*/ 148 w 1005"/>
                <a:gd name="T1" fmla="*/ 155 h 197"/>
                <a:gd name="T2" fmla="*/ 73 w 1005"/>
                <a:gd name="T3" fmla="*/ 164 h 197"/>
                <a:gd name="T4" fmla="*/ 27 w 1005"/>
                <a:gd name="T5" fmla="*/ 163 h 197"/>
                <a:gd name="T6" fmla="*/ 4 w 1005"/>
                <a:gd name="T7" fmla="*/ 80 h 197"/>
                <a:gd name="T8" fmla="*/ 21 w 1005"/>
                <a:gd name="T9" fmla="*/ 117 h 197"/>
                <a:gd name="T10" fmla="*/ 77 w 1005"/>
                <a:gd name="T11" fmla="*/ 30 h 197"/>
                <a:gd name="T12" fmla="*/ 161 w 1005"/>
                <a:gd name="T13" fmla="*/ 39 h 197"/>
                <a:gd name="T14" fmla="*/ 206 w 1005"/>
                <a:gd name="T15" fmla="*/ 86 h 197"/>
                <a:gd name="T16" fmla="*/ 371 w 1005"/>
                <a:gd name="T17" fmla="*/ 17 h 197"/>
                <a:gd name="T18" fmla="*/ 479 w 1005"/>
                <a:gd name="T19" fmla="*/ 15 h 197"/>
                <a:gd name="T20" fmla="*/ 668 w 1005"/>
                <a:gd name="T21" fmla="*/ 63 h 197"/>
                <a:gd name="T22" fmla="*/ 885 w 1005"/>
                <a:gd name="T23" fmla="*/ 118 h 197"/>
                <a:gd name="T24" fmla="*/ 976 w 1005"/>
                <a:gd name="T25" fmla="*/ 141 h 197"/>
                <a:gd name="T26" fmla="*/ 866 w 1005"/>
                <a:gd name="T27" fmla="*/ 97 h 197"/>
                <a:gd name="T28" fmla="*/ 766 w 1005"/>
                <a:gd name="T29" fmla="*/ 134 h 197"/>
                <a:gd name="T30" fmla="*/ 500 w 1005"/>
                <a:gd name="T31" fmla="*/ 179 h 197"/>
                <a:gd name="T32" fmla="*/ 361 w 1005"/>
                <a:gd name="T33" fmla="*/ 188 h 197"/>
                <a:gd name="T34" fmla="*/ 305 w 1005"/>
                <a:gd name="T35" fmla="*/ 141 h 197"/>
                <a:gd name="T36" fmla="*/ 264 w 1005"/>
                <a:gd name="T37" fmla="*/ 185 h 197"/>
                <a:gd name="T38" fmla="*/ 210 w 1005"/>
                <a:gd name="T39" fmla="*/ 181 h 197"/>
                <a:gd name="T40" fmla="*/ 183 w 1005"/>
                <a:gd name="T41" fmla="*/ 168 h 197"/>
                <a:gd name="T42" fmla="*/ 444 w 1005"/>
                <a:gd name="T43" fmla="*/ 130 h 197"/>
                <a:gd name="T44" fmla="*/ 392 w 1005"/>
                <a:gd name="T45" fmla="*/ 149 h 197"/>
                <a:gd name="T46" fmla="*/ 55 w 1005"/>
                <a:gd name="T47" fmla="*/ 163 h 197"/>
                <a:gd name="T48" fmla="*/ 507 w 1005"/>
                <a:gd name="T49" fmla="*/ 162 h 197"/>
                <a:gd name="T50" fmla="*/ 374 w 1005"/>
                <a:gd name="T51" fmla="*/ 142 h 197"/>
                <a:gd name="T52" fmla="*/ 232 w 1005"/>
                <a:gd name="T53" fmla="*/ 127 h 197"/>
                <a:gd name="T54" fmla="*/ 163 w 1005"/>
                <a:gd name="T55" fmla="*/ 145 h 197"/>
                <a:gd name="T56" fmla="*/ 187 w 1005"/>
                <a:gd name="T57" fmla="*/ 100 h 197"/>
                <a:gd name="T58" fmla="*/ 352 w 1005"/>
                <a:gd name="T59" fmla="*/ 134 h 197"/>
                <a:gd name="T60" fmla="*/ 337 w 1005"/>
                <a:gd name="T61" fmla="*/ 93 h 197"/>
                <a:gd name="T62" fmla="*/ 275 w 1005"/>
                <a:gd name="T63" fmla="*/ 137 h 197"/>
                <a:gd name="T64" fmla="*/ 426 w 1005"/>
                <a:gd name="T65" fmla="*/ 125 h 197"/>
                <a:gd name="T66" fmla="*/ 382 w 1005"/>
                <a:gd name="T67" fmla="*/ 129 h 197"/>
                <a:gd name="T68" fmla="*/ 400 w 1005"/>
                <a:gd name="T69" fmla="*/ 93 h 197"/>
                <a:gd name="T70" fmla="*/ 549 w 1005"/>
                <a:gd name="T71" fmla="*/ 125 h 197"/>
                <a:gd name="T72" fmla="*/ 490 w 1005"/>
                <a:gd name="T73" fmla="*/ 48 h 197"/>
                <a:gd name="T74" fmla="*/ 572 w 1005"/>
                <a:gd name="T75" fmla="*/ 114 h 197"/>
                <a:gd name="T76" fmla="*/ 103 w 1005"/>
                <a:gd name="T77" fmla="*/ 125 h 197"/>
                <a:gd name="T78" fmla="*/ 96 w 1005"/>
                <a:gd name="T79" fmla="*/ 40 h 197"/>
                <a:gd name="T80" fmla="*/ 53 w 1005"/>
                <a:gd name="T81" fmla="*/ 121 h 197"/>
                <a:gd name="T82" fmla="*/ 94 w 1005"/>
                <a:gd name="T83" fmla="*/ 50 h 197"/>
                <a:gd name="T84" fmla="*/ 298 w 1005"/>
                <a:gd name="T85" fmla="*/ 121 h 197"/>
                <a:gd name="T86" fmla="*/ 275 w 1005"/>
                <a:gd name="T87" fmla="*/ 80 h 197"/>
                <a:gd name="T88" fmla="*/ 283 w 1005"/>
                <a:gd name="T89" fmla="*/ 111 h 197"/>
                <a:gd name="T90" fmla="*/ 245 w 1005"/>
                <a:gd name="T91" fmla="*/ 111 h 197"/>
                <a:gd name="T92" fmla="*/ 175 w 1005"/>
                <a:gd name="T93" fmla="*/ 91 h 197"/>
                <a:gd name="T94" fmla="*/ 163 w 1005"/>
                <a:gd name="T95" fmla="*/ 55 h 197"/>
                <a:gd name="T96" fmla="*/ 599 w 1005"/>
                <a:gd name="T97" fmla="*/ 96 h 197"/>
                <a:gd name="T98" fmla="*/ 639 w 1005"/>
                <a:gd name="T99" fmla="*/ 96 h 197"/>
                <a:gd name="T100" fmla="*/ 367 w 1005"/>
                <a:gd name="T101" fmla="*/ 99 h 197"/>
                <a:gd name="T102" fmla="*/ 924 w 1005"/>
                <a:gd name="T103" fmla="*/ 52 h 197"/>
                <a:gd name="T104" fmla="*/ 475 w 1005"/>
                <a:gd name="T105" fmla="*/ 62 h 197"/>
                <a:gd name="T106" fmla="*/ 503 w 1005"/>
                <a:gd name="T107" fmla="*/ 106 h 197"/>
                <a:gd name="T108" fmla="*/ 786 w 1005"/>
                <a:gd name="T109" fmla="*/ 89 h 197"/>
                <a:gd name="T110" fmla="*/ 709 w 1005"/>
                <a:gd name="T111" fmla="*/ 70 h 197"/>
                <a:gd name="T112" fmla="*/ 109 w 1005"/>
                <a:gd name="T113" fmla="*/ 56 h 197"/>
                <a:gd name="T114" fmla="*/ 113 w 1005"/>
                <a:gd name="T115" fmla="*/ 55 h 197"/>
                <a:gd name="T116" fmla="*/ 260 w 1005"/>
                <a:gd name="T117" fmla="*/ 66 h 197"/>
                <a:gd name="T118" fmla="*/ 234 w 1005"/>
                <a:gd name="T119" fmla="*/ 59 h 197"/>
                <a:gd name="T120" fmla="*/ 305 w 1005"/>
                <a:gd name="T121" fmla="*/ 44 h 197"/>
                <a:gd name="T122" fmla="*/ 432 w 1005"/>
                <a:gd name="T123" fmla="*/ 58 h 197"/>
                <a:gd name="T124" fmla="*/ 399 w 1005"/>
                <a:gd name="T125" fmla="*/ 4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5" h="197">
                  <a:moveTo>
                    <a:pt x="209" y="197"/>
                  </a:moveTo>
                  <a:lnTo>
                    <a:pt x="209" y="197"/>
                  </a:lnTo>
                  <a:lnTo>
                    <a:pt x="199" y="196"/>
                  </a:lnTo>
                  <a:lnTo>
                    <a:pt x="191" y="194"/>
                  </a:lnTo>
                  <a:lnTo>
                    <a:pt x="184" y="192"/>
                  </a:lnTo>
                  <a:lnTo>
                    <a:pt x="179" y="188"/>
                  </a:lnTo>
                  <a:lnTo>
                    <a:pt x="175" y="185"/>
                  </a:lnTo>
                  <a:lnTo>
                    <a:pt x="171" y="181"/>
                  </a:lnTo>
                  <a:lnTo>
                    <a:pt x="167" y="172"/>
                  </a:lnTo>
                  <a:lnTo>
                    <a:pt x="167" y="172"/>
                  </a:lnTo>
                  <a:lnTo>
                    <a:pt x="165" y="164"/>
                  </a:lnTo>
                  <a:lnTo>
                    <a:pt x="165" y="164"/>
                  </a:lnTo>
                  <a:lnTo>
                    <a:pt x="156" y="160"/>
                  </a:lnTo>
                  <a:lnTo>
                    <a:pt x="148" y="155"/>
                  </a:lnTo>
                  <a:lnTo>
                    <a:pt x="142" y="148"/>
                  </a:lnTo>
                  <a:lnTo>
                    <a:pt x="137" y="140"/>
                  </a:lnTo>
                  <a:lnTo>
                    <a:pt x="137" y="140"/>
                  </a:lnTo>
                  <a:lnTo>
                    <a:pt x="122" y="141"/>
                  </a:lnTo>
                  <a:lnTo>
                    <a:pt x="103" y="141"/>
                  </a:lnTo>
                  <a:lnTo>
                    <a:pt x="103" y="141"/>
                  </a:lnTo>
                  <a:lnTo>
                    <a:pt x="89" y="141"/>
                  </a:lnTo>
                  <a:lnTo>
                    <a:pt x="79" y="144"/>
                  </a:lnTo>
                  <a:lnTo>
                    <a:pt x="74" y="145"/>
                  </a:lnTo>
                  <a:lnTo>
                    <a:pt x="73" y="148"/>
                  </a:lnTo>
                  <a:lnTo>
                    <a:pt x="73" y="148"/>
                  </a:lnTo>
                  <a:lnTo>
                    <a:pt x="71" y="152"/>
                  </a:lnTo>
                  <a:lnTo>
                    <a:pt x="71" y="156"/>
                  </a:lnTo>
                  <a:lnTo>
                    <a:pt x="73" y="164"/>
                  </a:lnTo>
                  <a:lnTo>
                    <a:pt x="73" y="164"/>
                  </a:lnTo>
                  <a:lnTo>
                    <a:pt x="74" y="168"/>
                  </a:lnTo>
                  <a:lnTo>
                    <a:pt x="74" y="174"/>
                  </a:lnTo>
                  <a:lnTo>
                    <a:pt x="74" y="178"/>
                  </a:lnTo>
                  <a:lnTo>
                    <a:pt x="71" y="182"/>
                  </a:lnTo>
                  <a:lnTo>
                    <a:pt x="71" y="182"/>
                  </a:lnTo>
                  <a:lnTo>
                    <a:pt x="68" y="183"/>
                  </a:lnTo>
                  <a:lnTo>
                    <a:pt x="66" y="183"/>
                  </a:lnTo>
                  <a:lnTo>
                    <a:pt x="59" y="183"/>
                  </a:lnTo>
                  <a:lnTo>
                    <a:pt x="52" y="181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34" y="170"/>
                  </a:lnTo>
                  <a:lnTo>
                    <a:pt x="27" y="163"/>
                  </a:lnTo>
                  <a:lnTo>
                    <a:pt x="22" y="155"/>
                  </a:lnTo>
                  <a:lnTo>
                    <a:pt x="19" y="148"/>
                  </a:lnTo>
                  <a:lnTo>
                    <a:pt x="19" y="148"/>
                  </a:lnTo>
                  <a:lnTo>
                    <a:pt x="18" y="141"/>
                  </a:lnTo>
                  <a:lnTo>
                    <a:pt x="19" y="136"/>
                  </a:lnTo>
                  <a:lnTo>
                    <a:pt x="19" y="136"/>
                  </a:lnTo>
                  <a:lnTo>
                    <a:pt x="12" y="132"/>
                  </a:lnTo>
                  <a:lnTo>
                    <a:pt x="7" y="126"/>
                  </a:lnTo>
                  <a:lnTo>
                    <a:pt x="7" y="126"/>
                  </a:lnTo>
                  <a:lnTo>
                    <a:pt x="4" y="121"/>
                  </a:lnTo>
                  <a:lnTo>
                    <a:pt x="2" y="114"/>
                  </a:lnTo>
                  <a:lnTo>
                    <a:pt x="0" y="106"/>
                  </a:lnTo>
                  <a:lnTo>
                    <a:pt x="2" y="97"/>
                  </a:lnTo>
                  <a:lnTo>
                    <a:pt x="4" y="80"/>
                  </a:lnTo>
                  <a:lnTo>
                    <a:pt x="11" y="61"/>
                  </a:lnTo>
                  <a:lnTo>
                    <a:pt x="18" y="44"/>
                  </a:lnTo>
                  <a:lnTo>
                    <a:pt x="26" y="29"/>
                  </a:lnTo>
                  <a:lnTo>
                    <a:pt x="36" y="13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36" y="47"/>
                  </a:lnTo>
                  <a:lnTo>
                    <a:pt x="29" y="61"/>
                  </a:lnTo>
                  <a:lnTo>
                    <a:pt x="23" y="74"/>
                  </a:lnTo>
                  <a:lnTo>
                    <a:pt x="19" y="88"/>
                  </a:lnTo>
                  <a:lnTo>
                    <a:pt x="17" y="99"/>
                  </a:lnTo>
                  <a:lnTo>
                    <a:pt x="18" y="110"/>
                  </a:lnTo>
                  <a:lnTo>
                    <a:pt x="18" y="114"/>
                  </a:lnTo>
                  <a:lnTo>
                    <a:pt x="21" y="117"/>
                  </a:lnTo>
                  <a:lnTo>
                    <a:pt x="21" y="117"/>
                  </a:lnTo>
                  <a:lnTo>
                    <a:pt x="23" y="119"/>
                  </a:lnTo>
                  <a:lnTo>
                    <a:pt x="23" y="119"/>
                  </a:lnTo>
                  <a:lnTo>
                    <a:pt x="27" y="111"/>
                  </a:lnTo>
                  <a:lnTo>
                    <a:pt x="32" y="101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56" y="63"/>
                  </a:lnTo>
                  <a:lnTo>
                    <a:pt x="63" y="54"/>
                  </a:lnTo>
                  <a:lnTo>
                    <a:pt x="67" y="44"/>
                  </a:lnTo>
                  <a:lnTo>
                    <a:pt x="67" y="44"/>
                  </a:lnTo>
                  <a:lnTo>
                    <a:pt x="70" y="39"/>
                  </a:lnTo>
                  <a:lnTo>
                    <a:pt x="74" y="35"/>
                  </a:lnTo>
                  <a:lnTo>
                    <a:pt x="77" y="30"/>
                  </a:lnTo>
                  <a:lnTo>
                    <a:pt x="82" y="28"/>
                  </a:lnTo>
                  <a:lnTo>
                    <a:pt x="86" y="25"/>
                  </a:lnTo>
                  <a:lnTo>
                    <a:pt x="92" y="24"/>
                  </a:lnTo>
                  <a:lnTo>
                    <a:pt x="97" y="24"/>
                  </a:lnTo>
                  <a:lnTo>
                    <a:pt x="103" y="25"/>
                  </a:lnTo>
                  <a:lnTo>
                    <a:pt x="103" y="25"/>
                  </a:lnTo>
                  <a:lnTo>
                    <a:pt x="109" y="26"/>
                  </a:lnTo>
                  <a:lnTo>
                    <a:pt x="116" y="29"/>
                  </a:lnTo>
                  <a:lnTo>
                    <a:pt x="122" y="33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39" y="39"/>
                  </a:lnTo>
                  <a:lnTo>
                    <a:pt x="139" y="39"/>
                  </a:lnTo>
                  <a:lnTo>
                    <a:pt x="161" y="39"/>
                  </a:lnTo>
                  <a:lnTo>
                    <a:pt x="161" y="39"/>
                  </a:lnTo>
                  <a:lnTo>
                    <a:pt x="171" y="39"/>
                  </a:lnTo>
                  <a:lnTo>
                    <a:pt x="179" y="40"/>
                  </a:lnTo>
                  <a:lnTo>
                    <a:pt x="187" y="44"/>
                  </a:lnTo>
                  <a:lnTo>
                    <a:pt x="194" y="48"/>
                  </a:lnTo>
                  <a:lnTo>
                    <a:pt x="199" y="52"/>
                  </a:lnTo>
                  <a:lnTo>
                    <a:pt x="204" y="58"/>
                  </a:lnTo>
                  <a:lnTo>
                    <a:pt x="208" y="63"/>
                  </a:lnTo>
                  <a:lnTo>
                    <a:pt x="209" y="70"/>
                  </a:lnTo>
                  <a:lnTo>
                    <a:pt x="209" y="70"/>
                  </a:lnTo>
                  <a:lnTo>
                    <a:pt x="209" y="74"/>
                  </a:lnTo>
                  <a:lnTo>
                    <a:pt x="209" y="80"/>
                  </a:lnTo>
                  <a:lnTo>
                    <a:pt x="208" y="84"/>
                  </a:lnTo>
                  <a:lnTo>
                    <a:pt x="206" y="86"/>
                  </a:lnTo>
                  <a:lnTo>
                    <a:pt x="206" y="86"/>
                  </a:lnTo>
                  <a:lnTo>
                    <a:pt x="210" y="89"/>
                  </a:lnTo>
                  <a:lnTo>
                    <a:pt x="216" y="91"/>
                  </a:lnTo>
                  <a:lnTo>
                    <a:pt x="216" y="91"/>
                  </a:lnTo>
                  <a:lnTo>
                    <a:pt x="223" y="86"/>
                  </a:lnTo>
                  <a:lnTo>
                    <a:pt x="230" y="82"/>
                  </a:lnTo>
                  <a:lnTo>
                    <a:pt x="230" y="82"/>
                  </a:lnTo>
                  <a:lnTo>
                    <a:pt x="221" y="80"/>
                  </a:lnTo>
                  <a:lnTo>
                    <a:pt x="217" y="78"/>
                  </a:lnTo>
                  <a:lnTo>
                    <a:pt x="204" y="0"/>
                  </a:lnTo>
                  <a:lnTo>
                    <a:pt x="367" y="18"/>
                  </a:lnTo>
                  <a:lnTo>
                    <a:pt x="367" y="18"/>
                  </a:lnTo>
                  <a:lnTo>
                    <a:pt x="367" y="18"/>
                  </a:lnTo>
                  <a:lnTo>
                    <a:pt x="371" y="17"/>
                  </a:lnTo>
                  <a:lnTo>
                    <a:pt x="376" y="17"/>
                  </a:lnTo>
                  <a:lnTo>
                    <a:pt x="378" y="18"/>
                  </a:lnTo>
                  <a:lnTo>
                    <a:pt x="382" y="20"/>
                  </a:lnTo>
                  <a:lnTo>
                    <a:pt x="432" y="25"/>
                  </a:lnTo>
                  <a:lnTo>
                    <a:pt x="432" y="25"/>
                  </a:lnTo>
                  <a:lnTo>
                    <a:pt x="441" y="18"/>
                  </a:lnTo>
                  <a:lnTo>
                    <a:pt x="451" y="13"/>
                  </a:lnTo>
                  <a:lnTo>
                    <a:pt x="459" y="9"/>
                  </a:lnTo>
                  <a:lnTo>
                    <a:pt x="467" y="7"/>
                  </a:lnTo>
                  <a:lnTo>
                    <a:pt x="467" y="7"/>
                  </a:lnTo>
                  <a:lnTo>
                    <a:pt x="474" y="9"/>
                  </a:lnTo>
                  <a:lnTo>
                    <a:pt x="477" y="11"/>
                  </a:lnTo>
                  <a:lnTo>
                    <a:pt x="477" y="11"/>
                  </a:lnTo>
                  <a:lnTo>
                    <a:pt x="479" y="15"/>
                  </a:lnTo>
                  <a:lnTo>
                    <a:pt x="482" y="21"/>
                  </a:lnTo>
                  <a:lnTo>
                    <a:pt x="482" y="25"/>
                  </a:lnTo>
                  <a:lnTo>
                    <a:pt x="482" y="30"/>
                  </a:lnTo>
                  <a:lnTo>
                    <a:pt x="494" y="32"/>
                  </a:lnTo>
                  <a:lnTo>
                    <a:pt x="494" y="32"/>
                  </a:lnTo>
                  <a:lnTo>
                    <a:pt x="587" y="63"/>
                  </a:lnTo>
                  <a:lnTo>
                    <a:pt x="628" y="76"/>
                  </a:lnTo>
                  <a:lnTo>
                    <a:pt x="642" y="80"/>
                  </a:lnTo>
                  <a:lnTo>
                    <a:pt x="649" y="81"/>
                  </a:lnTo>
                  <a:lnTo>
                    <a:pt x="649" y="81"/>
                  </a:lnTo>
                  <a:lnTo>
                    <a:pt x="672" y="82"/>
                  </a:lnTo>
                  <a:lnTo>
                    <a:pt x="672" y="82"/>
                  </a:lnTo>
                  <a:lnTo>
                    <a:pt x="669" y="73"/>
                  </a:lnTo>
                  <a:lnTo>
                    <a:pt x="668" y="63"/>
                  </a:lnTo>
                  <a:lnTo>
                    <a:pt x="669" y="55"/>
                  </a:lnTo>
                  <a:lnTo>
                    <a:pt x="676" y="29"/>
                  </a:lnTo>
                  <a:lnTo>
                    <a:pt x="684" y="55"/>
                  </a:lnTo>
                  <a:lnTo>
                    <a:pt x="684" y="55"/>
                  </a:lnTo>
                  <a:lnTo>
                    <a:pt x="694" y="81"/>
                  </a:lnTo>
                  <a:lnTo>
                    <a:pt x="681" y="20"/>
                  </a:lnTo>
                  <a:lnTo>
                    <a:pt x="747" y="14"/>
                  </a:lnTo>
                  <a:lnTo>
                    <a:pt x="781" y="20"/>
                  </a:lnTo>
                  <a:lnTo>
                    <a:pt x="851" y="73"/>
                  </a:lnTo>
                  <a:lnTo>
                    <a:pt x="829" y="89"/>
                  </a:lnTo>
                  <a:lnTo>
                    <a:pt x="859" y="81"/>
                  </a:lnTo>
                  <a:lnTo>
                    <a:pt x="859" y="54"/>
                  </a:lnTo>
                  <a:lnTo>
                    <a:pt x="875" y="54"/>
                  </a:lnTo>
                  <a:lnTo>
                    <a:pt x="885" y="118"/>
                  </a:lnTo>
                  <a:lnTo>
                    <a:pt x="885" y="118"/>
                  </a:lnTo>
                  <a:lnTo>
                    <a:pt x="893" y="118"/>
                  </a:lnTo>
                  <a:lnTo>
                    <a:pt x="893" y="118"/>
                  </a:lnTo>
                  <a:lnTo>
                    <a:pt x="907" y="119"/>
                  </a:lnTo>
                  <a:lnTo>
                    <a:pt x="907" y="119"/>
                  </a:lnTo>
                  <a:lnTo>
                    <a:pt x="923" y="117"/>
                  </a:lnTo>
                  <a:lnTo>
                    <a:pt x="941" y="114"/>
                  </a:lnTo>
                  <a:lnTo>
                    <a:pt x="874" y="0"/>
                  </a:lnTo>
                  <a:lnTo>
                    <a:pt x="969" y="63"/>
                  </a:lnTo>
                  <a:lnTo>
                    <a:pt x="982" y="119"/>
                  </a:lnTo>
                  <a:lnTo>
                    <a:pt x="975" y="122"/>
                  </a:lnTo>
                  <a:lnTo>
                    <a:pt x="975" y="122"/>
                  </a:lnTo>
                  <a:lnTo>
                    <a:pt x="967" y="123"/>
                  </a:lnTo>
                  <a:lnTo>
                    <a:pt x="976" y="141"/>
                  </a:lnTo>
                  <a:lnTo>
                    <a:pt x="1005" y="141"/>
                  </a:lnTo>
                  <a:lnTo>
                    <a:pt x="1005" y="157"/>
                  </a:lnTo>
                  <a:lnTo>
                    <a:pt x="968" y="157"/>
                  </a:lnTo>
                  <a:lnTo>
                    <a:pt x="950" y="127"/>
                  </a:lnTo>
                  <a:lnTo>
                    <a:pt x="950" y="127"/>
                  </a:lnTo>
                  <a:lnTo>
                    <a:pt x="927" y="133"/>
                  </a:lnTo>
                  <a:lnTo>
                    <a:pt x="907" y="136"/>
                  </a:lnTo>
                  <a:lnTo>
                    <a:pt x="907" y="136"/>
                  </a:lnTo>
                  <a:lnTo>
                    <a:pt x="892" y="134"/>
                  </a:lnTo>
                  <a:lnTo>
                    <a:pt x="892" y="134"/>
                  </a:lnTo>
                  <a:lnTo>
                    <a:pt x="878" y="133"/>
                  </a:lnTo>
                  <a:lnTo>
                    <a:pt x="872" y="130"/>
                  </a:lnTo>
                  <a:lnTo>
                    <a:pt x="870" y="129"/>
                  </a:lnTo>
                  <a:lnTo>
                    <a:pt x="866" y="97"/>
                  </a:lnTo>
                  <a:lnTo>
                    <a:pt x="823" y="107"/>
                  </a:lnTo>
                  <a:lnTo>
                    <a:pt x="823" y="108"/>
                  </a:lnTo>
                  <a:lnTo>
                    <a:pt x="826" y="112"/>
                  </a:lnTo>
                  <a:lnTo>
                    <a:pt x="823" y="117"/>
                  </a:lnTo>
                  <a:lnTo>
                    <a:pt x="823" y="117"/>
                  </a:lnTo>
                  <a:lnTo>
                    <a:pt x="822" y="119"/>
                  </a:lnTo>
                  <a:lnTo>
                    <a:pt x="815" y="121"/>
                  </a:lnTo>
                  <a:lnTo>
                    <a:pt x="815" y="121"/>
                  </a:lnTo>
                  <a:lnTo>
                    <a:pt x="815" y="121"/>
                  </a:lnTo>
                  <a:lnTo>
                    <a:pt x="815" y="121"/>
                  </a:lnTo>
                  <a:lnTo>
                    <a:pt x="803" y="121"/>
                  </a:lnTo>
                  <a:lnTo>
                    <a:pt x="800" y="142"/>
                  </a:lnTo>
                  <a:lnTo>
                    <a:pt x="774" y="129"/>
                  </a:lnTo>
                  <a:lnTo>
                    <a:pt x="766" y="134"/>
                  </a:lnTo>
                  <a:lnTo>
                    <a:pt x="716" y="137"/>
                  </a:lnTo>
                  <a:lnTo>
                    <a:pt x="716" y="137"/>
                  </a:lnTo>
                  <a:lnTo>
                    <a:pt x="711" y="138"/>
                  </a:lnTo>
                  <a:lnTo>
                    <a:pt x="707" y="138"/>
                  </a:lnTo>
                  <a:lnTo>
                    <a:pt x="707" y="138"/>
                  </a:lnTo>
                  <a:lnTo>
                    <a:pt x="612" y="142"/>
                  </a:lnTo>
                  <a:lnTo>
                    <a:pt x="612" y="142"/>
                  </a:lnTo>
                  <a:lnTo>
                    <a:pt x="604" y="147"/>
                  </a:lnTo>
                  <a:lnTo>
                    <a:pt x="604" y="147"/>
                  </a:lnTo>
                  <a:lnTo>
                    <a:pt x="587" y="153"/>
                  </a:lnTo>
                  <a:lnTo>
                    <a:pt x="565" y="162"/>
                  </a:lnTo>
                  <a:lnTo>
                    <a:pt x="537" y="170"/>
                  </a:lnTo>
                  <a:lnTo>
                    <a:pt x="500" y="179"/>
                  </a:lnTo>
                  <a:lnTo>
                    <a:pt x="500" y="179"/>
                  </a:lnTo>
                  <a:lnTo>
                    <a:pt x="477" y="185"/>
                  </a:lnTo>
                  <a:lnTo>
                    <a:pt x="470" y="185"/>
                  </a:lnTo>
                  <a:lnTo>
                    <a:pt x="464" y="183"/>
                  </a:lnTo>
                  <a:lnTo>
                    <a:pt x="464" y="183"/>
                  </a:lnTo>
                  <a:lnTo>
                    <a:pt x="441" y="186"/>
                  </a:lnTo>
                  <a:lnTo>
                    <a:pt x="422" y="190"/>
                  </a:lnTo>
                  <a:lnTo>
                    <a:pt x="422" y="190"/>
                  </a:lnTo>
                  <a:lnTo>
                    <a:pt x="404" y="193"/>
                  </a:lnTo>
                  <a:lnTo>
                    <a:pt x="388" y="194"/>
                  </a:lnTo>
                  <a:lnTo>
                    <a:pt x="381" y="194"/>
                  </a:lnTo>
                  <a:lnTo>
                    <a:pt x="374" y="193"/>
                  </a:lnTo>
                  <a:lnTo>
                    <a:pt x="367" y="190"/>
                  </a:lnTo>
                  <a:lnTo>
                    <a:pt x="361" y="188"/>
                  </a:lnTo>
                  <a:lnTo>
                    <a:pt x="361" y="188"/>
                  </a:lnTo>
                  <a:lnTo>
                    <a:pt x="356" y="185"/>
                  </a:lnTo>
                  <a:lnTo>
                    <a:pt x="354" y="182"/>
                  </a:lnTo>
                  <a:lnTo>
                    <a:pt x="352" y="178"/>
                  </a:lnTo>
                  <a:lnTo>
                    <a:pt x="352" y="174"/>
                  </a:lnTo>
                  <a:lnTo>
                    <a:pt x="352" y="174"/>
                  </a:lnTo>
                  <a:lnTo>
                    <a:pt x="354" y="167"/>
                  </a:lnTo>
                  <a:lnTo>
                    <a:pt x="354" y="167"/>
                  </a:lnTo>
                  <a:lnTo>
                    <a:pt x="351" y="167"/>
                  </a:lnTo>
                  <a:lnTo>
                    <a:pt x="347" y="164"/>
                  </a:lnTo>
                  <a:lnTo>
                    <a:pt x="347" y="164"/>
                  </a:lnTo>
                  <a:lnTo>
                    <a:pt x="341" y="159"/>
                  </a:lnTo>
                  <a:lnTo>
                    <a:pt x="332" y="153"/>
                  </a:lnTo>
                  <a:lnTo>
                    <a:pt x="320" y="147"/>
                  </a:lnTo>
                  <a:lnTo>
                    <a:pt x="305" y="141"/>
                  </a:lnTo>
                  <a:lnTo>
                    <a:pt x="305" y="141"/>
                  </a:lnTo>
                  <a:lnTo>
                    <a:pt x="302" y="140"/>
                  </a:lnTo>
                  <a:lnTo>
                    <a:pt x="302" y="140"/>
                  </a:lnTo>
                  <a:lnTo>
                    <a:pt x="288" y="148"/>
                  </a:lnTo>
                  <a:lnTo>
                    <a:pt x="280" y="152"/>
                  </a:lnTo>
                  <a:lnTo>
                    <a:pt x="270" y="156"/>
                  </a:lnTo>
                  <a:lnTo>
                    <a:pt x="270" y="156"/>
                  </a:lnTo>
                  <a:lnTo>
                    <a:pt x="272" y="162"/>
                  </a:lnTo>
                  <a:lnTo>
                    <a:pt x="273" y="167"/>
                  </a:lnTo>
                  <a:lnTo>
                    <a:pt x="272" y="171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8" y="181"/>
                  </a:lnTo>
                  <a:lnTo>
                    <a:pt x="264" y="185"/>
                  </a:lnTo>
                  <a:lnTo>
                    <a:pt x="258" y="189"/>
                  </a:lnTo>
                  <a:lnTo>
                    <a:pt x="251" y="192"/>
                  </a:lnTo>
                  <a:lnTo>
                    <a:pt x="243" y="193"/>
                  </a:lnTo>
                  <a:lnTo>
                    <a:pt x="234" y="196"/>
                  </a:lnTo>
                  <a:lnTo>
                    <a:pt x="210" y="197"/>
                  </a:lnTo>
                  <a:lnTo>
                    <a:pt x="209" y="197"/>
                  </a:lnTo>
                  <a:close/>
                  <a:moveTo>
                    <a:pt x="183" y="168"/>
                  </a:moveTo>
                  <a:lnTo>
                    <a:pt x="183" y="168"/>
                  </a:lnTo>
                  <a:lnTo>
                    <a:pt x="186" y="174"/>
                  </a:lnTo>
                  <a:lnTo>
                    <a:pt x="191" y="177"/>
                  </a:lnTo>
                  <a:lnTo>
                    <a:pt x="199" y="179"/>
                  </a:lnTo>
                  <a:lnTo>
                    <a:pt x="209" y="181"/>
                  </a:lnTo>
                  <a:lnTo>
                    <a:pt x="210" y="181"/>
                  </a:lnTo>
                  <a:lnTo>
                    <a:pt x="210" y="181"/>
                  </a:lnTo>
                  <a:lnTo>
                    <a:pt x="232" y="179"/>
                  </a:lnTo>
                  <a:lnTo>
                    <a:pt x="246" y="177"/>
                  </a:lnTo>
                  <a:lnTo>
                    <a:pt x="253" y="172"/>
                  </a:lnTo>
                  <a:lnTo>
                    <a:pt x="255" y="170"/>
                  </a:lnTo>
                  <a:lnTo>
                    <a:pt x="255" y="170"/>
                  </a:lnTo>
                  <a:lnTo>
                    <a:pt x="257" y="166"/>
                  </a:lnTo>
                  <a:lnTo>
                    <a:pt x="255" y="160"/>
                  </a:lnTo>
                  <a:lnTo>
                    <a:pt x="255" y="160"/>
                  </a:lnTo>
                  <a:lnTo>
                    <a:pt x="238" y="164"/>
                  </a:lnTo>
                  <a:lnTo>
                    <a:pt x="217" y="167"/>
                  </a:lnTo>
                  <a:lnTo>
                    <a:pt x="217" y="167"/>
                  </a:lnTo>
                  <a:lnTo>
                    <a:pt x="198" y="168"/>
                  </a:lnTo>
                  <a:lnTo>
                    <a:pt x="183" y="168"/>
                  </a:lnTo>
                  <a:lnTo>
                    <a:pt x="183" y="168"/>
                  </a:lnTo>
                  <a:close/>
                  <a:moveTo>
                    <a:pt x="369" y="174"/>
                  </a:moveTo>
                  <a:lnTo>
                    <a:pt x="369" y="174"/>
                  </a:lnTo>
                  <a:lnTo>
                    <a:pt x="373" y="175"/>
                  </a:lnTo>
                  <a:lnTo>
                    <a:pt x="378" y="178"/>
                  </a:lnTo>
                  <a:lnTo>
                    <a:pt x="389" y="178"/>
                  </a:lnTo>
                  <a:lnTo>
                    <a:pt x="403" y="177"/>
                  </a:lnTo>
                  <a:lnTo>
                    <a:pt x="419" y="174"/>
                  </a:lnTo>
                  <a:lnTo>
                    <a:pt x="419" y="174"/>
                  </a:lnTo>
                  <a:lnTo>
                    <a:pt x="440" y="170"/>
                  </a:lnTo>
                  <a:lnTo>
                    <a:pt x="464" y="167"/>
                  </a:lnTo>
                  <a:lnTo>
                    <a:pt x="464" y="167"/>
                  </a:lnTo>
                  <a:lnTo>
                    <a:pt x="475" y="159"/>
                  </a:lnTo>
                  <a:lnTo>
                    <a:pt x="494" y="148"/>
                  </a:lnTo>
                  <a:lnTo>
                    <a:pt x="444" y="130"/>
                  </a:lnTo>
                  <a:lnTo>
                    <a:pt x="442" y="127"/>
                  </a:lnTo>
                  <a:lnTo>
                    <a:pt x="442" y="127"/>
                  </a:lnTo>
                  <a:lnTo>
                    <a:pt x="441" y="133"/>
                  </a:lnTo>
                  <a:lnTo>
                    <a:pt x="441" y="133"/>
                  </a:lnTo>
                  <a:lnTo>
                    <a:pt x="440" y="137"/>
                  </a:lnTo>
                  <a:lnTo>
                    <a:pt x="436" y="141"/>
                  </a:lnTo>
                  <a:lnTo>
                    <a:pt x="432" y="144"/>
                  </a:lnTo>
                  <a:lnTo>
                    <a:pt x="426" y="147"/>
                  </a:lnTo>
                  <a:lnTo>
                    <a:pt x="419" y="148"/>
                  </a:lnTo>
                  <a:lnTo>
                    <a:pt x="412" y="149"/>
                  </a:lnTo>
                  <a:lnTo>
                    <a:pt x="395" y="149"/>
                  </a:lnTo>
                  <a:lnTo>
                    <a:pt x="395" y="149"/>
                  </a:lnTo>
                  <a:lnTo>
                    <a:pt x="392" y="149"/>
                  </a:lnTo>
                  <a:lnTo>
                    <a:pt x="392" y="149"/>
                  </a:lnTo>
                  <a:lnTo>
                    <a:pt x="376" y="163"/>
                  </a:lnTo>
                  <a:lnTo>
                    <a:pt x="370" y="170"/>
                  </a:lnTo>
                  <a:lnTo>
                    <a:pt x="369" y="174"/>
                  </a:lnTo>
                  <a:lnTo>
                    <a:pt x="369" y="174"/>
                  </a:lnTo>
                  <a:close/>
                  <a:moveTo>
                    <a:pt x="34" y="138"/>
                  </a:moveTo>
                  <a:lnTo>
                    <a:pt x="34" y="138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37" y="148"/>
                  </a:lnTo>
                  <a:lnTo>
                    <a:pt x="40" y="153"/>
                  </a:lnTo>
                  <a:lnTo>
                    <a:pt x="45" y="157"/>
                  </a:lnTo>
                  <a:lnTo>
                    <a:pt x="51" y="162"/>
                  </a:lnTo>
                  <a:lnTo>
                    <a:pt x="51" y="162"/>
                  </a:lnTo>
                  <a:lnTo>
                    <a:pt x="55" y="163"/>
                  </a:lnTo>
                  <a:lnTo>
                    <a:pt x="55" y="163"/>
                  </a:lnTo>
                  <a:lnTo>
                    <a:pt x="55" y="157"/>
                  </a:lnTo>
                  <a:lnTo>
                    <a:pt x="55" y="151"/>
                  </a:lnTo>
                  <a:lnTo>
                    <a:pt x="56" y="144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62" y="136"/>
                  </a:lnTo>
                  <a:lnTo>
                    <a:pt x="62" y="136"/>
                  </a:lnTo>
                  <a:lnTo>
                    <a:pt x="47" y="138"/>
                  </a:lnTo>
                  <a:lnTo>
                    <a:pt x="34" y="138"/>
                  </a:lnTo>
                  <a:lnTo>
                    <a:pt x="34" y="138"/>
                  </a:lnTo>
                  <a:close/>
                  <a:moveTo>
                    <a:pt x="508" y="159"/>
                  </a:moveTo>
                  <a:lnTo>
                    <a:pt x="508" y="159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537" y="153"/>
                  </a:lnTo>
                  <a:lnTo>
                    <a:pt x="561" y="145"/>
                  </a:lnTo>
                  <a:lnTo>
                    <a:pt x="534" y="147"/>
                  </a:lnTo>
                  <a:lnTo>
                    <a:pt x="534" y="147"/>
                  </a:lnTo>
                  <a:lnTo>
                    <a:pt x="508" y="159"/>
                  </a:lnTo>
                  <a:lnTo>
                    <a:pt x="508" y="159"/>
                  </a:lnTo>
                  <a:close/>
                  <a:moveTo>
                    <a:pt x="369" y="138"/>
                  </a:moveTo>
                  <a:lnTo>
                    <a:pt x="369" y="138"/>
                  </a:lnTo>
                  <a:lnTo>
                    <a:pt x="365" y="148"/>
                  </a:lnTo>
                  <a:lnTo>
                    <a:pt x="362" y="153"/>
                  </a:lnTo>
                  <a:lnTo>
                    <a:pt x="362" y="153"/>
                  </a:lnTo>
                  <a:lnTo>
                    <a:pt x="374" y="142"/>
                  </a:lnTo>
                  <a:lnTo>
                    <a:pt x="374" y="142"/>
                  </a:lnTo>
                  <a:lnTo>
                    <a:pt x="369" y="138"/>
                  </a:lnTo>
                  <a:lnTo>
                    <a:pt x="369" y="138"/>
                  </a:lnTo>
                  <a:close/>
                  <a:moveTo>
                    <a:pt x="183" y="152"/>
                  </a:moveTo>
                  <a:lnTo>
                    <a:pt x="183" y="152"/>
                  </a:lnTo>
                  <a:lnTo>
                    <a:pt x="197" y="152"/>
                  </a:lnTo>
                  <a:lnTo>
                    <a:pt x="216" y="151"/>
                  </a:lnTo>
                  <a:lnTo>
                    <a:pt x="216" y="151"/>
                  </a:lnTo>
                  <a:lnTo>
                    <a:pt x="232" y="149"/>
                  </a:lnTo>
                  <a:lnTo>
                    <a:pt x="247" y="147"/>
                  </a:lnTo>
                  <a:lnTo>
                    <a:pt x="247" y="147"/>
                  </a:lnTo>
                  <a:lnTo>
                    <a:pt x="236" y="132"/>
                  </a:lnTo>
                  <a:lnTo>
                    <a:pt x="236" y="132"/>
                  </a:lnTo>
                  <a:lnTo>
                    <a:pt x="232" y="127"/>
                  </a:lnTo>
                  <a:lnTo>
                    <a:pt x="232" y="127"/>
                  </a:lnTo>
                  <a:lnTo>
                    <a:pt x="220" y="132"/>
                  </a:lnTo>
                  <a:lnTo>
                    <a:pt x="210" y="134"/>
                  </a:lnTo>
                  <a:lnTo>
                    <a:pt x="210" y="134"/>
                  </a:lnTo>
                  <a:lnTo>
                    <a:pt x="201" y="138"/>
                  </a:lnTo>
                  <a:lnTo>
                    <a:pt x="195" y="140"/>
                  </a:lnTo>
                  <a:lnTo>
                    <a:pt x="190" y="138"/>
                  </a:lnTo>
                  <a:lnTo>
                    <a:pt x="190" y="138"/>
                  </a:lnTo>
                  <a:lnTo>
                    <a:pt x="186" y="142"/>
                  </a:lnTo>
                  <a:lnTo>
                    <a:pt x="183" y="152"/>
                  </a:lnTo>
                  <a:lnTo>
                    <a:pt x="183" y="152"/>
                  </a:lnTo>
                  <a:close/>
                  <a:moveTo>
                    <a:pt x="153" y="134"/>
                  </a:moveTo>
                  <a:lnTo>
                    <a:pt x="153" y="134"/>
                  </a:lnTo>
                  <a:lnTo>
                    <a:pt x="159" y="142"/>
                  </a:lnTo>
                  <a:lnTo>
                    <a:pt x="163" y="145"/>
                  </a:lnTo>
                  <a:lnTo>
                    <a:pt x="167" y="148"/>
                  </a:lnTo>
                  <a:lnTo>
                    <a:pt x="167" y="148"/>
                  </a:lnTo>
                  <a:lnTo>
                    <a:pt x="169" y="141"/>
                  </a:lnTo>
                  <a:lnTo>
                    <a:pt x="172" y="134"/>
                  </a:lnTo>
                  <a:lnTo>
                    <a:pt x="176" y="129"/>
                  </a:lnTo>
                  <a:lnTo>
                    <a:pt x="180" y="125"/>
                  </a:lnTo>
                  <a:lnTo>
                    <a:pt x="180" y="125"/>
                  </a:lnTo>
                  <a:lnTo>
                    <a:pt x="184" y="122"/>
                  </a:lnTo>
                  <a:lnTo>
                    <a:pt x="190" y="121"/>
                  </a:lnTo>
                  <a:lnTo>
                    <a:pt x="190" y="121"/>
                  </a:lnTo>
                  <a:lnTo>
                    <a:pt x="189" y="118"/>
                  </a:lnTo>
                  <a:lnTo>
                    <a:pt x="189" y="118"/>
                  </a:lnTo>
                  <a:lnTo>
                    <a:pt x="187" y="108"/>
                  </a:lnTo>
                  <a:lnTo>
                    <a:pt x="187" y="100"/>
                  </a:lnTo>
                  <a:lnTo>
                    <a:pt x="187" y="100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76" y="117"/>
                  </a:lnTo>
                  <a:lnTo>
                    <a:pt x="171" y="123"/>
                  </a:lnTo>
                  <a:lnTo>
                    <a:pt x="163" y="130"/>
                  </a:lnTo>
                  <a:lnTo>
                    <a:pt x="153" y="134"/>
                  </a:lnTo>
                  <a:lnTo>
                    <a:pt x="153" y="134"/>
                  </a:lnTo>
                  <a:close/>
                  <a:moveTo>
                    <a:pt x="314" y="126"/>
                  </a:moveTo>
                  <a:lnTo>
                    <a:pt x="314" y="126"/>
                  </a:lnTo>
                  <a:lnTo>
                    <a:pt x="333" y="136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52" y="134"/>
                  </a:lnTo>
                  <a:lnTo>
                    <a:pt x="359" y="125"/>
                  </a:lnTo>
                  <a:lnTo>
                    <a:pt x="359" y="125"/>
                  </a:lnTo>
                  <a:lnTo>
                    <a:pt x="355" y="115"/>
                  </a:lnTo>
                  <a:lnTo>
                    <a:pt x="352" y="106"/>
                  </a:lnTo>
                  <a:lnTo>
                    <a:pt x="352" y="106"/>
                  </a:lnTo>
                  <a:lnTo>
                    <a:pt x="350" y="88"/>
                  </a:lnTo>
                  <a:lnTo>
                    <a:pt x="350" y="69"/>
                  </a:lnTo>
                  <a:lnTo>
                    <a:pt x="350" y="69"/>
                  </a:lnTo>
                  <a:lnTo>
                    <a:pt x="329" y="71"/>
                  </a:lnTo>
                  <a:lnTo>
                    <a:pt x="329" y="71"/>
                  </a:lnTo>
                  <a:lnTo>
                    <a:pt x="335" y="82"/>
                  </a:lnTo>
                  <a:lnTo>
                    <a:pt x="335" y="82"/>
                  </a:lnTo>
                  <a:lnTo>
                    <a:pt x="336" y="88"/>
                  </a:lnTo>
                  <a:lnTo>
                    <a:pt x="337" y="93"/>
                  </a:lnTo>
                  <a:lnTo>
                    <a:pt x="336" y="101"/>
                  </a:lnTo>
                  <a:lnTo>
                    <a:pt x="333" y="106"/>
                  </a:lnTo>
                  <a:lnTo>
                    <a:pt x="331" y="110"/>
                  </a:lnTo>
                  <a:lnTo>
                    <a:pt x="331" y="110"/>
                  </a:lnTo>
                  <a:lnTo>
                    <a:pt x="322" y="115"/>
                  </a:lnTo>
                  <a:lnTo>
                    <a:pt x="317" y="123"/>
                  </a:lnTo>
                  <a:lnTo>
                    <a:pt x="317" y="123"/>
                  </a:lnTo>
                  <a:lnTo>
                    <a:pt x="314" y="126"/>
                  </a:lnTo>
                  <a:lnTo>
                    <a:pt x="314" y="126"/>
                  </a:lnTo>
                  <a:close/>
                  <a:moveTo>
                    <a:pt x="253" y="127"/>
                  </a:moveTo>
                  <a:lnTo>
                    <a:pt x="253" y="127"/>
                  </a:lnTo>
                  <a:lnTo>
                    <a:pt x="264" y="141"/>
                  </a:lnTo>
                  <a:lnTo>
                    <a:pt x="264" y="141"/>
                  </a:lnTo>
                  <a:lnTo>
                    <a:pt x="275" y="137"/>
                  </a:lnTo>
                  <a:lnTo>
                    <a:pt x="283" y="133"/>
                  </a:lnTo>
                  <a:lnTo>
                    <a:pt x="283" y="133"/>
                  </a:lnTo>
                  <a:lnTo>
                    <a:pt x="266" y="129"/>
                  </a:lnTo>
                  <a:lnTo>
                    <a:pt x="253" y="127"/>
                  </a:lnTo>
                  <a:lnTo>
                    <a:pt x="253" y="127"/>
                  </a:lnTo>
                  <a:close/>
                  <a:moveTo>
                    <a:pt x="426" y="125"/>
                  </a:moveTo>
                  <a:lnTo>
                    <a:pt x="426" y="125"/>
                  </a:lnTo>
                  <a:lnTo>
                    <a:pt x="415" y="133"/>
                  </a:lnTo>
                  <a:lnTo>
                    <a:pt x="415" y="133"/>
                  </a:lnTo>
                  <a:lnTo>
                    <a:pt x="421" y="132"/>
                  </a:lnTo>
                  <a:lnTo>
                    <a:pt x="425" y="129"/>
                  </a:lnTo>
                  <a:lnTo>
                    <a:pt x="426" y="127"/>
                  </a:lnTo>
                  <a:lnTo>
                    <a:pt x="426" y="127"/>
                  </a:lnTo>
                  <a:lnTo>
                    <a:pt x="426" y="125"/>
                  </a:lnTo>
                  <a:lnTo>
                    <a:pt x="426" y="125"/>
                  </a:lnTo>
                  <a:close/>
                  <a:moveTo>
                    <a:pt x="456" y="118"/>
                  </a:moveTo>
                  <a:lnTo>
                    <a:pt x="500" y="132"/>
                  </a:lnTo>
                  <a:lnTo>
                    <a:pt x="501" y="132"/>
                  </a:lnTo>
                  <a:lnTo>
                    <a:pt x="501" y="132"/>
                  </a:lnTo>
                  <a:lnTo>
                    <a:pt x="503" y="123"/>
                  </a:lnTo>
                  <a:lnTo>
                    <a:pt x="503" y="123"/>
                  </a:lnTo>
                  <a:lnTo>
                    <a:pt x="464" y="110"/>
                  </a:lnTo>
                  <a:lnTo>
                    <a:pt x="464" y="110"/>
                  </a:lnTo>
                  <a:lnTo>
                    <a:pt x="451" y="103"/>
                  </a:lnTo>
                  <a:lnTo>
                    <a:pt x="456" y="118"/>
                  </a:lnTo>
                  <a:close/>
                  <a:moveTo>
                    <a:pt x="378" y="125"/>
                  </a:moveTo>
                  <a:lnTo>
                    <a:pt x="378" y="125"/>
                  </a:lnTo>
                  <a:lnTo>
                    <a:pt x="382" y="129"/>
                  </a:lnTo>
                  <a:lnTo>
                    <a:pt x="388" y="132"/>
                  </a:lnTo>
                  <a:lnTo>
                    <a:pt x="388" y="132"/>
                  </a:lnTo>
                  <a:lnTo>
                    <a:pt x="408" y="117"/>
                  </a:lnTo>
                  <a:lnTo>
                    <a:pt x="426" y="106"/>
                  </a:lnTo>
                  <a:lnTo>
                    <a:pt x="433" y="101"/>
                  </a:lnTo>
                  <a:lnTo>
                    <a:pt x="415" y="61"/>
                  </a:lnTo>
                  <a:lnTo>
                    <a:pt x="415" y="61"/>
                  </a:lnTo>
                  <a:lnTo>
                    <a:pt x="403" y="62"/>
                  </a:lnTo>
                  <a:lnTo>
                    <a:pt x="403" y="62"/>
                  </a:lnTo>
                  <a:lnTo>
                    <a:pt x="403" y="70"/>
                  </a:lnTo>
                  <a:lnTo>
                    <a:pt x="403" y="77"/>
                  </a:lnTo>
                  <a:lnTo>
                    <a:pt x="402" y="85"/>
                  </a:lnTo>
                  <a:lnTo>
                    <a:pt x="400" y="93"/>
                  </a:lnTo>
                  <a:lnTo>
                    <a:pt x="400" y="93"/>
                  </a:lnTo>
                  <a:lnTo>
                    <a:pt x="393" y="107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78" y="125"/>
                  </a:lnTo>
                  <a:lnTo>
                    <a:pt x="378" y="125"/>
                  </a:lnTo>
                  <a:close/>
                  <a:moveTo>
                    <a:pt x="518" y="130"/>
                  </a:moveTo>
                  <a:lnTo>
                    <a:pt x="518" y="130"/>
                  </a:lnTo>
                  <a:lnTo>
                    <a:pt x="520" y="130"/>
                  </a:lnTo>
                  <a:lnTo>
                    <a:pt x="520" y="130"/>
                  </a:lnTo>
                  <a:lnTo>
                    <a:pt x="518" y="130"/>
                  </a:lnTo>
                  <a:lnTo>
                    <a:pt x="518" y="130"/>
                  </a:lnTo>
                  <a:close/>
                  <a:moveTo>
                    <a:pt x="519" y="112"/>
                  </a:moveTo>
                  <a:lnTo>
                    <a:pt x="519" y="112"/>
                  </a:lnTo>
                  <a:lnTo>
                    <a:pt x="549" y="125"/>
                  </a:lnTo>
                  <a:lnTo>
                    <a:pt x="557" y="129"/>
                  </a:lnTo>
                  <a:lnTo>
                    <a:pt x="561" y="129"/>
                  </a:lnTo>
                  <a:lnTo>
                    <a:pt x="561" y="129"/>
                  </a:lnTo>
                  <a:lnTo>
                    <a:pt x="554" y="115"/>
                  </a:lnTo>
                  <a:lnTo>
                    <a:pt x="546" y="97"/>
                  </a:lnTo>
                  <a:lnTo>
                    <a:pt x="546" y="97"/>
                  </a:lnTo>
                  <a:lnTo>
                    <a:pt x="538" y="78"/>
                  </a:lnTo>
                  <a:lnTo>
                    <a:pt x="537" y="70"/>
                  </a:lnTo>
                  <a:lnTo>
                    <a:pt x="537" y="63"/>
                  </a:lnTo>
                  <a:lnTo>
                    <a:pt x="537" y="63"/>
                  </a:lnTo>
                  <a:lnTo>
                    <a:pt x="490" y="47"/>
                  </a:lnTo>
                  <a:lnTo>
                    <a:pt x="485" y="47"/>
                  </a:lnTo>
                  <a:lnTo>
                    <a:pt x="485" y="47"/>
                  </a:lnTo>
                  <a:lnTo>
                    <a:pt x="490" y="48"/>
                  </a:lnTo>
                  <a:lnTo>
                    <a:pt x="494" y="52"/>
                  </a:lnTo>
                  <a:lnTo>
                    <a:pt x="498" y="55"/>
                  </a:lnTo>
                  <a:lnTo>
                    <a:pt x="503" y="61"/>
                  </a:lnTo>
                  <a:lnTo>
                    <a:pt x="503" y="61"/>
                  </a:lnTo>
                  <a:lnTo>
                    <a:pt x="509" y="70"/>
                  </a:lnTo>
                  <a:lnTo>
                    <a:pt x="515" y="84"/>
                  </a:lnTo>
                  <a:lnTo>
                    <a:pt x="518" y="97"/>
                  </a:lnTo>
                  <a:lnTo>
                    <a:pt x="519" y="112"/>
                  </a:lnTo>
                  <a:lnTo>
                    <a:pt x="519" y="112"/>
                  </a:lnTo>
                  <a:close/>
                  <a:moveTo>
                    <a:pt x="554" y="76"/>
                  </a:moveTo>
                  <a:lnTo>
                    <a:pt x="554" y="76"/>
                  </a:lnTo>
                  <a:lnTo>
                    <a:pt x="561" y="91"/>
                  </a:lnTo>
                  <a:lnTo>
                    <a:pt x="561" y="91"/>
                  </a:lnTo>
                  <a:lnTo>
                    <a:pt x="572" y="114"/>
                  </a:lnTo>
                  <a:lnTo>
                    <a:pt x="576" y="122"/>
                  </a:lnTo>
                  <a:lnTo>
                    <a:pt x="582" y="127"/>
                  </a:lnTo>
                  <a:lnTo>
                    <a:pt x="604" y="126"/>
                  </a:lnTo>
                  <a:lnTo>
                    <a:pt x="604" y="126"/>
                  </a:lnTo>
                  <a:lnTo>
                    <a:pt x="576" y="96"/>
                  </a:lnTo>
                  <a:lnTo>
                    <a:pt x="564" y="84"/>
                  </a:lnTo>
                  <a:lnTo>
                    <a:pt x="554" y="76"/>
                  </a:lnTo>
                  <a:lnTo>
                    <a:pt x="554" y="76"/>
                  </a:lnTo>
                  <a:close/>
                  <a:moveTo>
                    <a:pt x="123" y="107"/>
                  </a:moveTo>
                  <a:lnTo>
                    <a:pt x="123" y="107"/>
                  </a:lnTo>
                  <a:lnTo>
                    <a:pt x="109" y="117"/>
                  </a:lnTo>
                  <a:lnTo>
                    <a:pt x="93" y="125"/>
                  </a:lnTo>
                  <a:lnTo>
                    <a:pt x="93" y="125"/>
                  </a:lnTo>
                  <a:lnTo>
                    <a:pt x="103" y="125"/>
                  </a:lnTo>
                  <a:lnTo>
                    <a:pt x="103" y="125"/>
                  </a:lnTo>
                  <a:lnTo>
                    <a:pt x="118" y="125"/>
                  </a:lnTo>
                  <a:lnTo>
                    <a:pt x="130" y="123"/>
                  </a:lnTo>
                  <a:lnTo>
                    <a:pt x="130" y="123"/>
                  </a:lnTo>
                  <a:lnTo>
                    <a:pt x="123" y="107"/>
                  </a:lnTo>
                  <a:lnTo>
                    <a:pt x="123" y="107"/>
                  </a:lnTo>
                  <a:close/>
                  <a:moveTo>
                    <a:pt x="694" y="121"/>
                  </a:moveTo>
                  <a:lnTo>
                    <a:pt x="694" y="121"/>
                  </a:lnTo>
                  <a:lnTo>
                    <a:pt x="662" y="122"/>
                  </a:lnTo>
                  <a:lnTo>
                    <a:pt x="662" y="122"/>
                  </a:lnTo>
                  <a:lnTo>
                    <a:pt x="650" y="125"/>
                  </a:lnTo>
                  <a:lnTo>
                    <a:pt x="694" y="122"/>
                  </a:lnTo>
                  <a:lnTo>
                    <a:pt x="694" y="121"/>
                  </a:lnTo>
                  <a:close/>
                  <a:moveTo>
                    <a:pt x="96" y="40"/>
                  </a:moveTo>
                  <a:lnTo>
                    <a:pt x="96" y="40"/>
                  </a:lnTo>
                  <a:lnTo>
                    <a:pt x="92" y="41"/>
                  </a:lnTo>
                  <a:lnTo>
                    <a:pt x="88" y="43"/>
                  </a:lnTo>
                  <a:lnTo>
                    <a:pt x="85" y="46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77" y="62"/>
                  </a:lnTo>
                  <a:lnTo>
                    <a:pt x="71" y="71"/>
                  </a:lnTo>
                  <a:lnTo>
                    <a:pt x="58" y="92"/>
                  </a:lnTo>
                  <a:lnTo>
                    <a:pt x="58" y="92"/>
                  </a:lnTo>
                  <a:lnTo>
                    <a:pt x="48" y="108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53" y="121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83" y="111"/>
                  </a:lnTo>
                  <a:lnTo>
                    <a:pt x="96" y="106"/>
                  </a:lnTo>
                  <a:lnTo>
                    <a:pt x="105" y="100"/>
                  </a:lnTo>
                  <a:lnTo>
                    <a:pt x="113" y="93"/>
                  </a:lnTo>
                  <a:lnTo>
                    <a:pt x="113" y="93"/>
                  </a:lnTo>
                  <a:lnTo>
                    <a:pt x="109" y="86"/>
                  </a:lnTo>
                  <a:lnTo>
                    <a:pt x="109" y="86"/>
                  </a:lnTo>
                  <a:lnTo>
                    <a:pt x="100" y="76"/>
                  </a:lnTo>
                  <a:lnTo>
                    <a:pt x="94" y="65"/>
                  </a:lnTo>
                  <a:lnTo>
                    <a:pt x="93" y="56"/>
                  </a:lnTo>
                  <a:lnTo>
                    <a:pt x="93" y="54"/>
                  </a:lnTo>
                  <a:lnTo>
                    <a:pt x="94" y="50"/>
                  </a:lnTo>
                  <a:lnTo>
                    <a:pt x="94" y="50"/>
                  </a:lnTo>
                  <a:lnTo>
                    <a:pt x="98" y="46"/>
                  </a:lnTo>
                  <a:lnTo>
                    <a:pt x="104" y="41"/>
                  </a:lnTo>
                  <a:lnTo>
                    <a:pt x="104" y="41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96" y="40"/>
                  </a:lnTo>
                  <a:lnTo>
                    <a:pt x="96" y="40"/>
                  </a:lnTo>
                  <a:close/>
                  <a:moveTo>
                    <a:pt x="245" y="111"/>
                  </a:moveTo>
                  <a:lnTo>
                    <a:pt x="245" y="111"/>
                  </a:lnTo>
                  <a:lnTo>
                    <a:pt x="255" y="111"/>
                  </a:lnTo>
                  <a:lnTo>
                    <a:pt x="268" y="112"/>
                  </a:lnTo>
                  <a:lnTo>
                    <a:pt x="281" y="115"/>
                  </a:lnTo>
                  <a:lnTo>
                    <a:pt x="298" y="121"/>
                  </a:lnTo>
                  <a:lnTo>
                    <a:pt x="298" y="121"/>
                  </a:lnTo>
                  <a:lnTo>
                    <a:pt x="305" y="112"/>
                  </a:lnTo>
                  <a:lnTo>
                    <a:pt x="305" y="112"/>
                  </a:lnTo>
                  <a:lnTo>
                    <a:pt x="311" y="104"/>
                  </a:lnTo>
                  <a:lnTo>
                    <a:pt x="320" y="96"/>
                  </a:lnTo>
                  <a:lnTo>
                    <a:pt x="320" y="96"/>
                  </a:lnTo>
                  <a:lnTo>
                    <a:pt x="321" y="93"/>
                  </a:lnTo>
                  <a:lnTo>
                    <a:pt x="320" y="89"/>
                  </a:lnTo>
                  <a:lnTo>
                    <a:pt x="320" y="89"/>
                  </a:lnTo>
                  <a:lnTo>
                    <a:pt x="316" y="81"/>
                  </a:lnTo>
                  <a:lnTo>
                    <a:pt x="310" y="74"/>
                  </a:lnTo>
                  <a:lnTo>
                    <a:pt x="310" y="74"/>
                  </a:lnTo>
                  <a:lnTo>
                    <a:pt x="275" y="80"/>
                  </a:lnTo>
                  <a:lnTo>
                    <a:pt x="275" y="80"/>
                  </a:lnTo>
                  <a:lnTo>
                    <a:pt x="273" y="81"/>
                  </a:lnTo>
                  <a:lnTo>
                    <a:pt x="273" y="81"/>
                  </a:lnTo>
                  <a:lnTo>
                    <a:pt x="276" y="82"/>
                  </a:lnTo>
                  <a:lnTo>
                    <a:pt x="276" y="82"/>
                  </a:lnTo>
                  <a:lnTo>
                    <a:pt x="285" y="86"/>
                  </a:lnTo>
                  <a:lnTo>
                    <a:pt x="294" y="92"/>
                  </a:lnTo>
                  <a:lnTo>
                    <a:pt x="296" y="95"/>
                  </a:lnTo>
                  <a:lnTo>
                    <a:pt x="298" y="97"/>
                  </a:lnTo>
                  <a:lnTo>
                    <a:pt x="299" y="100"/>
                  </a:lnTo>
                  <a:lnTo>
                    <a:pt x="298" y="104"/>
                  </a:lnTo>
                  <a:lnTo>
                    <a:pt x="298" y="104"/>
                  </a:lnTo>
                  <a:lnTo>
                    <a:pt x="295" y="108"/>
                  </a:lnTo>
                  <a:lnTo>
                    <a:pt x="290" y="111"/>
                  </a:lnTo>
                  <a:lnTo>
                    <a:pt x="283" y="111"/>
                  </a:lnTo>
                  <a:lnTo>
                    <a:pt x="273" y="110"/>
                  </a:lnTo>
                  <a:lnTo>
                    <a:pt x="273" y="110"/>
                  </a:lnTo>
                  <a:lnTo>
                    <a:pt x="265" y="107"/>
                  </a:lnTo>
                  <a:lnTo>
                    <a:pt x="258" y="104"/>
                  </a:lnTo>
                  <a:lnTo>
                    <a:pt x="251" y="99"/>
                  </a:lnTo>
                  <a:lnTo>
                    <a:pt x="246" y="93"/>
                  </a:lnTo>
                  <a:lnTo>
                    <a:pt x="246" y="93"/>
                  </a:lnTo>
                  <a:lnTo>
                    <a:pt x="236" y="96"/>
                  </a:lnTo>
                  <a:lnTo>
                    <a:pt x="230" y="101"/>
                  </a:lnTo>
                  <a:lnTo>
                    <a:pt x="230" y="101"/>
                  </a:lnTo>
                  <a:lnTo>
                    <a:pt x="239" y="111"/>
                  </a:lnTo>
                  <a:lnTo>
                    <a:pt x="239" y="111"/>
                  </a:lnTo>
                  <a:lnTo>
                    <a:pt x="245" y="111"/>
                  </a:lnTo>
                  <a:lnTo>
                    <a:pt x="245" y="111"/>
                  </a:lnTo>
                  <a:close/>
                  <a:moveTo>
                    <a:pt x="134" y="95"/>
                  </a:moveTo>
                  <a:lnTo>
                    <a:pt x="134" y="95"/>
                  </a:lnTo>
                  <a:lnTo>
                    <a:pt x="141" y="107"/>
                  </a:lnTo>
                  <a:lnTo>
                    <a:pt x="145" y="118"/>
                  </a:lnTo>
                  <a:lnTo>
                    <a:pt x="145" y="118"/>
                  </a:lnTo>
                  <a:lnTo>
                    <a:pt x="146" y="121"/>
                  </a:lnTo>
                  <a:lnTo>
                    <a:pt x="146" y="121"/>
                  </a:lnTo>
                  <a:lnTo>
                    <a:pt x="154" y="117"/>
                  </a:lnTo>
                  <a:lnTo>
                    <a:pt x="160" y="111"/>
                  </a:lnTo>
                  <a:lnTo>
                    <a:pt x="164" y="106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71" y="95"/>
                  </a:lnTo>
                  <a:lnTo>
                    <a:pt x="175" y="91"/>
                  </a:lnTo>
                  <a:lnTo>
                    <a:pt x="180" y="85"/>
                  </a:lnTo>
                  <a:lnTo>
                    <a:pt x="187" y="81"/>
                  </a:lnTo>
                  <a:lnTo>
                    <a:pt x="187" y="81"/>
                  </a:lnTo>
                  <a:lnTo>
                    <a:pt x="191" y="80"/>
                  </a:lnTo>
                  <a:lnTo>
                    <a:pt x="193" y="77"/>
                  </a:lnTo>
                  <a:lnTo>
                    <a:pt x="193" y="76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0" y="67"/>
                  </a:lnTo>
                  <a:lnTo>
                    <a:pt x="184" y="61"/>
                  </a:lnTo>
                  <a:lnTo>
                    <a:pt x="180" y="58"/>
                  </a:lnTo>
                  <a:lnTo>
                    <a:pt x="175" y="56"/>
                  </a:lnTo>
                  <a:lnTo>
                    <a:pt x="168" y="55"/>
                  </a:lnTo>
                  <a:lnTo>
                    <a:pt x="163" y="55"/>
                  </a:lnTo>
                  <a:lnTo>
                    <a:pt x="163" y="55"/>
                  </a:lnTo>
                  <a:lnTo>
                    <a:pt x="139" y="55"/>
                  </a:lnTo>
                  <a:lnTo>
                    <a:pt x="139" y="55"/>
                  </a:lnTo>
                  <a:lnTo>
                    <a:pt x="141" y="61"/>
                  </a:lnTo>
                  <a:lnTo>
                    <a:pt x="142" y="67"/>
                  </a:lnTo>
                  <a:lnTo>
                    <a:pt x="142" y="67"/>
                  </a:lnTo>
                  <a:lnTo>
                    <a:pt x="142" y="73"/>
                  </a:lnTo>
                  <a:lnTo>
                    <a:pt x="141" y="80"/>
                  </a:lnTo>
                  <a:lnTo>
                    <a:pt x="138" y="86"/>
                  </a:lnTo>
                  <a:lnTo>
                    <a:pt x="134" y="95"/>
                  </a:lnTo>
                  <a:lnTo>
                    <a:pt x="134" y="95"/>
                  </a:lnTo>
                  <a:close/>
                  <a:moveTo>
                    <a:pt x="583" y="80"/>
                  </a:moveTo>
                  <a:lnTo>
                    <a:pt x="583" y="80"/>
                  </a:lnTo>
                  <a:lnTo>
                    <a:pt x="599" y="96"/>
                  </a:lnTo>
                  <a:lnTo>
                    <a:pt x="619" y="119"/>
                  </a:lnTo>
                  <a:lnTo>
                    <a:pt x="619" y="119"/>
                  </a:lnTo>
                  <a:lnTo>
                    <a:pt x="628" y="115"/>
                  </a:lnTo>
                  <a:lnTo>
                    <a:pt x="638" y="111"/>
                  </a:lnTo>
                  <a:lnTo>
                    <a:pt x="649" y="107"/>
                  </a:lnTo>
                  <a:lnTo>
                    <a:pt x="661" y="106"/>
                  </a:lnTo>
                  <a:lnTo>
                    <a:pt x="661" y="106"/>
                  </a:lnTo>
                  <a:lnTo>
                    <a:pt x="685" y="106"/>
                  </a:lnTo>
                  <a:lnTo>
                    <a:pt x="685" y="106"/>
                  </a:lnTo>
                  <a:lnTo>
                    <a:pt x="683" y="100"/>
                  </a:lnTo>
                  <a:lnTo>
                    <a:pt x="683" y="100"/>
                  </a:lnTo>
                  <a:lnTo>
                    <a:pt x="649" y="97"/>
                  </a:lnTo>
                  <a:lnTo>
                    <a:pt x="649" y="97"/>
                  </a:lnTo>
                  <a:lnTo>
                    <a:pt x="639" y="96"/>
                  </a:lnTo>
                  <a:lnTo>
                    <a:pt x="624" y="92"/>
                  </a:lnTo>
                  <a:lnTo>
                    <a:pt x="583" y="80"/>
                  </a:lnTo>
                  <a:lnTo>
                    <a:pt x="583" y="80"/>
                  </a:lnTo>
                  <a:close/>
                  <a:moveTo>
                    <a:pt x="217" y="114"/>
                  </a:moveTo>
                  <a:lnTo>
                    <a:pt x="217" y="114"/>
                  </a:lnTo>
                  <a:lnTo>
                    <a:pt x="217" y="115"/>
                  </a:lnTo>
                  <a:lnTo>
                    <a:pt x="217" y="115"/>
                  </a:lnTo>
                  <a:lnTo>
                    <a:pt x="219" y="114"/>
                  </a:lnTo>
                  <a:lnTo>
                    <a:pt x="217" y="114"/>
                  </a:lnTo>
                  <a:close/>
                  <a:moveTo>
                    <a:pt x="366" y="66"/>
                  </a:moveTo>
                  <a:lnTo>
                    <a:pt x="366" y="66"/>
                  </a:lnTo>
                  <a:lnTo>
                    <a:pt x="366" y="77"/>
                  </a:lnTo>
                  <a:lnTo>
                    <a:pt x="366" y="88"/>
                  </a:lnTo>
                  <a:lnTo>
                    <a:pt x="367" y="99"/>
                  </a:lnTo>
                  <a:lnTo>
                    <a:pt x="370" y="110"/>
                  </a:lnTo>
                  <a:lnTo>
                    <a:pt x="370" y="110"/>
                  </a:lnTo>
                  <a:lnTo>
                    <a:pt x="370" y="110"/>
                  </a:lnTo>
                  <a:lnTo>
                    <a:pt x="373" y="107"/>
                  </a:lnTo>
                  <a:lnTo>
                    <a:pt x="373" y="107"/>
                  </a:lnTo>
                  <a:lnTo>
                    <a:pt x="380" y="99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7" y="76"/>
                  </a:lnTo>
                  <a:lnTo>
                    <a:pt x="387" y="63"/>
                  </a:lnTo>
                  <a:lnTo>
                    <a:pt x="387" y="63"/>
                  </a:lnTo>
                  <a:lnTo>
                    <a:pt x="366" y="66"/>
                  </a:lnTo>
                  <a:lnTo>
                    <a:pt x="366" y="66"/>
                  </a:lnTo>
                  <a:close/>
                  <a:moveTo>
                    <a:pt x="924" y="52"/>
                  </a:moveTo>
                  <a:lnTo>
                    <a:pt x="957" y="110"/>
                  </a:lnTo>
                  <a:lnTo>
                    <a:pt x="957" y="110"/>
                  </a:lnTo>
                  <a:lnTo>
                    <a:pt x="963" y="108"/>
                  </a:lnTo>
                  <a:lnTo>
                    <a:pt x="954" y="73"/>
                  </a:lnTo>
                  <a:lnTo>
                    <a:pt x="924" y="52"/>
                  </a:lnTo>
                  <a:close/>
                  <a:moveTo>
                    <a:pt x="204" y="103"/>
                  </a:moveTo>
                  <a:lnTo>
                    <a:pt x="204" y="103"/>
                  </a:lnTo>
                  <a:lnTo>
                    <a:pt x="202" y="106"/>
                  </a:lnTo>
                  <a:lnTo>
                    <a:pt x="202" y="106"/>
                  </a:lnTo>
                  <a:lnTo>
                    <a:pt x="205" y="104"/>
                  </a:lnTo>
                  <a:lnTo>
                    <a:pt x="205" y="104"/>
                  </a:lnTo>
                  <a:lnTo>
                    <a:pt x="204" y="103"/>
                  </a:lnTo>
                  <a:lnTo>
                    <a:pt x="204" y="103"/>
                  </a:lnTo>
                  <a:close/>
                  <a:moveTo>
                    <a:pt x="475" y="62"/>
                  </a:moveTo>
                  <a:lnTo>
                    <a:pt x="475" y="62"/>
                  </a:lnTo>
                  <a:lnTo>
                    <a:pt x="473" y="62"/>
                  </a:lnTo>
                  <a:lnTo>
                    <a:pt x="473" y="62"/>
                  </a:lnTo>
                  <a:lnTo>
                    <a:pt x="457" y="66"/>
                  </a:lnTo>
                  <a:lnTo>
                    <a:pt x="449" y="70"/>
                  </a:lnTo>
                  <a:lnTo>
                    <a:pt x="445" y="73"/>
                  </a:lnTo>
                  <a:lnTo>
                    <a:pt x="444" y="76"/>
                  </a:lnTo>
                  <a:lnTo>
                    <a:pt x="444" y="76"/>
                  </a:lnTo>
                  <a:lnTo>
                    <a:pt x="444" y="78"/>
                  </a:lnTo>
                  <a:lnTo>
                    <a:pt x="448" y="82"/>
                  </a:lnTo>
                  <a:lnTo>
                    <a:pt x="456" y="88"/>
                  </a:lnTo>
                  <a:lnTo>
                    <a:pt x="470" y="93"/>
                  </a:lnTo>
                  <a:lnTo>
                    <a:pt x="470" y="93"/>
                  </a:lnTo>
                  <a:lnTo>
                    <a:pt x="503" y="106"/>
                  </a:lnTo>
                  <a:lnTo>
                    <a:pt x="503" y="106"/>
                  </a:lnTo>
                  <a:lnTo>
                    <a:pt x="501" y="96"/>
                  </a:lnTo>
                  <a:lnTo>
                    <a:pt x="498" y="86"/>
                  </a:lnTo>
                  <a:lnTo>
                    <a:pt x="496" y="77"/>
                  </a:lnTo>
                  <a:lnTo>
                    <a:pt x="490" y="70"/>
                  </a:lnTo>
                  <a:lnTo>
                    <a:pt x="490" y="70"/>
                  </a:lnTo>
                  <a:lnTo>
                    <a:pt x="488" y="66"/>
                  </a:lnTo>
                  <a:lnTo>
                    <a:pt x="483" y="65"/>
                  </a:lnTo>
                  <a:lnTo>
                    <a:pt x="479" y="62"/>
                  </a:lnTo>
                  <a:lnTo>
                    <a:pt x="475" y="62"/>
                  </a:lnTo>
                  <a:lnTo>
                    <a:pt x="475" y="62"/>
                  </a:lnTo>
                  <a:close/>
                  <a:moveTo>
                    <a:pt x="747" y="86"/>
                  </a:moveTo>
                  <a:lnTo>
                    <a:pt x="747" y="86"/>
                  </a:lnTo>
                  <a:lnTo>
                    <a:pt x="786" y="89"/>
                  </a:lnTo>
                  <a:lnTo>
                    <a:pt x="786" y="76"/>
                  </a:lnTo>
                  <a:lnTo>
                    <a:pt x="773" y="66"/>
                  </a:lnTo>
                  <a:lnTo>
                    <a:pt x="748" y="76"/>
                  </a:lnTo>
                  <a:lnTo>
                    <a:pt x="748" y="76"/>
                  </a:lnTo>
                  <a:lnTo>
                    <a:pt x="747" y="86"/>
                  </a:lnTo>
                  <a:lnTo>
                    <a:pt x="747" y="86"/>
                  </a:lnTo>
                  <a:close/>
                  <a:moveTo>
                    <a:pt x="774" y="48"/>
                  </a:moveTo>
                  <a:lnTo>
                    <a:pt x="802" y="66"/>
                  </a:lnTo>
                  <a:lnTo>
                    <a:pt x="803" y="86"/>
                  </a:lnTo>
                  <a:lnTo>
                    <a:pt x="823" y="73"/>
                  </a:lnTo>
                  <a:lnTo>
                    <a:pt x="774" y="35"/>
                  </a:lnTo>
                  <a:lnTo>
                    <a:pt x="747" y="30"/>
                  </a:lnTo>
                  <a:lnTo>
                    <a:pt x="700" y="35"/>
                  </a:lnTo>
                  <a:lnTo>
                    <a:pt x="709" y="70"/>
                  </a:lnTo>
                  <a:lnTo>
                    <a:pt x="731" y="84"/>
                  </a:lnTo>
                  <a:lnTo>
                    <a:pt x="731" y="84"/>
                  </a:lnTo>
                  <a:lnTo>
                    <a:pt x="732" y="74"/>
                  </a:lnTo>
                  <a:lnTo>
                    <a:pt x="732" y="70"/>
                  </a:lnTo>
                  <a:lnTo>
                    <a:pt x="732" y="65"/>
                  </a:lnTo>
                  <a:lnTo>
                    <a:pt x="774" y="48"/>
                  </a:lnTo>
                  <a:close/>
                  <a:moveTo>
                    <a:pt x="695" y="84"/>
                  </a:moveTo>
                  <a:lnTo>
                    <a:pt x="695" y="84"/>
                  </a:lnTo>
                  <a:lnTo>
                    <a:pt x="699" y="84"/>
                  </a:lnTo>
                  <a:lnTo>
                    <a:pt x="694" y="81"/>
                  </a:lnTo>
                  <a:lnTo>
                    <a:pt x="694" y="81"/>
                  </a:lnTo>
                  <a:lnTo>
                    <a:pt x="695" y="84"/>
                  </a:lnTo>
                  <a:lnTo>
                    <a:pt x="695" y="84"/>
                  </a:lnTo>
                  <a:close/>
                  <a:moveTo>
                    <a:pt x="109" y="56"/>
                  </a:moveTo>
                  <a:lnTo>
                    <a:pt x="109" y="56"/>
                  </a:lnTo>
                  <a:lnTo>
                    <a:pt x="111" y="62"/>
                  </a:lnTo>
                  <a:lnTo>
                    <a:pt x="115" y="67"/>
                  </a:lnTo>
                  <a:lnTo>
                    <a:pt x="122" y="76"/>
                  </a:lnTo>
                  <a:lnTo>
                    <a:pt x="122" y="76"/>
                  </a:lnTo>
                  <a:lnTo>
                    <a:pt x="124" y="80"/>
                  </a:lnTo>
                  <a:lnTo>
                    <a:pt x="124" y="80"/>
                  </a:lnTo>
                  <a:lnTo>
                    <a:pt x="126" y="74"/>
                  </a:lnTo>
                  <a:lnTo>
                    <a:pt x="126" y="69"/>
                  </a:lnTo>
                  <a:lnTo>
                    <a:pt x="126" y="69"/>
                  </a:lnTo>
                  <a:lnTo>
                    <a:pt x="124" y="62"/>
                  </a:lnTo>
                  <a:lnTo>
                    <a:pt x="120" y="55"/>
                  </a:lnTo>
                  <a:lnTo>
                    <a:pt x="120" y="55"/>
                  </a:lnTo>
                  <a:lnTo>
                    <a:pt x="113" y="55"/>
                  </a:lnTo>
                  <a:lnTo>
                    <a:pt x="109" y="56"/>
                  </a:lnTo>
                  <a:lnTo>
                    <a:pt x="109" y="56"/>
                  </a:lnTo>
                  <a:close/>
                  <a:moveTo>
                    <a:pt x="262" y="43"/>
                  </a:moveTo>
                  <a:lnTo>
                    <a:pt x="261" y="43"/>
                  </a:lnTo>
                  <a:lnTo>
                    <a:pt x="261" y="43"/>
                  </a:lnTo>
                  <a:lnTo>
                    <a:pt x="258" y="43"/>
                  </a:lnTo>
                  <a:lnTo>
                    <a:pt x="255" y="46"/>
                  </a:lnTo>
                  <a:lnTo>
                    <a:pt x="253" y="50"/>
                  </a:lnTo>
                  <a:lnTo>
                    <a:pt x="250" y="55"/>
                  </a:lnTo>
                  <a:lnTo>
                    <a:pt x="250" y="55"/>
                  </a:lnTo>
                  <a:lnTo>
                    <a:pt x="250" y="62"/>
                  </a:lnTo>
                  <a:lnTo>
                    <a:pt x="250" y="67"/>
                  </a:lnTo>
                  <a:lnTo>
                    <a:pt x="250" y="67"/>
                  </a:lnTo>
                  <a:lnTo>
                    <a:pt x="260" y="66"/>
                  </a:lnTo>
                  <a:lnTo>
                    <a:pt x="270" y="65"/>
                  </a:lnTo>
                  <a:lnTo>
                    <a:pt x="270" y="65"/>
                  </a:lnTo>
                  <a:lnTo>
                    <a:pt x="296" y="59"/>
                  </a:lnTo>
                  <a:lnTo>
                    <a:pt x="296" y="59"/>
                  </a:lnTo>
                  <a:lnTo>
                    <a:pt x="288" y="52"/>
                  </a:lnTo>
                  <a:lnTo>
                    <a:pt x="279" y="48"/>
                  </a:lnTo>
                  <a:lnTo>
                    <a:pt x="270" y="44"/>
                  </a:lnTo>
                  <a:lnTo>
                    <a:pt x="262" y="43"/>
                  </a:lnTo>
                  <a:lnTo>
                    <a:pt x="262" y="43"/>
                  </a:lnTo>
                  <a:close/>
                  <a:moveTo>
                    <a:pt x="231" y="66"/>
                  </a:moveTo>
                  <a:lnTo>
                    <a:pt x="231" y="66"/>
                  </a:lnTo>
                  <a:lnTo>
                    <a:pt x="234" y="66"/>
                  </a:lnTo>
                  <a:lnTo>
                    <a:pt x="234" y="66"/>
                  </a:lnTo>
                  <a:lnTo>
                    <a:pt x="234" y="59"/>
                  </a:lnTo>
                  <a:lnTo>
                    <a:pt x="234" y="52"/>
                  </a:lnTo>
                  <a:lnTo>
                    <a:pt x="234" y="52"/>
                  </a:lnTo>
                  <a:lnTo>
                    <a:pt x="236" y="46"/>
                  </a:lnTo>
                  <a:lnTo>
                    <a:pt x="239" y="39"/>
                  </a:lnTo>
                  <a:lnTo>
                    <a:pt x="242" y="35"/>
                  </a:lnTo>
                  <a:lnTo>
                    <a:pt x="246" y="32"/>
                  </a:lnTo>
                  <a:lnTo>
                    <a:pt x="254" y="28"/>
                  </a:lnTo>
                  <a:lnTo>
                    <a:pt x="260" y="26"/>
                  </a:lnTo>
                  <a:lnTo>
                    <a:pt x="260" y="26"/>
                  </a:lnTo>
                  <a:lnTo>
                    <a:pt x="268" y="26"/>
                  </a:lnTo>
                  <a:lnTo>
                    <a:pt x="275" y="28"/>
                  </a:lnTo>
                  <a:lnTo>
                    <a:pt x="283" y="30"/>
                  </a:lnTo>
                  <a:lnTo>
                    <a:pt x="290" y="35"/>
                  </a:lnTo>
                  <a:lnTo>
                    <a:pt x="305" y="44"/>
                  </a:lnTo>
                  <a:lnTo>
                    <a:pt x="317" y="56"/>
                  </a:lnTo>
                  <a:lnTo>
                    <a:pt x="317" y="56"/>
                  </a:lnTo>
                  <a:lnTo>
                    <a:pt x="352" y="52"/>
                  </a:lnTo>
                  <a:lnTo>
                    <a:pt x="352" y="52"/>
                  </a:lnTo>
                  <a:lnTo>
                    <a:pt x="354" y="43"/>
                  </a:lnTo>
                  <a:lnTo>
                    <a:pt x="356" y="33"/>
                  </a:lnTo>
                  <a:lnTo>
                    <a:pt x="224" y="20"/>
                  </a:lnTo>
                  <a:lnTo>
                    <a:pt x="231" y="66"/>
                  </a:lnTo>
                  <a:close/>
                  <a:moveTo>
                    <a:pt x="432" y="58"/>
                  </a:moveTo>
                  <a:lnTo>
                    <a:pt x="433" y="62"/>
                  </a:lnTo>
                  <a:lnTo>
                    <a:pt x="433" y="62"/>
                  </a:lnTo>
                  <a:lnTo>
                    <a:pt x="438" y="56"/>
                  </a:lnTo>
                  <a:lnTo>
                    <a:pt x="438" y="56"/>
                  </a:lnTo>
                  <a:lnTo>
                    <a:pt x="432" y="58"/>
                  </a:lnTo>
                  <a:lnTo>
                    <a:pt x="432" y="58"/>
                  </a:lnTo>
                  <a:close/>
                  <a:moveTo>
                    <a:pt x="373" y="36"/>
                  </a:moveTo>
                  <a:lnTo>
                    <a:pt x="373" y="36"/>
                  </a:lnTo>
                  <a:lnTo>
                    <a:pt x="371" y="41"/>
                  </a:lnTo>
                  <a:lnTo>
                    <a:pt x="369" y="50"/>
                  </a:lnTo>
                  <a:lnTo>
                    <a:pt x="369" y="50"/>
                  </a:lnTo>
                  <a:lnTo>
                    <a:pt x="381" y="48"/>
                  </a:lnTo>
                  <a:lnTo>
                    <a:pt x="381" y="48"/>
                  </a:lnTo>
                  <a:lnTo>
                    <a:pt x="378" y="41"/>
                  </a:lnTo>
                  <a:lnTo>
                    <a:pt x="374" y="36"/>
                  </a:lnTo>
                  <a:lnTo>
                    <a:pt x="373" y="36"/>
                  </a:lnTo>
                  <a:close/>
                  <a:moveTo>
                    <a:pt x="395" y="37"/>
                  </a:moveTo>
                  <a:lnTo>
                    <a:pt x="395" y="37"/>
                  </a:lnTo>
                  <a:lnTo>
                    <a:pt x="399" y="46"/>
                  </a:lnTo>
                  <a:lnTo>
                    <a:pt x="399" y="46"/>
                  </a:lnTo>
                  <a:lnTo>
                    <a:pt x="410" y="44"/>
                  </a:lnTo>
                  <a:lnTo>
                    <a:pt x="412" y="41"/>
                  </a:lnTo>
                  <a:lnTo>
                    <a:pt x="412" y="41"/>
                  </a:lnTo>
                  <a:lnTo>
                    <a:pt x="415" y="40"/>
                  </a:lnTo>
                  <a:lnTo>
                    <a:pt x="395" y="37"/>
                  </a:lnTo>
                  <a:close/>
                  <a:moveTo>
                    <a:pt x="456" y="28"/>
                  </a:moveTo>
                  <a:lnTo>
                    <a:pt x="466" y="29"/>
                  </a:lnTo>
                  <a:lnTo>
                    <a:pt x="466" y="29"/>
                  </a:lnTo>
                  <a:lnTo>
                    <a:pt x="466" y="24"/>
                  </a:lnTo>
                  <a:lnTo>
                    <a:pt x="466" y="24"/>
                  </a:lnTo>
                  <a:lnTo>
                    <a:pt x="456" y="28"/>
                  </a:lnTo>
                  <a:lnTo>
                    <a:pt x="456" y="28"/>
                  </a:lnTo>
                  <a:close/>
                </a:path>
              </a:pathLst>
            </a:custGeom>
            <a:solidFill>
              <a:srgbClr val="B4D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93"/>
            <p:cNvSpPr>
              <a:spLocks noEditPoints="1"/>
            </p:cNvSpPr>
            <p:nvPr/>
          </p:nvSpPr>
          <p:spPr bwMode="auto">
            <a:xfrm>
              <a:off x="4940301" y="4791075"/>
              <a:ext cx="1604963" cy="330200"/>
            </a:xfrm>
            <a:custGeom>
              <a:avLst/>
              <a:gdLst>
                <a:gd name="T0" fmla="*/ 73 w 1011"/>
                <a:gd name="T1" fmla="*/ 174 h 208"/>
                <a:gd name="T2" fmla="*/ 51 w 1011"/>
                <a:gd name="T3" fmla="*/ 28 h 208"/>
                <a:gd name="T4" fmla="*/ 155 w 1011"/>
                <a:gd name="T5" fmla="*/ 49 h 208"/>
                <a:gd name="T6" fmla="*/ 384 w 1011"/>
                <a:gd name="T7" fmla="*/ 30 h 208"/>
                <a:gd name="T8" fmla="*/ 699 w 1011"/>
                <a:gd name="T9" fmla="*/ 88 h 208"/>
                <a:gd name="T10" fmla="*/ 877 w 1011"/>
                <a:gd name="T11" fmla="*/ 137 h 208"/>
                <a:gd name="T12" fmla="*/ 589 w 1011"/>
                <a:gd name="T13" fmla="*/ 159 h 208"/>
                <a:gd name="T14" fmla="*/ 309 w 1011"/>
                <a:gd name="T15" fmla="*/ 146 h 208"/>
                <a:gd name="T16" fmla="*/ 279 w 1011"/>
                <a:gd name="T17" fmla="*/ 175 h 208"/>
                <a:gd name="T18" fmla="*/ 445 w 1011"/>
                <a:gd name="T19" fmla="*/ 197 h 208"/>
                <a:gd name="T20" fmla="*/ 821 w 1011"/>
                <a:gd name="T21" fmla="*/ 131 h 208"/>
                <a:gd name="T22" fmla="*/ 975 w 1011"/>
                <a:gd name="T23" fmla="*/ 69 h 208"/>
                <a:gd name="T24" fmla="*/ 619 w 1011"/>
                <a:gd name="T25" fmla="*/ 77 h 208"/>
                <a:gd name="T26" fmla="*/ 231 w 1011"/>
                <a:gd name="T27" fmla="*/ 88 h 208"/>
                <a:gd name="T28" fmla="*/ 99 w 1011"/>
                <a:gd name="T29" fmla="*/ 29 h 208"/>
                <a:gd name="T30" fmla="*/ 3 w 1011"/>
                <a:gd name="T31" fmla="*/ 125 h 208"/>
                <a:gd name="T32" fmla="*/ 101 w 1011"/>
                <a:gd name="T33" fmla="*/ 152 h 208"/>
                <a:gd name="T34" fmla="*/ 258 w 1011"/>
                <a:gd name="T35" fmla="*/ 183 h 208"/>
                <a:gd name="T36" fmla="*/ 212 w 1011"/>
                <a:gd name="T37" fmla="*/ 186 h 208"/>
                <a:gd name="T38" fmla="*/ 398 w 1011"/>
                <a:gd name="T39" fmla="*/ 155 h 208"/>
                <a:gd name="T40" fmla="*/ 497 w 1011"/>
                <a:gd name="T41" fmla="*/ 156 h 208"/>
                <a:gd name="T42" fmla="*/ 63 w 1011"/>
                <a:gd name="T43" fmla="*/ 141 h 208"/>
                <a:gd name="T44" fmla="*/ 511 w 1011"/>
                <a:gd name="T45" fmla="*/ 167 h 208"/>
                <a:gd name="T46" fmla="*/ 379 w 1011"/>
                <a:gd name="T47" fmla="*/ 153 h 208"/>
                <a:gd name="T48" fmla="*/ 212 w 1011"/>
                <a:gd name="T49" fmla="*/ 141 h 208"/>
                <a:gd name="T50" fmla="*/ 197 w 1011"/>
                <a:gd name="T51" fmla="*/ 157 h 208"/>
                <a:gd name="T52" fmla="*/ 168 w 1011"/>
                <a:gd name="T53" fmla="*/ 140 h 208"/>
                <a:gd name="T54" fmla="*/ 365 w 1011"/>
                <a:gd name="T55" fmla="*/ 133 h 208"/>
                <a:gd name="T56" fmla="*/ 343 w 1011"/>
                <a:gd name="T57" fmla="*/ 103 h 208"/>
                <a:gd name="T58" fmla="*/ 286 w 1011"/>
                <a:gd name="T59" fmla="*/ 138 h 208"/>
                <a:gd name="T60" fmla="*/ 426 w 1011"/>
                <a:gd name="T61" fmla="*/ 134 h 208"/>
                <a:gd name="T62" fmla="*/ 467 w 1011"/>
                <a:gd name="T63" fmla="*/ 119 h 208"/>
                <a:gd name="T64" fmla="*/ 384 w 1011"/>
                <a:gd name="T65" fmla="*/ 135 h 208"/>
                <a:gd name="T66" fmla="*/ 521 w 1011"/>
                <a:gd name="T67" fmla="*/ 141 h 208"/>
                <a:gd name="T68" fmla="*/ 519 w 1011"/>
                <a:gd name="T69" fmla="*/ 120 h 208"/>
                <a:gd name="T70" fmla="*/ 555 w 1011"/>
                <a:gd name="T71" fmla="*/ 84 h 208"/>
                <a:gd name="T72" fmla="*/ 96 w 1011"/>
                <a:gd name="T73" fmla="*/ 135 h 208"/>
                <a:gd name="T74" fmla="*/ 652 w 1011"/>
                <a:gd name="T75" fmla="*/ 130 h 208"/>
                <a:gd name="T76" fmla="*/ 100 w 1011"/>
                <a:gd name="T77" fmla="*/ 116 h 208"/>
                <a:gd name="T78" fmla="*/ 110 w 1011"/>
                <a:gd name="T79" fmla="*/ 96 h 208"/>
                <a:gd name="T80" fmla="*/ 324 w 1011"/>
                <a:gd name="T81" fmla="*/ 107 h 208"/>
                <a:gd name="T82" fmla="*/ 248 w 1011"/>
                <a:gd name="T83" fmla="*/ 99 h 208"/>
                <a:gd name="T84" fmla="*/ 305 w 1011"/>
                <a:gd name="T85" fmla="*/ 109 h 208"/>
                <a:gd name="T86" fmla="*/ 137 w 1011"/>
                <a:gd name="T87" fmla="*/ 103 h 208"/>
                <a:gd name="T88" fmla="*/ 155 w 1011"/>
                <a:gd name="T89" fmla="*/ 60 h 208"/>
                <a:gd name="T90" fmla="*/ 193 w 1011"/>
                <a:gd name="T91" fmla="*/ 82 h 208"/>
                <a:gd name="T92" fmla="*/ 691 w 1011"/>
                <a:gd name="T93" fmla="*/ 112 h 208"/>
                <a:gd name="T94" fmla="*/ 586 w 1011"/>
                <a:gd name="T95" fmla="*/ 88 h 208"/>
                <a:gd name="T96" fmla="*/ 392 w 1011"/>
                <a:gd name="T97" fmla="*/ 89 h 208"/>
                <a:gd name="T98" fmla="*/ 961 w 1011"/>
                <a:gd name="T99" fmla="*/ 120 h 208"/>
                <a:gd name="T100" fmla="*/ 205 w 1011"/>
                <a:gd name="T101" fmla="*/ 114 h 208"/>
                <a:gd name="T102" fmla="*/ 478 w 1011"/>
                <a:gd name="T103" fmla="*/ 73 h 208"/>
                <a:gd name="T104" fmla="*/ 476 w 1011"/>
                <a:gd name="T105" fmla="*/ 73 h 208"/>
                <a:gd name="T106" fmla="*/ 736 w 1011"/>
                <a:gd name="T107" fmla="*/ 92 h 208"/>
                <a:gd name="T108" fmla="*/ 701 w 1011"/>
                <a:gd name="T109" fmla="*/ 90 h 208"/>
                <a:gd name="T110" fmla="*/ 116 w 1011"/>
                <a:gd name="T111" fmla="*/ 66 h 208"/>
                <a:gd name="T112" fmla="*/ 275 w 1011"/>
                <a:gd name="T113" fmla="*/ 75 h 208"/>
                <a:gd name="T114" fmla="*/ 265 w 1011"/>
                <a:gd name="T115" fmla="*/ 54 h 208"/>
                <a:gd name="T116" fmla="*/ 237 w 1011"/>
                <a:gd name="T117" fmla="*/ 73 h 208"/>
                <a:gd name="T118" fmla="*/ 234 w 1011"/>
                <a:gd name="T119" fmla="*/ 74 h 208"/>
                <a:gd name="T120" fmla="*/ 377 w 1011"/>
                <a:gd name="T121" fmla="*/ 41 h 208"/>
                <a:gd name="T122" fmla="*/ 415 w 1011"/>
                <a:gd name="T123" fmla="*/ 45 h 208"/>
                <a:gd name="T124" fmla="*/ 459 w 1011"/>
                <a:gd name="T125" fmla="*/ 3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1" h="208">
                  <a:moveTo>
                    <a:pt x="212" y="205"/>
                  </a:moveTo>
                  <a:lnTo>
                    <a:pt x="212" y="202"/>
                  </a:lnTo>
                  <a:lnTo>
                    <a:pt x="212" y="202"/>
                  </a:lnTo>
                  <a:lnTo>
                    <a:pt x="202" y="201"/>
                  </a:lnTo>
                  <a:lnTo>
                    <a:pt x="194" y="200"/>
                  </a:lnTo>
                  <a:lnTo>
                    <a:pt x="189" y="197"/>
                  </a:lnTo>
                  <a:lnTo>
                    <a:pt x="183" y="194"/>
                  </a:lnTo>
                  <a:lnTo>
                    <a:pt x="183" y="194"/>
                  </a:lnTo>
                  <a:lnTo>
                    <a:pt x="179" y="190"/>
                  </a:lnTo>
                  <a:lnTo>
                    <a:pt x="177" y="187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71" y="172"/>
                  </a:lnTo>
                  <a:lnTo>
                    <a:pt x="171" y="171"/>
                  </a:lnTo>
                  <a:lnTo>
                    <a:pt x="170" y="170"/>
                  </a:lnTo>
                  <a:lnTo>
                    <a:pt x="170" y="170"/>
                  </a:lnTo>
                  <a:lnTo>
                    <a:pt x="160" y="167"/>
                  </a:lnTo>
                  <a:lnTo>
                    <a:pt x="153" y="161"/>
                  </a:lnTo>
                  <a:lnTo>
                    <a:pt x="147" y="155"/>
                  </a:lnTo>
                  <a:lnTo>
                    <a:pt x="142" y="146"/>
                  </a:lnTo>
                  <a:lnTo>
                    <a:pt x="141" y="144"/>
                  </a:lnTo>
                  <a:lnTo>
                    <a:pt x="140" y="145"/>
                  </a:lnTo>
                  <a:lnTo>
                    <a:pt x="140" y="145"/>
                  </a:lnTo>
                  <a:lnTo>
                    <a:pt x="126" y="146"/>
                  </a:lnTo>
                  <a:lnTo>
                    <a:pt x="111" y="146"/>
                  </a:lnTo>
                  <a:lnTo>
                    <a:pt x="111" y="146"/>
                  </a:lnTo>
                  <a:lnTo>
                    <a:pt x="106" y="146"/>
                  </a:lnTo>
                  <a:lnTo>
                    <a:pt x="106" y="146"/>
                  </a:lnTo>
                  <a:lnTo>
                    <a:pt x="106" y="146"/>
                  </a:lnTo>
                  <a:lnTo>
                    <a:pt x="101" y="146"/>
                  </a:lnTo>
                  <a:lnTo>
                    <a:pt x="101" y="146"/>
                  </a:lnTo>
                  <a:lnTo>
                    <a:pt x="89" y="148"/>
                  </a:lnTo>
                  <a:lnTo>
                    <a:pt x="81" y="149"/>
                  </a:lnTo>
                  <a:lnTo>
                    <a:pt x="81" y="149"/>
                  </a:lnTo>
                  <a:lnTo>
                    <a:pt x="76" y="152"/>
                  </a:lnTo>
                  <a:lnTo>
                    <a:pt x="73" y="155"/>
                  </a:lnTo>
                  <a:lnTo>
                    <a:pt x="73" y="155"/>
                  </a:lnTo>
                  <a:lnTo>
                    <a:pt x="71" y="157"/>
                  </a:lnTo>
                  <a:lnTo>
                    <a:pt x="70" y="161"/>
                  </a:lnTo>
                  <a:lnTo>
                    <a:pt x="70" y="161"/>
                  </a:lnTo>
                  <a:lnTo>
                    <a:pt x="71" y="168"/>
                  </a:lnTo>
                  <a:lnTo>
                    <a:pt x="73" y="174"/>
                  </a:lnTo>
                  <a:lnTo>
                    <a:pt x="73" y="174"/>
                  </a:lnTo>
                  <a:lnTo>
                    <a:pt x="74" y="182"/>
                  </a:lnTo>
                  <a:lnTo>
                    <a:pt x="74" y="182"/>
                  </a:lnTo>
                  <a:lnTo>
                    <a:pt x="74" y="185"/>
                  </a:lnTo>
                  <a:lnTo>
                    <a:pt x="71" y="187"/>
                  </a:lnTo>
                  <a:lnTo>
                    <a:pt x="71" y="187"/>
                  </a:lnTo>
                  <a:lnTo>
                    <a:pt x="70" y="189"/>
                  </a:lnTo>
                  <a:lnTo>
                    <a:pt x="67" y="189"/>
                  </a:lnTo>
                  <a:lnTo>
                    <a:pt x="67" y="189"/>
                  </a:lnTo>
                  <a:lnTo>
                    <a:pt x="63" y="189"/>
                  </a:lnTo>
                  <a:lnTo>
                    <a:pt x="59" y="187"/>
                  </a:lnTo>
                  <a:lnTo>
                    <a:pt x="59" y="187"/>
                  </a:lnTo>
                  <a:lnTo>
                    <a:pt x="48" y="180"/>
                  </a:lnTo>
                  <a:lnTo>
                    <a:pt x="48" y="180"/>
                  </a:lnTo>
                  <a:lnTo>
                    <a:pt x="39" y="175"/>
                  </a:lnTo>
                  <a:lnTo>
                    <a:pt x="32" y="168"/>
                  </a:lnTo>
                  <a:lnTo>
                    <a:pt x="28" y="161"/>
                  </a:lnTo>
                  <a:lnTo>
                    <a:pt x="25" y="155"/>
                  </a:lnTo>
                  <a:lnTo>
                    <a:pt x="25" y="155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25" y="144"/>
                  </a:lnTo>
                  <a:lnTo>
                    <a:pt x="25" y="142"/>
                  </a:lnTo>
                  <a:lnTo>
                    <a:pt x="22" y="141"/>
                  </a:lnTo>
                  <a:lnTo>
                    <a:pt x="22" y="141"/>
                  </a:lnTo>
                  <a:lnTo>
                    <a:pt x="17" y="138"/>
                  </a:lnTo>
                  <a:lnTo>
                    <a:pt x="13" y="133"/>
                  </a:lnTo>
                  <a:lnTo>
                    <a:pt x="13" y="133"/>
                  </a:lnTo>
                  <a:lnTo>
                    <a:pt x="10" y="129"/>
                  </a:lnTo>
                  <a:lnTo>
                    <a:pt x="7" y="123"/>
                  </a:lnTo>
                  <a:lnTo>
                    <a:pt x="6" y="112"/>
                  </a:lnTo>
                  <a:lnTo>
                    <a:pt x="6" y="112"/>
                  </a:lnTo>
                  <a:lnTo>
                    <a:pt x="7" y="99"/>
                  </a:lnTo>
                  <a:lnTo>
                    <a:pt x="11" y="85"/>
                  </a:lnTo>
                  <a:lnTo>
                    <a:pt x="17" y="70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35" y="34"/>
                  </a:lnTo>
                  <a:lnTo>
                    <a:pt x="41" y="22"/>
                  </a:lnTo>
                  <a:lnTo>
                    <a:pt x="39" y="21"/>
                  </a:lnTo>
                  <a:lnTo>
                    <a:pt x="37" y="22"/>
                  </a:lnTo>
                  <a:lnTo>
                    <a:pt x="51" y="32"/>
                  </a:lnTo>
                  <a:lnTo>
                    <a:pt x="52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39" y="4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20" y="93"/>
                  </a:lnTo>
                  <a:lnTo>
                    <a:pt x="18" y="103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8" y="120"/>
                  </a:lnTo>
                  <a:lnTo>
                    <a:pt x="21" y="126"/>
                  </a:lnTo>
                  <a:lnTo>
                    <a:pt x="21" y="126"/>
                  </a:lnTo>
                  <a:lnTo>
                    <a:pt x="21" y="126"/>
                  </a:lnTo>
                  <a:lnTo>
                    <a:pt x="25" y="130"/>
                  </a:lnTo>
                  <a:lnTo>
                    <a:pt x="28" y="131"/>
                  </a:lnTo>
                  <a:lnTo>
                    <a:pt x="29" y="129"/>
                  </a:lnTo>
                  <a:lnTo>
                    <a:pt x="29" y="129"/>
                  </a:lnTo>
                  <a:lnTo>
                    <a:pt x="33" y="119"/>
                  </a:lnTo>
                  <a:lnTo>
                    <a:pt x="37" y="111"/>
                  </a:lnTo>
                  <a:lnTo>
                    <a:pt x="50" y="93"/>
                  </a:lnTo>
                  <a:lnTo>
                    <a:pt x="50" y="93"/>
                  </a:lnTo>
                  <a:lnTo>
                    <a:pt x="62" y="73"/>
                  </a:lnTo>
                  <a:lnTo>
                    <a:pt x="67" y="63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7" y="45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91" y="36"/>
                  </a:lnTo>
                  <a:lnTo>
                    <a:pt x="99" y="34"/>
                  </a:lnTo>
                  <a:lnTo>
                    <a:pt x="99" y="34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11" y="37"/>
                  </a:lnTo>
                  <a:lnTo>
                    <a:pt x="118" y="40"/>
                  </a:lnTo>
                  <a:lnTo>
                    <a:pt x="123" y="44"/>
                  </a:lnTo>
                  <a:lnTo>
                    <a:pt x="129" y="48"/>
                  </a:lnTo>
                  <a:lnTo>
                    <a:pt x="130" y="49"/>
                  </a:lnTo>
                  <a:lnTo>
                    <a:pt x="131" y="49"/>
                  </a:lnTo>
                  <a:lnTo>
                    <a:pt x="131" y="49"/>
                  </a:lnTo>
                  <a:lnTo>
                    <a:pt x="142" y="49"/>
                  </a:lnTo>
                  <a:lnTo>
                    <a:pt x="142" y="49"/>
                  </a:lnTo>
                  <a:lnTo>
                    <a:pt x="155" y="49"/>
                  </a:lnTo>
                  <a:lnTo>
                    <a:pt x="155" y="49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7" y="49"/>
                  </a:lnTo>
                  <a:lnTo>
                    <a:pt x="167" y="49"/>
                  </a:lnTo>
                  <a:lnTo>
                    <a:pt x="175" y="49"/>
                  </a:lnTo>
                  <a:lnTo>
                    <a:pt x="183" y="52"/>
                  </a:lnTo>
                  <a:lnTo>
                    <a:pt x="190" y="55"/>
                  </a:lnTo>
                  <a:lnTo>
                    <a:pt x="196" y="59"/>
                  </a:lnTo>
                  <a:lnTo>
                    <a:pt x="201" y="63"/>
                  </a:lnTo>
                  <a:lnTo>
                    <a:pt x="205" y="69"/>
                  </a:lnTo>
                  <a:lnTo>
                    <a:pt x="208" y="73"/>
                  </a:lnTo>
                  <a:lnTo>
                    <a:pt x="209" y="78"/>
                  </a:lnTo>
                  <a:lnTo>
                    <a:pt x="209" y="78"/>
                  </a:lnTo>
                  <a:lnTo>
                    <a:pt x="209" y="82"/>
                  </a:lnTo>
                  <a:lnTo>
                    <a:pt x="209" y="82"/>
                  </a:lnTo>
                  <a:lnTo>
                    <a:pt x="209" y="89"/>
                  </a:lnTo>
                  <a:lnTo>
                    <a:pt x="207" y="93"/>
                  </a:lnTo>
                  <a:lnTo>
                    <a:pt x="205" y="97"/>
                  </a:lnTo>
                  <a:lnTo>
                    <a:pt x="208" y="97"/>
                  </a:lnTo>
                  <a:lnTo>
                    <a:pt x="208" y="97"/>
                  </a:lnTo>
                  <a:lnTo>
                    <a:pt x="218" y="101"/>
                  </a:lnTo>
                  <a:lnTo>
                    <a:pt x="219" y="103"/>
                  </a:lnTo>
                  <a:lnTo>
                    <a:pt x="220" y="101"/>
                  </a:lnTo>
                  <a:lnTo>
                    <a:pt x="220" y="101"/>
                  </a:lnTo>
                  <a:lnTo>
                    <a:pt x="227" y="96"/>
                  </a:lnTo>
                  <a:lnTo>
                    <a:pt x="234" y="92"/>
                  </a:lnTo>
                  <a:lnTo>
                    <a:pt x="241" y="89"/>
                  </a:lnTo>
                  <a:lnTo>
                    <a:pt x="233" y="88"/>
                  </a:lnTo>
                  <a:lnTo>
                    <a:pt x="233" y="88"/>
                  </a:lnTo>
                  <a:lnTo>
                    <a:pt x="226" y="85"/>
                  </a:lnTo>
                  <a:lnTo>
                    <a:pt x="222" y="85"/>
                  </a:lnTo>
                  <a:lnTo>
                    <a:pt x="211" y="13"/>
                  </a:lnTo>
                  <a:lnTo>
                    <a:pt x="370" y="29"/>
                  </a:lnTo>
                  <a:lnTo>
                    <a:pt x="372" y="28"/>
                  </a:lnTo>
                  <a:lnTo>
                    <a:pt x="370" y="26"/>
                  </a:lnTo>
                  <a:lnTo>
                    <a:pt x="372" y="28"/>
                  </a:lnTo>
                  <a:lnTo>
                    <a:pt x="372" y="28"/>
                  </a:lnTo>
                  <a:lnTo>
                    <a:pt x="377" y="28"/>
                  </a:lnTo>
                  <a:lnTo>
                    <a:pt x="377" y="28"/>
                  </a:lnTo>
                  <a:lnTo>
                    <a:pt x="380" y="28"/>
                  </a:lnTo>
                  <a:lnTo>
                    <a:pt x="384" y="30"/>
                  </a:lnTo>
                  <a:lnTo>
                    <a:pt x="384" y="30"/>
                  </a:lnTo>
                  <a:lnTo>
                    <a:pt x="436" y="36"/>
                  </a:lnTo>
                  <a:lnTo>
                    <a:pt x="436" y="34"/>
                  </a:lnTo>
                  <a:lnTo>
                    <a:pt x="436" y="34"/>
                  </a:lnTo>
                  <a:lnTo>
                    <a:pt x="445" y="29"/>
                  </a:lnTo>
                  <a:lnTo>
                    <a:pt x="454" y="23"/>
                  </a:lnTo>
                  <a:lnTo>
                    <a:pt x="454" y="23"/>
                  </a:lnTo>
                  <a:lnTo>
                    <a:pt x="463" y="19"/>
                  </a:lnTo>
                  <a:lnTo>
                    <a:pt x="470" y="18"/>
                  </a:lnTo>
                  <a:lnTo>
                    <a:pt x="470" y="18"/>
                  </a:lnTo>
                  <a:lnTo>
                    <a:pt x="470" y="18"/>
                  </a:lnTo>
                  <a:lnTo>
                    <a:pt x="476" y="19"/>
                  </a:lnTo>
                  <a:lnTo>
                    <a:pt x="478" y="21"/>
                  </a:lnTo>
                  <a:lnTo>
                    <a:pt x="478" y="21"/>
                  </a:lnTo>
                  <a:lnTo>
                    <a:pt x="481" y="28"/>
                  </a:lnTo>
                  <a:lnTo>
                    <a:pt x="482" y="34"/>
                  </a:lnTo>
                  <a:lnTo>
                    <a:pt x="482" y="34"/>
                  </a:lnTo>
                  <a:lnTo>
                    <a:pt x="482" y="38"/>
                  </a:lnTo>
                  <a:lnTo>
                    <a:pt x="482" y="40"/>
                  </a:lnTo>
                  <a:lnTo>
                    <a:pt x="497" y="43"/>
                  </a:lnTo>
                  <a:lnTo>
                    <a:pt x="497" y="40"/>
                  </a:lnTo>
                  <a:lnTo>
                    <a:pt x="496" y="43"/>
                  </a:lnTo>
                  <a:lnTo>
                    <a:pt x="496" y="43"/>
                  </a:lnTo>
                  <a:lnTo>
                    <a:pt x="590" y="74"/>
                  </a:lnTo>
                  <a:lnTo>
                    <a:pt x="590" y="74"/>
                  </a:lnTo>
                  <a:lnTo>
                    <a:pt x="630" y="86"/>
                  </a:lnTo>
                  <a:lnTo>
                    <a:pt x="630" y="86"/>
                  </a:lnTo>
                  <a:lnTo>
                    <a:pt x="643" y="90"/>
                  </a:lnTo>
                  <a:lnTo>
                    <a:pt x="643" y="90"/>
                  </a:lnTo>
                  <a:lnTo>
                    <a:pt x="652" y="92"/>
                  </a:lnTo>
                  <a:lnTo>
                    <a:pt x="652" y="92"/>
                  </a:lnTo>
                  <a:lnTo>
                    <a:pt x="675" y="93"/>
                  </a:lnTo>
                  <a:lnTo>
                    <a:pt x="680" y="93"/>
                  </a:lnTo>
                  <a:lnTo>
                    <a:pt x="678" y="89"/>
                  </a:lnTo>
                  <a:lnTo>
                    <a:pt x="678" y="89"/>
                  </a:lnTo>
                  <a:lnTo>
                    <a:pt x="675" y="79"/>
                  </a:lnTo>
                  <a:lnTo>
                    <a:pt x="673" y="71"/>
                  </a:lnTo>
                  <a:lnTo>
                    <a:pt x="673" y="71"/>
                  </a:lnTo>
                  <a:lnTo>
                    <a:pt x="675" y="64"/>
                  </a:lnTo>
                  <a:lnTo>
                    <a:pt x="679" y="47"/>
                  </a:lnTo>
                  <a:lnTo>
                    <a:pt x="684" y="63"/>
                  </a:lnTo>
                  <a:lnTo>
                    <a:pt x="684" y="63"/>
                  </a:lnTo>
                  <a:lnTo>
                    <a:pt x="694" y="89"/>
                  </a:lnTo>
                  <a:lnTo>
                    <a:pt x="699" y="88"/>
                  </a:lnTo>
                  <a:lnTo>
                    <a:pt x="687" y="30"/>
                  </a:lnTo>
                  <a:lnTo>
                    <a:pt x="750" y="25"/>
                  </a:lnTo>
                  <a:lnTo>
                    <a:pt x="783" y="29"/>
                  </a:lnTo>
                  <a:lnTo>
                    <a:pt x="850" y="81"/>
                  </a:lnTo>
                  <a:lnTo>
                    <a:pt x="820" y="103"/>
                  </a:lnTo>
                  <a:lnTo>
                    <a:pt x="865" y="92"/>
                  </a:lnTo>
                  <a:lnTo>
                    <a:pt x="865" y="64"/>
                  </a:lnTo>
                  <a:lnTo>
                    <a:pt x="877" y="64"/>
                  </a:lnTo>
                  <a:lnTo>
                    <a:pt x="885" y="127"/>
                  </a:lnTo>
                  <a:lnTo>
                    <a:pt x="888" y="129"/>
                  </a:lnTo>
                  <a:lnTo>
                    <a:pt x="888" y="129"/>
                  </a:lnTo>
                  <a:lnTo>
                    <a:pt x="896" y="129"/>
                  </a:lnTo>
                  <a:lnTo>
                    <a:pt x="896" y="129"/>
                  </a:lnTo>
                  <a:lnTo>
                    <a:pt x="903" y="130"/>
                  </a:lnTo>
                  <a:lnTo>
                    <a:pt x="903" y="130"/>
                  </a:lnTo>
                  <a:lnTo>
                    <a:pt x="910" y="130"/>
                  </a:lnTo>
                  <a:lnTo>
                    <a:pt x="910" y="130"/>
                  </a:lnTo>
                  <a:lnTo>
                    <a:pt x="926" y="127"/>
                  </a:lnTo>
                  <a:lnTo>
                    <a:pt x="945" y="125"/>
                  </a:lnTo>
                  <a:lnTo>
                    <a:pt x="948" y="123"/>
                  </a:lnTo>
                  <a:lnTo>
                    <a:pt x="886" y="17"/>
                  </a:lnTo>
                  <a:lnTo>
                    <a:pt x="970" y="73"/>
                  </a:lnTo>
                  <a:lnTo>
                    <a:pt x="982" y="126"/>
                  </a:lnTo>
                  <a:lnTo>
                    <a:pt x="977" y="127"/>
                  </a:lnTo>
                  <a:lnTo>
                    <a:pt x="977" y="127"/>
                  </a:lnTo>
                  <a:lnTo>
                    <a:pt x="968" y="130"/>
                  </a:lnTo>
                  <a:lnTo>
                    <a:pt x="966" y="130"/>
                  </a:lnTo>
                  <a:lnTo>
                    <a:pt x="978" y="152"/>
                  </a:lnTo>
                  <a:lnTo>
                    <a:pt x="1005" y="152"/>
                  </a:lnTo>
                  <a:lnTo>
                    <a:pt x="1005" y="163"/>
                  </a:lnTo>
                  <a:lnTo>
                    <a:pt x="972" y="163"/>
                  </a:lnTo>
                  <a:lnTo>
                    <a:pt x="955" y="133"/>
                  </a:lnTo>
                  <a:lnTo>
                    <a:pt x="952" y="134"/>
                  </a:lnTo>
                  <a:lnTo>
                    <a:pt x="952" y="134"/>
                  </a:lnTo>
                  <a:lnTo>
                    <a:pt x="930" y="138"/>
                  </a:lnTo>
                  <a:lnTo>
                    <a:pt x="910" y="141"/>
                  </a:lnTo>
                  <a:lnTo>
                    <a:pt x="910" y="141"/>
                  </a:lnTo>
                  <a:lnTo>
                    <a:pt x="903" y="141"/>
                  </a:lnTo>
                  <a:lnTo>
                    <a:pt x="903" y="141"/>
                  </a:lnTo>
                  <a:lnTo>
                    <a:pt x="895" y="140"/>
                  </a:lnTo>
                  <a:lnTo>
                    <a:pt x="895" y="140"/>
                  </a:lnTo>
                  <a:lnTo>
                    <a:pt x="882" y="138"/>
                  </a:lnTo>
                  <a:lnTo>
                    <a:pt x="877" y="137"/>
                  </a:lnTo>
                  <a:lnTo>
                    <a:pt x="875" y="135"/>
                  </a:lnTo>
                  <a:lnTo>
                    <a:pt x="870" y="101"/>
                  </a:lnTo>
                  <a:lnTo>
                    <a:pt x="821" y="114"/>
                  </a:lnTo>
                  <a:lnTo>
                    <a:pt x="824" y="118"/>
                  </a:lnTo>
                  <a:lnTo>
                    <a:pt x="824" y="118"/>
                  </a:lnTo>
                  <a:lnTo>
                    <a:pt x="826" y="120"/>
                  </a:lnTo>
                  <a:lnTo>
                    <a:pt x="824" y="123"/>
                  </a:lnTo>
                  <a:lnTo>
                    <a:pt x="824" y="123"/>
                  </a:lnTo>
                  <a:lnTo>
                    <a:pt x="824" y="123"/>
                  </a:lnTo>
                  <a:lnTo>
                    <a:pt x="824" y="125"/>
                  </a:lnTo>
                  <a:lnTo>
                    <a:pt x="824" y="125"/>
                  </a:lnTo>
                  <a:lnTo>
                    <a:pt x="822" y="125"/>
                  </a:lnTo>
                  <a:lnTo>
                    <a:pt x="822" y="125"/>
                  </a:lnTo>
                  <a:lnTo>
                    <a:pt x="818" y="126"/>
                  </a:lnTo>
                  <a:lnTo>
                    <a:pt x="815" y="126"/>
                  </a:lnTo>
                  <a:lnTo>
                    <a:pt x="815" y="129"/>
                  </a:lnTo>
                  <a:lnTo>
                    <a:pt x="818" y="129"/>
                  </a:lnTo>
                  <a:lnTo>
                    <a:pt x="818" y="126"/>
                  </a:lnTo>
                  <a:lnTo>
                    <a:pt x="818" y="126"/>
                  </a:lnTo>
                  <a:lnTo>
                    <a:pt x="818" y="126"/>
                  </a:lnTo>
                  <a:lnTo>
                    <a:pt x="817" y="126"/>
                  </a:lnTo>
                  <a:lnTo>
                    <a:pt x="817" y="126"/>
                  </a:lnTo>
                  <a:lnTo>
                    <a:pt x="806" y="126"/>
                  </a:lnTo>
                  <a:lnTo>
                    <a:pt x="803" y="126"/>
                  </a:lnTo>
                  <a:lnTo>
                    <a:pt x="800" y="146"/>
                  </a:lnTo>
                  <a:lnTo>
                    <a:pt x="777" y="133"/>
                  </a:lnTo>
                  <a:lnTo>
                    <a:pt x="768" y="140"/>
                  </a:lnTo>
                  <a:lnTo>
                    <a:pt x="717" y="142"/>
                  </a:lnTo>
                  <a:lnTo>
                    <a:pt x="717" y="142"/>
                  </a:lnTo>
                  <a:lnTo>
                    <a:pt x="717" y="142"/>
                  </a:lnTo>
                  <a:lnTo>
                    <a:pt x="714" y="144"/>
                  </a:lnTo>
                  <a:lnTo>
                    <a:pt x="714" y="144"/>
                  </a:lnTo>
                  <a:lnTo>
                    <a:pt x="712" y="144"/>
                  </a:lnTo>
                  <a:lnTo>
                    <a:pt x="712" y="144"/>
                  </a:lnTo>
                  <a:lnTo>
                    <a:pt x="710" y="144"/>
                  </a:lnTo>
                  <a:lnTo>
                    <a:pt x="613" y="148"/>
                  </a:lnTo>
                  <a:lnTo>
                    <a:pt x="613" y="148"/>
                  </a:lnTo>
                  <a:lnTo>
                    <a:pt x="613" y="148"/>
                  </a:lnTo>
                  <a:lnTo>
                    <a:pt x="605" y="152"/>
                  </a:lnTo>
                  <a:lnTo>
                    <a:pt x="605" y="152"/>
                  </a:lnTo>
                  <a:lnTo>
                    <a:pt x="605" y="152"/>
                  </a:lnTo>
                  <a:lnTo>
                    <a:pt x="605" y="152"/>
                  </a:lnTo>
                  <a:lnTo>
                    <a:pt x="589" y="159"/>
                  </a:lnTo>
                  <a:lnTo>
                    <a:pt x="567" y="167"/>
                  </a:lnTo>
                  <a:lnTo>
                    <a:pt x="538" y="175"/>
                  </a:lnTo>
                  <a:lnTo>
                    <a:pt x="503" y="185"/>
                  </a:lnTo>
                  <a:lnTo>
                    <a:pt x="503" y="185"/>
                  </a:lnTo>
                  <a:lnTo>
                    <a:pt x="486" y="189"/>
                  </a:lnTo>
                  <a:lnTo>
                    <a:pt x="476" y="190"/>
                  </a:lnTo>
                  <a:lnTo>
                    <a:pt x="476" y="190"/>
                  </a:lnTo>
                  <a:lnTo>
                    <a:pt x="471" y="190"/>
                  </a:lnTo>
                  <a:lnTo>
                    <a:pt x="469" y="189"/>
                  </a:lnTo>
                  <a:lnTo>
                    <a:pt x="469" y="189"/>
                  </a:lnTo>
                  <a:lnTo>
                    <a:pt x="467" y="189"/>
                  </a:lnTo>
                  <a:lnTo>
                    <a:pt x="467" y="189"/>
                  </a:lnTo>
                  <a:lnTo>
                    <a:pt x="444" y="191"/>
                  </a:lnTo>
                  <a:lnTo>
                    <a:pt x="425" y="196"/>
                  </a:lnTo>
                  <a:lnTo>
                    <a:pt x="425" y="196"/>
                  </a:lnTo>
                  <a:lnTo>
                    <a:pt x="406" y="198"/>
                  </a:lnTo>
                  <a:lnTo>
                    <a:pt x="391" y="200"/>
                  </a:lnTo>
                  <a:lnTo>
                    <a:pt x="391" y="200"/>
                  </a:lnTo>
                  <a:lnTo>
                    <a:pt x="384" y="200"/>
                  </a:lnTo>
                  <a:lnTo>
                    <a:pt x="377" y="198"/>
                  </a:lnTo>
                  <a:lnTo>
                    <a:pt x="370" y="197"/>
                  </a:lnTo>
                  <a:lnTo>
                    <a:pt x="365" y="193"/>
                  </a:lnTo>
                  <a:lnTo>
                    <a:pt x="365" y="193"/>
                  </a:lnTo>
                  <a:lnTo>
                    <a:pt x="362" y="191"/>
                  </a:lnTo>
                  <a:lnTo>
                    <a:pt x="359" y="189"/>
                  </a:lnTo>
                  <a:lnTo>
                    <a:pt x="358" y="185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59" y="176"/>
                  </a:lnTo>
                  <a:lnTo>
                    <a:pt x="361" y="174"/>
                  </a:lnTo>
                  <a:lnTo>
                    <a:pt x="357" y="172"/>
                  </a:lnTo>
                  <a:lnTo>
                    <a:pt x="357" y="172"/>
                  </a:lnTo>
                  <a:lnTo>
                    <a:pt x="355" y="172"/>
                  </a:lnTo>
                  <a:lnTo>
                    <a:pt x="353" y="171"/>
                  </a:lnTo>
                  <a:lnTo>
                    <a:pt x="353" y="171"/>
                  </a:lnTo>
                  <a:lnTo>
                    <a:pt x="346" y="165"/>
                  </a:lnTo>
                  <a:lnTo>
                    <a:pt x="336" y="159"/>
                  </a:lnTo>
                  <a:lnTo>
                    <a:pt x="336" y="159"/>
                  </a:lnTo>
                  <a:lnTo>
                    <a:pt x="324" y="153"/>
                  </a:lnTo>
                  <a:lnTo>
                    <a:pt x="309" y="146"/>
                  </a:lnTo>
                  <a:lnTo>
                    <a:pt x="309" y="146"/>
                  </a:lnTo>
                  <a:lnTo>
                    <a:pt x="305" y="145"/>
                  </a:lnTo>
                  <a:lnTo>
                    <a:pt x="304" y="144"/>
                  </a:lnTo>
                  <a:lnTo>
                    <a:pt x="302" y="145"/>
                  </a:lnTo>
                  <a:lnTo>
                    <a:pt x="302" y="145"/>
                  </a:lnTo>
                  <a:lnTo>
                    <a:pt x="290" y="155"/>
                  </a:lnTo>
                  <a:lnTo>
                    <a:pt x="283" y="157"/>
                  </a:lnTo>
                  <a:lnTo>
                    <a:pt x="273" y="161"/>
                  </a:lnTo>
                  <a:lnTo>
                    <a:pt x="271" y="163"/>
                  </a:lnTo>
                  <a:lnTo>
                    <a:pt x="271" y="165"/>
                  </a:lnTo>
                  <a:lnTo>
                    <a:pt x="271" y="165"/>
                  </a:lnTo>
                  <a:lnTo>
                    <a:pt x="273" y="175"/>
                  </a:lnTo>
                  <a:lnTo>
                    <a:pt x="273" y="175"/>
                  </a:lnTo>
                  <a:lnTo>
                    <a:pt x="272" y="179"/>
                  </a:lnTo>
                  <a:lnTo>
                    <a:pt x="271" y="183"/>
                  </a:lnTo>
                  <a:lnTo>
                    <a:pt x="271" y="183"/>
                  </a:lnTo>
                  <a:lnTo>
                    <a:pt x="269" y="187"/>
                  </a:lnTo>
                  <a:lnTo>
                    <a:pt x="265" y="191"/>
                  </a:lnTo>
                  <a:lnTo>
                    <a:pt x="260" y="194"/>
                  </a:lnTo>
                  <a:lnTo>
                    <a:pt x="254" y="197"/>
                  </a:lnTo>
                  <a:lnTo>
                    <a:pt x="254" y="197"/>
                  </a:lnTo>
                  <a:lnTo>
                    <a:pt x="246" y="198"/>
                  </a:lnTo>
                  <a:lnTo>
                    <a:pt x="237" y="201"/>
                  </a:lnTo>
                  <a:lnTo>
                    <a:pt x="213" y="202"/>
                  </a:lnTo>
                  <a:lnTo>
                    <a:pt x="213" y="202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2" y="205"/>
                  </a:ln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lnTo>
                    <a:pt x="238" y="205"/>
                  </a:lnTo>
                  <a:lnTo>
                    <a:pt x="248" y="204"/>
                  </a:lnTo>
                  <a:lnTo>
                    <a:pt x="256" y="202"/>
                  </a:lnTo>
                  <a:lnTo>
                    <a:pt x="256" y="202"/>
                  </a:lnTo>
                  <a:lnTo>
                    <a:pt x="263" y="200"/>
                  </a:lnTo>
                  <a:lnTo>
                    <a:pt x="268" y="196"/>
                  </a:lnTo>
                  <a:lnTo>
                    <a:pt x="273" y="191"/>
                  </a:lnTo>
                  <a:lnTo>
                    <a:pt x="276" y="186"/>
                  </a:lnTo>
                  <a:lnTo>
                    <a:pt x="276" y="186"/>
                  </a:lnTo>
                  <a:lnTo>
                    <a:pt x="278" y="180"/>
                  </a:lnTo>
                  <a:lnTo>
                    <a:pt x="279" y="175"/>
                  </a:lnTo>
                  <a:lnTo>
                    <a:pt x="279" y="175"/>
                  </a:lnTo>
                  <a:lnTo>
                    <a:pt x="278" y="170"/>
                  </a:lnTo>
                  <a:lnTo>
                    <a:pt x="276" y="163"/>
                  </a:lnTo>
                  <a:lnTo>
                    <a:pt x="273" y="164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84" y="163"/>
                  </a:lnTo>
                  <a:lnTo>
                    <a:pt x="293" y="159"/>
                  </a:lnTo>
                  <a:lnTo>
                    <a:pt x="306" y="149"/>
                  </a:lnTo>
                  <a:lnTo>
                    <a:pt x="305" y="148"/>
                  </a:lnTo>
                  <a:lnTo>
                    <a:pt x="304" y="150"/>
                  </a:lnTo>
                  <a:lnTo>
                    <a:pt x="304" y="150"/>
                  </a:lnTo>
                  <a:lnTo>
                    <a:pt x="306" y="152"/>
                  </a:lnTo>
                  <a:lnTo>
                    <a:pt x="306" y="152"/>
                  </a:lnTo>
                  <a:lnTo>
                    <a:pt x="321" y="157"/>
                  </a:lnTo>
                  <a:lnTo>
                    <a:pt x="334" y="164"/>
                  </a:lnTo>
                  <a:lnTo>
                    <a:pt x="334" y="164"/>
                  </a:lnTo>
                  <a:lnTo>
                    <a:pt x="343" y="170"/>
                  </a:lnTo>
                  <a:lnTo>
                    <a:pt x="349" y="175"/>
                  </a:lnTo>
                  <a:lnTo>
                    <a:pt x="349" y="175"/>
                  </a:lnTo>
                  <a:lnTo>
                    <a:pt x="353" y="178"/>
                  </a:lnTo>
                  <a:lnTo>
                    <a:pt x="357" y="178"/>
                  </a:lnTo>
                  <a:lnTo>
                    <a:pt x="357" y="175"/>
                  </a:lnTo>
                  <a:lnTo>
                    <a:pt x="354" y="175"/>
                  </a:lnTo>
                  <a:lnTo>
                    <a:pt x="354" y="175"/>
                  </a:lnTo>
                  <a:lnTo>
                    <a:pt x="353" y="182"/>
                  </a:lnTo>
                  <a:lnTo>
                    <a:pt x="353" y="182"/>
                  </a:lnTo>
                  <a:lnTo>
                    <a:pt x="353" y="182"/>
                  </a:lnTo>
                  <a:lnTo>
                    <a:pt x="353" y="182"/>
                  </a:lnTo>
                  <a:lnTo>
                    <a:pt x="353" y="186"/>
                  </a:lnTo>
                  <a:lnTo>
                    <a:pt x="355" y="191"/>
                  </a:lnTo>
                  <a:lnTo>
                    <a:pt x="358" y="194"/>
                  </a:lnTo>
                  <a:lnTo>
                    <a:pt x="362" y="198"/>
                  </a:lnTo>
                  <a:lnTo>
                    <a:pt x="362" y="198"/>
                  </a:lnTo>
                  <a:lnTo>
                    <a:pt x="369" y="201"/>
                  </a:lnTo>
                  <a:lnTo>
                    <a:pt x="376" y="204"/>
                  </a:lnTo>
                  <a:lnTo>
                    <a:pt x="383" y="205"/>
                  </a:lnTo>
                  <a:lnTo>
                    <a:pt x="391" y="205"/>
                  </a:lnTo>
                  <a:lnTo>
                    <a:pt x="391" y="205"/>
                  </a:lnTo>
                  <a:lnTo>
                    <a:pt x="407" y="204"/>
                  </a:lnTo>
                  <a:lnTo>
                    <a:pt x="426" y="201"/>
                  </a:lnTo>
                  <a:lnTo>
                    <a:pt x="426" y="201"/>
                  </a:lnTo>
                  <a:lnTo>
                    <a:pt x="445" y="197"/>
                  </a:lnTo>
                  <a:lnTo>
                    <a:pt x="467" y="194"/>
                  </a:lnTo>
                  <a:lnTo>
                    <a:pt x="467" y="191"/>
                  </a:lnTo>
                  <a:lnTo>
                    <a:pt x="466" y="194"/>
                  </a:lnTo>
                  <a:lnTo>
                    <a:pt x="466" y="194"/>
                  </a:lnTo>
                  <a:lnTo>
                    <a:pt x="470" y="196"/>
                  </a:lnTo>
                  <a:lnTo>
                    <a:pt x="476" y="196"/>
                  </a:lnTo>
                  <a:lnTo>
                    <a:pt x="476" y="196"/>
                  </a:lnTo>
                  <a:lnTo>
                    <a:pt x="488" y="194"/>
                  </a:lnTo>
                  <a:lnTo>
                    <a:pt x="504" y="190"/>
                  </a:lnTo>
                  <a:lnTo>
                    <a:pt x="504" y="190"/>
                  </a:lnTo>
                  <a:lnTo>
                    <a:pt x="540" y="180"/>
                  </a:lnTo>
                  <a:lnTo>
                    <a:pt x="570" y="171"/>
                  </a:lnTo>
                  <a:lnTo>
                    <a:pt x="592" y="163"/>
                  </a:lnTo>
                  <a:lnTo>
                    <a:pt x="608" y="156"/>
                  </a:lnTo>
                  <a:lnTo>
                    <a:pt x="607" y="155"/>
                  </a:lnTo>
                  <a:lnTo>
                    <a:pt x="608" y="156"/>
                  </a:lnTo>
                  <a:lnTo>
                    <a:pt x="608" y="156"/>
                  </a:lnTo>
                  <a:lnTo>
                    <a:pt x="615" y="153"/>
                  </a:lnTo>
                  <a:lnTo>
                    <a:pt x="615" y="150"/>
                  </a:lnTo>
                  <a:lnTo>
                    <a:pt x="615" y="153"/>
                  </a:lnTo>
                  <a:lnTo>
                    <a:pt x="710" y="149"/>
                  </a:lnTo>
                  <a:lnTo>
                    <a:pt x="710" y="146"/>
                  </a:lnTo>
                  <a:lnTo>
                    <a:pt x="709" y="148"/>
                  </a:lnTo>
                  <a:lnTo>
                    <a:pt x="709" y="148"/>
                  </a:lnTo>
                  <a:lnTo>
                    <a:pt x="709" y="148"/>
                  </a:lnTo>
                  <a:lnTo>
                    <a:pt x="709" y="148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20" y="148"/>
                  </a:lnTo>
                  <a:lnTo>
                    <a:pt x="719" y="145"/>
                  </a:lnTo>
                  <a:lnTo>
                    <a:pt x="719" y="148"/>
                  </a:lnTo>
                  <a:lnTo>
                    <a:pt x="769" y="145"/>
                  </a:lnTo>
                  <a:lnTo>
                    <a:pt x="777" y="140"/>
                  </a:lnTo>
                  <a:lnTo>
                    <a:pt x="806" y="156"/>
                  </a:lnTo>
                  <a:lnTo>
                    <a:pt x="809" y="129"/>
                  </a:lnTo>
                  <a:lnTo>
                    <a:pt x="806" y="129"/>
                  </a:lnTo>
                  <a:lnTo>
                    <a:pt x="806" y="131"/>
                  </a:lnTo>
                  <a:lnTo>
                    <a:pt x="806" y="131"/>
                  </a:lnTo>
                  <a:lnTo>
                    <a:pt x="818" y="131"/>
                  </a:lnTo>
                  <a:lnTo>
                    <a:pt x="818" y="129"/>
                  </a:lnTo>
                  <a:lnTo>
                    <a:pt x="818" y="131"/>
                  </a:lnTo>
                  <a:lnTo>
                    <a:pt x="818" y="131"/>
                  </a:lnTo>
                  <a:lnTo>
                    <a:pt x="821" y="131"/>
                  </a:lnTo>
                  <a:lnTo>
                    <a:pt x="821" y="129"/>
                  </a:lnTo>
                  <a:lnTo>
                    <a:pt x="818" y="129"/>
                  </a:lnTo>
                  <a:lnTo>
                    <a:pt x="818" y="131"/>
                  </a:lnTo>
                  <a:lnTo>
                    <a:pt x="818" y="131"/>
                  </a:lnTo>
                  <a:lnTo>
                    <a:pt x="822" y="130"/>
                  </a:lnTo>
                  <a:lnTo>
                    <a:pt x="826" y="129"/>
                  </a:lnTo>
                  <a:lnTo>
                    <a:pt x="826" y="129"/>
                  </a:lnTo>
                  <a:lnTo>
                    <a:pt x="828" y="127"/>
                  </a:lnTo>
                  <a:lnTo>
                    <a:pt x="828" y="127"/>
                  </a:lnTo>
                  <a:lnTo>
                    <a:pt x="829" y="126"/>
                  </a:lnTo>
                  <a:lnTo>
                    <a:pt x="829" y="126"/>
                  </a:lnTo>
                  <a:lnTo>
                    <a:pt x="832" y="122"/>
                  </a:lnTo>
                  <a:lnTo>
                    <a:pt x="832" y="120"/>
                  </a:lnTo>
                  <a:lnTo>
                    <a:pt x="829" y="115"/>
                  </a:lnTo>
                  <a:lnTo>
                    <a:pt x="828" y="114"/>
                  </a:lnTo>
                  <a:lnTo>
                    <a:pt x="826" y="115"/>
                  </a:lnTo>
                  <a:lnTo>
                    <a:pt x="826" y="118"/>
                  </a:lnTo>
                  <a:lnTo>
                    <a:pt x="866" y="108"/>
                  </a:lnTo>
                  <a:lnTo>
                    <a:pt x="870" y="138"/>
                  </a:lnTo>
                  <a:lnTo>
                    <a:pt x="874" y="141"/>
                  </a:lnTo>
                  <a:lnTo>
                    <a:pt x="874" y="141"/>
                  </a:lnTo>
                  <a:lnTo>
                    <a:pt x="881" y="144"/>
                  </a:lnTo>
                  <a:lnTo>
                    <a:pt x="895" y="145"/>
                  </a:lnTo>
                  <a:lnTo>
                    <a:pt x="895" y="145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0" y="146"/>
                  </a:lnTo>
                  <a:lnTo>
                    <a:pt x="910" y="146"/>
                  </a:lnTo>
                  <a:lnTo>
                    <a:pt x="931" y="144"/>
                  </a:lnTo>
                  <a:lnTo>
                    <a:pt x="953" y="138"/>
                  </a:lnTo>
                  <a:lnTo>
                    <a:pt x="953" y="135"/>
                  </a:lnTo>
                  <a:lnTo>
                    <a:pt x="951" y="137"/>
                  </a:lnTo>
                  <a:lnTo>
                    <a:pt x="968" y="168"/>
                  </a:lnTo>
                  <a:lnTo>
                    <a:pt x="1011" y="168"/>
                  </a:lnTo>
                  <a:lnTo>
                    <a:pt x="1011" y="146"/>
                  </a:lnTo>
                  <a:lnTo>
                    <a:pt x="981" y="146"/>
                  </a:lnTo>
                  <a:lnTo>
                    <a:pt x="972" y="130"/>
                  </a:lnTo>
                  <a:lnTo>
                    <a:pt x="970" y="131"/>
                  </a:lnTo>
                  <a:lnTo>
                    <a:pt x="970" y="134"/>
                  </a:lnTo>
                  <a:lnTo>
                    <a:pt x="970" y="134"/>
                  </a:lnTo>
                  <a:lnTo>
                    <a:pt x="978" y="133"/>
                  </a:lnTo>
                  <a:lnTo>
                    <a:pt x="987" y="130"/>
                  </a:lnTo>
                  <a:lnTo>
                    <a:pt x="975" y="69"/>
                  </a:lnTo>
                  <a:lnTo>
                    <a:pt x="869" y="0"/>
                  </a:lnTo>
                  <a:lnTo>
                    <a:pt x="942" y="123"/>
                  </a:lnTo>
                  <a:lnTo>
                    <a:pt x="944" y="122"/>
                  </a:lnTo>
                  <a:lnTo>
                    <a:pt x="944" y="119"/>
                  </a:lnTo>
                  <a:lnTo>
                    <a:pt x="944" y="119"/>
                  </a:lnTo>
                  <a:lnTo>
                    <a:pt x="926" y="122"/>
                  </a:lnTo>
                  <a:lnTo>
                    <a:pt x="910" y="125"/>
                  </a:lnTo>
                  <a:lnTo>
                    <a:pt x="910" y="125"/>
                  </a:lnTo>
                  <a:lnTo>
                    <a:pt x="903" y="125"/>
                  </a:lnTo>
                  <a:lnTo>
                    <a:pt x="903" y="125"/>
                  </a:lnTo>
                  <a:lnTo>
                    <a:pt x="896" y="123"/>
                  </a:lnTo>
                  <a:lnTo>
                    <a:pt x="896" y="123"/>
                  </a:lnTo>
                  <a:lnTo>
                    <a:pt x="888" y="123"/>
                  </a:lnTo>
                  <a:lnTo>
                    <a:pt x="888" y="126"/>
                  </a:lnTo>
                  <a:lnTo>
                    <a:pt x="891" y="125"/>
                  </a:lnTo>
                  <a:lnTo>
                    <a:pt x="881" y="58"/>
                  </a:lnTo>
                  <a:lnTo>
                    <a:pt x="859" y="59"/>
                  </a:lnTo>
                  <a:lnTo>
                    <a:pt x="859" y="88"/>
                  </a:lnTo>
                  <a:lnTo>
                    <a:pt x="844" y="92"/>
                  </a:lnTo>
                  <a:lnTo>
                    <a:pt x="858" y="81"/>
                  </a:lnTo>
                  <a:lnTo>
                    <a:pt x="785" y="25"/>
                  </a:lnTo>
                  <a:lnTo>
                    <a:pt x="750" y="19"/>
                  </a:lnTo>
                  <a:lnTo>
                    <a:pt x="680" y="25"/>
                  </a:lnTo>
                  <a:lnTo>
                    <a:pt x="694" y="89"/>
                  </a:lnTo>
                  <a:lnTo>
                    <a:pt x="697" y="89"/>
                  </a:lnTo>
                  <a:lnTo>
                    <a:pt x="699" y="88"/>
                  </a:lnTo>
                  <a:lnTo>
                    <a:pt x="699" y="88"/>
                  </a:lnTo>
                  <a:lnTo>
                    <a:pt x="690" y="62"/>
                  </a:lnTo>
                  <a:lnTo>
                    <a:pt x="678" y="28"/>
                  </a:lnTo>
                  <a:lnTo>
                    <a:pt x="669" y="63"/>
                  </a:lnTo>
                  <a:lnTo>
                    <a:pt x="669" y="63"/>
                  </a:lnTo>
                  <a:lnTo>
                    <a:pt x="668" y="71"/>
                  </a:lnTo>
                  <a:lnTo>
                    <a:pt x="668" y="71"/>
                  </a:lnTo>
                  <a:lnTo>
                    <a:pt x="669" y="81"/>
                  </a:lnTo>
                  <a:lnTo>
                    <a:pt x="672" y="92"/>
                  </a:lnTo>
                  <a:lnTo>
                    <a:pt x="675" y="90"/>
                  </a:lnTo>
                  <a:lnTo>
                    <a:pt x="675" y="88"/>
                  </a:lnTo>
                  <a:lnTo>
                    <a:pt x="675" y="88"/>
                  </a:lnTo>
                  <a:lnTo>
                    <a:pt x="652" y="86"/>
                  </a:lnTo>
                  <a:lnTo>
                    <a:pt x="652" y="86"/>
                  </a:lnTo>
                  <a:lnTo>
                    <a:pt x="645" y="85"/>
                  </a:lnTo>
                  <a:lnTo>
                    <a:pt x="645" y="85"/>
                  </a:lnTo>
                  <a:lnTo>
                    <a:pt x="619" y="77"/>
                  </a:lnTo>
                  <a:lnTo>
                    <a:pt x="581" y="64"/>
                  </a:lnTo>
                  <a:lnTo>
                    <a:pt x="499" y="37"/>
                  </a:lnTo>
                  <a:lnTo>
                    <a:pt x="497" y="37"/>
                  </a:lnTo>
                  <a:lnTo>
                    <a:pt x="485" y="36"/>
                  </a:lnTo>
                  <a:lnTo>
                    <a:pt x="485" y="38"/>
                  </a:lnTo>
                  <a:lnTo>
                    <a:pt x="488" y="38"/>
                  </a:lnTo>
                  <a:lnTo>
                    <a:pt x="488" y="38"/>
                  </a:lnTo>
                  <a:lnTo>
                    <a:pt x="488" y="34"/>
                  </a:lnTo>
                  <a:lnTo>
                    <a:pt x="488" y="34"/>
                  </a:lnTo>
                  <a:lnTo>
                    <a:pt x="486" y="26"/>
                  </a:lnTo>
                  <a:lnTo>
                    <a:pt x="485" y="22"/>
                  </a:lnTo>
                  <a:lnTo>
                    <a:pt x="482" y="18"/>
                  </a:lnTo>
                  <a:lnTo>
                    <a:pt x="482" y="18"/>
                  </a:lnTo>
                  <a:lnTo>
                    <a:pt x="478" y="14"/>
                  </a:lnTo>
                  <a:lnTo>
                    <a:pt x="474" y="13"/>
                  </a:lnTo>
                  <a:lnTo>
                    <a:pt x="470" y="13"/>
                  </a:lnTo>
                  <a:lnTo>
                    <a:pt x="470" y="13"/>
                  </a:lnTo>
                  <a:lnTo>
                    <a:pt x="470" y="13"/>
                  </a:lnTo>
                  <a:lnTo>
                    <a:pt x="460" y="14"/>
                  </a:lnTo>
                  <a:lnTo>
                    <a:pt x="452" y="18"/>
                  </a:lnTo>
                  <a:lnTo>
                    <a:pt x="452" y="18"/>
                  </a:lnTo>
                  <a:lnTo>
                    <a:pt x="443" y="23"/>
                  </a:lnTo>
                  <a:lnTo>
                    <a:pt x="433" y="30"/>
                  </a:lnTo>
                  <a:lnTo>
                    <a:pt x="435" y="33"/>
                  </a:lnTo>
                  <a:lnTo>
                    <a:pt x="435" y="30"/>
                  </a:lnTo>
                  <a:lnTo>
                    <a:pt x="385" y="25"/>
                  </a:lnTo>
                  <a:lnTo>
                    <a:pt x="385" y="28"/>
                  </a:lnTo>
                  <a:lnTo>
                    <a:pt x="387" y="26"/>
                  </a:lnTo>
                  <a:lnTo>
                    <a:pt x="387" y="26"/>
                  </a:lnTo>
                  <a:lnTo>
                    <a:pt x="383" y="22"/>
                  </a:lnTo>
                  <a:lnTo>
                    <a:pt x="377" y="22"/>
                  </a:lnTo>
                  <a:lnTo>
                    <a:pt x="377" y="22"/>
                  </a:lnTo>
                  <a:lnTo>
                    <a:pt x="373" y="22"/>
                  </a:lnTo>
                  <a:lnTo>
                    <a:pt x="370" y="23"/>
                  </a:lnTo>
                  <a:lnTo>
                    <a:pt x="370" y="23"/>
                  </a:lnTo>
                  <a:lnTo>
                    <a:pt x="370" y="23"/>
                  </a:lnTo>
                  <a:lnTo>
                    <a:pt x="204" y="6"/>
                  </a:lnTo>
                  <a:lnTo>
                    <a:pt x="218" y="89"/>
                  </a:lnTo>
                  <a:lnTo>
                    <a:pt x="223" y="90"/>
                  </a:lnTo>
                  <a:lnTo>
                    <a:pt x="223" y="90"/>
                  </a:lnTo>
                  <a:lnTo>
                    <a:pt x="231" y="93"/>
                  </a:lnTo>
                  <a:lnTo>
                    <a:pt x="233" y="90"/>
                  </a:lnTo>
                  <a:lnTo>
                    <a:pt x="231" y="88"/>
                  </a:lnTo>
                  <a:lnTo>
                    <a:pt x="231" y="88"/>
                  </a:lnTo>
                  <a:lnTo>
                    <a:pt x="223" y="92"/>
                  </a:lnTo>
                  <a:lnTo>
                    <a:pt x="218" y="97"/>
                  </a:lnTo>
                  <a:lnTo>
                    <a:pt x="219" y="99"/>
                  </a:lnTo>
                  <a:lnTo>
                    <a:pt x="220" y="97"/>
                  </a:lnTo>
                  <a:lnTo>
                    <a:pt x="220" y="97"/>
                  </a:lnTo>
                  <a:lnTo>
                    <a:pt x="215" y="94"/>
                  </a:lnTo>
                  <a:lnTo>
                    <a:pt x="209" y="92"/>
                  </a:lnTo>
                  <a:lnTo>
                    <a:pt x="209" y="94"/>
                  </a:lnTo>
                  <a:lnTo>
                    <a:pt x="211" y="97"/>
                  </a:lnTo>
                  <a:lnTo>
                    <a:pt x="211" y="97"/>
                  </a:lnTo>
                  <a:lnTo>
                    <a:pt x="215" y="90"/>
                  </a:lnTo>
                  <a:lnTo>
                    <a:pt x="215" y="82"/>
                  </a:lnTo>
                  <a:lnTo>
                    <a:pt x="215" y="82"/>
                  </a:lnTo>
                  <a:lnTo>
                    <a:pt x="215" y="78"/>
                  </a:lnTo>
                  <a:lnTo>
                    <a:pt x="215" y="78"/>
                  </a:lnTo>
                  <a:lnTo>
                    <a:pt x="213" y="71"/>
                  </a:lnTo>
                  <a:lnTo>
                    <a:pt x="209" y="64"/>
                  </a:lnTo>
                  <a:lnTo>
                    <a:pt x="205" y="59"/>
                  </a:lnTo>
                  <a:lnTo>
                    <a:pt x="200" y="54"/>
                  </a:lnTo>
                  <a:lnTo>
                    <a:pt x="193" y="49"/>
                  </a:lnTo>
                  <a:lnTo>
                    <a:pt x="185" y="47"/>
                  </a:lnTo>
                  <a:lnTo>
                    <a:pt x="177" y="45"/>
                  </a:lnTo>
                  <a:lnTo>
                    <a:pt x="167" y="44"/>
                  </a:lnTo>
                  <a:lnTo>
                    <a:pt x="167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42" y="44"/>
                  </a:lnTo>
                  <a:lnTo>
                    <a:pt x="142" y="44"/>
                  </a:lnTo>
                  <a:lnTo>
                    <a:pt x="131" y="44"/>
                  </a:lnTo>
                  <a:lnTo>
                    <a:pt x="131" y="47"/>
                  </a:lnTo>
                  <a:lnTo>
                    <a:pt x="133" y="44"/>
                  </a:lnTo>
                  <a:lnTo>
                    <a:pt x="133" y="44"/>
                  </a:lnTo>
                  <a:lnTo>
                    <a:pt x="127" y="40"/>
                  </a:lnTo>
                  <a:lnTo>
                    <a:pt x="121" y="34"/>
                  </a:lnTo>
                  <a:lnTo>
                    <a:pt x="112" y="32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89" y="30"/>
                  </a:lnTo>
                  <a:lnTo>
                    <a:pt x="81" y="34"/>
                  </a:lnTo>
                  <a:lnTo>
                    <a:pt x="81" y="34"/>
                  </a:lnTo>
                  <a:lnTo>
                    <a:pt x="73" y="41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3" y="60"/>
                  </a:lnTo>
                  <a:lnTo>
                    <a:pt x="58" y="70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33" y="108"/>
                  </a:lnTo>
                  <a:lnTo>
                    <a:pt x="28" y="118"/>
                  </a:lnTo>
                  <a:lnTo>
                    <a:pt x="24" y="126"/>
                  </a:lnTo>
                  <a:lnTo>
                    <a:pt x="26" y="127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4" y="119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4" y="104"/>
                  </a:lnTo>
                  <a:lnTo>
                    <a:pt x="25" y="94"/>
                  </a:lnTo>
                  <a:lnTo>
                    <a:pt x="33" y="73"/>
                  </a:lnTo>
                  <a:lnTo>
                    <a:pt x="33" y="73"/>
                  </a:lnTo>
                  <a:lnTo>
                    <a:pt x="43" y="51"/>
                  </a:lnTo>
                  <a:lnTo>
                    <a:pt x="55" y="30"/>
                  </a:lnTo>
                  <a:lnTo>
                    <a:pt x="56" y="29"/>
                  </a:lnTo>
                  <a:lnTo>
                    <a:pt x="39" y="17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29" y="32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1" y="69"/>
                  </a:lnTo>
                  <a:lnTo>
                    <a:pt x="6" y="82"/>
                  </a:lnTo>
                  <a:lnTo>
                    <a:pt x="2" y="97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2" y="119"/>
                  </a:lnTo>
                  <a:lnTo>
                    <a:pt x="3" y="125"/>
                  </a:lnTo>
                  <a:lnTo>
                    <a:pt x="5" y="131"/>
                  </a:lnTo>
                  <a:lnTo>
                    <a:pt x="9" y="137"/>
                  </a:lnTo>
                  <a:lnTo>
                    <a:pt x="9" y="137"/>
                  </a:lnTo>
                  <a:lnTo>
                    <a:pt x="14" y="142"/>
                  </a:lnTo>
                  <a:lnTo>
                    <a:pt x="21" y="146"/>
                  </a:lnTo>
                  <a:lnTo>
                    <a:pt x="22" y="144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2" y="164"/>
                  </a:lnTo>
                  <a:lnTo>
                    <a:pt x="28" y="172"/>
                  </a:lnTo>
                  <a:lnTo>
                    <a:pt x="36" y="179"/>
                  </a:lnTo>
                  <a:lnTo>
                    <a:pt x="45" y="186"/>
                  </a:lnTo>
                  <a:lnTo>
                    <a:pt x="45" y="186"/>
                  </a:lnTo>
                  <a:lnTo>
                    <a:pt x="56" y="191"/>
                  </a:lnTo>
                  <a:lnTo>
                    <a:pt x="56" y="191"/>
                  </a:lnTo>
                  <a:lnTo>
                    <a:pt x="62" y="194"/>
                  </a:lnTo>
                  <a:lnTo>
                    <a:pt x="67" y="194"/>
                  </a:lnTo>
                  <a:lnTo>
                    <a:pt x="67" y="194"/>
                  </a:lnTo>
                  <a:lnTo>
                    <a:pt x="71" y="194"/>
                  </a:lnTo>
                  <a:lnTo>
                    <a:pt x="76" y="191"/>
                  </a:lnTo>
                  <a:lnTo>
                    <a:pt x="76" y="191"/>
                  </a:lnTo>
                  <a:lnTo>
                    <a:pt x="77" y="190"/>
                  </a:lnTo>
                  <a:lnTo>
                    <a:pt x="80" y="187"/>
                  </a:lnTo>
                  <a:lnTo>
                    <a:pt x="80" y="182"/>
                  </a:lnTo>
                  <a:lnTo>
                    <a:pt x="80" y="182"/>
                  </a:lnTo>
                  <a:lnTo>
                    <a:pt x="80" y="176"/>
                  </a:lnTo>
                  <a:lnTo>
                    <a:pt x="78" y="172"/>
                  </a:lnTo>
                  <a:lnTo>
                    <a:pt x="78" y="172"/>
                  </a:lnTo>
                  <a:lnTo>
                    <a:pt x="77" y="167"/>
                  </a:lnTo>
                  <a:lnTo>
                    <a:pt x="76" y="161"/>
                  </a:lnTo>
                  <a:lnTo>
                    <a:pt x="76" y="161"/>
                  </a:lnTo>
                  <a:lnTo>
                    <a:pt x="77" y="157"/>
                  </a:lnTo>
                  <a:lnTo>
                    <a:pt x="77" y="157"/>
                  </a:lnTo>
                  <a:lnTo>
                    <a:pt x="78" y="156"/>
                  </a:lnTo>
                  <a:lnTo>
                    <a:pt x="82" y="155"/>
                  </a:lnTo>
                  <a:lnTo>
                    <a:pt x="82" y="155"/>
                  </a:lnTo>
                  <a:lnTo>
                    <a:pt x="91" y="153"/>
                  </a:lnTo>
                  <a:lnTo>
                    <a:pt x="101" y="152"/>
                  </a:lnTo>
                  <a:lnTo>
                    <a:pt x="101" y="152"/>
                  </a:lnTo>
                  <a:lnTo>
                    <a:pt x="106" y="152"/>
                  </a:lnTo>
                  <a:lnTo>
                    <a:pt x="106" y="152"/>
                  </a:lnTo>
                  <a:lnTo>
                    <a:pt x="106" y="152"/>
                  </a:lnTo>
                  <a:lnTo>
                    <a:pt x="111" y="152"/>
                  </a:lnTo>
                  <a:lnTo>
                    <a:pt x="111" y="152"/>
                  </a:lnTo>
                  <a:lnTo>
                    <a:pt x="127" y="152"/>
                  </a:lnTo>
                  <a:lnTo>
                    <a:pt x="140" y="150"/>
                  </a:lnTo>
                  <a:lnTo>
                    <a:pt x="140" y="148"/>
                  </a:lnTo>
                  <a:lnTo>
                    <a:pt x="137" y="149"/>
                  </a:lnTo>
                  <a:lnTo>
                    <a:pt x="137" y="149"/>
                  </a:lnTo>
                  <a:lnTo>
                    <a:pt x="142" y="157"/>
                  </a:lnTo>
                  <a:lnTo>
                    <a:pt x="149" y="164"/>
                  </a:lnTo>
                  <a:lnTo>
                    <a:pt x="157" y="171"/>
                  </a:lnTo>
                  <a:lnTo>
                    <a:pt x="167" y="175"/>
                  </a:lnTo>
                  <a:lnTo>
                    <a:pt x="168" y="172"/>
                  </a:lnTo>
                  <a:lnTo>
                    <a:pt x="166" y="174"/>
                  </a:lnTo>
                  <a:lnTo>
                    <a:pt x="166" y="174"/>
                  </a:lnTo>
                  <a:lnTo>
                    <a:pt x="168" y="182"/>
                  </a:lnTo>
                  <a:lnTo>
                    <a:pt x="168" y="182"/>
                  </a:lnTo>
                  <a:lnTo>
                    <a:pt x="172" y="190"/>
                  </a:lnTo>
                  <a:lnTo>
                    <a:pt x="175" y="194"/>
                  </a:lnTo>
                  <a:lnTo>
                    <a:pt x="179" y="198"/>
                  </a:lnTo>
                  <a:lnTo>
                    <a:pt x="179" y="198"/>
                  </a:lnTo>
                  <a:lnTo>
                    <a:pt x="186" y="202"/>
                  </a:lnTo>
                  <a:lnTo>
                    <a:pt x="193" y="205"/>
                  </a:lnTo>
                  <a:lnTo>
                    <a:pt x="201" y="206"/>
                  </a:lnTo>
                  <a:lnTo>
                    <a:pt x="212" y="208"/>
                  </a:lnTo>
                  <a:lnTo>
                    <a:pt x="212" y="208"/>
                  </a:lnTo>
                  <a:lnTo>
                    <a:pt x="212" y="205"/>
                  </a:lnTo>
                  <a:close/>
                  <a:moveTo>
                    <a:pt x="186" y="176"/>
                  </a:moveTo>
                  <a:lnTo>
                    <a:pt x="183" y="178"/>
                  </a:lnTo>
                  <a:lnTo>
                    <a:pt x="183" y="178"/>
                  </a:lnTo>
                  <a:lnTo>
                    <a:pt x="187" y="183"/>
                  </a:lnTo>
                  <a:lnTo>
                    <a:pt x="194" y="187"/>
                  </a:lnTo>
                  <a:lnTo>
                    <a:pt x="194" y="187"/>
                  </a:lnTo>
                  <a:lnTo>
                    <a:pt x="202" y="190"/>
                  </a:lnTo>
                  <a:lnTo>
                    <a:pt x="212" y="191"/>
                  </a:lnTo>
                  <a:lnTo>
                    <a:pt x="213" y="191"/>
                  </a:lnTo>
                  <a:lnTo>
                    <a:pt x="213" y="191"/>
                  </a:lnTo>
                  <a:lnTo>
                    <a:pt x="235" y="190"/>
                  </a:lnTo>
                  <a:lnTo>
                    <a:pt x="250" y="187"/>
                  </a:lnTo>
                  <a:lnTo>
                    <a:pt x="250" y="187"/>
                  </a:lnTo>
                  <a:lnTo>
                    <a:pt x="258" y="183"/>
                  </a:lnTo>
                  <a:lnTo>
                    <a:pt x="258" y="183"/>
                  </a:lnTo>
                  <a:lnTo>
                    <a:pt x="261" y="179"/>
                  </a:lnTo>
                  <a:lnTo>
                    <a:pt x="261" y="179"/>
                  </a:lnTo>
                  <a:lnTo>
                    <a:pt x="261" y="179"/>
                  </a:lnTo>
                  <a:lnTo>
                    <a:pt x="261" y="179"/>
                  </a:lnTo>
                  <a:lnTo>
                    <a:pt x="263" y="175"/>
                  </a:lnTo>
                  <a:lnTo>
                    <a:pt x="263" y="175"/>
                  </a:lnTo>
                  <a:lnTo>
                    <a:pt x="261" y="168"/>
                  </a:lnTo>
                  <a:lnTo>
                    <a:pt x="260" y="165"/>
                  </a:lnTo>
                  <a:lnTo>
                    <a:pt x="257" y="167"/>
                  </a:lnTo>
                  <a:lnTo>
                    <a:pt x="257" y="167"/>
                  </a:lnTo>
                  <a:lnTo>
                    <a:pt x="241" y="170"/>
                  </a:lnTo>
                  <a:lnTo>
                    <a:pt x="220" y="172"/>
                  </a:lnTo>
                  <a:lnTo>
                    <a:pt x="220" y="172"/>
                  </a:lnTo>
                  <a:lnTo>
                    <a:pt x="197" y="174"/>
                  </a:lnTo>
                  <a:lnTo>
                    <a:pt x="197" y="174"/>
                  </a:lnTo>
                  <a:lnTo>
                    <a:pt x="186" y="174"/>
                  </a:lnTo>
                  <a:lnTo>
                    <a:pt x="182" y="174"/>
                  </a:lnTo>
                  <a:lnTo>
                    <a:pt x="183" y="178"/>
                  </a:lnTo>
                  <a:lnTo>
                    <a:pt x="186" y="176"/>
                  </a:lnTo>
                  <a:lnTo>
                    <a:pt x="186" y="179"/>
                  </a:lnTo>
                  <a:lnTo>
                    <a:pt x="186" y="179"/>
                  </a:lnTo>
                  <a:lnTo>
                    <a:pt x="197" y="179"/>
                  </a:lnTo>
                  <a:lnTo>
                    <a:pt x="197" y="179"/>
                  </a:lnTo>
                  <a:lnTo>
                    <a:pt x="220" y="178"/>
                  </a:lnTo>
                  <a:lnTo>
                    <a:pt x="220" y="178"/>
                  </a:lnTo>
                  <a:lnTo>
                    <a:pt x="241" y="175"/>
                  </a:lnTo>
                  <a:lnTo>
                    <a:pt x="258" y="171"/>
                  </a:lnTo>
                  <a:lnTo>
                    <a:pt x="258" y="168"/>
                  </a:lnTo>
                  <a:lnTo>
                    <a:pt x="256" y="170"/>
                  </a:lnTo>
                  <a:lnTo>
                    <a:pt x="256" y="170"/>
                  </a:lnTo>
                  <a:lnTo>
                    <a:pt x="257" y="175"/>
                  </a:lnTo>
                  <a:lnTo>
                    <a:pt x="257" y="175"/>
                  </a:lnTo>
                  <a:lnTo>
                    <a:pt x="257" y="176"/>
                  </a:lnTo>
                  <a:lnTo>
                    <a:pt x="257" y="176"/>
                  </a:lnTo>
                  <a:lnTo>
                    <a:pt x="257" y="176"/>
                  </a:lnTo>
                  <a:lnTo>
                    <a:pt x="254" y="179"/>
                  </a:lnTo>
                  <a:lnTo>
                    <a:pt x="254" y="179"/>
                  </a:lnTo>
                  <a:lnTo>
                    <a:pt x="250" y="180"/>
                  </a:lnTo>
                  <a:lnTo>
                    <a:pt x="242" y="183"/>
                  </a:lnTo>
                  <a:lnTo>
                    <a:pt x="230" y="185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02" y="185"/>
                  </a:lnTo>
                  <a:lnTo>
                    <a:pt x="196" y="183"/>
                  </a:lnTo>
                  <a:lnTo>
                    <a:pt x="196" y="183"/>
                  </a:lnTo>
                  <a:lnTo>
                    <a:pt x="192" y="179"/>
                  </a:lnTo>
                  <a:lnTo>
                    <a:pt x="189" y="175"/>
                  </a:lnTo>
                  <a:lnTo>
                    <a:pt x="186" y="176"/>
                  </a:lnTo>
                  <a:lnTo>
                    <a:pt x="186" y="179"/>
                  </a:lnTo>
                  <a:lnTo>
                    <a:pt x="186" y="176"/>
                  </a:lnTo>
                  <a:close/>
                  <a:moveTo>
                    <a:pt x="372" y="182"/>
                  </a:moveTo>
                  <a:lnTo>
                    <a:pt x="370" y="183"/>
                  </a:lnTo>
                  <a:lnTo>
                    <a:pt x="370" y="183"/>
                  </a:lnTo>
                  <a:lnTo>
                    <a:pt x="374" y="186"/>
                  </a:lnTo>
                  <a:lnTo>
                    <a:pt x="380" y="187"/>
                  </a:lnTo>
                  <a:lnTo>
                    <a:pt x="391" y="189"/>
                  </a:lnTo>
                  <a:lnTo>
                    <a:pt x="391" y="189"/>
                  </a:lnTo>
                  <a:lnTo>
                    <a:pt x="406" y="187"/>
                  </a:lnTo>
                  <a:lnTo>
                    <a:pt x="422" y="185"/>
                  </a:lnTo>
                  <a:lnTo>
                    <a:pt x="422" y="185"/>
                  </a:lnTo>
                  <a:lnTo>
                    <a:pt x="443" y="180"/>
                  </a:lnTo>
                  <a:lnTo>
                    <a:pt x="467" y="178"/>
                  </a:lnTo>
                  <a:lnTo>
                    <a:pt x="469" y="178"/>
                  </a:lnTo>
                  <a:lnTo>
                    <a:pt x="469" y="176"/>
                  </a:lnTo>
                  <a:lnTo>
                    <a:pt x="469" y="176"/>
                  </a:lnTo>
                  <a:lnTo>
                    <a:pt x="480" y="170"/>
                  </a:lnTo>
                  <a:lnTo>
                    <a:pt x="499" y="157"/>
                  </a:lnTo>
                  <a:lnTo>
                    <a:pt x="504" y="155"/>
                  </a:lnTo>
                  <a:lnTo>
                    <a:pt x="450" y="137"/>
                  </a:lnTo>
                  <a:lnTo>
                    <a:pt x="448" y="134"/>
                  </a:lnTo>
                  <a:lnTo>
                    <a:pt x="444" y="125"/>
                  </a:lnTo>
                  <a:lnTo>
                    <a:pt x="443" y="135"/>
                  </a:lnTo>
                  <a:lnTo>
                    <a:pt x="443" y="135"/>
                  </a:lnTo>
                  <a:lnTo>
                    <a:pt x="441" y="140"/>
                  </a:lnTo>
                  <a:lnTo>
                    <a:pt x="441" y="140"/>
                  </a:lnTo>
                  <a:lnTo>
                    <a:pt x="440" y="144"/>
                  </a:lnTo>
                  <a:lnTo>
                    <a:pt x="437" y="146"/>
                  </a:lnTo>
                  <a:lnTo>
                    <a:pt x="430" y="150"/>
                  </a:lnTo>
                  <a:lnTo>
                    <a:pt x="430" y="150"/>
                  </a:lnTo>
                  <a:lnTo>
                    <a:pt x="420" y="155"/>
                  </a:lnTo>
                  <a:lnTo>
                    <a:pt x="405" y="155"/>
                  </a:lnTo>
                  <a:lnTo>
                    <a:pt x="405" y="155"/>
                  </a:lnTo>
                  <a:lnTo>
                    <a:pt x="398" y="155"/>
                  </a:lnTo>
                  <a:lnTo>
                    <a:pt x="398" y="155"/>
                  </a:lnTo>
                  <a:lnTo>
                    <a:pt x="398" y="155"/>
                  </a:lnTo>
                  <a:lnTo>
                    <a:pt x="395" y="155"/>
                  </a:lnTo>
                  <a:lnTo>
                    <a:pt x="394" y="155"/>
                  </a:lnTo>
                  <a:lnTo>
                    <a:pt x="392" y="155"/>
                  </a:lnTo>
                  <a:lnTo>
                    <a:pt x="392" y="155"/>
                  </a:lnTo>
                  <a:lnTo>
                    <a:pt x="376" y="170"/>
                  </a:lnTo>
                  <a:lnTo>
                    <a:pt x="376" y="170"/>
                  </a:lnTo>
                  <a:lnTo>
                    <a:pt x="372" y="175"/>
                  </a:lnTo>
                  <a:lnTo>
                    <a:pt x="372" y="175"/>
                  </a:lnTo>
                  <a:lnTo>
                    <a:pt x="369" y="180"/>
                  </a:lnTo>
                  <a:lnTo>
                    <a:pt x="369" y="183"/>
                  </a:lnTo>
                  <a:lnTo>
                    <a:pt x="370" y="183"/>
                  </a:lnTo>
                  <a:lnTo>
                    <a:pt x="372" y="182"/>
                  </a:lnTo>
                  <a:lnTo>
                    <a:pt x="374" y="182"/>
                  </a:lnTo>
                  <a:lnTo>
                    <a:pt x="374" y="182"/>
                  </a:lnTo>
                  <a:lnTo>
                    <a:pt x="376" y="179"/>
                  </a:lnTo>
                  <a:lnTo>
                    <a:pt x="376" y="179"/>
                  </a:lnTo>
                  <a:lnTo>
                    <a:pt x="384" y="171"/>
                  </a:lnTo>
                  <a:lnTo>
                    <a:pt x="396" y="160"/>
                  </a:lnTo>
                  <a:lnTo>
                    <a:pt x="395" y="157"/>
                  </a:lnTo>
                  <a:lnTo>
                    <a:pt x="394" y="160"/>
                  </a:lnTo>
                  <a:lnTo>
                    <a:pt x="394" y="160"/>
                  </a:lnTo>
                  <a:lnTo>
                    <a:pt x="398" y="160"/>
                  </a:lnTo>
                  <a:lnTo>
                    <a:pt x="398" y="160"/>
                  </a:lnTo>
                  <a:lnTo>
                    <a:pt x="398" y="160"/>
                  </a:lnTo>
                  <a:lnTo>
                    <a:pt x="405" y="160"/>
                  </a:lnTo>
                  <a:lnTo>
                    <a:pt x="405" y="160"/>
                  </a:lnTo>
                  <a:lnTo>
                    <a:pt x="421" y="159"/>
                  </a:lnTo>
                  <a:lnTo>
                    <a:pt x="432" y="156"/>
                  </a:lnTo>
                  <a:lnTo>
                    <a:pt x="432" y="156"/>
                  </a:lnTo>
                  <a:lnTo>
                    <a:pt x="437" y="153"/>
                  </a:lnTo>
                  <a:lnTo>
                    <a:pt x="441" y="150"/>
                  </a:lnTo>
                  <a:lnTo>
                    <a:pt x="444" y="146"/>
                  </a:lnTo>
                  <a:lnTo>
                    <a:pt x="447" y="142"/>
                  </a:lnTo>
                  <a:lnTo>
                    <a:pt x="447" y="142"/>
                  </a:lnTo>
                  <a:lnTo>
                    <a:pt x="448" y="135"/>
                  </a:lnTo>
                  <a:lnTo>
                    <a:pt x="445" y="135"/>
                  </a:lnTo>
                  <a:lnTo>
                    <a:pt x="443" y="137"/>
                  </a:lnTo>
                  <a:lnTo>
                    <a:pt x="444" y="140"/>
                  </a:lnTo>
                  <a:lnTo>
                    <a:pt x="445" y="141"/>
                  </a:lnTo>
                  <a:lnTo>
                    <a:pt x="497" y="157"/>
                  </a:lnTo>
                  <a:lnTo>
                    <a:pt x="497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477" y="164"/>
                  </a:lnTo>
                  <a:lnTo>
                    <a:pt x="465" y="172"/>
                  </a:lnTo>
                  <a:lnTo>
                    <a:pt x="467" y="175"/>
                  </a:lnTo>
                  <a:lnTo>
                    <a:pt x="467" y="172"/>
                  </a:lnTo>
                  <a:lnTo>
                    <a:pt x="467" y="172"/>
                  </a:lnTo>
                  <a:lnTo>
                    <a:pt x="441" y="175"/>
                  </a:lnTo>
                  <a:lnTo>
                    <a:pt x="422" y="179"/>
                  </a:lnTo>
                  <a:lnTo>
                    <a:pt x="422" y="179"/>
                  </a:lnTo>
                  <a:lnTo>
                    <a:pt x="405" y="182"/>
                  </a:lnTo>
                  <a:lnTo>
                    <a:pt x="391" y="183"/>
                  </a:lnTo>
                  <a:lnTo>
                    <a:pt x="391" y="183"/>
                  </a:lnTo>
                  <a:lnTo>
                    <a:pt x="381" y="183"/>
                  </a:lnTo>
                  <a:lnTo>
                    <a:pt x="373" y="179"/>
                  </a:lnTo>
                  <a:lnTo>
                    <a:pt x="372" y="182"/>
                  </a:lnTo>
                  <a:lnTo>
                    <a:pt x="374" y="182"/>
                  </a:lnTo>
                  <a:lnTo>
                    <a:pt x="372" y="182"/>
                  </a:lnTo>
                  <a:close/>
                  <a:moveTo>
                    <a:pt x="37" y="146"/>
                  </a:moveTo>
                  <a:lnTo>
                    <a:pt x="35" y="146"/>
                  </a:lnTo>
                  <a:lnTo>
                    <a:pt x="35" y="148"/>
                  </a:lnTo>
                  <a:lnTo>
                    <a:pt x="35" y="148"/>
                  </a:lnTo>
                  <a:lnTo>
                    <a:pt x="36" y="152"/>
                  </a:lnTo>
                  <a:lnTo>
                    <a:pt x="36" y="152"/>
                  </a:lnTo>
                  <a:lnTo>
                    <a:pt x="36" y="152"/>
                  </a:lnTo>
                  <a:lnTo>
                    <a:pt x="37" y="157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7" y="167"/>
                  </a:lnTo>
                  <a:lnTo>
                    <a:pt x="52" y="171"/>
                  </a:lnTo>
                  <a:lnTo>
                    <a:pt x="52" y="171"/>
                  </a:lnTo>
                  <a:lnTo>
                    <a:pt x="58" y="174"/>
                  </a:lnTo>
                  <a:lnTo>
                    <a:pt x="62" y="176"/>
                  </a:lnTo>
                  <a:lnTo>
                    <a:pt x="61" y="171"/>
                  </a:lnTo>
                  <a:lnTo>
                    <a:pt x="61" y="171"/>
                  </a:lnTo>
                  <a:lnTo>
                    <a:pt x="61" y="161"/>
                  </a:lnTo>
                  <a:lnTo>
                    <a:pt x="61" y="161"/>
                  </a:lnTo>
                  <a:lnTo>
                    <a:pt x="61" y="155"/>
                  </a:lnTo>
                  <a:lnTo>
                    <a:pt x="65" y="148"/>
                  </a:lnTo>
                  <a:lnTo>
                    <a:pt x="65" y="148"/>
                  </a:lnTo>
                  <a:lnTo>
                    <a:pt x="66" y="145"/>
                  </a:lnTo>
                  <a:lnTo>
                    <a:pt x="73" y="140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51" y="144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37" y="144"/>
                  </a:lnTo>
                  <a:lnTo>
                    <a:pt x="35" y="144"/>
                  </a:lnTo>
                  <a:lnTo>
                    <a:pt x="35" y="146"/>
                  </a:lnTo>
                  <a:lnTo>
                    <a:pt x="37" y="146"/>
                  </a:lnTo>
                  <a:lnTo>
                    <a:pt x="37" y="149"/>
                  </a:lnTo>
                  <a:lnTo>
                    <a:pt x="37" y="149"/>
                  </a:lnTo>
                  <a:lnTo>
                    <a:pt x="40" y="149"/>
                  </a:lnTo>
                  <a:lnTo>
                    <a:pt x="40" y="149"/>
                  </a:lnTo>
                  <a:lnTo>
                    <a:pt x="52" y="149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2" y="142"/>
                  </a:lnTo>
                  <a:lnTo>
                    <a:pt x="62" y="142"/>
                  </a:lnTo>
                  <a:lnTo>
                    <a:pt x="61" y="145"/>
                  </a:lnTo>
                  <a:lnTo>
                    <a:pt x="61" y="145"/>
                  </a:lnTo>
                  <a:lnTo>
                    <a:pt x="58" y="149"/>
                  </a:lnTo>
                  <a:lnTo>
                    <a:pt x="55" y="153"/>
                  </a:lnTo>
                  <a:lnTo>
                    <a:pt x="55" y="161"/>
                  </a:lnTo>
                  <a:lnTo>
                    <a:pt x="55" y="161"/>
                  </a:lnTo>
                  <a:lnTo>
                    <a:pt x="56" y="172"/>
                  </a:lnTo>
                  <a:lnTo>
                    <a:pt x="58" y="171"/>
                  </a:lnTo>
                  <a:lnTo>
                    <a:pt x="59" y="170"/>
                  </a:lnTo>
                  <a:lnTo>
                    <a:pt x="59" y="170"/>
                  </a:lnTo>
                  <a:lnTo>
                    <a:pt x="55" y="167"/>
                  </a:lnTo>
                  <a:lnTo>
                    <a:pt x="55" y="167"/>
                  </a:lnTo>
                  <a:lnTo>
                    <a:pt x="50" y="163"/>
                  </a:lnTo>
                  <a:lnTo>
                    <a:pt x="45" y="159"/>
                  </a:lnTo>
                  <a:lnTo>
                    <a:pt x="45" y="159"/>
                  </a:lnTo>
                  <a:lnTo>
                    <a:pt x="43" y="155"/>
                  </a:lnTo>
                  <a:lnTo>
                    <a:pt x="41" y="150"/>
                  </a:lnTo>
                  <a:lnTo>
                    <a:pt x="41" y="150"/>
                  </a:lnTo>
                  <a:lnTo>
                    <a:pt x="41" y="150"/>
                  </a:lnTo>
                  <a:lnTo>
                    <a:pt x="41" y="150"/>
                  </a:lnTo>
                  <a:lnTo>
                    <a:pt x="40" y="148"/>
                  </a:lnTo>
                  <a:lnTo>
                    <a:pt x="40" y="146"/>
                  </a:lnTo>
                  <a:lnTo>
                    <a:pt x="37" y="146"/>
                  </a:lnTo>
                  <a:lnTo>
                    <a:pt x="37" y="149"/>
                  </a:lnTo>
                  <a:lnTo>
                    <a:pt x="37" y="146"/>
                  </a:lnTo>
                  <a:close/>
                  <a:moveTo>
                    <a:pt x="511" y="167"/>
                  </a:moveTo>
                  <a:lnTo>
                    <a:pt x="508" y="165"/>
                  </a:lnTo>
                  <a:lnTo>
                    <a:pt x="508" y="165"/>
                  </a:lnTo>
                  <a:lnTo>
                    <a:pt x="507" y="168"/>
                  </a:lnTo>
                  <a:lnTo>
                    <a:pt x="503" y="174"/>
                  </a:lnTo>
                  <a:lnTo>
                    <a:pt x="510" y="172"/>
                  </a:lnTo>
                  <a:lnTo>
                    <a:pt x="510" y="172"/>
                  </a:lnTo>
                  <a:lnTo>
                    <a:pt x="541" y="164"/>
                  </a:lnTo>
                  <a:lnTo>
                    <a:pt x="566" y="156"/>
                  </a:lnTo>
                  <a:lnTo>
                    <a:pt x="583" y="149"/>
                  </a:lnTo>
                  <a:lnTo>
                    <a:pt x="537" y="152"/>
                  </a:lnTo>
                  <a:lnTo>
                    <a:pt x="536" y="152"/>
                  </a:lnTo>
                  <a:lnTo>
                    <a:pt x="536" y="152"/>
                  </a:lnTo>
                  <a:lnTo>
                    <a:pt x="510" y="165"/>
                  </a:lnTo>
                  <a:lnTo>
                    <a:pt x="508" y="165"/>
                  </a:lnTo>
                  <a:lnTo>
                    <a:pt x="508" y="165"/>
                  </a:lnTo>
                  <a:lnTo>
                    <a:pt x="511" y="167"/>
                  </a:lnTo>
                  <a:lnTo>
                    <a:pt x="512" y="170"/>
                  </a:lnTo>
                  <a:lnTo>
                    <a:pt x="512" y="170"/>
                  </a:lnTo>
                  <a:lnTo>
                    <a:pt x="538" y="157"/>
                  </a:lnTo>
                  <a:lnTo>
                    <a:pt x="537" y="155"/>
                  </a:lnTo>
                  <a:lnTo>
                    <a:pt x="537" y="157"/>
                  </a:lnTo>
                  <a:lnTo>
                    <a:pt x="564" y="156"/>
                  </a:lnTo>
                  <a:lnTo>
                    <a:pt x="564" y="153"/>
                  </a:lnTo>
                  <a:lnTo>
                    <a:pt x="564" y="150"/>
                  </a:lnTo>
                  <a:lnTo>
                    <a:pt x="564" y="150"/>
                  </a:lnTo>
                  <a:lnTo>
                    <a:pt x="540" y="159"/>
                  </a:lnTo>
                  <a:lnTo>
                    <a:pt x="508" y="167"/>
                  </a:lnTo>
                  <a:lnTo>
                    <a:pt x="510" y="170"/>
                  </a:lnTo>
                  <a:lnTo>
                    <a:pt x="511" y="171"/>
                  </a:lnTo>
                  <a:lnTo>
                    <a:pt x="511" y="171"/>
                  </a:lnTo>
                  <a:lnTo>
                    <a:pt x="512" y="170"/>
                  </a:lnTo>
                  <a:lnTo>
                    <a:pt x="511" y="167"/>
                  </a:lnTo>
                  <a:lnTo>
                    <a:pt x="512" y="170"/>
                  </a:lnTo>
                  <a:lnTo>
                    <a:pt x="511" y="167"/>
                  </a:lnTo>
                  <a:close/>
                  <a:moveTo>
                    <a:pt x="372" y="146"/>
                  </a:moveTo>
                  <a:lnTo>
                    <a:pt x="369" y="145"/>
                  </a:lnTo>
                  <a:lnTo>
                    <a:pt x="369" y="145"/>
                  </a:lnTo>
                  <a:lnTo>
                    <a:pt x="365" y="155"/>
                  </a:lnTo>
                  <a:lnTo>
                    <a:pt x="362" y="161"/>
                  </a:lnTo>
                  <a:lnTo>
                    <a:pt x="361" y="171"/>
                  </a:lnTo>
                  <a:lnTo>
                    <a:pt x="368" y="164"/>
                  </a:lnTo>
                  <a:lnTo>
                    <a:pt x="368" y="164"/>
                  </a:lnTo>
                  <a:lnTo>
                    <a:pt x="379" y="153"/>
                  </a:lnTo>
                  <a:lnTo>
                    <a:pt x="381" y="150"/>
                  </a:lnTo>
                  <a:lnTo>
                    <a:pt x="379" y="149"/>
                  </a:lnTo>
                  <a:lnTo>
                    <a:pt x="379" y="149"/>
                  </a:lnTo>
                  <a:lnTo>
                    <a:pt x="373" y="145"/>
                  </a:lnTo>
                  <a:lnTo>
                    <a:pt x="372" y="142"/>
                  </a:lnTo>
                  <a:lnTo>
                    <a:pt x="369" y="145"/>
                  </a:lnTo>
                  <a:lnTo>
                    <a:pt x="372" y="146"/>
                  </a:lnTo>
                  <a:lnTo>
                    <a:pt x="370" y="149"/>
                  </a:lnTo>
                  <a:lnTo>
                    <a:pt x="370" y="149"/>
                  </a:lnTo>
                  <a:lnTo>
                    <a:pt x="374" y="153"/>
                  </a:lnTo>
                  <a:lnTo>
                    <a:pt x="377" y="150"/>
                  </a:lnTo>
                  <a:lnTo>
                    <a:pt x="374" y="149"/>
                  </a:lnTo>
                  <a:lnTo>
                    <a:pt x="374" y="149"/>
                  </a:lnTo>
                  <a:lnTo>
                    <a:pt x="364" y="160"/>
                  </a:lnTo>
                  <a:lnTo>
                    <a:pt x="365" y="161"/>
                  </a:lnTo>
                  <a:lnTo>
                    <a:pt x="368" y="163"/>
                  </a:lnTo>
                  <a:lnTo>
                    <a:pt x="368" y="163"/>
                  </a:lnTo>
                  <a:lnTo>
                    <a:pt x="369" y="157"/>
                  </a:lnTo>
                  <a:lnTo>
                    <a:pt x="374" y="148"/>
                  </a:lnTo>
                  <a:lnTo>
                    <a:pt x="372" y="146"/>
                  </a:lnTo>
                  <a:lnTo>
                    <a:pt x="370" y="149"/>
                  </a:lnTo>
                  <a:lnTo>
                    <a:pt x="372" y="146"/>
                  </a:lnTo>
                  <a:close/>
                  <a:moveTo>
                    <a:pt x="186" y="160"/>
                  </a:moveTo>
                  <a:lnTo>
                    <a:pt x="186" y="163"/>
                  </a:lnTo>
                  <a:lnTo>
                    <a:pt x="186" y="163"/>
                  </a:lnTo>
                  <a:lnTo>
                    <a:pt x="197" y="163"/>
                  </a:lnTo>
                  <a:lnTo>
                    <a:pt x="197" y="163"/>
                  </a:lnTo>
                  <a:lnTo>
                    <a:pt x="219" y="161"/>
                  </a:lnTo>
                  <a:lnTo>
                    <a:pt x="219" y="161"/>
                  </a:lnTo>
                  <a:lnTo>
                    <a:pt x="235" y="160"/>
                  </a:lnTo>
                  <a:lnTo>
                    <a:pt x="250" y="157"/>
                  </a:lnTo>
                  <a:lnTo>
                    <a:pt x="254" y="156"/>
                  </a:lnTo>
                  <a:lnTo>
                    <a:pt x="252" y="152"/>
                  </a:lnTo>
                  <a:lnTo>
                    <a:pt x="252" y="152"/>
                  </a:lnTo>
                  <a:lnTo>
                    <a:pt x="241" y="138"/>
                  </a:lnTo>
                  <a:lnTo>
                    <a:pt x="241" y="138"/>
                  </a:lnTo>
                  <a:lnTo>
                    <a:pt x="238" y="134"/>
                  </a:lnTo>
                  <a:lnTo>
                    <a:pt x="237" y="133"/>
                  </a:lnTo>
                  <a:lnTo>
                    <a:pt x="235" y="133"/>
                  </a:lnTo>
                  <a:lnTo>
                    <a:pt x="235" y="133"/>
                  </a:lnTo>
                  <a:lnTo>
                    <a:pt x="222" y="137"/>
                  </a:lnTo>
                  <a:lnTo>
                    <a:pt x="212" y="141"/>
                  </a:lnTo>
                  <a:lnTo>
                    <a:pt x="212" y="141"/>
                  </a:lnTo>
                  <a:lnTo>
                    <a:pt x="205" y="144"/>
                  </a:lnTo>
                  <a:lnTo>
                    <a:pt x="200" y="145"/>
                  </a:lnTo>
                  <a:lnTo>
                    <a:pt x="200" y="145"/>
                  </a:lnTo>
                  <a:lnTo>
                    <a:pt x="194" y="144"/>
                  </a:lnTo>
                  <a:lnTo>
                    <a:pt x="193" y="142"/>
                  </a:lnTo>
                  <a:lnTo>
                    <a:pt x="192" y="144"/>
                  </a:lnTo>
                  <a:lnTo>
                    <a:pt x="192" y="144"/>
                  </a:lnTo>
                  <a:lnTo>
                    <a:pt x="187" y="149"/>
                  </a:lnTo>
                  <a:lnTo>
                    <a:pt x="187" y="149"/>
                  </a:lnTo>
                  <a:lnTo>
                    <a:pt x="183" y="159"/>
                  </a:lnTo>
                  <a:lnTo>
                    <a:pt x="182" y="161"/>
                  </a:lnTo>
                  <a:lnTo>
                    <a:pt x="186" y="163"/>
                  </a:lnTo>
                  <a:lnTo>
                    <a:pt x="186" y="160"/>
                  </a:lnTo>
                  <a:lnTo>
                    <a:pt x="189" y="160"/>
                  </a:lnTo>
                  <a:lnTo>
                    <a:pt x="189" y="160"/>
                  </a:lnTo>
                  <a:lnTo>
                    <a:pt x="192" y="152"/>
                  </a:lnTo>
                  <a:lnTo>
                    <a:pt x="192" y="152"/>
                  </a:lnTo>
                  <a:lnTo>
                    <a:pt x="194" y="148"/>
                  </a:lnTo>
                  <a:lnTo>
                    <a:pt x="193" y="146"/>
                  </a:lnTo>
                  <a:lnTo>
                    <a:pt x="192" y="148"/>
                  </a:lnTo>
                  <a:lnTo>
                    <a:pt x="192" y="148"/>
                  </a:lnTo>
                  <a:lnTo>
                    <a:pt x="196" y="149"/>
                  </a:lnTo>
                  <a:lnTo>
                    <a:pt x="200" y="150"/>
                  </a:lnTo>
                  <a:lnTo>
                    <a:pt x="200" y="150"/>
                  </a:lnTo>
                  <a:lnTo>
                    <a:pt x="208" y="149"/>
                  </a:lnTo>
                  <a:lnTo>
                    <a:pt x="215" y="145"/>
                  </a:lnTo>
                  <a:lnTo>
                    <a:pt x="215" y="145"/>
                  </a:lnTo>
                  <a:lnTo>
                    <a:pt x="224" y="142"/>
                  </a:lnTo>
                  <a:lnTo>
                    <a:pt x="235" y="138"/>
                  </a:lnTo>
                  <a:lnTo>
                    <a:pt x="235" y="135"/>
                  </a:lnTo>
                  <a:lnTo>
                    <a:pt x="234" y="138"/>
                  </a:lnTo>
                  <a:lnTo>
                    <a:pt x="234" y="138"/>
                  </a:lnTo>
                  <a:lnTo>
                    <a:pt x="237" y="142"/>
                  </a:lnTo>
                  <a:lnTo>
                    <a:pt x="237" y="142"/>
                  </a:lnTo>
                  <a:lnTo>
                    <a:pt x="248" y="156"/>
                  </a:lnTo>
                  <a:lnTo>
                    <a:pt x="250" y="155"/>
                  </a:lnTo>
                  <a:lnTo>
                    <a:pt x="249" y="152"/>
                  </a:lnTo>
                  <a:lnTo>
                    <a:pt x="249" y="152"/>
                  </a:lnTo>
                  <a:lnTo>
                    <a:pt x="235" y="155"/>
                  </a:lnTo>
                  <a:lnTo>
                    <a:pt x="218" y="156"/>
                  </a:lnTo>
                  <a:lnTo>
                    <a:pt x="218" y="156"/>
                  </a:lnTo>
                  <a:lnTo>
                    <a:pt x="197" y="157"/>
                  </a:lnTo>
                  <a:lnTo>
                    <a:pt x="197" y="157"/>
                  </a:lnTo>
                  <a:lnTo>
                    <a:pt x="186" y="157"/>
                  </a:lnTo>
                  <a:lnTo>
                    <a:pt x="186" y="160"/>
                  </a:lnTo>
                  <a:lnTo>
                    <a:pt x="189" y="160"/>
                  </a:lnTo>
                  <a:lnTo>
                    <a:pt x="186" y="160"/>
                  </a:lnTo>
                  <a:close/>
                  <a:moveTo>
                    <a:pt x="156" y="142"/>
                  </a:moveTo>
                  <a:lnTo>
                    <a:pt x="153" y="145"/>
                  </a:lnTo>
                  <a:lnTo>
                    <a:pt x="153" y="145"/>
                  </a:lnTo>
                  <a:lnTo>
                    <a:pt x="160" y="152"/>
                  </a:lnTo>
                  <a:lnTo>
                    <a:pt x="164" y="156"/>
                  </a:lnTo>
                  <a:lnTo>
                    <a:pt x="168" y="159"/>
                  </a:lnTo>
                  <a:lnTo>
                    <a:pt x="172" y="160"/>
                  </a:lnTo>
                  <a:lnTo>
                    <a:pt x="172" y="156"/>
                  </a:lnTo>
                  <a:lnTo>
                    <a:pt x="172" y="156"/>
                  </a:lnTo>
                  <a:lnTo>
                    <a:pt x="175" y="149"/>
                  </a:lnTo>
                  <a:lnTo>
                    <a:pt x="178" y="144"/>
                  </a:lnTo>
                  <a:lnTo>
                    <a:pt x="181" y="138"/>
                  </a:lnTo>
                  <a:lnTo>
                    <a:pt x="185" y="135"/>
                  </a:lnTo>
                  <a:lnTo>
                    <a:pt x="185" y="135"/>
                  </a:lnTo>
                  <a:lnTo>
                    <a:pt x="189" y="133"/>
                  </a:lnTo>
                  <a:lnTo>
                    <a:pt x="193" y="131"/>
                  </a:lnTo>
                  <a:lnTo>
                    <a:pt x="196" y="131"/>
                  </a:lnTo>
                  <a:lnTo>
                    <a:pt x="194" y="129"/>
                  </a:lnTo>
                  <a:lnTo>
                    <a:pt x="194" y="129"/>
                  </a:lnTo>
                  <a:lnTo>
                    <a:pt x="194" y="125"/>
                  </a:lnTo>
                  <a:lnTo>
                    <a:pt x="194" y="125"/>
                  </a:lnTo>
                  <a:lnTo>
                    <a:pt x="192" y="114"/>
                  </a:lnTo>
                  <a:lnTo>
                    <a:pt x="192" y="114"/>
                  </a:lnTo>
                  <a:lnTo>
                    <a:pt x="193" y="109"/>
                  </a:lnTo>
                  <a:lnTo>
                    <a:pt x="194" y="100"/>
                  </a:lnTo>
                  <a:lnTo>
                    <a:pt x="187" y="107"/>
                  </a:lnTo>
                  <a:lnTo>
                    <a:pt x="187" y="107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78" y="123"/>
                  </a:lnTo>
                  <a:lnTo>
                    <a:pt x="172" y="130"/>
                  </a:lnTo>
                  <a:lnTo>
                    <a:pt x="164" y="135"/>
                  </a:lnTo>
                  <a:lnTo>
                    <a:pt x="155" y="141"/>
                  </a:lnTo>
                  <a:lnTo>
                    <a:pt x="152" y="141"/>
                  </a:lnTo>
                  <a:lnTo>
                    <a:pt x="153" y="145"/>
                  </a:lnTo>
                  <a:lnTo>
                    <a:pt x="156" y="142"/>
                  </a:lnTo>
                  <a:lnTo>
                    <a:pt x="157" y="145"/>
                  </a:lnTo>
                  <a:lnTo>
                    <a:pt x="157" y="145"/>
                  </a:lnTo>
                  <a:lnTo>
                    <a:pt x="168" y="140"/>
                  </a:lnTo>
                  <a:lnTo>
                    <a:pt x="175" y="133"/>
                  </a:lnTo>
                  <a:lnTo>
                    <a:pt x="182" y="126"/>
                  </a:lnTo>
                  <a:lnTo>
                    <a:pt x="187" y="118"/>
                  </a:lnTo>
                  <a:lnTo>
                    <a:pt x="187" y="118"/>
                  </a:lnTo>
                  <a:lnTo>
                    <a:pt x="192" y="111"/>
                  </a:lnTo>
                  <a:lnTo>
                    <a:pt x="190" y="108"/>
                  </a:lnTo>
                  <a:lnTo>
                    <a:pt x="187" y="108"/>
                  </a:lnTo>
                  <a:lnTo>
                    <a:pt x="187" y="108"/>
                  </a:lnTo>
                  <a:lnTo>
                    <a:pt x="186" y="114"/>
                  </a:lnTo>
                  <a:lnTo>
                    <a:pt x="186" y="114"/>
                  </a:lnTo>
                  <a:lnTo>
                    <a:pt x="187" y="119"/>
                  </a:lnTo>
                  <a:lnTo>
                    <a:pt x="189" y="126"/>
                  </a:lnTo>
                  <a:lnTo>
                    <a:pt x="189" y="126"/>
                  </a:lnTo>
                  <a:lnTo>
                    <a:pt x="190" y="130"/>
                  </a:lnTo>
                  <a:lnTo>
                    <a:pt x="193" y="129"/>
                  </a:lnTo>
                  <a:lnTo>
                    <a:pt x="192" y="126"/>
                  </a:lnTo>
                  <a:lnTo>
                    <a:pt x="192" y="126"/>
                  </a:lnTo>
                  <a:lnTo>
                    <a:pt x="186" y="127"/>
                  </a:lnTo>
                  <a:lnTo>
                    <a:pt x="182" y="131"/>
                  </a:lnTo>
                  <a:lnTo>
                    <a:pt x="182" y="131"/>
                  </a:lnTo>
                  <a:lnTo>
                    <a:pt x="177" y="135"/>
                  </a:lnTo>
                  <a:lnTo>
                    <a:pt x="174" y="141"/>
                  </a:lnTo>
                  <a:lnTo>
                    <a:pt x="170" y="148"/>
                  </a:lnTo>
                  <a:lnTo>
                    <a:pt x="167" y="155"/>
                  </a:lnTo>
                  <a:lnTo>
                    <a:pt x="170" y="156"/>
                  </a:lnTo>
                  <a:lnTo>
                    <a:pt x="171" y="153"/>
                  </a:lnTo>
                  <a:lnTo>
                    <a:pt x="171" y="153"/>
                  </a:lnTo>
                  <a:lnTo>
                    <a:pt x="164" y="148"/>
                  </a:lnTo>
                  <a:lnTo>
                    <a:pt x="159" y="141"/>
                  </a:lnTo>
                  <a:lnTo>
                    <a:pt x="156" y="142"/>
                  </a:lnTo>
                  <a:lnTo>
                    <a:pt x="157" y="145"/>
                  </a:lnTo>
                  <a:lnTo>
                    <a:pt x="156" y="142"/>
                  </a:lnTo>
                  <a:close/>
                  <a:moveTo>
                    <a:pt x="317" y="134"/>
                  </a:moveTo>
                  <a:lnTo>
                    <a:pt x="316" y="137"/>
                  </a:lnTo>
                  <a:lnTo>
                    <a:pt x="316" y="137"/>
                  </a:lnTo>
                  <a:lnTo>
                    <a:pt x="335" y="146"/>
                  </a:lnTo>
                  <a:lnTo>
                    <a:pt x="350" y="155"/>
                  </a:lnTo>
                  <a:lnTo>
                    <a:pt x="353" y="156"/>
                  </a:lnTo>
                  <a:lnTo>
                    <a:pt x="354" y="153"/>
                  </a:lnTo>
                  <a:lnTo>
                    <a:pt x="354" y="153"/>
                  </a:lnTo>
                  <a:lnTo>
                    <a:pt x="358" y="144"/>
                  </a:lnTo>
                  <a:lnTo>
                    <a:pt x="364" y="134"/>
                  </a:lnTo>
                  <a:lnTo>
                    <a:pt x="365" y="133"/>
                  </a:lnTo>
                  <a:lnTo>
                    <a:pt x="364" y="131"/>
                  </a:lnTo>
                  <a:lnTo>
                    <a:pt x="364" y="131"/>
                  </a:lnTo>
                  <a:lnTo>
                    <a:pt x="361" y="123"/>
                  </a:lnTo>
                  <a:lnTo>
                    <a:pt x="358" y="114"/>
                  </a:lnTo>
                  <a:lnTo>
                    <a:pt x="358" y="114"/>
                  </a:lnTo>
                  <a:lnTo>
                    <a:pt x="355" y="100"/>
                  </a:lnTo>
                  <a:lnTo>
                    <a:pt x="355" y="86"/>
                  </a:lnTo>
                  <a:lnTo>
                    <a:pt x="355" y="86"/>
                  </a:lnTo>
                  <a:lnTo>
                    <a:pt x="355" y="77"/>
                  </a:lnTo>
                  <a:lnTo>
                    <a:pt x="355" y="74"/>
                  </a:lnTo>
                  <a:lnTo>
                    <a:pt x="353" y="74"/>
                  </a:lnTo>
                  <a:lnTo>
                    <a:pt x="353" y="74"/>
                  </a:lnTo>
                  <a:lnTo>
                    <a:pt x="331" y="77"/>
                  </a:lnTo>
                  <a:lnTo>
                    <a:pt x="327" y="78"/>
                  </a:lnTo>
                  <a:lnTo>
                    <a:pt x="329" y="81"/>
                  </a:lnTo>
                  <a:lnTo>
                    <a:pt x="329" y="81"/>
                  </a:lnTo>
                  <a:lnTo>
                    <a:pt x="335" y="92"/>
                  </a:lnTo>
                  <a:lnTo>
                    <a:pt x="335" y="92"/>
                  </a:lnTo>
                  <a:lnTo>
                    <a:pt x="336" y="97"/>
                  </a:lnTo>
                  <a:lnTo>
                    <a:pt x="338" y="103"/>
                  </a:lnTo>
                  <a:lnTo>
                    <a:pt x="338" y="103"/>
                  </a:lnTo>
                  <a:lnTo>
                    <a:pt x="336" y="107"/>
                  </a:lnTo>
                  <a:lnTo>
                    <a:pt x="335" y="111"/>
                  </a:lnTo>
                  <a:lnTo>
                    <a:pt x="331" y="115"/>
                  </a:lnTo>
                  <a:lnTo>
                    <a:pt x="331" y="115"/>
                  </a:lnTo>
                  <a:lnTo>
                    <a:pt x="324" y="122"/>
                  </a:lnTo>
                  <a:lnTo>
                    <a:pt x="317" y="129"/>
                  </a:lnTo>
                  <a:lnTo>
                    <a:pt x="317" y="129"/>
                  </a:lnTo>
                  <a:lnTo>
                    <a:pt x="314" y="133"/>
                  </a:lnTo>
                  <a:lnTo>
                    <a:pt x="312" y="135"/>
                  </a:lnTo>
                  <a:lnTo>
                    <a:pt x="316" y="137"/>
                  </a:lnTo>
                  <a:lnTo>
                    <a:pt x="317" y="134"/>
                  </a:lnTo>
                  <a:lnTo>
                    <a:pt x="319" y="137"/>
                  </a:lnTo>
                  <a:lnTo>
                    <a:pt x="319" y="137"/>
                  </a:lnTo>
                  <a:lnTo>
                    <a:pt x="321" y="133"/>
                  </a:lnTo>
                  <a:lnTo>
                    <a:pt x="321" y="133"/>
                  </a:lnTo>
                  <a:lnTo>
                    <a:pt x="328" y="126"/>
                  </a:lnTo>
                  <a:lnTo>
                    <a:pt x="335" y="119"/>
                  </a:lnTo>
                  <a:lnTo>
                    <a:pt x="335" y="119"/>
                  </a:lnTo>
                  <a:lnTo>
                    <a:pt x="338" y="116"/>
                  </a:lnTo>
                  <a:lnTo>
                    <a:pt x="340" y="114"/>
                  </a:lnTo>
                  <a:lnTo>
                    <a:pt x="342" y="108"/>
                  </a:lnTo>
                  <a:lnTo>
                    <a:pt x="343" y="103"/>
                  </a:lnTo>
                  <a:lnTo>
                    <a:pt x="343" y="103"/>
                  </a:lnTo>
                  <a:lnTo>
                    <a:pt x="342" y="96"/>
                  </a:lnTo>
                  <a:lnTo>
                    <a:pt x="340" y="90"/>
                  </a:lnTo>
                  <a:lnTo>
                    <a:pt x="340" y="90"/>
                  </a:lnTo>
                  <a:lnTo>
                    <a:pt x="334" y="78"/>
                  </a:lnTo>
                  <a:lnTo>
                    <a:pt x="332" y="79"/>
                  </a:lnTo>
                  <a:lnTo>
                    <a:pt x="332" y="82"/>
                  </a:lnTo>
                  <a:lnTo>
                    <a:pt x="332" y="82"/>
                  </a:lnTo>
                  <a:lnTo>
                    <a:pt x="353" y="79"/>
                  </a:lnTo>
                  <a:lnTo>
                    <a:pt x="353" y="77"/>
                  </a:lnTo>
                  <a:lnTo>
                    <a:pt x="350" y="77"/>
                  </a:lnTo>
                  <a:lnTo>
                    <a:pt x="350" y="77"/>
                  </a:lnTo>
                  <a:lnTo>
                    <a:pt x="350" y="86"/>
                  </a:lnTo>
                  <a:lnTo>
                    <a:pt x="350" y="86"/>
                  </a:lnTo>
                  <a:lnTo>
                    <a:pt x="350" y="101"/>
                  </a:lnTo>
                  <a:lnTo>
                    <a:pt x="353" y="114"/>
                  </a:lnTo>
                  <a:lnTo>
                    <a:pt x="353" y="114"/>
                  </a:lnTo>
                  <a:lnTo>
                    <a:pt x="355" y="125"/>
                  </a:lnTo>
                  <a:lnTo>
                    <a:pt x="359" y="134"/>
                  </a:lnTo>
                  <a:lnTo>
                    <a:pt x="362" y="133"/>
                  </a:lnTo>
                  <a:lnTo>
                    <a:pt x="359" y="131"/>
                  </a:lnTo>
                  <a:lnTo>
                    <a:pt x="359" y="131"/>
                  </a:lnTo>
                  <a:lnTo>
                    <a:pt x="353" y="141"/>
                  </a:lnTo>
                  <a:lnTo>
                    <a:pt x="349" y="152"/>
                  </a:lnTo>
                  <a:lnTo>
                    <a:pt x="351" y="152"/>
                  </a:lnTo>
                  <a:lnTo>
                    <a:pt x="353" y="150"/>
                  </a:lnTo>
                  <a:lnTo>
                    <a:pt x="353" y="150"/>
                  </a:lnTo>
                  <a:lnTo>
                    <a:pt x="338" y="141"/>
                  </a:lnTo>
                  <a:lnTo>
                    <a:pt x="317" y="133"/>
                  </a:lnTo>
                  <a:lnTo>
                    <a:pt x="317" y="134"/>
                  </a:lnTo>
                  <a:lnTo>
                    <a:pt x="319" y="137"/>
                  </a:lnTo>
                  <a:lnTo>
                    <a:pt x="317" y="134"/>
                  </a:lnTo>
                  <a:close/>
                  <a:moveTo>
                    <a:pt x="256" y="135"/>
                  </a:moveTo>
                  <a:lnTo>
                    <a:pt x="254" y="137"/>
                  </a:lnTo>
                  <a:lnTo>
                    <a:pt x="254" y="137"/>
                  </a:lnTo>
                  <a:lnTo>
                    <a:pt x="264" y="150"/>
                  </a:lnTo>
                  <a:lnTo>
                    <a:pt x="265" y="153"/>
                  </a:lnTo>
                  <a:lnTo>
                    <a:pt x="268" y="152"/>
                  </a:lnTo>
                  <a:lnTo>
                    <a:pt x="268" y="152"/>
                  </a:lnTo>
                  <a:lnTo>
                    <a:pt x="278" y="148"/>
                  </a:lnTo>
                  <a:lnTo>
                    <a:pt x="287" y="144"/>
                  </a:lnTo>
                  <a:lnTo>
                    <a:pt x="293" y="140"/>
                  </a:lnTo>
                  <a:lnTo>
                    <a:pt x="286" y="138"/>
                  </a:lnTo>
                  <a:lnTo>
                    <a:pt x="286" y="138"/>
                  </a:lnTo>
                  <a:lnTo>
                    <a:pt x="271" y="134"/>
                  </a:lnTo>
                  <a:lnTo>
                    <a:pt x="256" y="133"/>
                  </a:lnTo>
                  <a:lnTo>
                    <a:pt x="250" y="131"/>
                  </a:lnTo>
                  <a:lnTo>
                    <a:pt x="254" y="137"/>
                  </a:lnTo>
                  <a:lnTo>
                    <a:pt x="256" y="135"/>
                  </a:lnTo>
                  <a:lnTo>
                    <a:pt x="256" y="138"/>
                  </a:lnTo>
                  <a:lnTo>
                    <a:pt x="256" y="138"/>
                  </a:lnTo>
                  <a:lnTo>
                    <a:pt x="269" y="140"/>
                  </a:lnTo>
                  <a:lnTo>
                    <a:pt x="284" y="144"/>
                  </a:lnTo>
                  <a:lnTo>
                    <a:pt x="286" y="141"/>
                  </a:lnTo>
                  <a:lnTo>
                    <a:pt x="284" y="138"/>
                  </a:lnTo>
                  <a:lnTo>
                    <a:pt x="284" y="138"/>
                  </a:lnTo>
                  <a:lnTo>
                    <a:pt x="276" y="142"/>
                  </a:lnTo>
                  <a:lnTo>
                    <a:pt x="265" y="146"/>
                  </a:lnTo>
                  <a:lnTo>
                    <a:pt x="267" y="149"/>
                  </a:lnTo>
                  <a:lnTo>
                    <a:pt x="269" y="148"/>
                  </a:lnTo>
                  <a:lnTo>
                    <a:pt x="269" y="148"/>
                  </a:lnTo>
                  <a:lnTo>
                    <a:pt x="258" y="133"/>
                  </a:lnTo>
                  <a:lnTo>
                    <a:pt x="256" y="135"/>
                  </a:lnTo>
                  <a:lnTo>
                    <a:pt x="256" y="138"/>
                  </a:lnTo>
                  <a:lnTo>
                    <a:pt x="256" y="135"/>
                  </a:lnTo>
                  <a:close/>
                  <a:moveTo>
                    <a:pt x="429" y="133"/>
                  </a:moveTo>
                  <a:lnTo>
                    <a:pt x="428" y="130"/>
                  </a:lnTo>
                  <a:lnTo>
                    <a:pt x="428" y="130"/>
                  </a:lnTo>
                  <a:lnTo>
                    <a:pt x="417" y="138"/>
                  </a:lnTo>
                  <a:lnTo>
                    <a:pt x="406" y="145"/>
                  </a:lnTo>
                  <a:lnTo>
                    <a:pt x="418" y="144"/>
                  </a:lnTo>
                  <a:lnTo>
                    <a:pt x="418" y="144"/>
                  </a:lnTo>
                  <a:lnTo>
                    <a:pt x="425" y="141"/>
                  </a:lnTo>
                  <a:lnTo>
                    <a:pt x="429" y="140"/>
                  </a:lnTo>
                  <a:lnTo>
                    <a:pt x="429" y="140"/>
                  </a:lnTo>
                  <a:lnTo>
                    <a:pt x="430" y="137"/>
                  </a:lnTo>
                  <a:lnTo>
                    <a:pt x="432" y="135"/>
                  </a:lnTo>
                  <a:lnTo>
                    <a:pt x="432" y="135"/>
                  </a:lnTo>
                  <a:lnTo>
                    <a:pt x="432" y="135"/>
                  </a:lnTo>
                  <a:lnTo>
                    <a:pt x="432" y="134"/>
                  </a:lnTo>
                  <a:lnTo>
                    <a:pt x="432" y="133"/>
                  </a:lnTo>
                  <a:lnTo>
                    <a:pt x="432" y="129"/>
                  </a:lnTo>
                  <a:lnTo>
                    <a:pt x="428" y="130"/>
                  </a:lnTo>
                  <a:lnTo>
                    <a:pt x="429" y="133"/>
                  </a:lnTo>
                  <a:lnTo>
                    <a:pt x="426" y="133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8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8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5" y="135"/>
                  </a:lnTo>
                  <a:lnTo>
                    <a:pt x="417" y="138"/>
                  </a:lnTo>
                  <a:lnTo>
                    <a:pt x="418" y="141"/>
                  </a:lnTo>
                  <a:lnTo>
                    <a:pt x="420" y="142"/>
                  </a:lnTo>
                  <a:lnTo>
                    <a:pt x="420" y="142"/>
                  </a:lnTo>
                  <a:lnTo>
                    <a:pt x="430" y="135"/>
                  </a:lnTo>
                  <a:lnTo>
                    <a:pt x="429" y="133"/>
                  </a:lnTo>
                  <a:lnTo>
                    <a:pt x="426" y="133"/>
                  </a:lnTo>
                  <a:lnTo>
                    <a:pt x="429" y="133"/>
                  </a:lnTo>
                  <a:close/>
                  <a:moveTo>
                    <a:pt x="459" y="126"/>
                  </a:moveTo>
                  <a:lnTo>
                    <a:pt x="458" y="127"/>
                  </a:lnTo>
                  <a:lnTo>
                    <a:pt x="501" y="142"/>
                  </a:lnTo>
                  <a:lnTo>
                    <a:pt x="504" y="142"/>
                  </a:lnTo>
                  <a:lnTo>
                    <a:pt x="507" y="142"/>
                  </a:lnTo>
                  <a:lnTo>
                    <a:pt x="507" y="140"/>
                  </a:lnTo>
                  <a:lnTo>
                    <a:pt x="507" y="140"/>
                  </a:lnTo>
                  <a:lnTo>
                    <a:pt x="508" y="131"/>
                  </a:lnTo>
                  <a:lnTo>
                    <a:pt x="508" y="130"/>
                  </a:lnTo>
                  <a:lnTo>
                    <a:pt x="507" y="129"/>
                  </a:lnTo>
                  <a:lnTo>
                    <a:pt x="507" y="129"/>
                  </a:lnTo>
                  <a:lnTo>
                    <a:pt x="469" y="115"/>
                  </a:lnTo>
                  <a:lnTo>
                    <a:pt x="469" y="115"/>
                  </a:lnTo>
                  <a:lnTo>
                    <a:pt x="455" y="108"/>
                  </a:lnTo>
                  <a:lnTo>
                    <a:pt x="448" y="105"/>
                  </a:lnTo>
                  <a:lnTo>
                    <a:pt x="458" y="127"/>
                  </a:lnTo>
                  <a:lnTo>
                    <a:pt x="458" y="127"/>
                  </a:lnTo>
                  <a:lnTo>
                    <a:pt x="459" y="126"/>
                  </a:lnTo>
                  <a:lnTo>
                    <a:pt x="462" y="125"/>
                  </a:lnTo>
                  <a:lnTo>
                    <a:pt x="456" y="109"/>
                  </a:lnTo>
                  <a:lnTo>
                    <a:pt x="454" y="111"/>
                  </a:lnTo>
                  <a:lnTo>
                    <a:pt x="452" y="114"/>
                  </a:lnTo>
                  <a:lnTo>
                    <a:pt x="452" y="114"/>
                  </a:lnTo>
                  <a:lnTo>
                    <a:pt x="467" y="119"/>
                  </a:lnTo>
                  <a:lnTo>
                    <a:pt x="467" y="119"/>
                  </a:lnTo>
                  <a:lnTo>
                    <a:pt x="504" y="134"/>
                  </a:lnTo>
                  <a:lnTo>
                    <a:pt x="506" y="131"/>
                  </a:lnTo>
                  <a:lnTo>
                    <a:pt x="503" y="131"/>
                  </a:lnTo>
                  <a:lnTo>
                    <a:pt x="503" y="131"/>
                  </a:lnTo>
                  <a:lnTo>
                    <a:pt x="501" y="140"/>
                  </a:lnTo>
                  <a:lnTo>
                    <a:pt x="504" y="140"/>
                  </a:lnTo>
                  <a:lnTo>
                    <a:pt x="504" y="137"/>
                  </a:lnTo>
                  <a:lnTo>
                    <a:pt x="503" y="137"/>
                  </a:lnTo>
                  <a:lnTo>
                    <a:pt x="460" y="123"/>
                  </a:lnTo>
                  <a:lnTo>
                    <a:pt x="459" y="126"/>
                  </a:lnTo>
                  <a:lnTo>
                    <a:pt x="462" y="125"/>
                  </a:lnTo>
                  <a:lnTo>
                    <a:pt x="459" y="126"/>
                  </a:lnTo>
                  <a:close/>
                  <a:moveTo>
                    <a:pt x="381" y="133"/>
                  </a:moveTo>
                  <a:lnTo>
                    <a:pt x="380" y="135"/>
                  </a:lnTo>
                  <a:lnTo>
                    <a:pt x="380" y="135"/>
                  </a:lnTo>
                  <a:lnTo>
                    <a:pt x="384" y="140"/>
                  </a:lnTo>
                  <a:lnTo>
                    <a:pt x="390" y="142"/>
                  </a:lnTo>
                  <a:lnTo>
                    <a:pt x="391" y="142"/>
                  </a:lnTo>
                  <a:lnTo>
                    <a:pt x="392" y="142"/>
                  </a:lnTo>
                  <a:lnTo>
                    <a:pt x="392" y="142"/>
                  </a:lnTo>
                  <a:lnTo>
                    <a:pt x="413" y="127"/>
                  </a:lnTo>
                  <a:lnTo>
                    <a:pt x="430" y="116"/>
                  </a:lnTo>
                  <a:lnTo>
                    <a:pt x="439" y="111"/>
                  </a:lnTo>
                  <a:lnTo>
                    <a:pt x="420" y="64"/>
                  </a:lnTo>
                  <a:lnTo>
                    <a:pt x="418" y="66"/>
                  </a:lnTo>
                  <a:lnTo>
                    <a:pt x="418" y="66"/>
                  </a:lnTo>
                  <a:lnTo>
                    <a:pt x="405" y="67"/>
                  </a:lnTo>
                  <a:lnTo>
                    <a:pt x="402" y="67"/>
                  </a:lnTo>
                  <a:lnTo>
                    <a:pt x="403" y="70"/>
                  </a:lnTo>
                  <a:lnTo>
                    <a:pt x="403" y="70"/>
                  </a:lnTo>
                  <a:lnTo>
                    <a:pt x="403" y="81"/>
                  </a:lnTo>
                  <a:lnTo>
                    <a:pt x="403" y="81"/>
                  </a:lnTo>
                  <a:lnTo>
                    <a:pt x="403" y="90"/>
                  </a:lnTo>
                  <a:lnTo>
                    <a:pt x="400" y="101"/>
                  </a:lnTo>
                  <a:lnTo>
                    <a:pt x="400" y="101"/>
                  </a:lnTo>
                  <a:lnTo>
                    <a:pt x="394" y="114"/>
                  </a:lnTo>
                  <a:lnTo>
                    <a:pt x="385" y="125"/>
                  </a:lnTo>
                  <a:lnTo>
                    <a:pt x="385" y="125"/>
                  </a:lnTo>
                  <a:lnTo>
                    <a:pt x="380" y="131"/>
                  </a:lnTo>
                  <a:lnTo>
                    <a:pt x="379" y="134"/>
                  </a:lnTo>
                  <a:lnTo>
                    <a:pt x="380" y="135"/>
                  </a:lnTo>
                  <a:lnTo>
                    <a:pt x="381" y="133"/>
                  </a:lnTo>
                  <a:lnTo>
                    <a:pt x="384" y="135"/>
                  </a:lnTo>
                  <a:lnTo>
                    <a:pt x="384" y="135"/>
                  </a:lnTo>
                  <a:lnTo>
                    <a:pt x="390" y="129"/>
                  </a:lnTo>
                  <a:lnTo>
                    <a:pt x="390" y="129"/>
                  </a:lnTo>
                  <a:lnTo>
                    <a:pt x="399" y="116"/>
                  </a:lnTo>
                  <a:lnTo>
                    <a:pt x="405" y="103"/>
                  </a:lnTo>
                  <a:lnTo>
                    <a:pt x="405" y="103"/>
                  </a:lnTo>
                  <a:lnTo>
                    <a:pt x="407" y="92"/>
                  </a:lnTo>
                  <a:lnTo>
                    <a:pt x="409" y="81"/>
                  </a:lnTo>
                  <a:lnTo>
                    <a:pt x="409" y="81"/>
                  </a:lnTo>
                  <a:lnTo>
                    <a:pt x="409" y="70"/>
                  </a:lnTo>
                  <a:lnTo>
                    <a:pt x="406" y="70"/>
                  </a:lnTo>
                  <a:lnTo>
                    <a:pt x="406" y="73"/>
                  </a:lnTo>
                  <a:lnTo>
                    <a:pt x="406" y="73"/>
                  </a:lnTo>
                  <a:lnTo>
                    <a:pt x="418" y="71"/>
                  </a:lnTo>
                  <a:lnTo>
                    <a:pt x="418" y="69"/>
                  </a:lnTo>
                  <a:lnTo>
                    <a:pt x="415" y="69"/>
                  </a:lnTo>
                  <a:lnTo>
                    <a:pt x="432" y="109"/>
                  </a:lnTo>
                  <a:lnTo>
                    <a:pt x="428" y="111"/>
                  </a:lnTo>
                  <a:lnTo>
                    <a:pt x="428" y="111"/>
                  </a:lnTo>
                  <a:lnTo>
                    <a:pt x="410" y="123"/>
                  </a:lnTo>
                  <a:lnTo>
                    <a:pt x="388" y="137"/>
                  </a:lnTo>
                  <a:lnTo>
                    <a:pt x="391" y="140"/>
                  </a:lnTo>
                  <a:lnTo>
                    <a:pt x="391" y="137"/>
                  </a:lnTo>
                  <a:lnTo>
                    <a:pt x="391" y="137"/>
                  </a:lnTo>
                  <a:lnTo>
                    <a:pt x="388" y="135"/>
                  </a:lnTo>
                  <a:lnTo>
                    <a:pt x="384" y="131"/>
                  </a:lnTo>
                  <a:lnTo>
                    <a:pt x="381" y="133"/>
                  </a:lnTo>
                  <a:lnTo>
                    <a:pt x="384" y="135"/>
                  </a:lnTo>
                  <a:lnTo>
                    <a:pt x="381" y="133"/>
                  </a:lnTo>
                  <a:close/>
                  <a:moveTo>
                    <a:pt x="521" y="138"/>
                  </a:moveTo>
                  <a:lnTo>
                    <a:pt x="518" y="137"/>
                  </a:lnTo>
                  <a:lnTo>
                    <a:pt x="518" y="138"/>
                  </a:lnTo>
                  <a:lnTo>
                    <a:pt x="518" y="141"/>
                  </a:lnTo>
                  <a:lnTo>
                    <a:pt x="523" y="141"/>
                  </a:lnTo>
                  <a:lnTo>
                    <a:pt x="536" y="141"/>
                  </a:lnTo>
                  <a:lnTo>
                    <a:pt x="525" y="135"/>
                  </a:lnTo>
                  <a:lnTo>
                    <a:pt x="525" y="135"/>
                  </a:lnTo>
                  <a:lnTo>
                    <a:pt x="522" y="135"/>
                  </a:lnTo>
                  <a:lnTo>
                    <a:pt x="519" y="134"/>
                  </a:lnTo>
                  <a:lnTo>
                    <a:pt x="518" y="137"/>
                  </a:lnTo>
                  <a:lnTo>
                    <a:pt x="521" y="138"/>
                  </a:lnTo>
                  <a:lnTo>
                    <a:pt x="521" y="141"/>
                  </a:lnTo>
                  <a:lnTo>
                    <a:pt x="521" y="141"/>
                  </a:lnTo>
                  <a:lnTo>
                    <a:pt x="522" y="141"/>
                  </a:lnTo>
                  <a:lnTo>
                    <a:pt x="523" y="138"/>
                  </a:lnTo>
                  <a:lnTo>
                    <a:pt x="523" y="135"/>
                  </a:lnTo>
                  <a:lnTo>
                    <a:pt x="521" y="135"/>
                  </a:lnTo>
                  <a:lnTo>
                    <a:pt x="521" y="138"/>
                  </a:lnTo>
                  <a:lnTo>
                    <a:pt x="523" y="140"/>
                  </a:lnTo>
                  <a:lnTo>
                    <a:pt x="523" y="138"/>
                  </a:lnTo>
                  <a:lnTo>
                    <a:pt x="521" y="138"/>
                  </a:lnTo>
                  <a:lnTo>
                    <a:pt x="521" y="141"/>
                  </a:lnTo>
                  <a:lnTo>
                    <a:pt x="521" y="138"/>
                  </a:lnTo>
                  <a:close/>
                  <a:moveTo>
                    <a:pt x="522" y="120"/>
                  </a:moveTo>
                  <a:lnTo>
                    <a:pt x="522" y="123"/>
                  </a:lnTo>
                  <a:lnTo>
                    <a:pt x="522" y="123"/>
                  </a:lnTo>
                  <a:lnTo>
                    <a:pt x="551" y="135"/>
                  </a:lnTo>
                  <a:lnTo>
                    <a:pt x="560" y="140"/>
                  </a:lnTo>
                  <a:lnTo>
                    <a:pt x="564" y="140"/>
                  </a:lnTo>
                  <a:lnTo>
                    <a:pt x="570" y="140"/>
                  </a:lnTo>
                  <a:lnTo>
                    <a:pt x="567" y="135"/>
                  </a:lnTo>
                  <a:lnTo>
                    <a:pt x="567" y="135"/>
                  </a:lnTo>
                  <a:lnTo>
                    <a:pt x="559" y="122"/>
                  </a:lnTo>
                  <a:lnTo>
                    <a:pt x="551" y="104"/>
                  </a:lnTo>
                  <a:lnTo>
                    <a:pt x="551" y="104"/>
                  </a:lnTo>
                  <a:lnTo>
                    <a:pt x="545" y="88"/>
                  </a:lnTo>
                  <a:lnTo>
                    <a:pt x="544" y="81"/>
                  </a:lnTo>
                  <a:lnTo>
                    <a:pt x="542" y="75"/>
                  </a:lnTo>
                  <a:lnTo>
                    <a:pt x="542" y="75"/>
                  </a:lnTo>
                  <a:lnTo>
                    <a:pt x="542" y="73"/>
                  </a:lnTo>
                  <a:lnTo>
                    <a:pt x="544" y="70"/>
                  </a:lnTo>
                  <a:lnTo>
                    <a:pt x="541" y="69"/>
                  </a:lnTo>
                  <a:lnTo>
                    <a:pt x="541" y="69"/>
                  </a:lnTo>
                  <a:lnTo>
                    <a:pt x="493" y="54"/>
                  </a:lnTo>
                  <a:lnTo>
                    <a:pt x="493" y="52"/>
                  </a:lnTo>
                  <a:lnTo>
                    <a:pt x="488" y="52"/>
                  </a:lnTo>
                  <a:lnTo>
                    <a:pt x="486" y="58"/>
                  </a:lnTo>
                  <a:lnTo>
                    <a:pt x="486" y="58"/>
                  </a:lnTo>
                  <a:lnTo>
                    <a:pt x="492" y="59"/>
                  </a:lnTo>
                  <a:lnTo>
                    <a:pt x="496" y="62"/>
                  </a:lnTo>
                  <a:lnTo>
                    <a:pt x="504" y="70"/>
                  </a:lnTo>
                  <a:lnTo>
                    <a:pt x="504" y="70"/>
                  </a:lnTo>
                  <a:lnTo>
                    <a:pt x="511" y="79"/>
                  </a:lnTo>
                  <a:lnTo>
                    <a:pt x="515" y="92"/>
                  </a:lnTo>
                  <a:lnTo>
                    <a:pt x="518" y="107"/>
                  </a:lnTo>
                  <a:lnTo>
                    <a:pt x="519" y="120"/>
                  </a:lnTo>
                  <a:lnTo>
                    <a:pt x="519" y="122"/>
                  </a:lnTo>
                  <a:lnTo>
                    <a:pt x="522" y="123"/>
                  </a:lnTo>
                  <a:lnTo>
                    <a:pt x="522" y="120"/>
                  </a:lnTo>
                  <a:lnTo>
                    <a:pt x="525" y="120"/>
                  </a:lnTo>
                  <a:lnTo>
                    <a:pt x="525" y="120"/>
                  </a:lnTo>
                  <a:lnTo>
                    <a:pt x="523" y="105"/>
                  </a:lnTo>
                  <a:lnTo>
                    <a:pt x="521" y="90"/>
                  </a:lnTo>
                  <a:lnTo>
                    <a:pt x="515" y="78"/>
                  </a:lnTo>
                  <a:lnTo>
                    <a:pt x="508" y="66"/>
                  </a:lnTo>
                  <a:lnTo>
                    <a:pt x="508" y="66"/>
                  </a:lnTo>
                  <a:lnTo>
                    <a:pt x="504" y="62"/>
                  </a:lnTo>
                  <a:lnTo>
                    <a:pt x="499" y="58"/>
                  </a:lnTo>
                  <a:lnTo>
                    <a:pt x="493" y="55"/>
                  </a:lnTo>
                  <a:lnTo>
                    <a:pt x="488" y="52"/>
                  </a:lnTo>
                  <a:lnTo>
                    <a:pt x="488" y="55"/>
                  </a:lnTo>
                  <a:lnTo>
                    <a:pt x="488" y="58"/>
                  </a:lnTo>
                  <a:lnTo>
                    <a:pt x="492" y="58"/>
                  </a:lnTo>
                  <a:lnTo>
                    <a:pt x="493" y="55"/>
                  </a:lnTo>
                  <a:lnTo>
                    <a:pt x="492" y="58"/>
                  </a:lnTo>
                  <a:lnTo>
                    <a:pt x="492" y="58"/>
                  </a:lnTo>
                  <a:lnTo>
                    <a:pt x="540" y="74"/>
                  </a:lnTo>
                  <a:lnTo>
                    <a:pt x="540" y="71"/>
                  </a:lnTo>
                  <a:lnTo>
                    <a:pt x="537" y="71"/>
                  </a:lnTo>
                  <a:lnTo>
                    <a:pt x="537" y="71"/>
                  </a:lnTo>
                  <a:lnTo>
                    <a:pt x="537" y="75"/>
                  </a:lnTo>
                  <a:lnTo>
                    <a:pt x="537" y="75"/>
                  </a:lnTo>
                  <a:lnTo>
                    <a:pt x="538" y="81"/>
                  </a:lnTo>
                  <a:lnTo>
                    <a:pt x="540" y="89"/>
                  </a:lnTo>
                  <a:lnTo>
                    <a:pt x="546" y="107"/>
                  </a:lnTo>
                  <a:lnTo>
                    <a:pt x="546" y="107"/>
                  </a:lnTo>
                  <a:lnTo>
                    <a:pt x="555" y="125"/>
                  </a:lnTo>
                  <a:lnTo>
                    <a:pt x="563" y="138"/>
                  </a:lnTo>
                  <a:lnTo>
                    <a:pt x="564" y="137"/>
                  </a:lnTo>
                  <a:lnTo>
                    <a:pt x="564" y="134"/>
                  </a:lnTo>
                  <a:lnTo>
                    <a:pt x="560" y="134"/>
                  </a:lnTo>
                  <a:lnTo>
                    <a:pt x="552" y="130"/>
                  </a:lnTo>
                  <a:lnTo>
                    <a:pt x="552" y="130"/>
                  </a:lnTo>
                  <a:lnTo>
                    <a:pt x="523" y="118"/>
                  </a:lnTo>
                  <a:lnTo>
                    <a:pt x="522" y="120"/>
                  </a:lnTo>
                  <a:lnTo>
                    <a:pt x="525" y="120"/>
                  </a:lnTo>
                  <a:lnTo>
                    <a:pt x="522" y="120"/>
                  </a:lnTo>
                  <a:close/>
                  <a:moveTo>
                    <a:pt x="557" y="84"/>
                  </a:moveTo>
                  <a:lnTo>
                    <a:pt x="555" y="84"/>
                  </a:lnTo>
                  <a:lnTo>
                    <a:pt x="555" y="84"/>
                  </a:lnTo>
                  <a:lnTo>
                    <a:pt x="562" y="100"/>
                  </a:lnTo>
                  <a:lnTo>
                    <a:pt x="562" y="100"/>
                  </a:lnTo>
                  <a:lnTo>
                    <a:pt x="572" y="123"/>
                  </a:lnTo>
                  <a:lnTo>
                    <a:pt x="578" y="131"/>
                  </a:lnTo>
                  <a:lnTo>
                    <a:pt x="583" y="137"/>
                  </a:lnTo>
                  <a:lnTo>
                    <a:pt x="583" y="138"/>
                  </a:lnTo>
                  <a:lnTo>
                    <a:pt x="612" y="137"/>
                  </a:lnTo>
                  <a:lnTo>
                    <a:pt x="608" y="133"/>
                  </a:lnTo>
                  <a:lnTo>
                    <a:pt x="608" y="133"/>
                  </a:lnTo>
                  <a:lnTo>
                    <a:pt x="582" y="103"/>
                  </a:lnTo>
                  <a:lnTo>
                    <a:pt x="570" y="90"/>
                  </a:lnTo>
                  <a:lnTo>
                    <a:pt x="560" y="81"/>
                  </a:lnTo>
                  <a:lnTo>
                    <a:pt x="553" y="75"/>
                  </a:lnTo>
                  <a:lnTo>
                    <a:pt x="555" y="84"/>
                  </a:lnTo>
                  <a:lnTo>
                    <a:pt x="557" y="84"/>
                  </a:lnTo>
                  <a:lnTo>
                    <a:pt x="556" y="85"/>
                  </a:lnTo>
                  <a:lnTo>
                    <a:pt x="556" y="85"/>
                  </a:lnTo>
                  <a:lnTo>
                    <a:pt x="566" y="94"/>
                  </a:lnTo>
                  <a:lnTo>
                    <a:pt x="578" y="105"/>
                  </a:lnTo>
                  <a:lnTo>
                    <a:pt x="604" y="137"/>
                  </a:lnTo>
                  <a:lnTo>
                    <a:pt x="607" y="134"/>
                  </a:lnTo>
                  <a:lnTo>
                    <a:pt x="607" y="131"/>
                  </a:lnTo>
                  <a:lnTo>
                    <a:pt x="585" y="133"/>
                  </a:lnTo>
                  <a:lnTo>
                    <a:pt x="585" y="135"/>
                  </a:lnTo>
                  <a:lnTo>
                    <a:pt x="586" y="134"/>
                  </a:lnTo>
                  <a:lnTo>
                    <a:pt x="586" y="134"/>
                  </a:lnTo>
                  <a:lnTo>
                    <a:pt x="582" y="129"/>
                  </a:lnTo>
                  <a:lnTo>
                    <a:pt x="577" y="120"/>
                  </a:lnTo>
                  <a:lnTo>
                    <a:pt x="566" y="97"/>
                  </a:lnTo>
                  <a:lnTo>
                    <a:pt x="566" y="97"/>
                  </a:lnTo>
                  <a:lnTo>
                    <a:pt x="560" y="82"/>
                  </a:lnTo>
                  <a:lnTo>
                    <a:pt x="557" y="84"/>
                  </a:lnTo>
                  <a:lnTo>
                    <a:pt x="556" y="85"/>
                  </a:lnTo>
                  <a:lnTo>
                    <a:pt x="557" y="84"/>
                  </a:lnTo>
                  <a:close/>
                  <a:moveTo>
                    <a:pt x="126" y="115"/>
                  </a:moveTo>
                  <a:lnTo>
                    <a:pt x="123" y="114"/>
                  </a:lnTo>
                  <a:lnTo>
                    <a:pt x="123" y="114"/>
                  </a:lnTo>
                  <a:lnTo>
                    <a:pt x="111" y="122"/>
                  </a:lnTo>
                  <a:lnTo>
                    <a:pt x="95" y="130"/>
                  </a:lnTo>
                  <a:lnTo>
                    <a:pt x="81" y="137"/>
                  </a:lnTo>
                  <a:lnTo>
                    <a:pt x="96" y="135"/>
                  </a:lnTo>
                  <a:lnTo>
                    <a:pt x="96" y="135"/>
                  </a:lnTo>
                  <a:lnTo>
                    <a:pt x="103" y="135"/>
                  </a:lnTo>
                  <a:lnTo>
                    <a:pt x="103" y="135"/>
                  </a:lnTo>
                  <a:lnTo>
                    <a:pt x="106" y="135"/>
                  </a:lnTo>
                  <a:lnTo>
                    <a:pt x="106" y="135"/>
                  </a:lnTo>
                  <a:lnTo>
                    <a:pt x="106" y="135"/>
                  </a:lnTo>
                  <a:lnTo>
                    <a:pt x="111" y="135"/>
                  </a:lnTo>
                  <a:lnTo>
                    <a:pt x="111" y="135"/>
                  </a:lnTo>
                  <a:lnTo>
                    <a:pt x="133" y="134"/>
                  </a:lnTo>
                  <a:lnTo>
                    <a:pt x="137" y="134"/>
                  </a:lnTo>
                  <a:lnTo>
                    <a:pt x="136" y="131"/>
                  </a:lnTo>
                  <a:lnTo>
                    <a:pt x="136" y="131"/>
                  </a:lnTo>
                  <a:lnTo>
                    <a:pt x="127" y="115"/>
                  </a:lnTo>
                  <a:lnTo>
                    <a:pt x="126" y="111"/>
                  </a:lnTo>
                  <a:lnTo>
                    <a:pt x="123" y="114"/>
                  </a:lnTo>
                  <a:lnTo>
                    <a:pt x="126" y="115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30" y="133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11" y="130"/>
                  </a:lnTo>
                  <a:lnTo>
                    <a:pt x="111" y="130"/>
                  </a:lnTo>
                  <a:lnTo>
                    <a:pt x="106" y="130"/>
                  </a:lnTo>
                  <a:lnTo>
                    <a:pt x="106" y="130"/>
                  </a:lnTo>
                  <a:lnTo>
                    <a:pt x="106" y="130"/>
                  </a:lnTo>
                  <a:lnTo>
                    <a:pt x="103" y="130"/>
                  </a:lnTo>
                  <a:lnTo>
                    <a:pt x="103" y="130"/>
                  </a:lnTo>
                  <a:lnTo>
                    <a:pt x="96" y="130"/>
                  </a:lnTo>
                  <a:lnTo>
                    <a:pt x="96" y="133"/>
                  </a:lnTo>
                  <a:lnTo>
                    <a:pt x="97" y="135"/>
                  </a:lnTo>
                  <a:lnTo>
                    <a:pt x="97" y="135"/>
                  </a:lnTo>
                  <a:lnTo>
                    <a:pt x="114" y="127"/>
                  </a:lnTo>
                  <a:lnTo>
                    <a:pt x="127" y="118"/>
                  </a:lnTo>
                  <a:lnTo>
                    <a:pt x="126" y="115"/>
                  </a:lnTo>
                  <a:lnTo>
                    <a:pt x="123" y="116"/>
                  </a:lnTo>
                  <a:lnTo>
                    <a:pt x="126" y="115"/>
                  </a:lnTo>
                  <a:close/>
                  <a:moveTo>
                    <a:pt x="697" y="129"/>
                  </a:moveTo>
                  <a:lnTo>
                    <a:pt x="697" y="126"/>
                  </a:lnTo>
                  <a:lnTo>
                    <a:pt x="697" y="126"/>
                  </a:lnTo>
                  <a:lnTo>
                    <a:pt x="665" y="127"/>
                  </a:lnTo>
                  <a:lnTo>
                    <a:pt x="665" y="127"/>
                  </a:lnTo>
                  <a:lnTo>
                    <a:pt x="652" y="130"/>
                  </a:lnTo>
                  <a:lnTo>
                    <a:pt x="626" y="137"/>
                  </a:lnTo>
                  <a:lnTo>
                    <a:pt x="701" y="133"/>
                  </a:lnTo>
                  <a:lnTo>
                    <a:pt x="699" y="127"/>
                  </a:lnTo>
                  <a:lnTo>
                    <a:pt x="698" y="126"/>
                  </a:lnTo>
                  <a:lnTo>
                    <a:pt x="697" y="126"/>
                  </a:lnTo>
                  <a:lnTo>
                    <a:pt x="697" y="129"/>
                  </a:lnTo>
                  <a:lnTo>
                    <a:pt x="694" y="130"/>
                  </a:lnTo>
                  <a:lnTo>
                    <a:pt x="694" y="131"/>
                  </a:lnTo>
                  <a:lnTo>
                    <a:pt x="697" y="130"/>
                  </a:lnTo>
                  <a:lnTo>
                    <a:pt x="697" y="127"/>
                  </a:lnTo>
                  <a:lnTo>
                    <a:pt x="653" y="130"/>
                  </a:lnTo>
                  <a:lnTo>
                    <a:pt x="653" y="133"/>
                  </a:lnTo>
                  <a:lnTo>
                    <a:pt x="653" y="135"/>
                  </a:lnTo>
                  <a:lnTo>
                    <a:pt x="653" y="135"/>
                  </a:lnTo>
                  <a:lnTo>
                    <a:pt x="665" y="133"/>
                  </a:lnTo>
                  <a:lnTo>
                    <a:pt x="665" y="133"/>
                  </a:lnTo>
                  <a:lnTo>
                    <a:pt x="697" y="131"/>
                  </a:lnTo>
                  <a:lnTo>
                    <a:pt x="697" y="129"/>
                  </a:lnTo>
                  <a:lnTo>
                    <a:pt x="694" y="130"/>
                  </a:lnTo>
                  <a:lnTo>
                    <a:pt x="697" y="129"/>
                  </a:lnTo>
                  <a:close/>
                  <a:moveTo>
                    <a:pt x="99" y="48"/>
                  </a:moveTo>
                  <a:lnTo>
                    <a:pt x="99" y="45"/>
                  </a:lnTo>
                  <a:lnTo>
                    <a:pt x="99" y="45"/>
                  </a:lnTo>
                  <a:lnTo>
                    <a:pt x="93" y="47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85" y="52"/>
                  </a:lnTo>
                  <a:lnTo>
                    <a:pt x="82" y="58"/>
                  </a:lnTo>
                  <a:lnTo>
                    <a:pt x="82" y="58"/>
                  </a:lnTo>
                  <a:lnTo>
                    <a:pt x="78" y="69"/>
                  </a:lnTo>
                  <a:lnTo>
                    <a:pt x="71" y="78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48" y="115"/>
                  </a:lnTo>
                  <a:lnTo>
                    <a:pt x="40" y="130"/>
                  </a:lnTo>
                  <a:lnTo>
                    <a:pt x="37" y="133"/>
                  </a:lnTo>
                  <a:lnTo>
                    <a:pt x="43" y="133"/>
                  </a:lnTo>
                  <a:lnTo>
                    <a:pt x="43" y="133"/>
                  </a:lnTo>
                  <a:lnTo>
                    <a:pt x="56" y="131"/>
                  </a:lnTo>
                  <a:lnTo>
                    <a:pt x="74" y="127"/>
                  </a:lnTo>
                  <a:lnTo>
                    <a:pt x="74" y="127"/>
                  </a:lnTo>
                  <a:lnTo>
                    <a:pt x="88" y="122"/>
                  </a:lnTo>
                  <a:lnTo>
                    <a:pt x="100" y="116"/>
                  </a:lnTo>
                  <a:lnTo>
                    <a:pt x="111" y="109"/>
                  </a:lnTo>
                  <a:lnTo>
                    <a:pt x="119" y="103"/>
                  </a:lnTo>
                  <a:lnTo>
                    <a:pt x="121" y="101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07" y="84"/>
                  </a:lnTo>
                  <a:lnTo>
                    <a:pt x="103" y="77"/>
                  </a:lnTo>
                  <a:lnTo>
                    <a:pt x="103" y="77"/>
                  </a:lnTo>
                  <a:lnTo>
                    <a:pt x="100" y="70"/>
                  </a:lnTo>
                  <a:lnTo>
                    <a:pt x="99" y="64"/>
                  </a:lnTo>
                  <a:lnTo>
                    <a:pt x="99" y="64"/>
                  </a:lnTo>
                  <a:lnTo>
                    <a:pt x="100" y="59"/>
                  </a:lnTo>
                  <a:lnTo>
                    <a:pt x="100" y="59"/>
                  </a:lnTo>
                  <a:lnTo>
                    <a:pt x="103" y="55"/>
                  </a:lnTo>
                  <a:lnTo>
                    <a:pt x="108" y="52"/>
                  </a:lnTo>
                  <a:lnTo>
                    <a:pt x="114" y="49"/>
                  </a:lnTo>
                  <a:lnTo>
                    <a:pt x="107" y="47"/>
                  </a:lnTo>
                  <a:lnTo>
                    <a:pt x="107" y="47"/>
                  </a:lnTo>
                  <a:lnTo>
                    <a:pt x="103" y="45"/>
                  </a:lnTo>
                  <a:lnTo>
                    <a:pt x="103" y="45"/>
                  </a:lnTo>
                  <a:lnTo>
                    <a:pt x="99" y="45"/>
                  </a:lnTo>
                  <a:lnTo>
                    <a:pt x="99" y="48"/>
                  </a:lnTo>
                  <a:lnTo>
                    <a:pt x="99" y="51"/>
                  </a:lnTo>
                  <a:lnTo>
                    <a:pt x="99" y="51"/>
                  </a:lnTo>
                  <a:lnTo>
                    <a:pt x="101" y="51"/>
                  </a:lnTo>
                  <a:lnTo>
                    <a:pt x="101" y="51"/>
                  </a:lnTo>
                  <a:lnTo>
                    <a:pt x="106" y="52"/>
                  </a:lnTo>
                  <a:lnTo>
                    <a:pt x="107" y="49"/>
                  </a:lnTo>
                  <a:lnTo>
                    <a:pt x="106" y="47"/>
                  </a:lnTo>
                  <a:lnTo>
                    <a:pt x="106" y="47"/>
                  </a:lnTo>
                  <a:lnTo>
                    <a:pt x="100" y="51"/>
                  </a:lnTo>
                  <a:lnTo>
                    <a:pt x="95" y="56"/>
                  </a:lnTo>
                  <a:lnTo>
                    <a:pt x="95" y="56"/>
                  </a:lnTo>
                  <a:lnTo>
                    <a:pt x="93" y="60"/>
                  </a:lnTo>
                  <a:lnTo>
                    <a:pt x="93" y="64"/>
                  </a:lnTo>
                  <a:lnTo>
                    <a:pt x="93" y="64"/>
                  </a:lnTo>
                  <a:lnTo>
                    <a:pt x="95" y="71"/>
                  </a:lnTo>
                  <a:lnTo>
                    <a:pt x="97" y="79"/>
                  </a:lnTo>
                  <a:lnTo>
                    <a:pt x="97" y="79"/>
                  </a:lnTo>
                  <a:lnTo>
                    <a:pt x="103" y="88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5" y="103"/>
                  </a:lnTo>
                  <a:lnTo>
                    <a:pt x="116" y="101"/>
                  </a:lnTo>
                  <a:lnTo>
                    <a:pt x="115" y="99"/>
                  </a:lnTo>
                  <a:lnTo>
                    <a:pt x="115" y="99"/>
                  </a:lnTo>
                  <a:lnTo>
                    <a:pt x="107" y="105"/>
                  </a:lnTo>
                  <a:lnTo>
                    <a:pt x="97" y="111"/>
                  </a:lnTo>
                  <a:lnTo>
                    <a:pt x="86" y="116"/>
                  </a:lnTo>
                  <a:lnTo>
                    <a:pt x="73" y="122"/>
                  </a:lnTo>
                  <a:lnTo>
                    <a:pt x="73" y="122"/>
                  </a:lnTo>
                  <a:lnTo>
                    <a:pt x="56" y="126"/>
                  </a:lnTo>
                  <a:lnTo>
                    <a:pt x="43" y="127"/>
                  </a:lnTo>
                  <a:lnTo>
                    <a:pt x="43" y="130"/>
                  </a:lnTo>
                  <a:lnTo>
                    <a:pt x="44" y="131"/>
                  </a:lnTo>
                  <a:lnTo>
                    <a:pt x="44" y="131"/>
                  </a:lnTo>
                  <a:lnTo>
                    <a:pt x="52" y="118"/>
                  </a:lnTo>
                  <a:lnTo>
                    <a:pt x="63" y="103"/>
                  </a:lnTo>
                  <a:lnTo>
                    <a:pt x="63" y="103"/>
                  </a:lnTo>
                  <a:lnTo>
                    <a:pt x="77" y="81"/>
                  </a:lnTo>
                  <a:lnTo>
                    <a:pt x="82" y="70"/>
                  </a:lnTo>
                  <a:lnTo>
                    <a:pt x="88" y="59"/>
                  </a:lnTo>
                  <a:lnTo>
                    <a:pt x="88" y="59"/>
                  </a:lnTo>
                  <a:lnTo>
                    <a:pt x="91" y="55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6" y="52"/>
                  </a:lnTo>
                  <a:lnTo>
                    <a:pt x="99" y="51"/>
                  </a:lnTo>
                  <a:lnTo>
                    <a:pt x="99" y="48"/>
                  </a:lnTo>
                  <a:close/>
                  <a:moveTo>
                    <a:pt x="248" y="119"/>
                  </a:moveTo>
                  <a:lnTo>
                    <a:pt x="248" y="122"/>
                  </a:lnTo>
                  <a:lnTo>
                    <a:pt x="248" y="122"/>
                  </a:lnTo>
                  <a:lnTo>
                    <a:pt x="258" y="122"/>
                  </a:lnTo>
                  <a:lnTo>
                    <a:pt x="271" y="123"/>
                  </a:lnTo>
                  <a:lnTo>
                    <a:pt x="284" y="126"/>
                  </a:lnTo>
                  <a:lnTo>
                    <a:pt x="299" y="131"/>
                  </a:lnTo>
                  <a:lnTo>
                    <a:pt x="301" y="131"/>
                  </a:lnTo>
                  <a:lnTo>
                    <a:pt x="302" y="130"/>
                  </a:lnTo>
                  <a:lnTo>
                    <a:pt x="302" y="130"/>
                  </a:lnTo>
                  <a:lnTo>
                    <a:pt x="309" y="122"/>
                  </a:lnTo>
                  <a:lnTo>
                    <a:pt x="309" y="122"/>
                  </a:lnTo>
                  <a:lnTo>
                    <a:pt x="316" y="114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7" y="104"/>
                  </a:lnTo>
                  <a:lnTo>
                    <a:pt x="327" y="104"/>
                  </a:lnTo>
                  <a:lnTo>
                    <a:pt x="327" y="103"/>
                  </a:lnTo>
                  <a:lnTo>
                    <a:pt x="327" y="103"/>
                  </a:lnTo>
                  <a:lnTo>
                    <a:pt x="325" y="96"/>
                  </a:lnTo>
                  <a:lnTo>
                    <a:pt x="325" y="96"/>
                  </a:lnTo>
                  <a:lnTo>
                    <a:pt x="321" y="88"/>
                  </a:lnTo>
                  <a:lnTo>
                    <a:pt x="316" y="81"/>
                  </a:lnTo>
                  <a:lnTo>
                    <a:pt x="314" y="79"/>
                  </a:lnTo>
                  <a:lnTo>
                    <a:pt x="313" y="79"/>
                  </a:lnTo>
                  <a:lnTo>
                    <a:pt x="313" y="79"/>
                  </a:lnTo>
                  <a:lnTo>
                    <a:pt x="278" y="86"/>
                  </a:lnTo>
                  <a:lnTo>
                    <a:pt x="278" y="86"/>
                  </a:lnTo>
                  <a:lnTo>
                    <a:pt x="275" y="86"/>
                  </a:lnTo>
                  <a:lnTo>
                    <a:pt x="265" y="88"/>
                  </a:lnTo>
                  <a:lnTo>
                    <a:pt x="275" y="92"/>
                  </a:lnTo>
                  <a:lnTo>
                    <a:pt x="275" y="92"/>
                  </a:lnTo>
                  <a:lnTo>
                    <a:pt x="278" y="92"/>
                  </a:lnTo>
                  <a:lnTo>
                    <a:pt x="278" y="92"/>
                  </a:lnTo>
                  <a:lnTo>
                    <a:pt x="278" y="92"/>
                  </a:lnTo>
                  <a:lnTo>
                    <a:pt x="286" y="96"/>
                  </a:lnTo>
                  <a:lnTo>
                    <a:pt x="294" y="100"/>
                  </a:lnTo>
                  <a:lnTo>
                    <a:pt x="294" y="100"/>
                  </a:lnTo>
                  <a:lnTo>
                    <a:pt x="298" y="104"/>
                  </a:lnTo>
                  <a:lnTo>
                    <a:pt x="298" y="104"/>
                  </a:lnTo>
                  <a:lnTo>
                    <a:pt x="299" y="109"/>
                  </a:lnTo>
                  <a:lnTo>
                    <a:pt x="299" y="109"/>
                  </a:lnTo>
                  <a:lnTo>
                    <a:pt x="299" y="111"/>
                  </a:lnTo>
                  <a:lnTo>
                    <a:pt x="299" y="111"/>
                  </a:lnTo>
                  <a:lnTo>
                    <a:pt x="298" y="114"/>
                  </a:lnTo>
                  <a:lnTo>
                    <a:pt x="295" y="115"/>
                  </a:lnTo>
                  <a:lnTo>
                    <a:pt x="295" y="115"/>
                  </a:lnTo>
                  <a:lnTo>
                    <a:pt x="293" y="116"/>
                  </a:lnTo>
                  <a:lnTo>
                    <a:pt x="288" y="118"/>
                  </a:lnTo>
                  <a:lnTo>
                    <a:pt x="288" y="118"/>
                  </a:lnTo>
                  <a:lnTo>
                    <a:pt x="276" y="115"/>
                  </a:lnTo>
                  <a:lnTo>
                    <a:pt x="276" y="115"/>
                  </a:lnTo>
                  <a:lnTo>
                    <a:pt x="269" y="112"/>
                  </a:lnTo>
                  <a:lnTo>
                    <a:pt x="263" y="109"/>
                  </a:lnTo>
                  <a:lnTo>
                    <a:pt x="256" y="105"/>
                  </a:lnTo>
                  <a:lnTo>
                    <a:pt x="250" y="100"/>
                  </a:lnTo>
                  <a:lnTo>
                    <a:pt x="249" y="99"/>
                  </a:lnTo>
                  <a:lnTo>
                    <a:pt x="248" y="99"/>
                  </a:lnTo>
                  <a:lnTo>
                    <a:pt x="248" y="99"/>
                  </a:lnTo>
                  <a:lnTo>
                    <a:pt x="238" y="103"/>
                  </a:lnTo>
                  <a:lnTo>
                    <a:pt x="230" y="107"/>
                  </a:lnTo>
                  <a:lnTo>
                    <a:pt x="228" y="109"/>
                  </a:lnTo>
                  <a:lnTo>
                    <a:pt x="230" y="111"/>
                  </a:lnTo>
                  <a:lnTo>
                    <a:pt x="230" y="111"/>
                  </a:lnTo>
                  <a:lnTo>
                    <a:pt x="239" y="120"/>
                  </a:lnTo>
                  <a:lnTo>
                    <a:pt x="241" y="122"/>
                  </a:lnTo>
                  <a:lnTo>
                    <a:pt x="242" y="122"/>
                  </a:lnTo>
                  <a:lnTo>
                    <a:pt x="242" y="122"/>
                  </a:lnTo>
                  <a:lnTo>
                    <a:pt x="248" y="122"/>
                  </a:lnTo>
                  <a:lnTo>
                    <a:pt x="248" y="119"/>
                  </a:lnTo>
                  <a:lnTo>
                    <a:pt x="248" y="116"/>
                  </a:lnTo>
                  <a:lnTo>
                    <a:pt x="248" y="116"/>
                  </a:lnTo>
                  <a:lnTo>
                    <a:pt x="242" y="116"/>
                  </a:lnTo>
                  <a:lnTo>
                    <a:pt x="242" y="119"/>
                  </a:lnTo>
                  <a:lnTo>
                    <a:pt x="243" y="116"/>
                  </a:lnTo>
                  <a:lnTo>
                    <a:pt x="243" y="116"/>
                  </a:lnTo>
                  <a:lnTo>
                    <a:pt x="234" y="107"/>
                  </a:lnTo>
                  <a:lnTo>
                    <a:pt x="233" y="109"/>
                  </a:lnTo>
                  <a:lnTo>
                    <a:pt x="234" y="111"/>
                  </a:lnTo>
                  <a:lnTo>
                    <a:pt x="234" y="111"/>
                  </a:lnTo>
                  <a:lnTo>
                    <a:pt x="241" y="107"/>
                  </a:lnTo>
                  <a:lnTo>
                    <a:pt x="249" y="104"/>
                  </a:lnTo>
                  <a:lnTo>
                    <a:pt x="249" y="101"/>
                  </a:lnTo>
                  <a:lnTo>
                    <a:pt x="246" y="104"/>
                  </a:lnTo>
                  <a:lnTo>
                    <a:pt x="246" y="104"/>
                  </a:lnTo>
                  <a:lnTo>
                    <a:pt x="253" y="109"/>
                  </a:lnTo>
                  <a:lnTo>
                    <a:pt x="260" y="114"/>
                  </a:lnTo>
                  <a:lnTo>
                    <a:pt x="267" y="118"/>
                  </a:lnTo>
                  <a:lnTo>
                    <a:pt x="275" y="120"/>
                  </a:lnTo>
                  <a:lnTo>
                    <a:pt x="275" y="120"/>
                  </a:lnTo>
                  <a:lnTo>
                    <a:pt x="282" y="122"/>
                  </a:lnTo>
                  <a:lnTo>
                    <a:pt x="288" y="123"/>
                  </a:lnTo>
                  <a:lnTo>
                    <a:pt x="288" y="123"/>
                  </a:lnTo>
                  <a:lnTo>
                    <a:pt x="294" y="12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302" y="118"/>
                  </a:lnTo>
                  <a:lnTo>
                    <a:pt x="304" y="114"/>
                  </a:lnTo>
                  <a:lnTo>
                    <a:pt x="304" y="114"/>
                  </a:lnTo>
                  <a:lnTo>
                    <a:pt x="305" y="109"/>
                  </a:lnTo>
                  <a:lnTo>
                    <a:pt x="305" y="109"/>
                  </a:lnTo>
                  <a:lnTo>
                    <a:pt x="304" y="105"/>
                  </a:lnTo>
                  <a:lnTo>
                    <a:pt x="302" y="101"/>
                  </a:lnTo>
                  <a:lnTo>
                    <a:pt x="302" y="101"/>
                  </a:lnTo>
                  <a:lnTo>
                    <a:pt x="298" y="97"/>
                  </a:lnTo>
                  <a:lnTo>
                    <a:pt x="293" y="93"/>
                  </a:lnTo>
                  <a:lnTo>
                    <a:pt x="293" y="93"/>
                  </a:lnTo>
                  <a:lnTo>
                    <a:pt x="280" y="88"/>
                  </a:lnTo>
                  <a:lnTo>
                    <a:pt x="280" y="88"/>
                  </a:lnTo>
                  <a:lnTo>
                    <a:pt x="280" y="88"/>
                  </a:lnTo>
                  <a:lnTo>
                    <a:pt x="276" y="86"/>
                  </a:lnTo>
                  <a:lnTo>
                    <a:pt x="276" y="89"/>
                  </a:lnTo>
                  <a:lnTo>
                    <a:pt x="276" y="92"/>
                  </a:lnTo>
                  <a:lnTo>
                    <a:pt x="276" y="92"/>
                  </a:lnTo>
                  <a:lnTo>
                    <a:pt x="278" y="90"/>
                  </a:lnTo>
                  <a:lnTo>
                    <a:pt x="278" y="90"/>
                  </a:lnTo>
                  <a:lnTo>
                    <a:pt x="314" y="85"/>
                  </a:lnTo>
                  <a:lnTo>
                    <a:pt x="313" y="82"/>
                  </a:lnTo>
                  <a:lnTo>
                    <a:pt x="312" y="84"/>
                  </a:lnTo>
                  <a:lnTo>
                    <a:pt x="312" y="84"/>
                  </a:lnTo>
                  <a:lnTo>
                    <a:pt x="317" y="90"/>
                  </a:lnTo>
                  <a:lnTo>
                    <a:pt x="320" y="97"/>
                  </a:lnTo>
                  <a:lnTo>
                    <a:pt x="320" y="97"/>
                  </a:lnTo>
                  <a:lnTo>
                    <a:pt x="321" y="103"/>
                  </a:lnTo>
                  <a:lnTo>
                    <a:pt x="321" y="103"/>
                  </a:lnTo>
                  <a:lnTo>
                    <a:pt x="323" y="103"/>
                  </a:lnTo>
                  <a:lnTo>
                    <a:pt x="321" y="101"/>
                  </a:lnTo>
                  <a:lnTo>
                    <a:pt x="321" y="103"/>
                  </a:lnTo>
                  <a:lnTo>
                    <a:pt x="323" y="103"/>
                  </a:lnTo>
                  <a:lnTo>
                    <a:pt x="321" y="101"/>
                  </a:lnTo>
                  <a:lnTo>
                    <a:pt x="321" y="101"/>
                  </a:lnTo>
                  <a:lnTo>
                    <a:pt x="312" y="111"/>
                  </a:lnTo>
                  <a:lnTo>
                    <a:pt x="305" y="119"/>
                  </a:lnTo>
                  <a:lnTo>
                    <a:pt x="305" y="119"/>
                  </a:lnTo>
                  <a:lnTo>
                    <a:pt x="298" y="127"/>
                  </a:lnTo>
                  <a:lnTo>
                    <a:pt x="301" y="129"/>
                  </a:lnTo>
                  <a:lnTo>
                    <a:pt x="301" y="126"/>
                  </a:lnTo>
                  <a:lnTo>
                    <a:pt x="301" y="126"/>
                  </a:lnTo>
                  <a:lnTo>
                    <a:pt x="286" y="122"/>
                  </a:lnTo>
                  <a:lnTo>
                    <a:pt x="272" y="118"/>
                  </a:lnTo>
                  <a:lnTo>
                    <a:pt x="260" y="116"/>
                  </a:lnTo>
                  <a:lnTo>
                    <a:pt x="248" y="116"/>
                  </a:lnTo>
                  <a:lnTo>
                    <a:pt x="248" y="119"/>
                  </a:lnTo>
                  <a:close/>
                  <a:moveTo>
                    <a:pt x="137" y="103"/>
                  </a:moveTo>
                  <a:lnTo>
                    <a:pt x="134" y="104"/>
                  </a:lnTo>
                  <a:lnTo>
                    <a:pt x="134" y="104"/>
                  </a:lnTo>
                  <a:lnTo>
                    <a:pt x="141" y="116"/>
                  </a:lnTo>
                  <a:lnTo>
                    <a:pt x="145" y="127"/>
                  </a:lnTo>
                  <a:lnTo>
                    <a:pt x="145" y="127"/>
                  </a:lnTo>
                  <a:lnTo>
                    <a:pt x="145" y="127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8" y="131"/>
                  </a:lnTo>
                  <a:lnTo>
                    <a:pt x="149" y="130"/>
                  </a:lnTo>
                  <a:lnTo>
                    <a:pt x="149" y="130"/>
                  </a:lnTo>
                  <a:lnTo>
                    <a:pt x="159" y="126"/>
                  </a:lnTo>
                  <a:lnTo>
                    <a:pt x="166" y="122"/>
                  </a:lnTo>
                  <a:lnTo>
                    <a:pt x="166" y="122"/>
                  </a:lnTo>
                  <a:lnTo>
                    <a:pt x="170" y="115"/>
                  </a:lnTo>
                  <a:lnTo>
                    <a:pt x="172" y="109"/>
                  </a:lnTo>
                  <a:lnTo>
                    <a:pt x="172" y="109"/>
                  </a:lnTo>
                  <a:lnTo>
                    <a:pt x="175" y="105"/>
                  </a:lnTo>
                  <a:lnTo>
                    <a:pt x="179" y="100"/>
                  </a:lnTo>
                  <a:lnTo>
                    <a:pt x="179" y="100"/>
                  </a:lnTo>
                  <a:lnTo>
                    <a:pt x="185" y="96"/>
                  </a:lnTo>
                  <a:lnTo>
                    <a:pt x="192" y="92"/>
                  </a:lnTo>
                  <a:lnTo>
                    <a:pt x="192" y="92"/>
                  </a:lnTo>
                  <a:lnTo>
                    <a:pt x="194" y="90"/>
                  </a:lnTo>
                  <a:lnTo>
                    <a:pt x="197" y="88"/>
                  </a:lnTo>
                  <a:lnTo>
                    <a:pt x="197" y="88"/>
                  </a:lnTo>
                  <a:lnTo>
                    <a:pt x="198" y="85"/>
                  </a:lnTo>
                  <a:lnTo>
                    <a:pt x="198" y="82"/>
                  </a:lnTo>
                  <a:lnTo>
                    <a:pt x="198" y="82"/>
                  </a:lnTo>
                  <a:lnTo>
                    <a:pt x="198" y="81"/>
                  </a:lnTo>
                  <a:lnTo>
                    <a:pt x="198" y="81"/>
                  </a:lnTo>
                  <a:lnTo>
                    <a:pt x="196" y="74"/>
                  </a:lnTo>
                  <a:lnTo>
                    <a:pt x="189" y="67"/>
                  </a:lnTo>
                  <a:lnTo>
                    <a:pt x="189" y="67"/>
                  </a:lnTo>
                  <a:lnTo>
                    <a:pt x="185" y="64"/>
                  </a:lnTo>
                  <a:lnTo>
                    <a:pt x="179" y="62"/>
                  </a:lnTo>
                  <a:lnTo>
                    <a:pt x="174" y="60"/>
                  </a:lnTo>
                  <a:lnTo>
                    <a:pt x="167" y="60"/>
                  </a:lnTo>
                  <a:lnTo>
                    <a:pt x="167" y="60"/>
                  </a:lnTo>
                  <a:lnTo>
                    <a:pt x="166" y="60"/>
                  </a:lnTo>
                  <a:lnTo>
                    <a:pt x="166" y="60"/>
                  </a:lnTo>
                  <a:lnTo>
                    <a:pt x="155" y="60"/>
                  </a:lnTo>
                  <a:lnTo>
                    <a:pt x="155" y="60"/>
                  </a:lnTo>
                  <a:lnTo>
                    <a:pt x="142" y="60"/>
                  </a:lnTo>
                  <a:lnTo>
                    <a:pt x="138" y="60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1" y="70"/>
                  </a:lnTo>
                  <a:lnTo>
                    <a:pt x="142" y="75"/>
                  </a:lnTo>
                  <a:lnTo>
                    <a:pt x="142" y="75"/>
                  </a:lnTo>
                  <a:lnTo>
                    <a:pt x="142" y="78"/>
                  </a:lnTo>
                  <a:lnTo>
                    <a:pt x="142" y="78"/>
                  </a:lnTo>
                  <a:lnTo>
                    <a:pt x="141" y="89"/>
                  </a:lnTo>
                  <a:lnTo>
                    <a:pt x="138" y="94"/>
                  </a:lnTo>
                  <a:lnTo>
                    <a:pt x="134" y="101"/>
                  </a:lnTo>
                  <a:lnTo>
                    <a:pt x="134" y="103"/>
                  </a:lnTo>
                  <a:lnTo>
                    <a:pt x="134" y="104"/>
                  </a:lnTo>
                  <a:lnTo>
                    <a:pt x="137" y="103"/>
                  </a:lnTo>
                  <a:lnTo>
                    <a:pt x="140" y="104"/>
                  </a:lnTo>
                  <a:lnTo>
                    <a:pt x="140" y="104"/>
                  </a:lnTo>
                  <a:lnTo>
                    <a:pt x="144" y="97"/>
                  </a:lnTo>
                  <a:lnTo>
                    <a:pt x="145" y="90"/>
                  </a:lnTo>
                  <a:lnTo>
                    <a:pt x="147" y="84"/>
                  </a:lnTo>
                  <a:lnTo>
                    <a:pt x="148" y="78"/>
                  </a:lnTo>
                  <a:lnTo>
                    <a:pt x="148" y="78"/>
                  </a:lnTo>
                  <a:lnTo>
                    <a:pt x="148" y="75"/>
                  </a:lnTo>
                  <a:lnTo>
                    <a:pt x="148" y="75"/>
                  </a:lnTo>
                  <a:lnTo>
                    <a:pt x="147" y="69"/>
                  </a:lnTo>
                  <a:lnTo>
                    <a:pt x="145" y="62"/>
                  </a:lnTo>
                  <a:lnTo>
                    <a:pt x="142" y="63"/>
                  </a:lnTo>
                  <a:lnTo>
                    <a:pt x="142" y="66"/>
                  </a:lnTo>
                  <a:lnTo>
                    <a:pt x="142" y="66"/>
                  </a:lnTo>
                  <a:lnTo>
                    <a:pt x="155" y="66"/>
                  </a:lnTo>
                  <a:lnTo>
                    <a:pt x="155" y="66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67" y="66"/>
                  </a:lnTo>
                  <a:lnTo>
                    <a:pt x="167" y="66"/>
                  </a:lnTo>
                  <a:lnTo>
                    <a:pt x="174" y="66"/>
                  </a:lnTo>
                  <a:lnTo>
                    <a:pt x="178" y="67"/>
                  </a:lnTo>
                  <a:lnTo>
                    <a:pt x="186" y="71"/>
                  </a:lnTo>
                  <a:lnTo>
                    <a:pt x="186" y="71"/>
                  </a:lnTo>
                  <a:lnTo>
                    <a:pt x="192" y="77"/>
                  </a:lnTo>
                  <a:lnTo>
                    <a:pt x="193" y="82"/>
                  </a:lnTo>
                  <a:lnTo>
                    <a:pt x="193" y="82"/>
                  </a:lnTo>
                  <a:lnTo>
                    <a:pt x="193" y="82"/>
                  </a:lnTo>
                  <a:lnTo>
                    <a:pt x="193" y="85"/>
                  </a:lnTo>
                  <a:lnTo>
                    <a:pt x="193" y="85"/>
                  </a:lnTo>
                  <a:lnTo>
                    <a:pt x="189" y="88"/>
                  </a:lnTo>
                  <a:lnTo>
                    <a:pt x="189" y="88"/>
                  </a:lnTo>
                  <a:lnTo>
                    <a:pt x="181" y="90"/>
                  </a:lnTo>
                  <a:lnTo>
                    <a:pt x="175" y="96"/>
                  </a:lnTo>
                  <a:lnTo>
                    <a:pt x="175" y="96"/>
                  </a:lnTo>
                  <a:lnTo>
                    <a:pt x="171" y="101"/>
                  </a:lnTo>
                  <a:lnTo>
                    <a:pt x="168" y="107"/>
                  </a:lnTo>
                  <a:lnTo>
                    <a:pt x="168" y="107"/>
                  </a:lnTo>
                  <a:lnTo>
                    <a:pt x="164" y="112"/>
                  </a:lnTo>
                  <a:lnTo>
                    <a:pt x="162" y="118"/>
                  </a:lnTo>
                  <a:lnTo>
                    <a:pt x="162" y="118"/>
                  </a:lnTo>
                  <a:lnTo>
                    <a:pt x="156" y="122"/>
                  </a:lnTo>
                  <a:lnTo>
                    <a:pt x="148" y="126"/>
                  </a:lnTo>
                  <a:lnTo>
                    <a:pt x="149" y="129"/>
                  </a:lnTo>
                  <a:lnTo>
                    <a:pt x="152" y="127"/>
                  </a:lnTo>
                  <a:lnTo>
                    <a:pt x="152" y="127"/>
                  </a:lnTo>
                  <a:lnTo>
                    <a:pt x="151" y="125"/>
                  </a:lnTo>
                  <a:lnTo>
                    <a:pt x="151" y="125"/>
                  </a:lnTo>
                  <a:lnTo>
                    <a:pt x="151" y="125"/>
                  </a:lnTo>
                  <a:lnTo>
                    <a:pt x="145" y="114"/>
                  </a:lnTo>
                  <a:lnTo>
                    <a:pt x="140" y="101"/>
                  </a:lnTo>
                  <a:lnTo>
                    <a:pt x="137" y="103"/>
                  </a:lnTo>
                  <a:lnTo>
                    <a:pt x="140" y="104"/>
                  </a:lnTo>
                  <a:lnTo>
                    <a:pt x="137" y="103"/>
                  </a:lnTo>
                  <a:close/>
                  <a:moveTo>
                    <a:pt x="586" y="88"/>
                  </a:moveTo>
                  <a:lnTo>
                    <a:pt x="585" y="89"/>
                  </a:lnTo>
                  <a:lnTo>
                    <a:pt x="585" y="89"/>
                  </a:lnTo>
                  <a:lnTo>
                    <a:pt x="600" y="107"/>
                  </a:lnTo>
                  <a:lnTo>
                    <a:pt x="619" y="129"/>
                  </a:lnTo>
                  <a:lnTo>
                    <a:pt x="622" y="131"/>
                  </a:lnTo>
                  <a:lnTo>
                    <a:pt x="623" y="130"/>
                  </a:lnTo>
                  <a:lnTo>
                    <a:pt x="623" y="130"/>
                  </a:lnTo>
                  <a:lnTo>
                    <a:pt x="631" y="126"/>
                  </a:lnTo>
                  <a:lnTo>
                    <a:pt x="642" y="122"/>
                  </a:lnTo>
                  <a:lnTo>
                    <a:pt x="653" y="118"/>
                  </a:lnTo>
                  <a:lnTo>
                    <a:pt x="664" y="116"/>
                  </a:lnTo>
                  <a:lnTo>
                    <a:pt x="664" y="116"/>
                  </a:lnTo>
                  <a:lnTo>
                    <a:pt x="688" y="116"/>
                  </a:lnTo>
                  <a:lnTo>
                    <a:pt x="693" y="115"/>
                  </a:lnTo>
                  <a:lnTo>
                    <a:pt x="691" y="112"/>
                  </a:lnTo>
                  <a:lnTo>
                    <a:pt x="691" y="112"/>
                  </a:lnTo>
                  <a:lnTo>
                    <a:pt x="688" y="107"/>
                  </a:lnTo>
                  <a:lnTo>
                    <a:pt x="688" y="105"/>
                  </a:lnTo>
                  <a:lnTo>
                    <a:pt x="687" y="105"/>
                  </a:lnTo>
                  <a:lnTo>
                    <a:pt x="687" y="105"/>
                  </a:lnTo>
                  <a:lnTo>
                    <a:pt x="652" y="103"/>
                  </a:lnTo>
                  <a:lnTo>
                    <a:pt x="652" y="103"/>
                  </a:lnTo>
                  <a:lnTo>
                    <a:pt x="643" y="101"/>
                  </a:lnTo>
                  <a:lnTo>
                    <a:pt x="643" y="101"/>
                  </a:lnTo>
                  <a:lnTo>
                    <a:pt x="619" y="94"/>
                  </a:lnTo>
                  <a:lnTo>
                    <a:pt x="587" y="85"/>
                  </a:lnTo>
                  <a:lnTo>
                    <a:pt x="577" y="81"/>
                  </a:lnTo>
                  <a:lnTo>
                    <a:pt x="585" y="89"/>
                  </a:lnTo>
                  <a:lnTo>
                    <a:pt x="586" y="88"/>
                  </a:lnTo>
                  <a:lnTo>
                    <a:pt x="586" y="90"/>
                  </a:lnTo>
                  <a:lnTo>
                    <a:pt x="586" y="90"/>
                  </a:lnTo>
                  <a:lnTo>
                    <a:pt x="627" y="103"/>
                  </a:lnTo>
                  <a:lnTo>
                    <a:pt x="627" y="103"/>
                  </a:lnTo>
                  <a:lnTo>
                    <a:pt x="642" y="107"/>
                  </a:lnTo>
                  <a:lnTo>
                    <a:pt x="642" y="107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86" y="111"/>
                  </a:lnTo>
                  <a:lnTo>
                    <a:pt x="686" y="108"/>
                  </a:lnTo>
                  <a:lnTo>
                    <a:pt x="684" y="108"/>
                  </a:lnTo>
                  <a:lnTo>
                    <a:pt x="684" y="108"/>
                  </a:lnTo>
                  <a:lnTo>
                    <a:pt x="686" y="114"/>
                  </a:lnTo>
                  <a:lnTo>
                    <a:pt x="688" y="114"/>
                  </a:lnTo>
                  <a:lnTo>
                    <a:pt x="688" y="111"/>
                  </a:lnTo>
                  <a:lnTo>
                    <a:pt x="688" y="111"/>
                  </a:lnTo>
                  <a:lnTo>
                    <a:pt x="664" y="111"/>
                  </a:lnTo>
                  <a:lnTo>
                    <a:pt x="664" y="111"/>
                  </a:lnTo>
                  <a:lnTo>
                    <a:pt x="652" y="112"/>
                  </a:lnTo>
                  <a:lnTo>
                    <a:pt x="639" y="116"/>
                  </a:lnTo>
                  <a:lnTo>
                    <a:pt x="630" y="120"/>
                  </a:lnTo>
                  <a:lnTo>
                    <a:pt x="620" y="125"/>
                  </a:lnTo>
                  <a:lnTo>
                    <a:pt x="622" y="127"/>
                  </a:lnTo>
                  <a:lnTo>
                    <a:pt x="624" y="126"/>
                  </a:lnTo>
                  <a:lnTo>
                    <a:pt x="624" y="126"/>
                  </a:lnTo>
                  <a:lnTo>
                    <a:pt x="604" y="103"/>
                  </a:lnTo>
                  <a:lnTo>
                    <a:pt x="589" y="85"/>
                  </a:lnTo>
                  <a:lnTo>
                    <a:pt x="586" y="88"/>
                  </a:lnTo>
                  <a:lnTo>
                    <a:pt x="586" y="90"/>
                  </a:lnTo>
                  <a:lnTo>
                    <a:pt x="586" y="88"/>
                  </a:lnTo>
                  <a:close/>
                  <a:moveTo>
                    <a:pt x="220" y="122"/>
                  </a:moveTo>
                  <a:lnTo>
                    <a:pt x="219" y="119"/>
                  </a:lnTo>
                  <a:lnTo>
                    <a:pt x="219" y="119"/>
                  </a:lnTo>
                  <a:lnTo>
                    <a:pt x="218" y="122"/>
                  </a:lnTo>
                  <a:lnTo>
                    <a:pt x="212" y="129"/>
                  </a:lnTo>
                  <a:lnTo>
                    <a:pt x="220" y="126"/>
                  </a:lnTo>
                  <a:lnTo>
                    <a:pt x="220" y="126"/>
                  </a:lnTo>
                  <a:lnTo>
                    <a:pt x="223" y="125"/>
                  </a:lnTo>
                  <a:lnTo>
                    <a:pt x="227" y="123"/>
                  </a:lnTo>
                  <a:lnTo>
                    <a:pt x="220" y="118"/>
                  </a:lnTo>
                  <a:lnTo>
                    <a:pt x="219" y="119"/>
                  </a:lnTo>
                  <a:lnTo>
                    <a:pt x="220" y="122"/>
                  </a:lnTo>
                  <a:lnTo>
                    <a:pt x="219" y="123"/>
                  </a:lnTo>
                  <a:lnTo>
                    <a:pt x="220" y="125"/>
                  </a:lnTo>
                  <a:lnTo>
                    <a:pt x="222" y="122"/>
                  </a:lnTo>
                  <a:lnTo>
                    <a:pt x="222" y="119"/>
                  </a:lnTo>
                  <a:lnTo>
                    <a:pt x="222" y="119"/>
                  </a:lnTo>
                  <a:lnTo>
                    <a:pt x="219" y="120"/>
                  </a:lnTo>
                  <a:lnTo>
                    <a:pt x="220" y="123"/>
                  </a:lnTo>
                  <a:lnTo>
                    <a:pt x="222" y="125"/>
                  </a:lnTo>
                  <a:lnTo>
                    <a:pt x="222" y="125"/>
                  </a:lnTo>
                  <a:lnTo>
                    <a:pt x="223" y="123"/>
                  </a:lnTo>
                  <a:lnTo>
                    <a:pt x="220" y="122"/>
                  </a:lnTo>
                  <a:lnTo>
                    <a:pt x="219" y="123"/>
                  </a:lnTo>
                  <a:lnTo>
                    <a:pt x="220" y="122"/>
                  </a:lnTo>
                  <a:close/>
                  <a:moveTo>
                    <a:pt x="369" y="74"/>
                  </a:moveTo>
                  <a:lnTo>
                    <a:pt x="366" y="74"/>
                  </a:lnTo>
                  <a:lnTo>
                    <a:pt x="366" y="74"/>
                  </a:lnTo>
                  <a:lnTo>
                    <a:pt x="366" y="86"/>
                  </a:lnTo>
                  <a:lnTo>
                    <a:pt x="366" y="86"/>
                  </a:lnTo>
                  <a:lnTo>
                    <a:pt x="368" y="103"/>
                  </a:lnTo>
                  <a:lnTo>
                    <a:pt x="370" y="118"/>
                  </a:lnTo>
                  <a:lnTo>
                    <a:pt x="370" y="118"/>
                  </a:lnTo>
                  <a:lnTo>
                    <a:pt x="370" y="119"/>
                  </a:lnTo>
                  <a:lnTo>
                    <a:pt x="372" y="123"/>
                  </a:lnTo>
                  <a:lnTo>
                    <a:pt x="376" y="120"/>
                  </a:lnTo>
                  <a:lnTo>
                    <a:pt x="376" y="120"/>
                  </a:lnTo>
                  <a:lnTo>
                    <a:pt x="377" y="118"/>
                  </a:lnTo>
                  <a:lnTo>
                    <a:pt x="377" y="118"/>
                  </a:lnTo>
                  <a:lnTo>
                    <a:pt x="385" y="108"/>
                  </a:lnTo>
                  <a:lnTo>
                    <a:pt x="390" y="97"/>
                  </a:lnTo>
                  <a:lnTo>
                    <a:pt x="390" y="97"/>
                  </a:lnTo>
                  <a:lnTo>
                    <a:pt x="392" y="89"/>
                  </a:lnTo>
                  <a:lnTo>
                    <a:pt x="392" y="79"/>
                  </a:lnTo>
                  <a:lnTo>
                    <a:pt x="392" y="79"/>
                  </a:lnTo>
                  <a:lnTo>
                    <a:pt x="392" y="71"/>
                  </a:lnTo>
                  <a:lnTo>
                    <a:pt x="391" y="69"/>
                  </a:lnTo>
                  <a:lnTo>
                    <a:pt x="388" y="69"/>
                  </a:lnTo>
                  <a:lnTo>
                    <a:pt x="388" y="69"/>
                  </a:lnTo>
                  <a:lnTo>
                    <a:pt x="369" y="71"/>
                  </a:lnTo>
                  <a:lnTo>
                    <a:pt x="366" y="73"/>
                  </a:lnTo>
                  <a:lnTo>
                    <a:pt x="366" y="74"/>
                  </a:lnTo>
                  <a:lnTo>
                    <a:pt x="369" y="74"/>
                  </a:lnTo>
                  <a:lnTo>
                    <a:pt x="369" y="77"/>
                  </a:lnTo>
                  <a:lnTo>
                    <a:pt x="369" y="77"/>
                  </a:lnTo>
                  <a:lnTo>
                    <a:pt x="390" y="74"/>
                  </a:lnTo>
                  <a:lnTo>
                    <a:pt x="390" y="71"/>
                  </a:lnTo>
                  <a:lnTo>
                    <a:pt x="387" y="73"/>
                  </a:lnTo>
                  <a:lnTo>
                    <a:pt x="387" y="73"/>
                  </a:lnTo>
                  <a:lnTo>
                    <a:pt x="387" y="79"/>
                  </a:lnTo>
                  <a:lnTo>
                    <a:pt x="387" y="79"/>
                  </a:lnTo>
                  <a:lnTo>
                    <a:pt x="387" y="88"/>
                  </a:lnTo>
                  <a:lnTo>
                    <a:pt x="384" y="96"/>
                  </a:lnTo>
                  <a:lnTo>
                    <a:pt x="384" y="96"/>
                  </a:lnTo>
                  <a:lnTo>
                    <a:pt x="380" y="105"/>
                  </a:lnTo>
                  <a:lnTo>
                    <a:pt x="373" y="114"/>
                  </a:lnTo>
                  <a:lnTo>
                    <a:pt x="373" y="114"/>
                  </a:lnTo>
                  <a:lnTo>
                    <a:pt x="372" y="116"/>
                  </a:lnTo>
                  <a:lnTo>
                    <a:pt x="373" y="118"/>
                  </a:lnTo>
                  <a:lnTo>
                    <a:pt x="376" y="118"/>
                  </a:lnTo>
                  <a:lnTo>
                    <a:pt x="376" y="116"/>
                  </a:lnTo>
                  <a:lnTo>
                    <a:pt x="373" y="118"/>
                  </a:lnTo>
                  <a:lnTo>
                    <a:pt x="376" y="116"/>
                  </a:lnTo>
                  <a:lnTo>
                    <a:pt x="376" y="116"/>
                  </a:lnTo>
                  <a:lnTo>
                    <a:pt x="372" y="101"/>
                  </a:lnTo>
                  <a:lnTo>
                    <a:pt x="372" y="86"/>
                  </a:lnTo>
                  <a:lnTo>
                    <a:pt x="372" y="86"/>
                  </a:lnTo>
                  <a:lnTo>
                    <a:pt x="372" y="75"/>
                  </a:lnTo>
                  <a:lnTo>
                    <a:pt x="369" y="74"/>
                  </a:lnTo>
                  <a:lnTo>
                    <a:pt x="369" y="77"/>
                  </a:lnTo>
                  <a:lnTo>
                    <a:pt x="369" y="74"/>
                  </a:lnTo>
                  <a:close/>
                  <a:moveTo>
                    <a:pt x="927" y="60"/>
                  </a:moveTo>
                  <a:lnTo>
                    <a:pt x="925" y="62"/>
                  </a:lnTo>
                  <a:lnTo>
                    <a:pt x="960" y="120"/>
                  </a:lnTo>
                  <a:lnTo>
                    <a:pt x="961" y="120"/>
                  </a:lnTo>
                  <a:lnTo>
                    <a:pt x="961" y="120"/>
                  </a:lnTo>
                  <a:lnTo>
                    <a:pt x="966" y="119"/>
                  </a:lnTo>
                  <a:lnTo>
                    <a:pt x="968" y="118"/>
                  </a:lnTo>
                  <a:lnTo>
                    <a:pt x="960" y="79"/>
                  </a:lnTo>
                  <a:lnTo>
                    <a:pt x="919" y="52"/>
                  </a:lnTo>
                  <a:lnTo>
                    <a:pt x="925" y="62"/>
                  </a:lnTo>
                  <a:lnTo>
                    <a:pt x="927" y="60"/>
                  </a:lnTo>
                  <a:lnTo>
                    <a:pt x="926" y="63"/>
                  </a:lnTo>
                  <a:lnTo>
                    <a:pt x="956" y="82"/>
                  </a:lnTo>
                  <a:lnTo>
                    <a:pt x="963" y="116"/>
                  </a:lnTo>
                  <a:lnTo>
                    <a:pt x="966" y="116"/>
                  </a:lnTo>
                  <a:lnTo>
                    <a:pt x="964" y="114"/>
                  </a:lnTo>
                  <a:lnTo>
                    <a:pt x="964" y="114"/>
                  </a:lnTo>
                  <a:lnTo>
                    <a:pt x="960" y="115"/>
                  </a:lnTo>
                  <a:lnTo>
                    <a:pt x="960" y="118"/>
                  </a:lnTo>
                  <a:lnTo>
                    <a:pt x="963" y="116"/>
                  </a:lnTo>
                  <a:lnTo>
                    <a:pt x="930" y="59"/>
                  </a:lnTo>
                  <a:lnTo>
                    <a:pt x="927" y="60"/>
                  </a:lnTo>
                  <a:lnTo>
                    <a:pt x="926" y="63"/>
                  </a:lnTo>
                  <a:lnTo>
                    <a:pt x="927" y="60"/>
                  </a:lnTo>
                  <a:close/>
                  <a:moveTo>
                    <a:pt x="207" y="111"/>
                  </a:moveTo>
                  <a:lnTo>
                    <a:pt x="204" y="111"/>
                  </a:lnTo>
                  <a:lnTo>
                    <a:pt x="204" y="111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204" y="122"/>
                  </a:lnTo>
                  <a:lnTo>
                    <a:pt x="208" y="115"/>
                  </a:lnTo>
                  <a:lnTo>
                    <a:pt x="208" y="115"/>
                  </a:lnTo>
                  <a:lnTo>
                    <a:pt x="209" y="114"/>
                  </a:lnTo>
                  <a:lnTo>
                    <a:pt x="212" y="111"/>
                  </a:lnTo>
                  <a:lnTo>
                    <a:pt x="208" y="109"/>
                  </a:lnTo>
                  <a:lnTo>
                    <a:pt x="208" y="109"/>
                  </a:lnTo>
                  <a:lnTo>
                    <a:pt x="207" y="108"/>
                  </a:lnTo>
                  <a:lnTo>
                    <a:pt x="204" y="108"/>
                  </a:lnTo>
                  <a:lnTo>
                    <a:pt x="204" y="111"/>
                  </a:lnTo>
                  <a:lnTo>
                    <a:pt x="207" y="111"/>
                  </a:lnTo>
                  <a:lnTo>
                    <a:pt x="205" y="114"/>
                  </a:lnTo>
                  <a:lnTo>
                    <a:pt x="205" y="114"/>
                  </a:lnTo>
                  <a:lnTo>
                    <a:pt x="207" y="115"/>
                  </a:lnTo>
                  <a:lnTo>
                    <a:pt x="208" y="112"/>
                  </a:lnTo>
                  <a:lnTo>
                    <a:pt x="205" y="109"/>
                  </a:lnTo>
                  <a:lnTo>
                    <a:pt x="205" y="109"/>
                  </a:lnTo>
                  <a:lnTo>
                    <a:pt x="204" y="112"/>
                  </a:lnTo>
                  <a:lnTo>
                    <a:pt x="205" y="114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9" y="112"/>
                  </a:lnTo>
                  <a:lnTo>
                    <a:pt x="207" y="111"/>
                  </a:lnTo>
                  <a:lnTo>
                    <a:pt x="205" y="114"/>
                  </a:lnTo>
                  <a:lnTo>
                    <a:pt x="207" y="111"/>
                  </a:lnTo>
                  <a:close/>
                  <a:moveTo>
                    <a:pt x="478" y="70"/>
                  </a:moveTo>
                  <a:lnTo>
                    <a:pt x="478" y="67"/>
                  </a:lnTo>
                  <a:lnTo>
                    <a:pt x="478" y="67"/>
                  </a:lnTo>
                  <a:lnTo>
                    <a:pt x="474" y="67"/>
                  </a:lnTo>
                  <a:lnTo>
                    <a:pt x="474" y="67"/>
                  </a:lnTo>
                  <a:lnTo>
                    <a:pt x="460" y="71"/>
                  </a:lnTo>
                  <a:lnTo>
                    <a:pt x="451" y="75"/>
                  </a:lnTo>
                  <a:lnTo>
                    <a:pt x="451" y="75"/>
                  </a:lnTo>
                  <a:lnTo>
                    <a:pt x="445" y="79"/>
                  </a:lnTo>
                  <a:lnTo>
                    <a:pt x="445" y="79"/>
                  </a:lnTo>
                  <a:lnTo>
                    <a:pt x="444" y="81"/>
                  </a:lnTo>
                  <a:lnTo>
                    <a:pt x="444" y="84"/>
                  </a:lnTo>
                  <a:lnTo>
                    <a:pt x="444" y="84"/>
                  </a:lnTo>
                  <a:lnTo>
                    <a:pt x="444" y="84"/>
                  </a:lnTo>
                  <a:lnTo>
                    <a:pt x="445" y="88"/>
                  </a:lnTo>
                  <a:lnTo>
                    <a:pt x="445" y="88"/>
                  </a:lnTo>
                  <a:lnTo>
                    <a:pt x="448" y="92"/>
                  </a:lnTo>
                  <a:lnTo>
                    <a:pt x="454" y="96"/>
                  </a:lnTo>
                  <a:lnTo>
                    <a:pt x="462" y="100"/>
                  </a:lnTo>
                  <a:lnTo>
                    <a:pt x="473" y="104"/>
                  </a:lnTo>
                  <a:lnTo>
                    <a:pt x="473" y="104"/>
                  </a:lnTo>
                  <a:lnTo>
                    <a:pt x="504" y="116"/>
                  </a:lnTo>
                  <a:lnTo>
                    <a:pt x="508" y="118"/>
                  </a:lnTo>
                  <a:lnTo>
                    <a:pt x="508" y="114"/>
                  </a:lnTo>
                  <a:lnTo>
                    <a:pt x="508" y="114"/>
                  </a:lnTo>
                  <a:lnTo>
                    <a:pt x="507" y="103"/>
                  </a:lnTo>
                  <a:lnTo>
                    <a:pt x="504" y="93"/>
                  </a:lnTo>
                  <a:lnTo>
                    <a:pt x="500" y="84"/>
                  </a:lnTo>
                  <a:lnTo>
                    <a:pt x="496" y="77"/>
                  </a:lnTo>
                  <a:lnTo>
                    <a:pt x="496" y="77"/>
                  </a:lnTo>
                  <a:lnTo>
                    <a:pt x="492" y="73"/>
                  </a:lnTo>
                  <a:lnTo>
                    <a:pt x="488" y="70"/>
                  </a:lnTo>
                  <a:lnTo>
                    <a:pt x="484" y="67"/>
                  </a:lnTo>
                  <a:lnTo>
                    <a:pt x="478" y="67"/>
                  </a:lnTo>
                  <a:lnTo>
                    <a:pt x="478" y="70"/>
                  </a:lnTo>
                  <a:lnTo>
                    <a:pt x="478" y="73"/>
                  </a:lnTo>
                  <a:lnTo>
                    <a:pt x="478" y="73"/>
                  </a:lnTo>
                  <a:lnTo>
                    <a:pt x="482" y="73"/>
                  </a:lnTo>
                  <a:lnTo>
                    <a:pt x="485" y="74"/>
                  </a:lnTo>
                  <a:lnTo>
                    <a:pt x="492" y="79"/>
                  </a:lnTo>
                  <a:lnTo>
                    <a:pt x="492" y="79"/>
                  </a:lnTo>
                  <a:lnTo>
                    <a:pt x="496" y="86"/>
                  </a:lnTo>
                  <a:lnTo>
                    <a:pt x="499" y="94"/>
                  </a:lnTo>
                  <a:lnTo>
                    <a:pt x="501" y="104"/>
                  </a:lnTo>
                  <a:lnTo>
                    <a:pt x="503" y="114"/>
                  </a:lnTo>
                  <a:lnTo>
                    <a:pt x="506" y="114"/>
                  </a:lnTo>
                  <a:lnTo>
                    <a:pt x="507" y="111"/>
                  </a:lnTo>
                  <a:lnTo>
                    <a:pt x="507" y="111"/>
                  </a:lnTo>
                  <a:lnTo>
                    <a:pt x="474" y="99"/>
                  </a:lnTo>
                  <a:lnTo>
                    <a:pt x="474" y="99"/>
                  </a:lnTo>
                  <a:lnTo>
                    <a:pt x="460" y="93"/>
                  </a:lnTo>
                  <a:lnTo>
                    <a:pt x="454" y="89"/>
                  </a:lnTo>
                  <a:lnTo>
                    <a:pt x="454" y="89"/>
                  </a:lnTo>
                  <a:lnTo>
                    <a:pt x="450" y="85"/>
                  </a:lnTo>
                  <a:lnTo>
                    <a:pt x="450" y="84"/>
                  </a:lnTo>
                  <a:lnTo>
                    <a:pt x="450" y="84"/>
                  </a:lnTo>
                  <a:lnTo>
                    <a:pt x="448" y="84"/>
                  </a:lnTo>
                  <a:lnTo>
                    <a:pt x="450" y="84"/>
                  </a:lnTo>
                  <a:lnTo>
                    <a:pt x="450" y="84"/>
                  </a:lnTo>
                  <a:lnTo>
                    <a:pt x="448" y="84"/>
                  </a:lnTo>
                  <a:lnTo>
                    <a:pt x="450" y="84"/>
                  </a:lnTo>
                  <a:lnTo>
                    <a:pt x="448" y="84"/>
                  </a:lnTo>
                  <a:lnTo>
                    <a:pt x="450" y="84"/>
                  </a:lnTo>
                  <a:lnTo>
                    <a:pt x="450" y="84"/>
                  </a:lnTo>
                  <a:lnTo>
                    <a:pt x="448" y="84"/>
                  </a:lnTo>
                  <a:lnTo>
                    <a:pt x="450" y="84"/>
                  </a:lnTo>
                  <a:lnTo>
                    <a:pt x="448" y="84"/>
                  </a:lnTo>
                  <a:lnTo>
                    <a:pt x="450" y="84"/>
                  </a:lnTo>
                  <a:lnTo>
                    <a:pt x="450" y="84"/>
                  </a:lnTo>
                  <a:lnTo>
                    <a:pt x="448" y="84"/>
                  </a:lnTo>
                  <a:lnTo>
                    <a:pt x="450" y="84"/>
                  </a:lnTo>
                  <a:lnTo>
                    <a:pt x="450" y="84"/>
                  </a:lnTo>
                  <a:lnTo>
                    <a:pt x="450" y="84"/>
                  </a:lnTo>
                  <a:lnTo>
                    <a:pt x="451" y="82"/>
                  </a:lnTo>
                  <a:lnTo>
                    <a:pt x="456" y="79"/>
                  </a:lnTo>
                  <a:lnTo>
                    <a:pt x="456" y="79"/>
                  </a:lnTo>
                  <a:lnTo>
                    <a:pt x="465" y="75"/>
                  </a:lnTo>
                  <a:lnTo>
                    <a:pt x="476" y="73"/>
                  </a:lnTo>
                  <a:lnTo>
                    <a:pt x="476" y="73"/>
                  </a:lnTo>
                  <a:lnTo>
                    <a:pt x="478" y="73"/>
                  </a:lnTo>
                  <a:lnTo>
                    <a:pt x="478" y="70"/>
                  </a:lnTo>
                  <a:close/>
                  <a:moveTo>
                    <a:pt x="750" y="94"/>
                  </a:moveTo>
                  <a:lnTo>
                    <a:pt x="750" y="97"/>
                  </a:lnTo>
                  <a:lnTo>
                    <a:pt x="750" y="97"/>
                  </a:lnTo>
                  <a:lnTo>
                    <a:pt x="789" y="100"/>
                  </a:lnTo>
                  <a:lnTo>
                    <a:pt x="794" y="100"/>
                  </a:lnTo>
                  <a:lnTo>
                    <a:pt x="791" y="82"/>
                  </a:lnTo>
                  <a:lnTo>
                    <a:pt x="776" y="71"/>
                  </a:lnTo>
                  <a:lnTo>
                    <a:pt x="749" y="82"/>
                  </a:lnTo>
                  <a:lnTo>
                    <a:pt x="749" y="84"/>
                  </a:lnTo>
                  <a:lnTo>
                    <a:pt x="749" y="84"/>
                  </a:lnTo>
                  <a:lnTo>
                    <a:pt x="747" y="94"/>
                  </a:lnTo>
                  <a:lnTo>
                    <a:pt x="747" y="97"/>
                  </a:lnTo>
                  <a:lnTo>
                    <a:pt x="750" y="97"/>
                  </a:lnTo>
                  <a:lnTo>
                    <a:pt x="750" y="94"/>
                  </a:lnTo>
                  <a:lnTo>
                    <a:pt x="753" y="96"/>
                  </a:lnTo>
                  <a:lnTo>
                    <a:pt x="753" y="96"/>
                  </a:lnTo>
                  <a:lnTo>
                    <a:pt x="754" y="85"/>
                  </a:lnTo>
                  <a:lnTo>
                    <a:pt x="751" y="84"/>
                  </a:lnTo>
                  <a:lnTo>
                    <a:pt x="753" y="86"/>
                  </a:lnTo>
                  <a:lnTo>
                    <a:pt x="774" y="78"/>
                  </a:lnTo>
                  <a:lnTo>
                    <a:pt x="787" y="85"/>
                  </a:lnTo>
                  <a:lnTo>
                    <a:pt x="787" y="97"/>
                  </a:lnTo>
                  <a:lnTo>
                    <a:pt x="789" y="97"/>
                  </a:lnTo>
                  <a:lnTo>
                    <a:pt x="791" y="94"/>
                  </a:lnTo>
                  <a:lnTo>
                    <a:pt x="791" y="94"/>
                  </a:lnTo>
                  <a:lnTo>
                    <a:pt x="750" y="92"/>
                  </a:lnTo>
                  <a:lnTo>
                    <a:pt x="750" y="94"/>
                  </a:lnTo>
                  <a:lnTo>
                    <a:pt x="753" y="96"/>
                  </a:lnTo>
                  <a:lnTo>
                    <a:pt x="750" y="94"/>
                  </a:lnTo>
                  <a:close/>
                  <a:moveTo>
                    <a:pt x="777" y="56"/>
                  </a:moveTo>
                  <a:lnTo>
                    <a:pt x="776" y="59"/>
                  </a:lnTo>
                  <a:lnTo>
                    <a:pt x="802" y="75"/>
                  </a:lnTo>
                  <a:lnTo>
                    <a:pt x="805" y="100"/>
                  </a:lnTo>
                  <a:lnTo>
                    <a:pt x="830" y="81"/>
                  </a:lnTo>
                  <a:lnTo>
                    <a:pt x="779" y="40"/>
                  </a:lnTo>
                  <a:lnTo>
                    <a:pt x="750" y="36"/>
                  </a:lnTo>
                  <a:lnTo>
                    <a:pt x="701" y="40"/>
                  </a:lnTo>
                  <a:lnTo>
                    <a:pt x="709" y="79"/>
                  </a:lnTo>
                  <a:lnTo>
                    <a:pt x="736" y="96"/>
                  </a:lnTo>
                  <a:lnTo>
                    <a:pt x="736" y="92"/>
                  </a:lnTo>
                  <a:lnTo>
                    <a:pt x="736" y="92"/>
                  </a:lnTo>
                  <a:lnTo>
                    <a:pt x="738" y="84"/>
                  </a:lnTo>
                  <a:lnTo>
                    <a:pt x="738" y="79"/>
                  </a:lnTo>
                  <a:lnTo>
                    <a:pt x="738" y="78"/>
                  </a:lnTo>
                  <a:lnTo>
                    <a:pt x="738" y="78"/>
                  </a:lnTo>
                  <a:lnTo>
                    <a:pt x="738" y="75"/>
                  </a:lnTo>
                  <a:lnTo>
                    <a:pt x="779" y="59"/>
                  </a:lnTo>
                  <a:lnTo>
                    <a:pt x="777" y="56"/>
                  </a:lnTo>
                  <a:lnTo>
                    <a:pt x="776" y="59"/>
                  </a:lnTo>
                  <a:lnTo>
                    <a:pt x="777" y="56"/>
                  </a:lnTo>
                  <a:lnTo>
                    <a:pt x="776" y="54"/>
                  </a:lnTo>
                  <a:lnTo>
                    <a:pt x="732" y="71"/>
                  </a:lnTo>
                  <a:lnTo>
                    <a:pt x="732" y="78"/>
                  </a:lnTo>
                  <a:lnTo>
                    <a:pt x="735" y="78"/>
                  </a:lnTo>
                  <a:lnTo>
                    <a:pt x="732" y="78"/>
                  </a:lnTo>
                  <a:lnTo>
                    <a:pt x="732" y="79"/>
                  </a:lnTo>
                  <a:lnTo>
                    <a:pt x="732" y="79"/>
                  </a:lnTo>
                  <a:lnTo>
                    <a:pt x="732" y="82"/>
                  </a:lnTo>
                  <a:lnTo>
                    <a:pt x="731" y="92"/>
                  </a:lnTo>
                  <a:lnTo>
                    <a:pt x="734" y="92"/>
                  </a:lnTo>
                  <a:lnTo>
                    <a:pt x="735" y="89"/>
                  </a:lnTo>
                  <a:lnTo>
                    <a:pt x="713" y="77"/>
                  </a:lnTo>
                  <a:lnTo>
                    <a:pt x="708" y="44"/>
                  </a:lnTo>
                  <a:lnTo>
                    <a:pt x="750" y="41"/>
                  </a:lnTo>
                  <a:lnTo>
                    <a:pt x="776" y="45"/>
                  </a:lnTo>
                  <a:lnTo>
                    <a:pt x="822" y="79"/>
                  </a:lnTo>
                  <a:lnTo>
                    <a:pt x="809" y="90"/>
                  </a:lnTo>
                  <a:lnTo>
                    <a:pt x="807" y="73"/>
                  </a:lnTo>
                  <a:lnTo>
                    <a:pt x="777" y="54"/>
                  </a:lnTo>
                  <a:lnTo>
                    <a:pt x="776" y="54"/>
                  </a:lnTo>
                  <a:lnTo>
                    <a:pt x="777" y="56"/>
                  </a:lnTo>
                  <a:close/>
                  <a:moveTo>
                    <a:pt x="698" y="92"/>
                  </a:moveTo>
                  <a:lnTo>
                    <a:pt x="698" y="94"/>
                  </a:lnTo>
                  <a:lnTo>
                    <a:pt x="698" y="94"/>
                  </a:lnTo>
                  <a:lnTo>
                    <a:pt x="702" y="94"/>
                  </a:lnTo>
                  <a:lnTo>
                    <a:pt x="713" y="96"/>
                  </a:lnTo>
                  <a:lnTo>
                    <a:pt x="691" y="82"/>
                  </a:lnTo>
                  <a:lnTo>
                    <a:pt x="694" y="90"/>
                  </a:lnTo>
                  <a:lnTo>
                    <a:pt x="694" y="90"/>
                  </a:lnTo>
                  <a:lnTo>
                    <a:pt x="695" y="93"/>
                  </a:lnTo>
                  <a:lnTo>
                    <a:pt x="695" y="94"/>
                  </a:lnTo>
                  <a:lnTo>
                    <a:pt x="698" y="94"/>
                  </a:lnTo>
                  <a:lnTo>
                    <a:pt x="698" y="92"/>
                  </a:lnTo>
                  <a:lnTo>
                    <a:pt x="701" y="90"/>
                  </a:lnTo>
                  <a:lnTo>
                    <a:pt x="701" y="90"/>
                  </a:lnTo>
                  <a:lnTo>
                    <a:pt x="699" y="88"/>
                  </a:lnTo>
                  <a:lnTo>
                    <a:pt x="697" y="89"/>
                  </a:lnTo>
                  <a:lnTo>
                    <a:pt x="695" y="92"/>
                  </a:lnTo>
                  <a:lnTo>
                    <a:pt x="701" y="94"/>
                  </a:lnTo>
                  <a:lnTo>
                    <a:pt x="702" y="92"/>
                  </a:lnTo>
                  <a:lnTo>
                    <a:pt x="702" y="89"/>
                  </a:lnTo>
                  <a:lnTo>
                    <a:pt x="702" y="89"/>
                  </a:lnTo>
                  <a:lnTo>
                    <a:pt x="698" y="89"/>
                  </a:lnTo>
                  <a:lnTo>
                    <a:pt x="698" y="92"/>
                  </a:lnTo>
                  <a:lnTo>
                    <a:pt x="701" y="90"/>
                  </a:lnTo>
                  <a:lnTo>
                    <a:pt x="698" y="92"/>
                  </a:lnTo>
                  <a:close/>
                  <a:moveTo>
                    <a:pt x="112" y="64"/>
                  </a:moveTo>
                  <a:lnTo>
                    <a:pt x="110" y="66"/>
                  </a:lnTo>
                  <a:lnTo>
                    <a:pt x="110" y="66"/>
                  </a:lnTo>
                  <a:lnTo>
                    <a:pt x="110" y="67"/>
                  </a:lnTo>
                  <a:lnTo>
                    <a:pt x="112" y="71"/>
                  </a:lnTo>
                  <a:lnTo>
                    <a:pt x="115" y="77"/>
                  </a:lnTo>
                  <a:lnTo>
                    <a:pt x="122" y="86"/>
                  </a:lnTo>
                  <a:lnTo>
                    <a:pt x="122" y="86"/>
                  </a:lnTo>
                  <a:lnTo>
                    <a:pt x="125" y="89"/>
                  </a:lnTo>
                  <a:lnTo>
                    <a:pt x="127" y="93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30" y="84"/>
                  </a:lnTo>
                  <a:lnTo>
                    <a:pt x="131" y="78"/>
                  </a:lnTo>
                  <a:lnTo>
                    <a:pt x="131" y="78"/>
                  </a:lnTo>
                  <a:lnTo>
                    <a:pt x="131" y="77"/>
                  </a:lnTo>
                  <a:lnTo>
                    <a:pt x="131" y="77"/>
                  </a:lnTo>
                  <a:lnTo>
                    <a:pt x="129" y="69"/>
                  </a:lnTo>
                  <a:lnTo>
                    <a:pt x="126" y="62"/>
                  </a:lnTo>
                  <a:lnTo>
                    <a:pt x="125" y="60"/>
                  </a:lnTo>
                  <a:lnTo>
                    <a:pt x="123" y="60"/>
                  </a:lnTo>
                  <a:lnTo>
                    <a:pt x="123" y="60"/>
                  </a:lnTo>
                  <a:lnTo>
                    <a:pt x="116" y="60"/>
                  </a:lnTo>
                  <a:lnTo>
                    <a:pt x="116" y="60"/>
                  </a:lnTo>
                  <a:lnTo>
                    <a:pt x="111" y="63"/>
                  </a:lnTo>
                  <a:lnTo>
                    <a:pt x="110" y="63"/>
                  </a:lnTo>
                  <a:lnTo>
                    <a:pt x="110" y="66"/>
                  </a:lnTo>
                  <a:lnTo>
                    <a:pt x="112" y="64"/>
                  </a:lnTo>
                  <a:lnTo>
                    <a:pt x="114" y="67"/>
                  </a:lnTo>
                  <a:lnTo>
                    <a:pt x="114" y="67"/>
                  </a:lnTo>
                  <a:lnTo>
                    <a:pt x="116" y="66"/>
                  </a:lnTo>
                  <a:lnTo>
                    <a:pt x="116" y="66"/>
                  </a:lnTo>
                  <a:lnTo>
                    <a:pt x="123" y="66"/>
                  </a:lnTo>
                  <a:lnTo>
                    <a:pt x="123" y="63"/>
                  </a:lnTo>
                  <a:lnTo>
                    <a:pt x="122" y="64"/>
                  </a:lnTo>
                  <a:lnTo>
                    <a:pt x="122" y="64"/>
                  </a:lnTo>
                  <a:lnTo>
                    <a:pt x="125" y="70"/>
                  </a:lnTo>
                  <a:lnTo>
                    <a:pt x="126" y="77"/>
                  </a:lnTo>
                  <a:lnTo>
                    <a:pt x="126" y="77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5" y="86"/>
                  </a:lnTo>
                  <a:lnTo>
                    <a:pt x="127" y="88"/>
                  </a:lnTo>
                  <a:lnTo>
                    <a:pt x="129" y="85"/>
                  </a:lnTo>
                  <a:lnTo>
                    <a:pt x="129" y="85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1" y="74"/>
                  </a:lnTo>
                  <a:lnTo>
                    <a:pt x="116" y="69"/>
                  </a:lnTo>
                  <a:lnTo>
                    <a:pt x="115" y="64"/>
                  </a:lnTo>
                  <a:lnTo>
                    <a:pt x="112" y="64"/>
                  </a:lnTo>
                  <a:lnTo>
                    <a:pt x="114" y="67"/>
                  </a:lnTo>
                  <a:lnTo>
                    <a:pt x="112" y="64"/>
                  </a:lnTo>
                  <a:close/>
                  <a:moveTo>
                    <a:pt x="265" y="51"/>
                  </a:moveTo>
                  <a:lnTo>
                    <a:pt x="265" y="48"/>
                  </a:lnTo>
                  <a:lnTo>
                    <a:pt x="264" y="48"/>
                  </a:lnTo>
                  <a:lnTo>
                    <a:pt x="264" y="48"/>
                  </a:lnTo>
                  <a:lnTo>
                    <a:pt x="264" y="48"/>
                  </a:lnTo>
                  <a:lnTo>
                    <a:pt x="264" y="48"/>
                  </a:lnTo>
                  <a:lnTo>
                    <a:pt x="260" y="49"/>
                  </a:lnTo>
                  <a:lnTo>
                    <a:pt x="256" y="51"/>
                  </a:lnTo>
                  <a:lnTo>
                    <a:pt x="256" y="51"/>
                  </a:lnTo>
                  <a:lnTo>
                    <a:pt x="253" y="56"/>
                  </a:lnTo>
                  <a:lnTo>
                    <a:pt x="250" y="63"/>
                  </a:lnTo>
                  <a:lnTo>
                    <a:pt x="250" y="63"/>
                  </a:lnTo>
                  <a:lnTo>
                    <a:pt x="249" y="71"/>
                  </a:lnTo>
                  <a:lnTo>
                    <a:pt x="249" y="71"/>
                  </a:lnTo>
                  <a:lnTo>
                    <a:pt x="250" y="75"/>
                  </a:lnTo>
                  <a:lnTo>
                    <a:pt x="250" y="78"/>
                  </a:lnTo>
                  <a:lnTo>
                    <a:pt x="253" y="78"/>
                  </a:lnTo>
                  <a:lnTo>
                    <a:pt x="253" y="78"/>
                  </a:lnTo>
                  <a:lnTo>
                    <a:pt x="263" y="77"/>
                  </a:lnTo>
                  <a:lnTo>
                    <a:pt x="275" y="75"/>
                  </a:lnTo>
                  <a:lnTo>
                    <a:pt x="275" y="75"/>
                  </a:lnTo>
                  <a:lnTo>
                    <a:pt x="301" y="70"/>
                  </a:lnTo>
                  <a:lnTo>
                    <a:pt x="306" y="70"/>
                  </a:lnTo>
                  <a:lnTo>
                    <a:pt x="302" y="66"/>
                  </a:lnTo>
                  <a:lnTo>
                    <a:pt x="302" y="66"/>
                  </a:lnTo>
                  <a:lnTo>
                    <a:pt x="293" y="59"/>
                  </a:lnTo>
                  <a:lnTo>
                    <a:pt x="283" y="54"/>
                  </a:lnTo>
                  <a:lnTo>
                    <a:pt x="283" y="54"/>
                  </a:lnTo>
                  <a:lnTo>
                    <a:pt x="275" y="49"/>
                  </a:lnTo>
                  <a:lnTo>
                    <a:pt x="265" y="48"/>
                  </a:lnTo>
                  <a:lnTo>
                    <a:pt x="265" y="48"/>
                  </a:lnTo>
                  <a:lnTo>
                    <a:pt x="265" y="48"/>
                  </a:lnTo>
                  <a:lnTo>
                    <a:pt x="265" y="51"/>
                  </a:lnTo>
                  <a:lnTo>
                    <a:pt x="265" y="54"/>
                  </a:lnTo>
                  <a:lnTo>
                    <a:pt x="265" y="54"/>
                  </a:lnTo>
                  <a:lnTo>
                    <a:pt x="272" y="55"/>
                  </a:lnTo>
                  <a:lnTo>
                    <a:pt x="280" y="58"/>
                  </a:lnTo>
                  <a:lnTo>
                    <a:pt x="280" y="58"/>
                  </a:lnTo>
                  <a:lnTo>
                    <a:pt x="290" y="63"/>
                  </a:lnTo>
                  <a:lnTo>
                    <a:pt x="298" y="70"/>
                  </a:lnTo>
                  <a:lnTo>
                    <a:pt x="299" y="67"/>
                  </a:lnTo>
                  <a:lnTo>
                    <a:pt x="299" y="64"/>
                  </a:lnTo>
                  <a:lnTo>
                    <a:pt x="299" y="64"/>
                  </a:lnTo>
                  <a:lnTo>
                    <a:pt x="273" y="70"/>
                  </a:lnTo>
                  <a:lnTo>
                    <a:pt x="273" y="70"/>
                  </a:lnTo>
                  <a:lnTo>
                    <a:pt x="263" y="71"/>
                  </a:lnTo>
                  <a:lnTo>
                    <a:pt x="253" y="73"/>
                  </a:lnTo>
                  <a:lnTo>
                    <a:pt x="253" y="75"/>
                  </a:lnTo>
                  <a:lnTo>
                    <a:pt x="256" y="74"/>
                  </a:lnTo>
                  <a:lnTo>
                    <a:pt x="256" y="74"/>
                  </a:lnTo>
                  <a:lnTo>
                    <a:pt x="254" y="71"/>
                  </a:lnTo>
                  <a:lnTo>
                    <a:pt x="254" y="71"/>
                  </a:lnTo>
                  <a:lnTo>
                    <a:pt x="256" y="64"/>
                  </a:lnTo>
                  <a:lnTo>
                    <a:pt x="256" y="64"/>
                  </a:lnTo>
                  <a:lnTo>
                    <a:pt x="258" y="58"/>
                  </a:lnTo>
                  <a:lnTo>
                    <a:pt x="260" y="55"/>
                  </a:lnTo>
                  <a:lnTo>
                    <a:pt x="260" y="55"/>
                  </a:lnTo>
                  <a:lnTo>
                    <a:pt x="263" y="54"/>
                  </a:lnTo>
                  <a:lnTo>
                    <a:pt x="265" y="54"/>
                  </a:lnTo>
                  <a:lnTo>
                    <a:pt x="264" y="51"/>
                  </a:lnTo>
                  <a:lnTo>
                    <a:pt x="264" y="54"/>
                  </a:lnTo>
                  <a:lnTo>
                    <a:pt x="265" y="54"/>
                  </a:lnTo>
                  <a:lnTo>
                    <a:pt x="265" y="51"/>
                  </a:lnTo>
                  <a:lnTo>
                    <a:pt x="265" y="54"/>
                  </a:lnTo>
                  <a:lnTo>
                    <a:pt x="265" y="51"/>
                  </a:lnTo>
                  <a:close/>
                  <a:moveTo>
                    <a:pt x="234" y="74"/>
                  </a:moveTo>
                  <a:lnTo>
                    <a:pt x="234" y="77"/>
                  </a:lnTo>
                  <a:lnTo>
                    <a:pt x="234" y="77"/>
                  </a:lnTo>
                  <a:lnTo>
                    <a:pt x="235" y="77"/>
                  </a:lnTo>
                  <a:lnTo>
                    <a:pt x="239" y="77"/>
                  </a:lnTo>
                  <a:lnTo>
                    <a:pt x="239" y="74"/>
                  </a:lnTo>
                  <a:lnTo>
                    <a:pt x="239" y="74"/>
                  </a:lnTo>
                  <a:lnTo>
                    <a:pt x="239" y="71"/>
                  </a:lnTo>
                  <a:lnTo>
                    <a:pt x="239" y="71"/>
                  </a:lnTo>
                  <a:lnTo>
                    <a:pt x="239" y="60"/>
                  </a:lnTo>
                  <a:lnTo>
                    <a:pt x="239" y="60"/>
                  </a:lnTo>
                  <a:lnTo>
                    <a:pt x="242" y="54"/>
                  </a:lnTo>
                  <a:lnTo>
                    <a:pt x="245" y="48"/>
                  </a:lnTo>
                  <a:lnTo>
                    <a:pt x="248" y="45"/>
                  </a:lnTo>
                  <a:lnTo>
                    <a:pt x="250" y="41"/>
                  </a:lnTo>
                  <a:lnTo>
                    <a:pt x="250" y="41"/>
                  </a:lnTo>
                  <a:lnTo>
                    <a:pt x="257" y="38"/>
                  </a:lnTo>
                  <a:lnTo>
                    <a:pt x="264" y="37"/>
                  </a:lnTo>
                  <a:lnTo>
                    <a:pt x="264" y="37"/>
                  </a:lnTo>
                  <a:lnTo>
                    <a:pt x="265" y="37"/>
                  </a:lnTo>
                  <a:lnTo>
                    <a:pt x="265" y="37"/>
                  </a:lnTo>
                  <a:lnTo>
                    <a:pt x="272" y="37"/>
                  </a:lnTo>
                  <a:lnTo>
                    <a:pt x="279" y="40"/>
                  </a:lnTo>
                  <a:lnTo>
                    <a:pt x="293" y="45"/>
                  </a:lnTo>
                  <a:lnTo>
                    <a:pt x="293" y="45"/>
                  </a:lnTo>
                  <a:lnTo>
                    <a:pt x="306" y="55"/>
                  </a:lnTo>
                  <a:lnTo>
                    <a:pt x="319" y="67"/>
                  </a:lnTo>
                  <a:lnTo>
                    <a:pt x="319" y="67"/>
                  </a:lnTo>
                  <a:lnTo>
                    <a:pt x="320" y="67"/>
                  </a:lnTo>
                  <a:lnTo>
                    <a:pt x="320" y="67"/>
                  </a:lnTo>
                  <a:lnTo>
                    <a:pt x="355" y="63"/>
                  </a:lnTo>
                  <a:lnTo>
                    <a:pt x="357" y="62"/>
                  </a:lnTo>
                  <a:lnTo>
                    <a:pt x="357" y="60"/>
                  </a:lnTo>
                  <a:lnTo>
                    <a:pt x="357" y="60"/>
                  </a:lnTo>
                  <a:lnTo>
                    <a:pt x="359" y="51"/>
                  </a:lnTo>
                  <a:lnTo>
                    <a:pt x="362" y="43"/>
                  </a:lnTo>
                  <a:lnTo>
                    <a:pt x="364" y="38"/>
                  </a:lnTo>
                  <a:lnTo>
                    <a:pt x="223" y="25"/>
                  </a:lnTo>
                  <a:lnTo>
                    <a:pt x="231" y="75"/>
                  </a:lnTo>
                  <a:lnTo>
                    <a:pt x="234" y="77"/>
                  </a:lnTo>
                  <a:lnTo>
                    <a:pt x="234" y="74"/>
                  </a:lnTo>
                  <a:lnTo>
                    <a:pt x="237" y="73"/>
                  </a:lnTo>
                  <a:lnTo>
                    <a:pt x="230" y="30"/>
                  </a:lnTo>
                  <a:lnTo>
                    <a:pt x="359" y="44"/>
                  </a:lnTo>
                  <a:lnTo>
                    <a:pt x="359" y="41"/>
                  </a:lnTo>
                  <a:lnTo>
                    <a:pt x="357" y="40"/>
                  </a:lnTo>
                  <a:lnTo>
                    <a:pt x="357" y="40"/>
                  </a:lnTo>
                  <a:lnTo>
                    <a:pt x="354" y="49"/>
                  </a:lnTo>
                  <a:lnTo>
                    <a:pt x="353" y="59"/>
                  </a:lnTo>
                  <a:lnTo>
                    <a:pt x="355" y="60"/>
                  </a:lnTo>
                  <a:lnTo>
                    <a:pt x="354" y="58"/>
                  </a:lnTo>
                  <a:lnTo>
                    <a:pt x="354" y="58"/>
                  </a:lnTo>
                  <a:lnTo>
                    <a:pt x="320" y="62"/>
                  </a:lnTo>
                  <a:lnTo>
                    <a:pt x="320" y="64"/>
                  </a:lnTo>
                  <a:lnTo>
                    <a:pt x="323" y="63"/>
                  </a:lnTo>
                  <a:lnTo>
                    <a:pt x="323" y="63"/>
                  </a:lnTo>
                  <a:lnTo>
                    <a:pt x="309" y="51"/>
                  </a:lnTo>
                  <a:lnTo>
                    <a:pt x="295" y="41"/>
                  </a:lnTo>
                  <a:lnTo>
                    <a:pt x="295" y="41"/>
                  </a:lnTo>
                  <a:lnTo>
                    <a:pt x="288" y="37"/>
                  </a:lnTo>
                  <a:lnTo>
                    <a:pt x="280" y="34"/>
                  </a:lnTo>
                  <a:lnTo>
                    <a:pt x="273" y="32"/>
                  </a:lnTo>
                  <a:lnTo>
                    <a:pt x="265" y="32"/>
                  </a:lnTo>
                  <a:lnTo>
                    <a:pt x="265" y="32"/>
                  </a:lnTo>
                  <a:lnTo>
                    <a:pt x="263" y="32"/>
                  </a:lnTo>
                  <a:lnTo>
                    <a:pt x="263" y="32"/>
                  </a:lnTo>
                  <a:lnTo>
                    <a:pt x="256" y="33"/>
                  </a:lnTo>
                  <a:lnTo>
                    <a:pt x="252" y="34"/>
                  </a:lnTo>
                  <a:lnTo>
                    <a:pt x="248" y="37"/>
                  </a:lnTo>
                  <a:lnTo>
                    <a:pt x="248" y="37"/>
                  </a:lnTo>
                  <a:lnTo>
                    <a:pt x="243" y="41"/>
                  </a:lnTo>
                  <a:lnTo>
                    <a:pt x="239" y="45"/>
                  </a:lnTo>
                  <a:lnTo>
                    <a:pt x="237" y="52"/>
                  </a:lnTo>
                  <a:lnTo>
                    <a:pt x="235" y="59"/>
                  </a:lnTo>
                  <a:lnTo>
                    <a:pt x="235" y="59"/>
                  </a:lnTo>
                  <a:lnTo>
                    <a:pt x="234" y="71"/>
                  </a:lnTo>
                  <a:lnTo>
                    <a:pt x="234" y="71"/>
                  </a:lnTo>
                  <a:lnTo>
                    <a:pt x="234" y="74"/>
                  </a:lnTo>
                  <a:lnTo>
                    <a:pt x="237" y="74"/>
                  </a:lnTo>
                  <a:lnTo>
                    <a:pt x="237" y="71"/>
                  </a:lnTo>
                  <a:lnTo>
                    <a:pt x="237" y="71"/>
                  </a:lnTo>
                  <a:lnTo>
                    <a:pt x="234" y="71"/>
                  </a:lnTo>
                  <a:lnTo>
                    <a:pt x="234" y="74"/>
                  </a:lnTo>
                  <a:lnTo>
                    <a:pt x="237" y="73"/>
                  </a:lnTo>
                  <a:lnTo>
                    <a:pt x="234" y="74"/>
                  </a:lnTo>
                  <a:close/>
                  <a:moveTo>
                    <a:pt x="435" y="66"/>
                  </a:moveTo>
                  <a:lnTo>
                    <a:pt x="432" y="67"/>
                  </a:lnTo>
                  <a:lnTo>
                    <a:pt x="433" y="70"/>
                  </a:lnTo>
                  <a:lnTo>
                    <a:pt x="436" y="74"/>
                  </a:lnTo>
                  <a:lnTo>
                    <a:pt x="439" y="71"/>
                  </a:lnTo>
                  <a:lnTo>
                    <a:pt x="439" y="71"/>
                  </a:lnTo>
                  <a:lnTo>
                    <a:pt x="443" y="67"/>
                  </a:lnTo>
                  <a:lnTo>
                    <a:pt x="452" y="60"/>
                  </a:lnTo>
                  <a:lnTo>
                    <a:pt x="441" y="62"/>
                  </a:lnTo>
                  <a:lnTo>
                    <a:pt x="441" y="62"/>
                  </a:lnTo>
                  <a:lnTo>
                    <a:pt x="435" y="63"/>
                  </a:lnTo>
                  <a:lnTo>
                    <a:pt x="430" y="63"/>
                  </a:lnTo>
                  <a:lnTo>
                    <a:pt x="432" y="67"/>
                  </a:lnTo>
                  <a:lnTo>
                    <a:pt x="435" y="66"/>
                  </a:lnTo>
                  <a:lnTo>
                    <a:pt x="436" y="69"/>
                  </a:lnTo>
                  <a:lnTo>
                    <a:pt x="436" y="69"/>
                  </a:lnTo>
                  <a:lnTo>
                    <a:pt x="441" y="67"/>
                  </a:lnTo>
                  <a:lnTo>
                    <a:pt x="441" y="64"/>
                  </a:lnTo>
                  <a:lnTo>
                    <a:pt x="440" y="63"/>
                  </a:lnTo>
                  <a:lnTo>
                    <a:pt x="440" y="63"/>
                  </a:lnTo>
                  <a:lnTo>
                    <a:pt x="435" y="67"/>
                  </a:lnTo>
                  <a:lnTo>
                    <a:pt x="436" y="70"/>
                  </a:lnTo>
                  <a:lnTo>
                    <a:pt x="439" y="69"/>
                  </a:lnTo>
                  <a:lnTo>
                    <a:pt x="437" y="64"/>
                  </a:lnTo>
                  <a:lnTo>
                    <a:pt x="435" y="66"/>
                  </a:lnTo>
                  <a:lnTo>
                    <a:pt x="436" y="69"/>
                  </a:lnTo>
                  <a:lnTo>
                    <a:pt x="435" y="66"/>
                  </a:lnTo>
                  <a:close/>
                  <a:moveTo>
                    <a:pt x="376" y="44"/>
                  </a:moveTo>
                  <a:lnTo>
                    <a:pt x="374" y="43"/>
                  </a:lnTo>
                  <a:lnTo>
                    <a:pt x="374" y="43"/>
                  </a:lnTo>
                  <a:lnTo>
                    <a:pt x="372" y="48"/>
                  </a:lnTo>
                  <a:lnTo>
                    <a:pt x="369" y="58"/>
                  </a:lnTo>
                  <a:lnTo>
                    <a:pt x="369" y="60"/>
                  </a:lnTo>
                  <a:lnTo>
                    <a:pt x="372" y="60"/>
                  </a:lnTo>
                  <a:lnTo>
                    <a:pt x="372" y="60"/>
                  </a:lnTo>
                  <a:lnTo>
                    <a:pt x="385" y="59"/>
                  </a:lnTo>
                  <a:lnTo>
                    <a:pt x="388" y="58"/>
                  </a:lnTo>
                  <a:lnTo>
                    <a:pt x="387" y="55"/>
                  </a:lnTo>
                  <a:lnTo>
                    <a:pt x="387" y="55"/>
                  </a:lnTo>
                  <a:lnTo>
                    <a:pt x="384" y="48"/>
                  </a:lnTo>
                  <a:lnTo>
                    <a:pt x="380" y="41"/>
                  </a:lnTo>
                  <a:lnTo>
                    <a:pt x="379" y="41"/>
                  </a:lnTo>
                  <a:lnTo>
                    <a:pt x="377" y="41"/>
                  </a:lnTo>
                  <a:lnTo>
                    <a:pt x="374" y="40"/>
                  </a:lnTo>
                  <a:lnTo>
                    <a:pt x="374" y="43"/>
                  </a:lnTo>
                  <a:lnTo>
                    <a:pt x="376" y="44"/>
                  </a:lnTo>
                  <a:lnTo>
                    <a:pt x="376" y="45"/>
                  </a:lnTo>
                  <a:lnTo>
                    <a:pt x="377" y="47"/>
                  </a:lnTo>
                  <a:lnTo>
                    <a:pt x="377" y="44"/>
                  </a:lnTo>
                  <a:lnTo>
                    <a:pt x="374" y="45"/>
                  </a:lnTo>
                  <a:lnTo>
                    <a:pt x="374" y="45"/>
                  </a:lnTo>
                  <a:lnTo>
                    <a:pt x="379" y="51"/>
                  </a:lnTo>
                  <a:lnTo>
                    <a:pt x="383" y="58"/>
                  </a:lnTo>
                  <a:lnTo>
                    <a:pt x="384" y="56"/>
                  </a:lnTo>
                  <a:lnTo>
                    <a:pt x="384" y="54"/>
                  </a:lnTo>
                  <a:lnTo>
                    <a:pt x="384" y="54"/>
                  </a:lnTo>
                  <a:lnTo>
                    <a:pt x="372" y="55"/>
                  </a:lnTo>
                  <a:lnTo>
                    <a:pt x="372" y="58"/>
                  </a:lnTo>
                  <a:lnTo>
                    <a:pt x="374" y="58"/>
                  </a:lnTo>
                  <a:lnTo>
                    <a:pt x="374" y="58"/>
                  </a:lnTo>
                  <a:lnTo>
                    <a:pt x="377" y="51"/>
                  </a:lnTo>
                  <a:lnTo>
                    <a:pt x="379" y="44"/>
                  </a:lnTo>
                  <a:lnTo>
                    <a:pt x="376" y="44"/>
                  </a:lnTo>
                  <a:lnTo>
                    <a:pt x="376" y="45"/>
                  </a:lnTo>
                  <a:lnTo>
                    <a:pt x="376" y="44"/>
                  </a:lnTo>
                  <a:close/>
                  <a:moveTo>
                    <a:pt x="398" y="45"/>
                  </a:moveTo>
                  <a:lnTo>
                    <a:pt x="395" y="47"/>
                  </a:lnTo>
                  <a:lnTo>
                    <a:pt x="395" y="47"/>
                  </a:lnTo>
                  <a:lnTo>
                    <a:pt x="399" y="55"/>
                  </a:lnTo>
                  <a:lnTo>
                    <a:pt x="399" y="56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3" y="55"/>
                  </a:lnTo>
                  <a:lnTo>
                    <a:pt x="414" y="55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420" y="49"/>
                  </a:lnTo>
                  <a:lnTo>
                    <a:pt x="424" y="45"/>
                  </a:lnTo>
                  <a:lnTo>
                    <a:pt x="394" y="43"/>
                  </a:lnTo>
                  <a:lnTo>
                    <a:pt x="395" y="47"/>
                  </a:lnTo>
                  <a:lnTo>
                    <a:pt x="398" y="45"/>
                  </a:lnTo>
                  <a:lnTo>
                    <a:pt x="398" y="48"/>
                  </a:lnTo>
                  <a:lnTo>
                    <a:pt x="417" y="51"/>
                  </a:lnTo>
                  <a:lnTo>
                    <a:pt x="418" y="48"/>
                  </a:lnTo>
                  <a:lnTo>
                    <a:pt x="415" y="45"/>
                  </a:lnTo>
                  <a:lnTo>
                    <a:pt x="415" y="45"/>
                  </a:lnTo>
                  <a:lnTo>
                    <a:pt x="414" y="47"/>
                  </a:lnTo>
                  <a:lnTo>
                    <a:pt x="414" y="47"/>
                  </a:lnTo>
                  <a:lnTo>
                    <a:pt x="411" y="51"/>
                  </a:lnTo>
                  <a:lnTo>
                    <a:pt x="413" y="52"/>
                  </a:lnTo>
                  <a:lnTo>
                    <a:pt x="413" y="49"/>
                  </a:lnTo>
                  <a:lnTo>
                    <a:pt x="413" y="49"/>
                  </a:lnTo>
                  <a:lnTo>
                    <a:pt x="400" y="51"/>
                  </a:lnTo>
                  <a:lnTo>
                    <a:pt x="402" y="54"/>
                  </a:lnTo>
                  <a:lnTo>
                    <a:pt x="403" y="52"/>
                  </a:lnTo>
                  <a:lnTo>
                    <a:pt x="403" y="52"/>
                  </a:lnTo>
                  <a:lnTo>
                    <a:pt x="400" y="44"/>
                  </a:lnTo>
                  <a:lnTo>
                    <a:pt x="398" y="45"/>
                  </a:lnTo>
                  <a:lnTo>
                    <a:pt x="398" y="48"/>
                  </a:lnTo>
                  <a:lnTo>
                    <a:pt x="398" y="45"/>
                  </a:lnTo>
                  <a:close/>
                  <a:moveTo>
                    <a:pt x="459" y="36"/>
                  </a:moveTo>
                  <a:lnTo>
                    <a:pt x="459" y="38"/>
                  </a:lnTo>
                  <a:lnTo>
                    <a:pt x="471" y="40"/>
                  </a:lnTo>
                  <a:lnTo>
                    <a:pt x="471" y="37"/>
                  </a:lnTo>
                  <a:lnTo>
                    <a:pt x="471" y="37"/>
                  </a:lnTo>
                  <a:lnTo>
                    <a:pt x="471" y="34"/>
                  </a:lnTo>
                  <a:lnTo>
                    <a:pt x="471" y="34"/>
                  </a:lnTo>
                  <a:lnTo>
                    <a:pt x="471" y="30"/>
                  </a:lnTo>
                  <a:lnTo>
                    <a:pt x="470" y="29"/>
                  </a:lnTo>
                  <a:lnTo>
                    <a:pt x="467" y="29"/>
                  </a:lnTo>
                  <a:lnTo>
                    <a:pt x="467" y="29"/>
                  </a:lnTo>
                  <a:lnTo>
                    <a:pt x="463" y="30"/>
                  </a:lnTo>
                  <a:lnTo>
                    <a:pt x="458" y="33"/>
                  </a:lnTo>
                  <a:lnTo>
                    <a:pt x="451" y="37"/>
                  </a:lnTo>
                  <a:lnTo>
                    <a:pt x="459" y="38"/>
                  </a:lnTo>
                  <a:lnTo>
                    <a:pt x="459" y="36"/>
                  </a:lnTo>
                  <a:lnTo>
                    <a:pt x="460" y="38"/>
                  </a:lnTo>
                  <a:lnTo>
                    <a:pt x="460" y="38"/>
                  </a:lnTo>
                  <a:lnTo>
                    <a:pt x="469" y="34"/>
                  </a:lnTo>
                  <a:lnTo>
                    <a:pt x="469" y="32"/>
                  </a:lnTo>
                  <a:lnTo>
                    <a:pt x="466" y="33"/>
                  </a:lnTo>
                  <a:lnTo>
                    <a:pt x="466" y="33"/>
                  </a:lnTo>
                  <a:lnTo>
                    <a:pt x="466" y="34"/>
                  </a:lnTo>
                  <a:lnTo>
                    <a:pt x="466" y="34"/>
                  </a:lnTo>
                  <a:lnTo>
                    <a:pt x="466" y="36"/>
                  </a:lnTo>
                  <a:lnTo>
                    <a:pt x="469" y="37"/>
                  </a:lnTo>
                  <a:lnTo>
                    <a:pt x="469" y="34"/>
                  </a:lnTo>
                  <a:lnTo>
                    <a:pt x="459" y="33"/>
                  </a:lnTo>
                  <a:lnTo>
                    <a:pt x="459" y="36"/>
                  </a:lnTo>
                  <a:lnTo>
                    <a:pt x="460" y="38"/>
                  </a:lnTo>
                  <a:lnTo>
                    <a:pt x="459" y="36"/>
                  </a:lnTo>
                  <a:close/>
                </a:path>
              </a:pathLst>
            </a:custGeom>
            <a:solidFill>
              <a:srgbClr val="409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94"/>
            <p:cNvSpPr>
              <a:spLocks noEditPoints="1"/>
            </p:cNvSpPr>
            <p:nvPr/>
          </p:nvSpPr>
          <p:spPr bwMode="auto">
            <a:xfrm>
              <a:off x="6261101" y="4770438"/>
              <a:ext cx="1592263" cy="309563"/>
            </a:xfrm>
            <a:custGeom>
              <a:avLst/>
              <a:gdLst>
                <a:gd name="T0" fmla="*/ 147 w 1003"/>
                <a:gd name="T1" fmla="*/ 154 h 195"/>
                <a:gd name="T2" fmla="*/ 71 w 1003"/>
                <a:gd name="T3" fmla="*/ 163 h 195"/>
                <a:gd name="T4" fmla="*/ 26 w 1003"/>
                <a:gd name="T5" fmla="*/ 161 h 195"/>
                <a:gd name="T6" fmla="*/ 3 w 1003"/>
                <a:gd name="T7" fmla="*/ 77 h 195"/>
                <a:gd name="T8" fmla="*/ 19 w 1003"/>
                <a:gd name="T9" fmla="*/ 116 h 195"/>
                <a:gd name="T10" fmla="*/ 76 w 1003"/>
                <a:gd name="T11" fmla="*/ 30 h 195"/>
                <a:gd name="T12" fmla="*/ 160 w 1003"/>
                <a:gd name="T13" fmla="*/ 38 h 195"/>
                <a:gd name="T14" fmla="*/ 205 w 1003"/>
                <a:gd name="T15" fmla="*/ 86 h 195"/>
                <a:gd name="T16" fmla="*/ 370 w 1003"/>
                <a:gd name="T17" fmla="*/ 15 h 195"/>
                <a:gd name="T18" fmla="*/ 479 w 1003"/>
                <a:gd name="T19" fmla="*/ 15 h 195"/>
                <a:gd name="T20" fmla="*/ 666 w 1003"/>
                <a:gd name="T21" fmla="*/ 62 h 195"/>
                <a:gd name="T22" fmla="*/ 883 w 1003"/>
                <a:gd name="T23" fmla="*/ 116 h 195"/>
                <a:gd name="T24" fmla="*/ 975 w 1003"/>
                <a:gd name="T25" fmla="*/ 140 h 195"/>
                <a:gd name="T26" fmla="*/ 864 w 1003"/>
                <a:gd name="T27" fmla="*/ 95 h 195"/>
                <a:gd name="T28" fmla="*/ 764 w 1003"/>
                <a:gd name="T29" fmla="*/ 133 h 195"/>
                <a:gd name="T30" fmla="*/ 499 w 1003"/>
                <a:gd name="T31" fmla="*/ 178 h 195"/>
                <a:gd name="T32" fmla="*/ 359 w 1003"/>
                <a:gd name="T33" fmla="*/ 185 h 195"/>
                <a:gd name="T34" fmla="*/ 303 w 1003"/>
                <a:gd name="T35" fmla="*/ 139 h 195"/>
                <a:gd name="T36" fmla="*/ 262 w 1003"/>
                <a:gd name="T37" fmla="*/ 184 h 195"/>
                <a:gd name="T38" fmla="*/ 231 w 1003"/>
                <a:gd name="T39" fmla="*/ 177 h 195"/>
                <a:gd name="T40" fmla="*/ 367 w 1003"/>
                <a:gd name="T41" fmla="*/ 172 h 195"/>
                <a:gd name="T42" fmla="*/ 441 w 1003"/>
                <a:gd name="T43" fmla="*/ 127 h 195"/>
                <a:gd name="T44" fmla="*/ 374 w 1003"/>
                <a:gd name="T45" fmla="*/ 162 h 195"/>
                <a:gd name="T46" fmla="*/ 54 w 1003"/>
                <a:gd name="T47" fmla="*/ 162 h 195"/>
                <a:gd name="T48" fmla="*/ 505 w 1003"/>
                <a:gd name="T49" fmla="*/ 159 h 195"/>
                <a:gd name="T50" fmla="*/ 367 w 1003"/>
                <a:gd name="T51" fmla="*/ 138 h 195"/>
                <a:gd name="T52" fmla="*/ 218 w 1003"/>
                <a:gd name="T53" fmla="*/ 129 h 195"/>
                <a:gd name="T54" fmla="*/ 165 w 1003"/>
                <a:gd name="T55" fmla="*/ 146 h 195"/>
                <a:gd name="T56" fmla="*/ 185 w 1003"/>
                <a:gd name="T57" fmla="*/ 99 h 195"/>
                <a:gd name="T58" fmla="*/ 357 w 1003"/>
                <a:gd name="T59" fmla="*/ 122 h 195"/>
                <a:gd name="T60" fmla="*/ 334 w 1003"/>
                <a:gd name="T61" fmla="*/ 99 h 195"/>
                <a:gd name="T62" fmla="*/ 281 w 1003"/>
                <a:gd name="T63" fmla="*/ 132 h 195"/>
                <a:gd name="T64" fmla="*/ 424 w 1003"/>
                <a:gd name="T65" fmla="*/ 124 h 195"/>
                <a:gd name="T66" fmla="*/ 386 w 1003"/>
                <a:gd name="T67" fmla="*/ 131 h 195"/>
                <a:gd name="T68" fmla="*/ 392 w 1003"/>
                <a:gd name="T69" fmla="*/ 105 h 195"/>
                <a:gd name="T70" fmla="*/ 555 w 1003"/>
                <a:gd name="T71" fmla="*/ 127 h 195"/>
                <a:gd name="T72" fmla="*/ 493 w 1003"/>
                <a:gd name="T73" fmla="*/ 50 h 195"/>
                <a:gd name="T74" fmla="*/ 576 w 1003"/>
                <a:gd name="T75" fmla="*/ 120 h 195"/>
                <a:gd name="T76" fmla="*/ 101 w 1003"/>
                <a:gd name="T77" fmla="*/ 124 h 195"/>
                <a:gd name="T78" fmla="*/ 94 w 1003"/>
                <a:gd name="T79" fmla="*/ 39 h 195"/>
                <a:gd name="T80" fmla="*/ 69 w 1003"/>
                <a:gd name="T81" fmla="*/ 114 h 195"/>
                <a:gd name="T82" fmla="*/ 93 w 1003"/>
                <a:gd name="T83" fmla="*/ 49 h 195"/>
                <a:gd name="T84" fmla="*/ 296 w 1003"/>
                <a:gd name="T85" fmla="*/ 118 h 195"/>
                <a:gd name="T86" fmla="*/ 271 w 1003"/>
                <a:gd name="T87" fmla="*/ 79 h 195"/>
                <a:gd name="T88" fmla="*/ 271 w 1003"/>
                <a:gd name="T89" fmla="*/ 109 h 195"/>
                <a:gd name="T90" fmla="*/ 132 w 1003"/>
                <a:gd name="T91" fmla="*/ 92 h 195"/>
                <a:gd name="T92" fmla="*/ 179 w 1003"/>
                <a:gd name="T93" fmla="*/ 84 h 195"/>
                <a:gd name="T94" fmla="*/ 161 w 1003"/>
                <a:gd name="T95" fmla="*/ 54 h 195"/>
                <a:gd name="T96" fmla="*/ 617 w 1003"/>
                <a:gd name="T97" fmla="*/ 118 h 195"/>
                <a:gd name="T98" fmla="*/ 622 w 1003"/>
                <a:gd name="T99" fmla="*/ 91 h 195"/>
                <a:gd name="T100" fmla="*/ 368 w 1003"/>
                <a:gd name="T101" fmla="*/ 107 h 195"/>
                <a:gd name="T102" fmla="*/ 923 w 1003"/>
                <a:gd name="T103" fmla="*/ 51 h 195"/>
                <a:gd name="T104" fmla="*/ 474 w 1003"/>
                <a:gd name="T105" fmla="*/ 61 h 195"/>
                <a:gd name="T106" fmla="*/ 501 w 1003"/>
                <a:gd name="T107" fmla="*/ 105 h 195"/>
                <a:gd name="T108" fmla="*/ 786 w 1003"/>
                <a:gd name="T109" fmla="*/ 87 h 195"/>
                <a:gd name="T110" fmla="*/ 707 w 1003"/>
                <a:gd name="T111" fmla="*/ 69 h 195"/>
                <a:gd name="T112" fmla="*/ 108 w 1003"/>
                <a:gd name="T113" fmla="*/ 56 h 195"/>
                <a:gd name="T114" fmla="*/ 112 w 1003"/>
                <a:gd name="T115" fmla="*/ 54 h 195"/>
                <a:gd name="T116" fmla="*/ 258 w 1003"/>
                <a:gd name="T117" fmla="*/ 65 h 195"/>
                <a:gd name="T118" fmla="*/ 232 w 1003"/>
                <a:gd name="T119" fmla="*/ 57 h 195"/>
                <a:gd name="T120" fmla="*/ 303 w 1003"/>
                <a:gd name="T121" fmla="*/ 43 h 195"/>
                <a:gd name="T122" fmla="*/ 431 w 1003"/>
                <a:gd name="T123" fmla="*/ 57 h 195"/>
                <a:gd name="T124" fmla="*/ 397 w 1003"/>
                <a:gd name="T125" fmla="*/ 4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3" h="195">
                  <a:moveTo>
                    <a:pt x="207" y="195"/>
                  </a:moveTo>
                  <a:lnTo>
                    <a:pt x="207" y="195"/>
                  </a:lnTo>
                  <a:lnTo>
                    <a:pt x="198" y="195"/>
                  </a:lnTo>
                  <a:lnTo>
                    <a:pt x="190" y="192"/>
                  </a:lnTo>
                  <a:lnTo>
                    <a:pt x="183" y="189"/>
                  </a:lnTo>
                  <a:lnTo>
                    <a:pt x="177" y="187"/>
                  </a:lnTo>
                  <a:lnTo>
                    <a:pt x="173" y="183"/>
                  </a:lnTo>
                  <a:lnTo>
                    <a:pt x="169" y="178"/>
                  </a:lnTo>
                  <a:lnTo>
                    <a:pt x="166" y="172"/>
                  </a:lnTo>
                  <a:lnTo>
                    <a:pt x="166" y="172"/>
                  </a:lnTo>
                  <a:lnTo>
                    <a:pt x="164" y="163"/>
                  </a:lnTo>
                  <a:lnTo>
                    <a:pt x="164" y="163"/>
                  </a:lnTo>
                  <a:lnTo>
                    <a:pt x="154" y="159"/>
                  </a:lnTo>
                  <a:lnTo>
                    <a:pt x="147" y="154"/>
                  </a:lnTo>
                  <a:lnTo>
                    <a:pt x="140" y="146"/>
                  </a:lnTo>
                  <a:lnTo>
                    <a:pt x="135" y="138"/>
                  </a:lnTo>
                  <a:lnTo>
                    <a:pt x="135" y="138"/>
                  </a:lnTo>
                  <a:lnTo>
                    <a:pt x="120" y="139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87" y="140"/>
                  </a:lnTo>
                  <a:lnTo>
                    <a:pt x="79" y="142"/>
                  </a:lnTo>
                  <a:lnTo>
                    <a:pt x="74" y="144"/>
                  </a:lnTo>
                  <a:lnTo>
                    <a:pt x="71" y="147"/>
                  </a:lnTo>
                  <a:lnTo>
                    <a:pt x="71" y="147"/>
                  </a:lnTo>
                  <a:lnTo>
                    <a:pt x="69" y="150"/>
                  </a:lnTo>
                  <a:lnTo>
                    <a:pt x="69" y="154"/>
                  </a:lnTo>
                  <a:lnTo>
                    <a:pt x="71" y="163"/>
                  </a:lnTo>
                  <a:lnTo>
                    <a:pt x="71" y="163"/>
                  </a:lnTo>
                  <a:lnTo>
                    <a:pt x="72" y="168"/>
                  </a:lnTo>
                  <a:lnTo>
                    <a:pt x="74" y="172"/>
                  </a:lnTo>
                  <a:lnTo>
                    <a:pt x="72" y="177"/>
                  </a:lnTo>
                  <a:lnTo>
                    <a:pt x="69" y="180"/>
                  </a:lnTo>
                  <a:lnTo>
                    <a:pt x="69" y="180"/>
                  </a:lnTo>
                  <a:lnTo>
                    <a:pt x="67" y="181"/>
                  </a:lnTo>
                  <a:lnTo>
                    <a:pt x="64" y="183"/>
                  </a:lnTo>
                  <a:lnTo>
                    <a:pt x="57" y="181"/>
                  </a:lnTo>
                  <a:lnTo>
                    <a:pt x="50" y="178"/>
                  </a:lnTo>
                  <a:lnTo>
                    <a:pt x="42" y="174"/>
                  </a:lnTo>
                  <a:lnTo>
                    <a:pt x="42" y="174"/>
                  </a:lnTo>
                  <a:lnTo>
                    <a:pt x="33" y="168"/>
                  </a:lnTo>
                  <a:lnTo>
                    <a:pt x="26" y="161"/>
                  </a:lnTo>
                  <a:lnTo>
                    <a:pt x="20" y="154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18" y="140"/>
                  </a:lnTo>
                  <a:lnTo>
                    <a:pt x="18" y="133"/>
                  </a:lnTo>
                  <a:lnTo>
                    <a:pt x="18" y="133"/>
                  </a:lnTo>
                  <a:lnTo>
                    <a:pt x="11" y="131"/>
                  </a:lnTo>
                  <a:lnTo>
                    <a:pt x="5" y="125"/>
                  </a:lnTo>
                  <a:lnTo>
                    <a:pt x="5" y="125"/>
                  </a:lnTo>
                  <a:lnTo>
                    <a:pt x="3" y="118"/>
                  </a:lnTo>
                  <a:lnTo>
                    <a:pt x="0" y="112"/>
                  </a:lnTo>
                  <a:lnTo>
                    <a:pt x="0" y="103"/>
                  </a:lnTo>
                  <a:lnTo>
                    <a:pt x="0" y="95"/>
                  </a:lnTo>
                  <a:lnTo>
                    <a:pt x="3" y="77"/>
                  </a:lnTo>
                  <a:lnTo>
                    <a:pt x="9" y="60"/>
                  </a:lnTo>
                  <a:lnTo>
                    <a:pt x="16" y="42"/>
                  </a:lnTo>
                  <a:lnTo>
                    <a:pt x="24" y="28"/>
                  </a:lnTo>
                  <a:lnTo>
                    <a:pt x="34" y="1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34" y="45"/>
                  </a:lnTo>
                  <a:lnTo>
                    <a:pt x="27" y="60"/>
                  </a:lnTo>
                  <a:lnTo>
                    <a:pt x="22" y="73"/>
                  </a:lnTo>
                  <a:lnTo>
                    <a:pt x="18" y="86"/>
                  </a:lnTo>
                  <a:lnTo>
                    <a:pt x="16" y="98"/>
                  </a:lnTo>
                  <a:lnTo>
                    <a:pt x="16" y="107"/>
                  </a:lnTo>
                  <a:lnTo>
                    <a:pt x="18" y="112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2" y="117"/>
                  </a:lnTo>
                  <a:lnTo>
                    <a:pt x="22" y="117"/>
                  </a:lnTo>
                  <a:lnTo>
                    <a:pt x="26" y="109"/>
                  </a:lnTo>
                  <a:lnTo>
                    <a:pt x="31" y="101"/>
                  </a:lnTo>
                  <a:lnTo>
                    <a:pt x="42" y="82"/>
                  </a:lnTo>
                  <a:lnTo>
                    <a:pt x="42" y="82"/>
                  </a:lnTo>
                  <a:lnTo>
                    <a:pt x="56" y="62"/>
                  </a:lnTo>
                  <a:lnTo>
                    <a:pt x="61" y="53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8" y="36"/>
                  </a:lnTo>
                  <a:lnTo>
                    <a:pt x="72" y="32"/>
                  </a:lnTo>
                  <a:lnTo>
                    <a:pt x="76" y="30"/>
                  </a:lnTo>
                  <a:lnTo>
                    <a:pt x="80" y="26"/>
                  </a:lnTo>
                  <a:lnTo>
                    <a:pt x="84" y="24"/>
                  </a:lnTo>
                  <a:lnTo>
                    <a:pt x="90" y="23"/>
                  </a:lnTo>
                  <a:lnTo>
                    <a:pt x="95" y="23"/>
                  </a:lnTo>
                  <a:lnTo>
                    <a:pt x="101" y="23"/>
                  </a:lnTo>
                  <a:lnTo>
                    <a:pt x="101" y="23"/>
                  </a:lnTo>
                  <a:lnTo>
                    <a:pt x="108" y="24"/>
                  </a:lnTo>
                  <a:lnTo>
                    <a:pt x="114" y="28"/>
                  </a:lnTo>
                  <a:lnTo>
                    <a:pt x="121" y="32"/>
                  </a:lnTo>
                  <a:lnTo>
                    <a:pt x="127" y="36"/>
                  </a:lnTo>
                  <a:lnTo>
                    <a:pt x="127" y="36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60" y="38"/>
                  </a:lnTo>
                  <a:lnTo>
                    <a:pt x="160" y="38"/>
                  </a:lnTo>
                  <a:lnTo>
                    <a:pt x="169" y="38"/>
                  </a:lnTo>
                  <a:lnTo>
                    <a:pt x="177" y="39"/>
                  </a:lnTo>
                  <a:lnTo>
                    <a:pt x="185" y="42"/>
                  </a:lnTo>
                  <a:lnTo>
                    <a:pt x="192" y="46"/>
                  </a:lnTo>
                  <a:lnTo>
                    <a:pt x="198" y="51"/>
                  </a:lnTo>
                  <a:lnTo>
                    <a:pt x="202" y="57"/>
                  </a:lnTo>
                  <a:lnTo>
                    <a:pt x="206" y="62"/>
                  </a:lnTo>
                  <a:lnTo>
                    <a:pt x="207" y="68"/>
                  </a:lnTo>
                  <a:lnTo>
                    <a:pt x="207" y="68"/>
                  </a:lnTo>
                  <a:lnTo>
                    <a:pt x="209" y="73"/>
                  </a:lnTo>
                  <a:lnTo>
                    <a:pt x="207" y="77"/>
                  </a:lnTo>
                  <a:lnTo>
                    <a:pt x="206" y="82"/>
                  </a:lnTo>
                  <a:lnTo>
                    <a:pt x="205" y="86"/>
                  </a:lnTo>
                  <a:lnTo>
                    <a:pt x="205" y="86"/>
                  </a:lnTo>
                  <a:lnTo>
                    <a:pt x="209" y="87"/>
                  </a:lnTo>
                  <a:lnTo>
                    <a:pt x="214" y="90"/>
                  </a:lnTo>
                  <a:lnTo>
                    <a:pt x="214" y="90"/>
                  </a:lnTo>
                  <a:lnTo>
                    <a:pt x="221" y="84"/>
                  </a:lnTo>
                  <a:lnTo>
                    <a:pt x="228" y="80"/>
                  </a:lnTo>
                  <a:lnTo>
                    <a:pt x="228" y="80"/>
                  </a:lnTo>
                  <a:lnTo>
                    <a:pt x="220" y="79"/>
                  </a:lnTo>
                  <a:lnTo>
                    <a:pt x="215" y="77"/>
                  </a:lnTo>
                  <a:lnTo>
                    <a:pt x="202" y="0"/>
                  </a:lnTo>
                  <a:lnTo>
                    <a:pt x="366" y="16"/>
                  </a:lnTo>
                  <a:lnTo>
                    <a:pt x="367" y="16"/>
                  </a:lnTo>
                  <a:lnTo>
                    <a:pt x="367" y="16"/>
                  </a:lnTo>
                  <a:lnTo>
                    <a:pt x="370" y="15"/>
                  </a:lnTo>
                  <a:lnTo>
                    <a:pt x="374" y="15"/>
                  </a:lnTo>
                  <a:lnTo>
                    <a:pt x="378" y="16"/>
                  </a:lnTo>
                  <a:lnTo>
                    <a:pt x="381" y="19"/>
                  </a:lnTo>
                  <a:lnTo>
                    <a:pt x="430" y="23"/>
                  </a:lnTo>
                  <a:lnTo>
                    <a:pt x="430" y="23"/>
                  </a:lnTo>
                  <a:lnTo>
                    <a:pt x="439" y="16"/>
                  </a:lnTo>
                  <a:lnTo>
                    <a:pt x="449" y="11"/>
                  </a:lnTo>
                  <a:lnTo>
                    <a:pt x="458" y="6"/>
                  </a:lnTo>
                  <a:lnTo>
                    <a:pt x="465" y="5"/>
                  </a:lnTo>
                  <a:lnTo>
                    <a:pt x="465" y="5"/>
                  </a:lnTo>
                  <a:lnTo>
                    <a:pt x="472" y="6"/>
                  </a:lnTo>
                  <a:lnTo>
                    <a:pt x="475" y="11"/>
                  </a:lnTo>
                  <a:lnTo>
                    <a:pt x="475" y="11"/>
                  </a:lnTo>
                  <a:lnTo>
                    <a:pt x="479" y="15"/>
                  </a:lnTo>
                  <a:lnTo>
                    <a:pt x="480" y="19"/>
                  </a:lnTo>
                  <a:lnTo>
                    <a:pt x="480" y="24"/>
                  </a:lnTo>
                  <a:lnTo>
                    <a:pt x="480" y="28"/>
                  </a:lnTo>
                  <a:lnTo>
                    <a:pt x="493" y="30"/>
                  </a:lnTo>
                  <a:lnTo>
                    <a:pt x="493" y="30"/>
                  </a:lnTo>
                  <a:lnTo>
                    <a:pt x="587" y="62"/>
                  </a:lnTo>
                  <a:lnTo>
                    <a:pt x="626" y="75"/>
                  </a:lnTo>
                  <a:lnTo>
                    <a:pt x="640" y="79"/>
                  </a:lnTo>
                  <a:lnTo>
                    <a:pt x="647" y="80"/>
                  </a:lnTo>
                  <a:lnTo>
                    <a:pt x="647" y="80"/>
                  </a:lnTo>
                  <a:lnTo>
                    <a:pt x="670" y="82"/>
                  </a:lnTo>
                  <a:lnTo>
                    <a:pt x="670" y="82"/>
                  </a:lnTo>
                  <a:lnTo>
                    <a:pt x="667" y="71"/>
                  </a:lnTo>
                  <a:lnTo>
                    <a:pt x="666" y="62"/>
                  </a:lnTo>
                  <a:lnTo>
                    <a:pt x="667" y="54"/>
                  </a:lnTo>
                  <a:lnTo>
                    <a:pt x="674" y="27"/>
                  </a:lnTo>
                  <a:lnTo>
                    <a:pt x="682" y="53"/>
                  </a:lnTo>
                  <a:lnTo>
                    <a:pt x="682" y="53"/>
                  </a:lnTo>
                  <a:lnTo>
                    <a:pt x="692" y="79"/>
                  </a:lnTo>
                  <a:lnTo>
                    <a:pt x="680" y="17"/>
                  </a:lnTo>
                  <a:lnTo>
                    <a:pt x="747" y="12"/>
                  </a:lnTo>
                  <a:lnTo>
                    <a:pt x="779" y="17"/>
                  </a:lnTo>
                  <a:lnTo>
                    <a:pt x="849" y="71"/>
                  </a:lnTo>
                  <a:lnTo>
                    <a:pt x="827" y="87"/>
                  </a:lnTo>
                  <a:lnTo>
                    <a:pt x="857" y="80"/>
                  </a:lnTo>
                  <a:lnTo>
                    <a:pt x="858" y="53"/>
                  </a:lnTo>
                  <a:lnTo>
                    <a:pt x="873" y="51"/>
                  </a:lnTo>
                  <a:lnTo>
                    <a:pt x="883" y="116"/>
                  </a:lnTo>
                  <a:lnTo>
                    <a:pt x="883" y="116"/>
                  </a:lnTo>
                  <a:lnTo>
                    <a:pt x="891" y="117"/>
                  </a:lnTo>
                  <a:lnTo>
                    <a:pt x="891" y="117"/>
                  </a:lnTo>
                  <a:lnTo>
                    <a:pt x="905" y="117"/>
                  </a:lnTo>
                  <a:lnTo>
                    <a:pt x="905" y="117"/>
                  </a:lnTo>
                  <a:lnTo>
                    <a:pt x="921" y="116"/>
                  </a:lnTo>
                  <a:lnTo>
                    <a:pt x="939" y="112"/>
                  </a:lnTo>
                  <a:lnTo>
                    <a:pt x="873" y="0"/>
                  </a:lnTo>
                  <a:lnTo>
                    <a:pt x="968" y="61"/>
                  </a:lnTo>
                  <a:lnTo>
                    <a:pt x="980" y="118"/>
                  </a:lnTo>
                  <a:lnTo>
                    <a:pt x="973" y="120"/>
                  </a:lnTo>
                  <a:lnTo>
                    <a:pt x="973" y="120"/>
                  </a:lnTo>
                  <a:lnTo>
                    <a:pt x="965" y="122"/>
                  </a:lnTo>
                  <a:lnTo>
                    <a:pt x="975" y="140"/>
                  </a:lnTo>
                  <a:lnTo>
                    <a:pt x="1003" y="140"/>
                  </a:lnTo>
                  <a:lnTo>
                    <a:pt x="1003" y="157"/>
                  </a:lnTo>
                  <a:lnTo>
                    <a:pt x="966" y="157"/>
                  </a:lnTo>
                  <a:lnTo>
                    <a:pt x="949" y="127"/>
                  </a:lnTo>
                  <a:lnTo>
                    <a:pt x="949" y="127"/>
                  </a:lnTo>
                  <a:lnTo>
                    <a:pt x="927" y="131"/>
                  </a:lnTo>
                  <a:lnTo>
                    <a:pt x="905" y="133"/>
                  </a:lnTo>
                  <a:lnTo>
                    <a:pt x="905" y="133"/>
                  </a:lnTo>
                  <a:lnTo>
                    <a:pt x="890" y="133"/>
                  </a:lnTo>
                  <a:lnTo>
                    <a:pt x="890" y="133"/>
                  </a:lnTo>
                  <a:lnTo>
                    <a:pt x="878" y="132"/>
                  </a:lnTo>
                  <a:lnTo>
                    <a:pt x="872" y="129"/>
                  </a:lnTo>
                  <a:lnTo>
                    <a:pt x="868" y="127"/>
                  </a:lnTo>
                  <a:lnTo>
                    <a:pt x="864" y="95"/>
                  </a:lnTo>
                  <a:lnTo>
                    <a:pt x="822" y="106"/>
                  </a:lnTo>
                  <a:lnTo>
                    <a:pt x="822" y="106"/>
                  </a:lnTo>
                  <a:lnTo>
                    <a:pt x="824" y="110"/>
                  </a:lnTo>
                  <a:lnTo>
                    <a:pt x="822" y="114"/>
                  </a:lnTo>
                  <a:lnTo>
                    <a:pt x="822" y="114"/>
                  </a:lnTo>
                  <a:lnTo>
                    <a:pt x="820" y="117"/>
                  </a:lnTo>
                  <a:lnTo>
                    <a:pt x="813" y="118"/>
                  </a:lnTo>
                  <a:lnTo>
                    <a:pt x="813" y="118"/>
                  </a:lnTo>
                  <a:lnTo>
                    <a:pt x="813" y="118"/>
                  </a:lnTo>
                  <a:lnTo>
                    <a:pt x="813" y="118"/>
                  </a:lnTo>
                  <a:lnTo>
                    <a:pt x="801" y="120"/>
                  </a:lnTo>
                  <a:lnTo>
                    <a:pt x="798" y="142"/>
                  </a:lnTo>
                  <a:lnTo>
                    <a:pt x="772" y="127"/>
                  </a:lnTo>
                  <a:lnTo>
                    <a:pt x="764" y="133"/>
                  </a:lnTo>
                  <a:lnTo>
                    <a:pt x="714" y="136"/>
                  </a:lnTo>
                  <a:lnTo>
                    <a:pt x="714" y="136"/>
                  </a:lnTo>
                  <a:lnTo>
                    <a:pt x="710" y="138"/>
                  </a:lnTo>
                  <a:lnTo>
                    <a:pt x="706" y="136"/>
                  </a:lnTo>
                  <a:lnTo>
                    <a:pt x="706" y="136"/>
                  </a:lnTo>
                  <a:lnTo>
                    <a:pt x="610" y="142"/>
                  </a:lnTo>
                  <a:lnTo>
                    <a:pt x="610" y="142"/>
                  </a:lnTo>
                  <a:lnTo>
                    <a:pt x="602" y="144"/>
                  </a:lnTo>
                  <a:lnTo>
                    <a:pt x="602" y="144"/>
                  </a:lnTo>
                  <a:lnTo>
                    <a:pt x="585" y="151"/>
                  </a:lnTo>
                  <a:lnTo>
                    <a:pt x="564" y="159"/>
                  </a:lnTo>
                  <a:lnTo>
                    <a:pt x="535" y="169"/>
                  </a:lnTo>
                  <a:lnTo>
                    <a:pt x="499" y="178"/>
                  </a:lnTo>
                  <a:lnTo>
                    <a:pt x="499" y="178"/>
                  </a:lnTo>
                  <a:lnTo>
                    <a:pt x="476" y="183"/>
                  </a:lnTo>
                  <a:lnTo>
                    <a:pt x="468" y="183"/>
                  </a:lnTo>
                  <a:lnTo>
                    <a:pt x="463" y="181"/>
                  </a:lnTo>
                  <a:lnTo>
                    <a:pt x="463" y="181"/>
                  </a:lnTo>
                  <a:lnTo>
                    <a:pt x="439" y="185"/>
                  </a:lnTo>
                  <a:lnTo>
                    <a:pt x="420" y="188"/>
                  </a:lnTo>
                  <a:lnTo>
                    <a:pt x="420" y="188"/>
                  </a:lnTo>
                  <a:lnTo>
                    <a:pt x="403" y="192"/>
                  </a:lnTo>
                  <a:lnTo>
                    <a:pt x="386" y="193"/>
                  </a:lnTo>
                  <a:lnTo>
                    <a:pt x="379" y="193"/>
                  </a:lnTo>
                  <a:lnTo>
                    <a:pt x="372" y="192"/>
                  </a:lnTo>
                  <a:lnTo>
                    <a:pt x="366" y="189"/>
                  </a:lnTo>
                  <a:lnTo>
                    <a:pt x="359" y="185"/>
                  </a:lnTo>
                  <a:lnTo>
                    <a:pt x="359" y="185"/>
                  </a:lnTo>
                  <a:lnTo>
                    <a:pt x="355" y="183"/>
                  </a:lnTo>
                  <a:lnTo>
                    <a:pt x="353" y="180"/>
                  </a:lnTo>
                  <a:lnTo>
                    <a:pt x="351" y="176"/>
                  </a:lnTo>
                  <a:lnTo>
                    <a:pt x="351" y="172"/>
                  </a:lnTo>
                  <a:lnTo>
                    <a:pt x="351" y="172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49" y="165"/>
                  </a:lnTo>
                  <a:lnTo>
                    <a:pt x="347" y="163"/>
                  </a:lnTo>
                  <a:lnTo>
                    <a:pt x="347" y="163"/>
                  </a:lnTo>
                  <a:lnTo>
                    <a:pt x="340" y="158"/>
                  </a:lnTo>
                  <a:lnTo>
                    <a:pt x="330" y="151"/>
                  </a:lnTo>
                  <a:lnTo>
                    <a:pt x="318" y="146"/>
                  </a:lnTo>
                  <a:lnTo>
                    <a:pt x="303" y="139"/>
                  </a:lnTo>
                  <a:lnTo>
                    <a:pt x="303" y="139"/>
                  </a:lnTo>
                  <a:lnTo>
                    <a:pt x="300" y="138"/>
                  </a:lnTo>
                  <a:lnTo>
                    <a:pt x="300" y="138"/>
                  </a:lnTo>
                  <a:lnTo>
                    <a:pt x="288" y="147"/>
                  </a:lnTo>
                  <a:lnTo>
                    <a:pt x="280" y="151"/>
                  </a:lnTo>
                  <a:lnTo>
                    <a:pt x="270" y="155"/>
                  </a:lnTo>
                  <a:lnTo>
                    <a:pt x="270" y="155"/>
                  </a:lnTo>
                  <a:lnTo>
                    <a:pt x="271" y="161"/>
                  </a:lnTo>
                  <a:lnTo>
                    <a:pt x="271" y="165"/>
                  </a:lnTo>
                  <a:lnTo>
                    <a:pt x="271" y="170"/>
                  </a:lnTo>
                  <a:lnTo>
                    <a:pt x="270" y="174"/>
                  </a:lnTo>
                  <a:lnTo>
                    <a:pt x="270" y="174"/>
                  </a:lnTo>
                  <a:lnTo>
                    <a:pt x="266" y="180"/>
                  </a:lnTo>
                  <a:lnTo>
                    <a:pt x="262" y="184"/>
                  </a:lnTo>
                  <a:lnTo>
                    <a:pt x="256" y="187"/>
                  </a:lnTo>
                  <a:lnTo>
                    <a:pt x="251" y="189"/>
                  </a:lnTo>
                  <a:lnTo>
                    <a:pt x="243" y="192"/>
                  </a:lnTo>
                  <a:lnTo>
                    <a:pt x="232" y="193"/>
                  </a:lnTo>
                  <a:lnTo>
                    <a:pt x="209" y="195"/>
                  </a:lnTo>
                  <a:lnTo>
                    <a:pt x="207" y="195"/>
                  </a:lnTo>
                  <a:close/>
                  <a:moveTo>
                    <a:pt x="181" y="166"/>
                  </a:moveTo>
                  <a:lnTo>
                    <a:pt x="181" y="166"/>
                  </a:lnTo>
                  <a:lnTo>
                    <a:pt x="185" y="172"/>
                  </a:lnTo>
                  <a:lnTo>
                    <a:pt x="191" y="176"/>
                  </a:lnTo>
                  <a:lnTo>
                    <a:pt x="199" y="178"/>
                  </a:lnTo>
                  <a:lnTo>
                    <a:pt x="209" y="178"/>
                  </a:lnTo>
                  <a:lnTo>
                    <a:pt x="209" y="178"/>
                  </a:lnTo>
                  <a:lnTo>
                    <a:pt x="231" y="177"/>
                  </a:lnTo>
                  <a:lnTo>
                    <a:pt x="244" y="174"/>
                  </a:lnTo>
                  <a:lnTo>
                    <a:pt x="252" y="172"/>
                  </a:lnTo>
                  <a:lnTo>
                    <a:pt x="255" y="168"/>
                  </a:lnTo>
                  <a:lnTo>
                    <a:pt x="255" y="168"/>
                  </a:lnTo>
                  <a:lnTo>
                    <a:pt x="255" y="165"/>
                  </a:lnTo>
                  <a:lnTo>
                    <a:pt x="254" y="159"/>
                  </a:lnTo>
                  <a:lnTo>
                    <a:pt x="254" y="159"/>
                  </a:lnTo>
                  <a:lnTo>
                    <a:pt x="236" y="163"/>
                  </a:lnTo>
                  <a:lnTo>
                    <a:pt x="215" y="166"/>
                  </a:lnTo>
                  <a:lnTo>
                    <a:pt x="215" y="166"/>
                  </a:lnTo>
                  <a:lnTo>
                    <a:pt x="196" y="168"/>
                  </a:lnTo>
                  <a:lnTo>
                    <a:pt x="181" y="166"/>
                  </a:lnTo>
                  <a:lnTo>
                    <a:pt x="181" y="166"/>
                  </a:lnTo>
                  <a:close/>
                  <a:moveTo>
                    <a:pt x="367" y="172"/>
                  </a:moveTo>
                  <a:lnTo>
                    <a:pt x="367" y="172"/>
                  </a:lnTo>
                  <a:lnTo>
                    <a:pt x="372" y="174"/>
                  </a:lnTo>
                  <a:lnTo>
                    <a:pt x="377" y="176"/>
                  </a:lnTo>
                  <a:lnTo>
                    <a:pt x="389" y="177"/>
                  </a:lnTo>
                  <a:lnTo>
                    <a:pt x="401" y="176"/>
                  </a:lnTo>
                  <a:lnTo>
                    <a:pt x="418" y="173"/>
                  </a:lnTo>
                  <a:lnTo>
                    <a:pt x="418" y="173"/>
                  </a:lnTo>
                  <a:lnTo>
                    <a:pt x="438" y="169"/>
                  </a:lnTo>
                  <a:lnTo>
                    <a:pt x="463" y="165"/>
                  </a:lnTo>
                  <a:lnTo>
                    <a:pt x="463" y="165"/>
                  </a:lnTo>
                  <a:lnTo>
                    <a:pt x="474" y="157"/>
                  </a:lnTo>
                  <a:lnTo>
                    <a:pt x="494" y="146"/>
                  </a:lnTo>
                  <a:lnTo>
                    <a:pt x="442" y="129"/>
                  </a:lnTo>
                  <a:lnTo>
                    <a:pt x="441" y="127"/>
                  </a:lnTo>
                  <a:lnTo>
                    <a:pt x="441" y="127"/>
                  </a:lnTo>
                  <a:lnTo>
                    <a:pt x="439" y="131"/>
                  </a:lnTo>
                  <a:lnTo>
                    <a:pt x="439" y="131"/>
                  </a:lnTo>
                  <a:lnTo>
                    <a:pt x="438" y="136"/>
                  </a:lnTo>
                  <a:lnTo>
                    <a:pt x="434" y="139"/>
                  </a:lnTo>
                  <a:lnTo>
                    <a:pt x="430" y="143"/>
                  </a:lnTo>
                  <a:lnTo>
                    <a:pt x="424" y="144"/>
                  </a:lnTo>
                  <a:lnTo>
                    <a:pt x="419" y="147"/>
                  </a:lnTo>
                  <a:lnTo>
                    <a:pt x="411" y="147"/>
                  </a:lnTo>
                  <a:lnTo>
                    <a:pt x="393" y="148"/>
                  </a:lnTo>
                  <a:lnTo>
                    <a:pt x="393" y="148"/>
                  </a:lnTo>
                  <a:lnTo>
                    <a:pt x="390" y="147"/>
                  </a:lnTo>
                  <a:lnTo>
                    <a:pt x="390" y="147"/>
                  </a:lnTo>
                  <a:lnTo>
                    <a:pt x="374" y="162"/>
                  </a:lnTo>
                  <a:lnTo>
                    <a:pt x="370" y="168"/>
                  </a:lnTo>
                  <a:lnTo>
                    <a:pt x="367" y="172"/>
                  </a:lnTo>
                  <a:lnTo>
                    <a:pt x="367" y="172"/>
                  </a:lnTo>
                  <a:close/>
                  <a:moveTo>
                    <a:pt x="34" y="138"/>
                  </a:moveTo>
                  <a:lnTo>
                    <a:pt x="34" y="138"/>
                  </a:lnTo>
                  <a:lnTo>
                    <a:pt x="34" y="142"/>
                  </a:lnTo>
                  <a:lnTo>
                    <a:pt x="34" y="142"/>
                  </a:lnTo>
                  <a:lnTo>
                    <a:pt x="35" y="147"/>
                  </a:lnTo>
                  <a:lnTo>
                    <a:pt x="39" y="151"/>
                  </a:lnTo>
                  <a:lnTo>
                    <a:pt x="43" y="155"/>
                  </a:lnTo>
                  <a:lnTo>
                    <a:pt x="50" y="159"/>
                  </a:lnTo>
                  <a:lnTo>
                    <a:pt x="50" y="159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53" y="157"/>
                  </a:lnTo>
                  <a:lnTo>
                    <a:pt x="53" y="150"/>
                  </a:lnTo>
                  <a:lnTo>
                    <a:pt x="54" y="143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45" y="136"/>
                  </a:lnTo>
                  <a:lnTo>
                    <a:pt x="34" y="138"/>
                  </a:lnTo>
                  <a:lnTo>
                    <a:pt x="34" y="138"/>
                  </a:lnTo>
                  <a:close/>
                  <a:moveTo>
                    <a:pt x="506" y="158"/>
                  </a:moveTo>
                  <a:lnTo>
                    <a:pt x="506" y="158"/>
                  </a:lnTo>
                  <a:lnTo>
                    <a:pt x="505" y="159"/>
                  </a:lnTo>
                  <a:lnTo>
                    <a:pt x="505" y="159"/>
                  </a:lnTo>
                  <a:lnTo>
                    <a:pt x="535" y="151"/>
                  </a:lnTo>
                  <a:lnTo>
                    <a:pt x="560" y="143"/>
                  </a:lnTo>
                  <a:lnTo>
                    <a:pt x="534" y="144"/>
                  </a:lnTo>
                  <a:lnTo>
                    <a:pt x="534" y="144"/>
                  </a:lnTo>
                  <a:lnTo>
                    <a:pt x="506" y="158"/>
                  </a:lnTo>
                  <a:lnTo>
                    <a:pt x="506" y="158"/>
                  </a:lnTo>
                  <a:close/>
                  <a:moveTo>
                    <a:pt x="367" y="138"/>
                  </a:moveTo>
                  <a:lnTo>
                    <a:pt x="367" y="138"/>
                  </a:lnTo>
                  <a:lnTo>
                    <a:pt x="363" y="146"/>
                  </a:lnTo>
                  <a:lnTo>
                    <a:pt x="360" y="153"/>
                  </a:lnTo>
                  <a:lnTo>
                    <a:pt x="360" y="153"/>
                  </a:lnTo>
                  <a:lnTo>
                    <a:pt x="372" y="142"/>
                  </a:lnTo>
                  <a:lnTo>
                    <a:pt x="372" y="142"/>
                  </a:lnTo>
                  <a:lnTo>
                    <a:pt x="367" y="138"/>
                  </a:lnTo>
                  <a:lnTo>
                    <a:pt x="367" y="138"/>
                  </a:lnTo>
                  <a:close/>
                  <a:moveTo>
                    <a:pt x="181" y="150"/>
                  </a:moveTo>
                  <a:lnTo>
                    <a:pt x="181" y="150"/>
                  </a:lnTo>
                  <a:lnTo>
                    <a:pt x="195" y="151"/>
                  </a:lnTo>
                  <a:lnTo>
                    <a:pt x="214" y="150"/>
                  </a:lnTo>
                  <a:lnTo>
                    <a:pt x="214" y="150"/>
                  </a:lnTo>
                  <a:lnTo>
                    <a:pt x="231" y="147"/>
                  </a:lnTo>
                  <a:lnTo>
                    <a:pt x="246" y="144"/>
                  </a:lnTo>
                  <a:lnTo>
                    <a:pt x="246" y="144"/>
                  </a:lnTo>
                  <a:lnTo>
                    <a:pt x="235" y="131"/>
                  </a:lnTo>
                  <a:lnTo>
                    <a:pt x="235" y="131"/>
                  </a:lnTo>
                  <a:lnTo>
                    <a:pt x="231" y="127"/>
                  </a:lnTo>
                  <a:lnTo>
                    <a:pt x="231" y="127"/>
                  </a:lnTo>
                  <a:lnTo>
                    <a:pt x="218" y="129"/>
                  </a:lnTo>
                  <a:lnTo>
                    <a:pt x="209" y="133"/>
                  </a:lnTo>
                  <a:lnTo>
                    <a:pt x="209" y="133"/>
                  </a:lnTo>
                  <a:lnTo>
                    <a:pt x="199" y="138"/>
                  </a:lnTo>
                  <a:lnTo>
                    <a:pt x="194" y="138"/>
                  </a:lnTo>
                  <a:lnTo>
                    <a:pt x="188" y="136"/>
                  </a:lnTo>
                  <a:lnTo>
                    <a:pt x="188" y="136"/>
                  </a:lnTo>
                  <a:lnTo>
                    <a:pt x="185" y="142"/>
                  </a:lnTo>
                  <a:lnTo>
                    <a:pt x="181" y="150"/>
                  </a:lnTo>
                  <a:lnTo>
                    <a:pt x="181" y="150"/>
                  </a:lnTo>
                  <a:close/>
                  <a:moveTo>
                    <a:pt x="151" y="133"/>
                  </a:moveTo>
                  <a:lnTo>
                    <a:pt x="151" y="133"/>
                  </a:lnTo>
                  <a:lnTo>
                    <a:pt x="157" y="140"/>
                  </a:lnTo>
                  <a:lnTo>
                    <a:pt x="161" y="144"/>
                  </a:lnTo>
                  <a:lnTo>
                    <a:pt x="165" y="146"/>
                  </a:lnTo>
                  <a:lnTo>
                    <a:pt x="165" y="146"/>
                  </a:lnTo>
                  <a:lnTo>
                    <a:pt x="168" y="139"/>
                  </a:lnTo>
                  <a:lnTo>
                    <a:pt x="170" y="133"/>
                  </a:lnTo>
                  <a:lnTo>
                    <a:pt x="175" y="128"/>
                  </a:lnTo>
                  <a:lnTo>
                    <a:pt x="179" y="124"/>
                  </a:lnTo>
                  <a:lnTo>
                    <a:pt x="179" y="124"/>
                  </a:lnTo>
                  <a:lnTo>
                    <a:pt x="183" y="121"/>
                  </a:lnTo>
                  <a:lnTo>
                    <a:pt x="188" y="120"/>
                  </a:lnTo>
                  <a:lnTo>
                    <a:pt x="188" y="120"/>
                  </a:lnTo>
                  <a:lnTo>
                    <a:pt x="187" y="116"/>
                  </a:lnTo>
                  <a:lnTo>
                    <a:pt x="187" y="116"/>
                  </a:lnTo>
                  <a:lnTo>
                    <a:pt x="185" y="106"/>
                  </a:lnTo>
                  <a:lnTo>
                    <a:pt x="185" y="99"/>
                  </a:lnTo>
                  <a:lnTo>
                    <a:pt x="185" y="99"/>
                  </a:lnTo>
                  <a:lnTo>
                    <a:pt x="180" y="107"/>
                  </a:lnTo>
                  <a:lnTo>
                    <a:pt x="180" y="107"/>
                  </a:lnTo>
                  <a:lnTo>
                    <a:pt x="176" y="114"/>
                  </a:lnTo>
                  <a:lnTo>
                    <a:pt x="169" y="122"/>
                  </a:lnTo>
                  <a:lnTo>
                    <a:pt x="162" y="128"/>
                  </a:lnTo>
                  <a:lnTo>
                    <a:pt x="151" y="133"/>
                  </a:lnTo>
                  <a:lnTo>
                    <a:pt x="151" y="133"/>
                  </a:lnTo>
                  <a:close/>
                  <a:moveTo>
                    <a:pt x="312" y="125"/>
                  </a:moveTo>
                  <a:lnTo>
                    <a:pt x="312" y="125"/>
                  </a:lnTo>
                  <a:lnTo>
                    <a:pt x="332" y="133"/>
                  </a:lnTo>
                  <a:lnTo>
                    <a:pt x="347" y="143"/>
                  </a:lnTo>
                  <a:lnTo>
                    <a:pt x="347" y="143"/>
                  </a:lnTo>
                  <a:lnTo>
                    <a:pt x="351" y="133"/>
                  </a:lnTo>
                  <a:lnTo>
                    <a:pt x="357" y="122"/>
                  </a:lnTo>
                  <a:lnTo>
                    <a:pt x="357" y="122"/>
                  </a:lnTo>
                  <a:lnTo>
                    <a:pt x="353" y="114"/>
                  </a:lnTo>
                  <a:lnTo>
                    <a:pt x="351" y="105"/>
                  </a:lnTo>
                  <a:lnTo>
                    <a:pt x="351" y="105"/>
                  </a:lnTo>
                  <a:lnTo>
                    <a:pt x="348" y="86"/>
                  </a:lnTo>
                  <a:lnTo>
                    <a:pt x="348" y="68"/>
                  </a:lnTo>
                  <a:lnTo>
                    <a:pt x="348" y="68"/>
                  </a:lnTo>
                  <a:lnTo>
                    <a:pt x="327" y="71"/>
                  </a:lnTo>
                  <a:lnTo>
                    <a:pt x="327" y="71"/>
                  </a:lnTo>
                  <a:lnTo>
                    <a:pt x="333" y="82"/>
                  </a:lnTo>
                  <a:lnTo>
                    <a:pt x="333" y="82"/>
                  </a:lnTo>
                  <a:lnTo>
                    <a:pt x="334" y="87"/>
                  </a:lnTo>
                  <a:lnTo>
                    <a:pt x="336" y="91"/>
                  </a:lnTo>
                  <a:lnTo>
                    <a:pt x="334" y="99"/>
                  </a:lnTo>
                  <a:lnTo>
                    <a:pt x="332" y="105"/>
                  </a:lnTo>
                  <a:lnTo>
                    <a:pt x="329" y="107"/>
                  </a:lnTo>
                  <a:lnTo>
                    <a:pt x="329" y="107"/>
                  </a:lnTo>
                  <a:lnTo>
                    <a:pt x="322" y="114"/>
                  </a:lnTo>
                  <a:lnTo>
                    <a:pt x="315" y="121"/>
                  </a:lnTo>
                  <a:lnTo>
                    <a:pt x="315" y="121"/>
                  </a:lnTo>
                  <a:lnTo>
                    <a:pt x="312" y="125"/>
                  </a:lnTo>
                  <a:lnTo>
                    <a:pt x="312" y="125"/>
                  </a:lnTo>
                  <a:close/>
                  <a:moveTo>
                    <a:pt x="252" y="125"/>
                  </a:moveTo>
                  <a:lnTo>
                    <a:pt x="252" y="125"/>
                  </a:lnTo>
                  <a:lnTo>
                    <a:pt x="262" y="140"/>
                  </a:lnTo>
                  <a:lnTo>
                    <a:pt x="262" y="140"/>
                  </a:lnTo>
                  <a:lnTo>
                    <a:pt x="273" y="136"/>
                  </a:lnTo>
                  <a:lnTo>
                    <a:pt x="281" y="132"/>
                  </a:lnTo>
                  <a:lnTo>
                    <a:pt x="281" y="132"/>
                  </a:lnTo>
                  <a:lnTo>
                    <a:pt x="265" y="128"/>
                  </a:lnTo>
                  <a:lnTo>
                    <a:pt x="252" y="125"/>
                  </a:lnTo>
                  <a:lnTo>
                    <a:pt x="252" y="125"/>
                  </a:lnTo>
                  <a:close/>
                  <a:moveTo>
                    <a:pt x="424" y="124"/>
                  </a:moveTo>
                  <a:lnTo>
                    <a:pt x="424" y="124"/>
                  </a:lnTo>
                  <a:lnTo>
                    <a:pt x="413" y="131"/>
                  </a:lnTo>
                  <a:lnTo>
                    <a:pt x="413" y="131"/>
                  </a:lnTo>
                  <a:lnTo>
                    <a:pt x="419" y="129"/>
                  </a:lnTo>
                  <a:lnTo>
                    <a:pt x="423" y="128"/>
                  </a:lnTo>
                  <a:lnTo>
                    <a:pt x="424" y="125"/>
                  </a:lnTo>
                  <a:lnTo>
                    <a:pt x="424" y="125"/>
                  </a:lnTo>
                  <a:lnTo>
                    <a:pt x="424" y="124"/>
                  </a:lnTo>
                  <a:lnTo>
                    <a:pt x="424" y="124"/>
                  </a:lnTo>
                  <a:close/>
                  <a:moveTo>
                    <a:pt x="454" y="116"/>
                  </a:moveTo>
                  <a:lnTo>
                    <a:pt x="498" y="131"/>
                  </a:lnTo>
                  <a:lnTo>
                    <a:pt x="499" y="129"/>
                  </a:lnTo>
                  <a:lnTo>
                    <a:pt x="499" y="129"/>
                  </a:lnTo>
                  <a:lnTo>
                    <a:pt x="501" y="122"/>
                  </a:lnTo>
                  <a:lnTo>
                    <a:pt x="501" y="122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49" y="102"/>
                  </a:lnTo>
                  <a:lnTo>
                    <a:pt x="454" y="116"/>
                  </a:lnTo>
                  <a:close/>
                  <a:moveTo>
                    <a:pt x="377" y="124"/>
                  </a:moveTo>
                  <a:lnTo>
                    <a:pt x="377" y="124"/>
                  </a:lnTo>
                  <a:lnTo>
                    <a:pt x="382" y="128"/>
                  </a:lnTo>
                  <a:lnTo>
                    <a:pt x="386" y="131"/>
                  </a:lnTo>
                  <a:lnTo>
                    <a:pt x="386" y="131"/>
                  </a:lnTo>
                  <a:lnTo>
                    <a:pt x="407" y="116"/>
                  </a:lnTo>
                  <a:lnTo>
                    <a:pt x="424" y="105"/>
                  </a:lnTo>
                  <a:lnTo>
                    <a:pt x="431" y="101"/>
                  </a:lnTo>
                  <a:lnTo>
                    <a:pt x="413" y="58"/>
                  </a:lnTo>
                  <a:lnTo>
                    <a:pt x="413" y="58"/>
                  </a:lnTo>
                  <a:lnTo>
                    <a:pt x="401" y="60"/>
                  </a:lnTo>
                  <a:lnTo>
                    <a:pt x="401" y="60"/>
                  </a:lnTo>
                  <a:lnTo>
                    <a:pt x="401" y="68"/>
                  </a:lnTo>
                  <a:lnTo>
                    <a:pt x="401" y="76"/>
                  </a:lnTo>
                  <a:lnTo>
                    <a:pt x="400" y="84"/>
                  </a:lnTo>
                  <a:lnTo>
                    <a:pt x="398" y="92"/>
                  </a:lnTo>
                  <a:lnTo>
                    <a:pt x="398" y="92"/>
                  </a:lnTo>
                  <a:lnTo>
                    <a:pt x="392" y="105"/>
                  </a:lnTo>
                  <a:lnTo>
                    <a:pt x="383" y="117"/>
                  </a:lnTo>
                  <a:lnTo>
                    <a:pt x="383" y="117"/>
                  </a:lnTo>
                  <a:lnTo>
                    <a:pt x="377" y="124"/>
                  </a:lnTo>
                  <a:lnTo>
                    <a:pt x="377" y="124"/>
                  </a:lnTo>
                  <a:close/>
                  <a:moveTo>
                    <a:pt x="517" y="128"/>
                  </a:moveTo>
                  <a:lnTo>
                    <a:pt x="516" y="129"/>
                  </a:lnTo>
                  <a:lnTo>
                    <a:pt x="519" y="129"/>
                  </a:lnTo>
                  <a:lnTo>
                    <a:pt x="519" y="129"/>
                  </a:lnTo>
                  <a:lnTo>
                    <a:pt x="517" y="128"/>
                  </a:lnTo>
                  <a:lnTo>
                    <a:pt x="517" y="128"/>
                  </a:lnTo>
                  <a:close/>
                  <a:moveTo>
                    <a:pt x="517" y="112"/>
                  </a:moveTo>
                  <a:lnTo>
                    <a:pt x="517" y="112"/>
                  </a:lnTo>
                  <a:lnTo>
                    <a:pt x="547" y="124"/>
                  </a:lnTo>
                  <a:lnTo>
                    <a:pt x="555" y="127"/>
                  </a:lnTo>
                  <a:lnTo>
                    <a:pt x="560" y="127"/>
                  </a:lnTo>
                  <a:lnTo>
                    <a:pt x="560" y="127"/>
                  </a:lnTo>
                  <a:lnTo>
                    <a:pt x="553" y="113"/>
                  </a:lnTo>
                  <a:lnTo>
                    <a:pt x="544" y="95"/>
                  </a:lnTo>
                  <a:lnTo>
                    <a:pt x="544" y="95"/>
                  </a:lnTo>
                  <a:lnTo>
                    <a:pt x="538" y="76"/>
                  </a:lnTo>
                  <a:lnTo>
                    <a:pt x="535" y="68"/>
                  </a:lnTo>
                  <a:lnTo>
                    <a:pt x="536" y="62"/>
                  </a:lnTo>
                  <a:lnTo>
                    <a:pt x="536" y="62"/>
                  </a:lnTo>
                  <a:lnTo>
                    <a:pt x="489" y="46"/>
                  </a:lnTo>
                  <a:lnTo>
                    <a:pt x="483" y="46"/>
                  </a:lnTo>
                  <a:lnTo>
                    <a:pt x="483" y="46"/>
                  </a:lnTo>
                  <a:lnTo>
                    <a:pt x="489" y="47"/>
                  </a:lnTo>
                  <a:lnTo>
                    <a:pt x="493" y="50"/>
                  </a:lnTo>
                  <a:lnTo>
                    <a:pt x="498" y="54"/>
                  </a:lnTo>
                  <a:lnTo>
                    <a:pt x="502" y="58"/>
                  </a:lnTo>
                  <a:lnTo>
                    <a:pt x="502" y="58"/>
                  </a:lnTo>
                  <a:lnTo>
                    <a:pt x="509" y="69"/>
                  </a:lnTo>
                  <a:lnTo>
                    <a:pt x="513" y="82"/>
                  </a:lnTo>
                  <a:lnTo>
                    <a:pt x="517" y="97"/>
                  </a:lnTo>
                  <a:lnTo>
                    <a:pt x="517" y="112"/>
                  </a:lnTo>
                  <a:lnTo>
                    <a:pt x="517" y="112"/>
                  </a:lnTo>
                  <a:close/>
                  <a:moveTo>
                    <a:pt x="554" y="73"/>
                  </a:moveTo>
                  <a:lnTo>
                    <a:pt x="554" y="73"/>
                  </a:lnTo>
                  <a:lnTo>
                    <a:pt x="560" y="90"/>
                  </a:lnTo>
                  <a:lnTo>
                    <a:pt x="560" y="90"/>
                  </a:lnTo>
                  <a:lnTo>
                    <a:pt x="570" y="113"/>
                  </a:lnTo>
                  <a:lnTo>
                    <a:pt x="576" y="120"/>
                  </a:lnTo>
                  <a:lnTo>
                    <a:pt x="580" y="127"/>
                  </a:lnTo>
                  <a:lnTo>
                    <a:pt x="602" y="125"/>
                  </a:lnTo>
                  <a:lnTo>
                    <a:pt x="602" y="125"/>
                  </a:lnTo>
                  <a:lnTo>
                    <a:pt x="575" y="95"/>
                  </a:lnTo>
                  <a:lnTo>
                    <a:pt x="564" y="83"/>
                  </a:lnTo>
                  <a:lnTo>
                    <a:pt x="554" y="73"/>
                  </a:lnTo>
                  <a:lnTo>
                    <a:pt x="554" y="73"/>
                  </a:lnTo>
                  <a:close/>
                  <a:moveTo>
                    <a:pt x="121" y="106"/>
                  </a:moveTo>
                  <a:lnTo>
                    <a:pt x="121" y="106"/>
                  </a:lnTo>
                  <a:lnTo>
                    <a:pt x="109" y="116"/>
                  </a:lnTo>
                  <a:lnTo>
                    <a:pt x="91" y="124"/>
                  </a:lnTo>
                  <a:lnTo>
                    <a:pt x="91" y="124"/>
                  </a:lnTo>
                  <a:lnTo>
                    <a:pt x="101" y="124"/>
                  </a:lnTo>
                  <a:lnTo>
                    <a:pt x="101" y="124"/>
                  </a:lnTo>
                  <a:lnTo>
                    <a:pt x="116" y="124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1" y="106"/>
                  </a:lnTo>
                  <a:lnTo>
                    <a:pt x="121" y="106"/>
                  </a:lnTo>
                  <a:close/>
                  <a:moveTo>
                    <a:pt x="692" y="120"/>
                  </a:moveTo>
                  <a:lnTo>
                    <a:pt x="692" y="120"/>
                  </a:lnTo>
                  <a:lnTo>
                    <a:pt x="661" y="121"/>
                  </a:lnTo>
                  <a:lnTo>
                    <a:pt x="661" y="121"/>
                  </a:lnTo>
                  <a:lnTo>
                    <a:pt x="648" y="122"/>
                  </a:lnTo>
                  <a:lnTo>
                    <a:pt x="692" y="121"/>
                  </a:lnTo>
                  <a:lnTo>
                    <a:pt x="692" y="120"/>
                  </a:lnTo>
                  <a:close/>
                  <a:moveTo>
                    <a:pt x="94" y="39"/>
                  </a:moveTo>
                  <a:lnTo>
                    <a:pt x="94" y="39"/>
                  </a:lnTo>
                  <a:lnTo>
                    <a:pt x="90" y="39"/>
                  </a:lnTo>
                  <a:lnTo>
                    <a:pt x="86" y="42"/>
                  </a:lnTo>
                  <a:lnTo>
                    <a:pt x="83" y="45"/>
                  </a:lnTo>
                  <a:lnTo>
                    <a:pt x="80" y="49"/>
                  </a:lnTo>
                  <a:lnTo>
                    <a:pt x="80" y="49"/>
                  </a:lnTo>
                  <a:lnTo>
                    <a:pt x="76" y="60"/>
                  </a:lnTo>
                  <a:lnTo>
                    <a:pt x="69" y="71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46" y="106"/>
                  </a:lnTo>
                  <a:lnTo>
                    <a:pt x="38" y="121"/>
                  </a:lnTo>
                  <a:lnTo>
                    <a:pt x="38" y="121"/>
                  </a:lnTo>
                  <a:lnTo>
                    <a:pt x="52" y="120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83" y="110"/>
                  </a:lnTo>
                  <a:lnTo>
                    <a:pt x="94" y="105"/>
                  </a:lnTo>
                  <a:lnTo>
                    <a:pt x="105" y="98"/>
                  </a:lnTo>
                  <a:lnTo>
                    <a:pt x="113" y="91"/>
                  </a:lnTo>
                  <a:lnTo>
                    <a:pt x="113" y="91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98" y="73"/>
                  </a:lnTo>
                  <a:lnTo>
                    <a:pt x="94" y="64"/>
                  </a:lnTo>
                  <a:lnTo>
                    <a:pt x="91" y="56"/>
                  </a:lnTo>
                  <a:lnTo>
                    <a:pt x="93" y="51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97" y="43"/>
                  </a:lnTo>
                  <a:lnTo>
                    <a:pt x="102" y="41"/>
                  </a:lnTo>
                  <a:lnTo>
                    <a:pt x="102" y="41"/>
                  </a:lnTo>
                  <a:lnTo>
                    <a:pt x="98" y="39"/>
                  </a:lnTo>
                  <a:lnTo>
                    <a:pt x="98" y="39"/>
                  </a:lnTo>
                  <a:lnTo>
                    <a:pt x="94" y="39"/>
                  </a:lnTo>
                  <a:lnTo>
                    <a:pt x="94" y="39"/>
                  </a:lnTo>
                  <a:close/>
                  <a:moveTo>
                    <a:pt x="244" y="109"/>
                  </a:moveTo>
                  <a:lnTo>
                    <a:pt x="244" y="109"/>
                  </a:lnTo>
                  <a:lnTo>
                    <a:pt x="255" y="109"/>
                  </a:lnTo>
                  <a:lnTo>
                    <a:pt x="267" y="112"/>
                  </a:lnTo>
                  <a:lnTo>
                    <a:pt x="281" y="114"/>
                  </a:lnTo>
                  <a:lnTo>
                    <a:pt x="296" y="118"/>
                  </a:lnTo>
                  <a:lnTo>
                    <a:pt x="296" y="118"/>
                  </a:lnTo>
                  <a:lnTo>
                    <a:pt x="303" y="112"/>
                  </a:lnTo>
                  <a:lnTo>
                    <a:pt x="303" y="112"/>
                  </a:lnTo>
                  <a:lnTo>
                    <a:pt x="310" y="102"/>
                  </a:lnTo>
                  <a:lnTo>
                    <a:pt x="318" y="95"/>
                  </a:lnTo>
                  <a:lnTo>
                    <a:pt x="318" y="95"/>
                  </a:lnTo>
                  <a:lnTo>
                    <a:pt x="319" y="91"/>
                  </a:lnTo>
                  <a:lnTo>
                    <a:pt x="318" y="87"/>
                  </a:lnTo>
                  <a:lnTo>
                    <a:pt x="318" y="87"/>
                  </a:lnTo>
                  <a:lnTo>
                    <a:pt x="314" y="80"/>
                  </a:lnTo>
                  <a:lnTo>
                    <a:pt x="310" y="73"/>
                  </a:lnTo>
                  <a:lnTo>
                    <a:pt x="310" y="73"/>
                  </a:lnTo>
                  <a:lnTo>
                    <a:pt x="273" y="79"/>
                  </a:lnTo>
                  <a:lnTo>
                    <a:pt x="273" y="79"/>
                  </a:lnTo>
                  <a:lnTo>
                    <a:pt x="271" y="79"/>
                  </a:lnTo>
                  <a:lnTo>
                    <a:pt x="271" y="79"/>
                  </a:lnTo>
                  <a:lnTo>
                    <a:pt x="274" y="80"/>
                  </a:lnTo>
                  <a:lnTo>
                    <a:pt x="274" y="80"/>
                  </a:lnTo>
                  <a:lnTo>
                    <a:pt x="284" y="84"/>
                  </a:lnTo>
                  <a:lnTo>
                    <a:pt x="292" y="90"/>
                  </a:lnTo>
                  <a:lnTo>
                    <a:pt x="295" y="92"/>
                  </a:lnTo>
                  <a:lnTo>
                    <a:pt x="297" y="95"/>
                  </a:lnTo>
                  <a:lnTo>
                    <a:pt x="297" y="99"/>
                  </a:lnTo>
                  <a:lnTo>
                    <a:pt x="297" y="103"/>
                  </a:lnTo>
                  <a:lnTo>
                    <a:pt x="297" y="103"/>
                  </a:lnTo>
                  <a:lnTo>
                    <a:pt x="293" y="107"/>
                  </a:lnTo>
                  <a:lnTo>
                    <a:pt x="288" y="110"/>
                  </a:lnTo>
                  <a:lnTo>
                    <a:pt x="281" y="110"/>
                  </a:lnTo>
                  <a:lnTo>
                    <a:pt x="271" y="109"/>
                  </a:lnTo>
                  <a:lnTo>
                    <a:pt x="271" y="109"/>
                  </a:lnTo>
                  <a:lnTo>
                    <a:pt x="263" y="106"/>
                  </a:lnTo>
                  <a:lnTo>
                    <a:pt x="256" y="102"/>
                  </a:lnTo>
                  <a:lnTo>
                    <a:pt x="250" y="98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35" y="95"/>
                  </a:lnTo>
                  <a:lnTo>
                    <a:pt x="228" y="99"/>
                  </a:lnTo>
                  <a:lnTo>
                    <a:pt x="228" y="99"/>
                  </a:lnTo>
                  <a:lnTo>
                    <a:pt x="237" y="109"/>
                  </a:lnTo>
                  <a:lnTo>
                    <a:pt x="237" y="109"/>
                  </a:lnTo>
                  <a:lnTo>
                    <a:pt x="244" y="109"/>
                  </a:lnTo>
                  <a:lnTo>
                    <a:pt x="244" y="109"/>
                  </a:lnTo>
                  <a:close/>
                  <a:moveTo>
                    <a:pt x="132" y="92"/>
                  </a:moveTo>
                  <a:lnTo>
                    <a:pt x="132" y="92"/>
                  </a:lnTo>
                  <a:lnTo>
                    <a:pt x="139" y="105"/>
                  </a:lnTo>
                  <a:lnTo>
                    <a:pt x="143" y="117"/>
                  </a:lnTo>
                  <a:lnTo>
                    <a:pt x="143" y="117"/>
                  </a:lnTo>
                  <a:lnTo>
                    <a:pt x="145" y="118"/>
                  </a:lnTo>
                  <a:lnTo>
                    <a:pt x="145" y="118"/>
                  </a:lnTo>
                  <a:lnTo>
                    <a:pt x="153" y="114"/>
                  </a:lnTo>
                  <a:lnTo>
                    <a:pt x="158" y="110"/>
                  </a:lnTo>
                  <a:lnTo>
                    <a:pt x="162" y="105"/>
                  </a:lnTo>
                  <a:lnTo>
                    <a:pt x="166" y="99"/>
                  </a:lnTo>
                  <a:lnTo>
                    <a:pt x="166" y="99"/>
                  </a:lnTo>
                  <a:lnTo>
                    <a:pt x="169" y="94"/>
                  </a:lnTo>
                  <a:lnTo>
                    <a:pt x="173" y="88"/>
                  </a:lnTo>
                  <a:lnTo>
                    <a:pt x="179" y="84"/>
                  </a:lnTo>
                  <a:lnTo>
                    <a:pt x="185" y="80"/>
                  </a:lnTo>
                  <a:lnTo>
                    <a:pt x="185" y="80"/>
                  </a:lnTo>
                  <a:lnTo>
                    <a:pt x="190" y="79"/>
                  </a:lnTo>
                  <a:lnTo>
                    <a:pt x="191" y="76"/>
                  </a:lnTo>
                  <a:lnTo>
                    <a:pt x="192" y="73"/>
                  </a:lnTo>
                  <a:lnTo>
                    <a:pt x="192" y="72"/>
                  </a:lnTo>
                  <a:lnTo>
                    <a:pt x="192" y="72"/>
                  </a:lnTo>
                  <a:lnTo>
                    <a:pt x="188" y="65"/>
                  </a:lnTo>
                  <a:lnTo>
                    <a:pt x="183" y="60"/>
                  </a:lnTo>
                  <a:lnTo>
                    <a:pt x="179" y="57"/>
                  </a:lnTo>
                  <a:lnTo>
                    <a:pt x="173" y="54"/>
                  </a:lnTo>
                  <a:lnTo>
                    <a:pt x="168" y="54"/>
                  </a:lnTo>
                  <a:lnTo>
                    <a:pt x="161" y="54"/>
                  </a:lnTo>
                  <a:lnTo>
                    <a:pt x="161" y="54"/>
                  </a:lnTo>
                  <a:lnTo>
                    <a:pt x="138" y="54"/>
                  </a:lnTo>
                  <a:lnTo>
                    <a:pt x="138" y="54"/>
                  </a:lnTo>
                  <a:lnTo>
                    <a:pt x="139" y="60"/>
                  </a:lnTo>
                  <a:lnTo>
                    <a:pt x="140" y="67"/>
                  </a:lnTo>
                  <a:lnTo>
                    <a:pt x="140" y="67"/>
                  </a:lnTo>
                  <a:lnTo>
                    <a:pt x="140" y="72"/>
                  </a:lnTo>
                  <a:lnTo>
                    <a:pt x="139" y="79"/>
                  </a:lnTo>
                  <a:lnTo>
                    <a:pt x="136" y="86"/>
                  </a:lnTo>
                  <a:lnTo>
                    <a:pt x="132" y="92"/>
                  </a:lnTo>
                  <a:lnTo>
                    <a:pt x="132" y="92"/>
                  </a:lnTo>
                  <a:close/>
                  <a:moveTo>
                    <a:pt x="581" y="77"/>
                  </a:moveTo>
                  <a:lnTo>
                    <a:pt x="581" y="77"/>
                  </a:lnTo>
                  <a:lnTo>
                    <a:pt x="598" y="95"/>
                  </a:lnTo>
                  <a:lnTo>
                    <a:pt x="617" y="118"/>
                  </a:lnTo>
                  <a:lnTo>
                    <a:pt x="617" y="118"/>
                  </a:lnTo>
                  <a:lnTo>
                    <a:pt x="626" y="113"/>
                  </a:lnTo>
                  <a:lnTo>
                    <a:pt x="636" y="109"/>
                  </a:lnTo>
                  <a:lnTo>
                    <a:pt x="647" y="106"/>
                  </a:lnTo>
                  <a:lnTo>
                    <a:pt x="661" y="105"/>
                  </a:lnTo>
                  <a:lnTo>
                    <a:pt x="661" y="105"/>
                  </a:lnTo>
                  <a:lnTo>
                    <a:pt x="684" y="103"/>
                  </a:lnTo>
                  <a:lnTo>
                    <a:pt x="684" y="103"/>
                  </a:lnTo>
                  <a:lnTo>
                    <a:pt x="682" y="98"/>
                  </a:lnTo>
                  <a:lnTo>
                    <a:pt x="682" y="98"/>
                  </a:lnTo>
                  <a:lnTo>
                    <a:pt x="647" y="97"/>
                  </a:lnTo>
                  <a:lnTo>
                    <a:pt x="647" y="97"/>
                  </a:lnTo>
                  <a:lnTo>
                    <a:pt x="637" y="95"/>
                  </a:lnTo>
                  <a:lnTo>
                    <a:pt x="622" y="91"/>
                  </a:lnTo>
                  <a:lnTo>
                    <a:pt x="581" y="77"/>
                  </a:lnTo>
                  <a:lnTo>
                    <a:pt x="581" y="77"/>
                  </a:lnTo>
                  <a:close/>
                  <a:moveTo>
                    <a:pt x="217" y="112"/>
                  </a:moveTo>
                  <a:lnTo>
                    <a:pt x="217" y="112"/>
                  </a:lnTo>
                  <a:lnTo>
                    <a:pt x="215" y="113"/>
                  </a:lnTo>
                  <a:lnTo>
                    <a:pt x="215" y="113"/>
                  </a:lnTo>
                  <a:lnTo>
                    <a:pt x="217" y="113"/>
                  </a:lnTo>
                  <a:lnTo>
                    <a:pt x="217" y="112"/>
                  </a:lnTo>
                  <a:close/>
                  <a:moveTo>
                    <a:pt x="364" y="65"/>
                  </a:moveTo>
                  <a:lnTo>
                    <a:pt x="364" y="65"/>
                  </a:lnTo>
                  <a:lnTo>
                    <a:pt x="364" y="76"/>
                  </a:lnTo>
                  <a:lnTo>
                    <a:pt x="364" y="87"/>
                  </a:lnTo>
                  <a:lnTo>
                    <a:pt x="366" y="97"/>
                  </a:lnTo>
                  <a:lnTo>
                    <a:pt x="368" y="107"/>
                  </a:lnTo>
                  <a:lnTo>
                    <a:pt x="368" y="109"/>
                  </a:lnTo>
                  <a:lnTo>
                    <a:pt x="368" y="109"/>
                  </a:lnTo>
                  <a:lnTo>
                    <a:pt x="371" y="106"/>
                  </a:lnTo>
                  <a:lnTo>
                    <a:pt x="371" y="106"/>
                  </a:lnTo>
                  <a:lnTo>
                    <a:pt x="378" y="97"/>
                  </a:lnTo>
                  <a:lnTo>
                    <a:pt x="382" y="87"/>
                  </a:lnTo>
                  <a:lnTo>
                    <a:pt x="382" y="87"/>
                  </a:lnTo>
                  <a:lnTo>
                    <a:pt x="385" y="80"/>
                  </a:lnTo>
                  <a:lnTo>
                    <a:pt x="385" y="75"/>
                  </a:lnTo>
                  <a:lnTo>
                    <a:pt x="385" y="62"/>
                  </a:lnTo>
                  <a:lnTo>
                    <a:pt x="385" y="62"/>
                  </a:lnTo>
                  <a:lnTo>
                    <a:pt x="364" y="65"/>
                  </a:lnTo>
                  <a:lnTo>
                    <a:pt x="364" y="65"/>
                  </a:lnTo>
                  <a:close/>
                  <a:moveTo>
                    <a:pt x="923" y="51"/>
                  </a:moveTo>
                  <a:lnTo>
                    <a:pt x="957" y="107"/>
                  </a:lnTo>
                  <a:lnTo>
                    <a:pt x="957" y="107"/>
                  </a:lnTo>
                  <a:lnTo>
                    <a:pt x="961" y="106"/>
                  </a:lnTo>
                  <a:lnTo>
                    <a:pt x="953" y="71"/>
                  </a:lnTo>
                  <a:lnTo>
                    <a:pt x="923" y="51"/>
                  </a:lnTo>
                  <a:close/>
                  <a:moveTo>
                    <a:pt x="202" y="102"/>
                  </a:moveTo>
                  <a:lnTo>
                    <a:pt x="202" y="102"/>
                  </a:lnTo>
                  <a:lnTo>
                    <a:pt x="202" y="105"/>
                  </a:lnTo>
                  <a:lnTo>
                    <a:pt x="202" y="105"/>
                  </a:lnTo>
                  <a:lnTo>
                    <a:pt x="203" y="102"/>
                  </a:lnTo>
                  <a:lnTo>
                    <a:pt x="203" y="102"/>
                  </a:lnTo>
                  <a:lnTo>
                    <a:pt x="202" y="102"/>
                  </a:lnTo>
                  <a:lnTo>
                    <a:pt x="202" y="102"/>
                  </a:lnTo>
                  <a:close/>
                  <a:moveTo>
                    <a:pt x="474" y="61"/>
                  </a:moveTo>
                  <a:lnTo>
                    <a:pt x="474" y="61"/>
                  </a:lnTo>
                  <a:lnTo>
                    <a:pt x="471" y="61"/>
                  </a:lnTo>
                  <a:lnTo>
                    <a:pt x="471" y="61"/>
                  </a:lnTo>
                  <a:lnTo>
                    <a:pt x="457" y="64"/>
                  </a:lnTo>
                  <a:lnTo>
                    <a:pt x="448" y="68"/>
                  </a:lnTo>
                  <a:lnTo>
                    <a:pt x="443" y="72"/>
                  </a:lnTo>
                  <a:lnTo>
                    <a:pt x="442" y="73"/>
                  </a:lnTo>
                  <a:lnTo>
                    <a:pt x="442" y="73"/>
                  </a:lnTo>
                  <a:lnTo>
                    <a:pt x="442" y="76"/>
                  </a:lnTo>
                  <a:lnTo>
                    <a:pt x="446" y="80"/>
                  </a:lnTo>
                  <a:lnTo>
                    <a:pt x="456" y="86"/>
                  </a:lnTo>
                  <a:lnTo>
                    <a:pt x="469" y="92"/>
                  </a:lnTo>
                  <a:lnTo>
                    <a:pt x="469" y="92"/>
                  </a:lnTo>
                  <a:lnTo>
                    <a:pt x="501" y="105"/>
                  </a:lnTo>
                  <a:lnTo>
                    <a:pt x="501" y="105"/>
                  </a:lnTo>
                  <a:lnTo>
                    <a:pt x="499" y="94"/>
                  </a:lnTo>
                  <a:lnTo>
                    <a:pt x="497" y="84"/>
                  </a:lnTo>
                  <a:lnTo>
                    <a:pt x="494" y="76"/>
                  </a:lnTo>
                  <a:lnTo>
                    <a:pt x="489" y="69"/>
                  </a:lnTo>
                  <a:lnTo>
                    <a:pt x="489" y="69"/>
                  </a:lnTo>
                  <a:lnTo>
                    <a:pt x="486" y="65"/>
                  </a:lnTo>
                  <a:lnTo>
                    <a:pt x="482" y="62"/>
                  </a:lnTo>
                  <a:lnTo>
                    <a:pt x="478" y="61"/>
                  </a:lnTo>
                  <a:lnTo>
                    <a:pt x="474" y="61"/>
                  </a:lnTo>
                  <a:lnTo>
                    <a:pt x="474" y="61"/>
                  </a:lnTo>
                  <a:close/>
                  <a:moveTo>
                    <a:pt x="745" y="86"/>
                  </a:moveTo>
                  <a:lnTo>
                    <a:pt x="745" y="86"/>
                  </a:lnTo>
                  <a:lnTo>
                    <a:pt x="786" y="87"/>
                  </a:lnTo>
                  <a:lnTo>
                    <a:pt x="785" y="73"/>
                  </a:lnTo>
                  <a:lnTo>
                    <a:pt x="771" y="65"/>
                  </a:lnTo>
                  <a:lnTo>
                    <a:pt x="747" y="75"/>
                  </a:lnTo>
                  <a:lnTo>
                    <a:pt x="747" y="75"/>
                  </a:lnTo>
                  <a:lnTo>
                    <a:pt x="745" y="86"/>
                  </a:lnTo>
                  <a:lnTo>
                    <a:pt x="745" y="86"/>
                  </a:lnTo>
                  <a:close/>
                  <a:moveTo>
                    <a:pt x="772" y="47"/>
                  </a:moveTo>
                  <a:lnTo>
                    <a:pt x="800" y="64"/>
                  </a:lnTo>
                  <a:lnTo>
                    <a:pt x="801" y="86"/>
                  </a:lnTo>
                  <a:lnTo>
                    <a:pt x="822" y="71"/>
                  </a:lnTo>
                  <a:lnTo>
                    <a:pt x="772" y="32"/>
                  </a:lnTo>
                  <a:lnTo>
                    <a:pt x="745" y="30"/>
                  </a:lnTo>
                  <a:lnTo>
                    <a:pt x="699" y="32"/>
                  </a:lnTo>
                  <a:lnTo>
                    <a:pt x="707" y="69"/>
                  </a:lnTo>
                  <a:lnTo>
                    <a:pt x="730" y="82"/>
                  </a:lnTo>
                  <a:lnTo>
                    <a:pt x="730" y="82"/>
                  </a:lnTo>
                  <a:lnTo>
                    <a:pt x="730" y="73"/>
                  </a:lnTo>
                  <a:lnTo>
                    <a:pt x="732" y="69"/>
                  </a:lnTo>
                  <a:lnTo>
                    <a:pt x="730" y="64"/>
                  </a:lnTo>
                  <a:lnTo>
                    <a:pt x="772" y="47"/>
                  </a:lnTo>
                  <a:close/>
                  <a:moveTo>
                    <a:pt x="693" y="83"/>
                  </a:moveTo>
                  <a:lnTo>
                    <a:pt x="693" y="83"/>
                  </a:lnTo>
                  <a:lnTo>
                    <a:pt x="697" y="83"/>
                  </a:lnTo>
                  <a:lnTo>
                    <a:pt x="692" y="79"/>
                  </a:lnTo>
                  <a:lnTo>
                    <a:pt x="692" y="79"/>
                  </a:lnTo>
                  <a:lnTo>
                    <a:pt x="693" y="83"/>
                  </a:lnTo>
                  <a:lnTo>
                    <a:pt x="693" y="83"/>
                  </a:lnTo>
                  <a:close/>
                  <a:moveTo>
                    <a:pt x="108" y="56"/>
                  </a:moveTo>
                  <a:lnTo>
                    <a:pt x="108" y="56"/>
                  </a:lnTo>
                  <a:lnTo>
                    <a:pt x="110" y="61"/>
                  </a:lnTo>
                  <a:lnTo>
                    <a:pt x="113" y="67"/>
                  </a:lnTo>
                  <a:lnTo>
                    <a:pt x="120" y="75"/>
                  </a:lnTo>
                  <a:lnTo>
                    <a:pt x="120" y="75"/>
                  </a:lnTo>
                  <a:lnTo>
                    <a:pt x="123" y="77"/>
                  </a:lnTo>
                  <a:lnTo>
                    <a:pt x="123" y="77"/>
                  </a:lnTo>
                  <a:lnTo>
                    <a:pt x="124" y="72"/>
                  </a:lnTo>
                  <a:lnTo>
                    <a:pt x="124" y="67"/>
                  </a:lnTo>
                  <a:lnTo>
                    <a:pt x="124" y="67"/>
                  </a:lnTo>
                  <a:lnTo>
                    <a:pt x="123" y="60"/>
                  </a:lnTo>
                  <a:lnTo>
                    <a:pt x="119" y="53"/>
                  </a:lnTo>
                  <a:lnTo>
                    <a:pt x="119" y="53"/>
                  </a:lnTo>
                  <a:lnTo>
                    <a:pt x="112" y="54"/>
                  </a:lnTo>
                  <a:lnTo>
                    <a:pt x="108" y="56"/>
                  </a:lnTo>
                  <a:lnTo>
                    <a:pt x="108" y="56"/>
                  </a:lnTo>
                  <a:close/>
                  <a:moveTo>
                    <a:pt x="262" y="41"/>
                  </a:moveTo>
                  <a:lnTo>
                    <a:pt x="261" y="41"/>
                  </a:lnTo>
                  <a:lnTo>
                    <a:pt x="261" y="41"/>
                  </a:lnTo>
                  <a:lnTo>
                    <a:pt x="256" y="42"/>
                  </a:lnTo>
                  <a:lnTo>
                    <a:pt x="254" y="43"/>
                  </a:lnTo>
                  <a:lnTo>
                    <a:pt x="251" y="47"/>
                  </a:lnTo>
                  <a:lnTo>
                    <a:pt x="248" y="54"/>
                  </a:lnTo>
                  <a:lnTo>
                    <a:pt x="248" y="54"/>
                  </a:lnTo>
                  <a:lnTo>
                    <a:pt x="248" y="60"/>
                  </a:lnTo>
                  <a:lnTo>
                    <a:pt x="248" y="65"/>
                  </a:lnTo>
                  <a:lnTo>
                    <a:pt x="248" y="65"/>
                  </a:lnTo>
                  <a:lnTo>
                    <a:pt x="258" y="65"/>
                  </a:lnTo>
                  <a:lnTo>
                    <a:pt x="269" y="62"/>
                  </a:lnTo>
                  <a:lnTo>
                    <a:pt x="269" y="62"/>
                  </a:lnTo>
                  <a:lnTo>
                    <a:pt x="295" y="58"/>
                  </a:lnTo>
                  <a:lnTo>
                    <a:pt x="295" y="58"/>
                  </a:lnTo>
                  <a:lnTo>
                    <a:pt x="286" y="51"/>
                  </a:lnTo>
                  <a:lnTo>
                    <a:pt x="277" y="46"/>
                  </a:lnTo>
                  <a:lnTo>
                    <a:pt x="269" y="42"/>
                  </a:lnTo>
                  <a:lnTo>
                    <a:pt x="262" y="41"/>
                  </a:lnTo>
                  <a:lnTo>
                    <a:pt x="262" y="41"/>
                  </a:lnTo>
                  <a:close/>
                  <a:moveTo>
                    <a:pt x="229" y="64"/>
                  </a:moveTo>
                  <a:lnTo>
                    <a:pt x="229" y="64"/>
                  </a:lnTo>
                  <a:lnTo>
                    <a:pt x="232" y="64"/>
                  </a:lnTo>
                  <a:lnTo>
                    <a:pt x="232" y="64"/>
                  </a:lnTo>
                  <a:lnTo>
                    <a:pt x="232" y="57"/>
                  </a:lnTo>
                  <a:lnTo>
                    <a:pt x="233" y="50"/>
                  </a:lnTo>
                  <a:lnTo>
                    <a:pt x="233" y="50"/>
                  </a:lnTo>
                  <a:lnTo>
                    <a:pt x="235" y="43"/>
                  </a:lnTo>
                  <a:lnTo>
                    <a:pt x="237" y="38"/>
                  </a:lnTo>
                  <a:lnTo>
                    <a:pt x="241" y="34"/>
                  </a:lnTo>
                  <a:lnTo>
                    <a:pt x="244" y="30"/>
                  </a:lnTo>
                  <a:lnTo>
                    <a:pt x="252" y="26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66" y="26"/>
                  </a:lnTo>
                  <a:lnTo>
                    <a:pt x="273" y="27"/>
                  </a:lnTo>
                  <a:lnTo>
                    <a:pt x="281" y="30"/>
                  </a:lnTo>
                  <a:lnTo>
                    <a:pt x="288" y="34"/>
                  </a:lnTo>
                  <a:lnTo>
                    <a:pt x="303" y="43"/>
                  </a:lnTo>
                  <a:lnTo>
                    <a:pt x="315" y="56"/>
                  </a:lnTo>
                  <a:lnTo>
                    <a:pt x="315" y="56"/>
                  </a:lnTo>
                  <a:lnTo>
                    <a:pt x="351" y="50"/>
                  </a:lnTo>
                  <a:lnTo>
                    <a:pt x="351" y="50"/>
                  </a:lnTo>
                  <a:lnTo>
                    <a:pt x="352" y="41"/>
                  </a:lnTo>
                  <a:lnTo>
                    <a:pt x="355" y="32"/>
                  </a:lnTo>
                  <a:lnTo>
                    <a:pt x="222" y="19"/>
                  </a:lnTo>
                  <a:lnTo>
                    <a:pt x="229" y="64"/>
                  </a:lnTo>
                  <a:close/>
                  <a:moveTo>
                    <a:pt x="431" y="57"/>
                  </a:moveTo>
                  <a:lnTo>
                    <a:pt x="433" y="60"/>
                  </a:lnTo>
                  <a:lnTo>
                    <a:pt x="433" y="60"/>
                  </a:lnTo>
                  <a:lnTo>
                    <a:pt x="437" y="56"/>
                  </a:lnTo>
                  <a:lnTo>
                    <a:pt x="437" y="56"/>
                  </a:lnTo>
                  <a:lnTo>
                    <a:pt x="431" y="57"/>
                  </a:lnTo>
                  <a:lnTo>
                    <a:pt x="431" y="57"/>
                  </a:lnTo>
                  <a:close/>
                  <a:moveTo>
                    <a:pt x="372" y="34"/>
                  </a:moveTo>
                  <a:lnTo>
                    <a:pt x="372" y="34"/>
                  </a:lnTo>
                  <a:lnTo>
                    <a:pt x="370" y="39"/>
                  </a:lnTo>
                  <a:lnTo>
                    <a:pt x="367" y="49"/>
                  </a:lnTo>
                  <a:lnTo>
                    <a:pt x="367" y="49"/>
                  </a:lnTo>
                  <a:lnTo>
                    <a:pt x="381" y="46"/>
                  </a:lnTo>
                  <a:lnTo>
                    <a:pt x="381" y="46"/>
                  </a:lnTo>
                  <a:lnTo>
                    <a:pt x="377" y="39"/>
                  </a:lnTo>
                  <a:lnTo>
                    <a:pt x="372" y="34"/>
                  </a:lnTo>
                  <a:lnTo>
                    <a:pt x="372" y="34"/>
                  </a:lnTo>
                  <a:close/>
                  <a:moveTo>
                    <a:pt x="393" y="36"/>
                  </a:moveTo>
                  <a:lnTo>
                    <a:pt x="393" y="36"/>
                  </a:lnTo>
                  <a:lnTo>
                    <a:pt x="397" y="45"/>
                  </a:lnTo>
                  <a:lnTo>
                    <a:pt x="397" y="45"/>
                  </a:lnTo>
                  <a:lnTo>
                    <a:pt x="408" y="43"/>
                  </a:lnTo>
                  <a:lnTo>
                    <a:pt x="412" y="39"/>
                  </a:lnTo>
                  <a:lnTo>
                    <a:pt x="412" y="39"/>
                  </a:lnTo>
                  <a:lnTo>
                    <a:pt x="413" y="38"/>
                  </a:lnTo>
                  <a:lnTo>
                    <a:pt x="393" y="36"/>
                  </a:lnTo>
                  <a:close/>
                  <a:moveTo>
                    <a:pt x="454" y="26"/>
                  </a:moveTo>
                  <a:lnTo>
                    <a:pt x="464" y="27"/>
                  </a:lnTo>
                  <a:lnTo>
                    <a:pt x="464" y="27"/>
                  </a:lnTo>
                  <a:lnTo>
                    <a:pt x="464" y="21"/>
                  </a:lnTo>
                  <a:lnTo>
                    <a:pt x="464" y="21"/>
                  </a:lnTo>
                  <a:lnTo>
                    <a:pt x="454" y="26"/>
                  </a:lnTo>
                  <a:lnTo>
                    <a:pt x="454" y="26"/>
                  </a:lnTo>
                  <a:close/>
                </a:path>
              </a:pathLst>
            </a:custGeom>
            <a:solidFill>
              <a:srgbClr val="B4D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95"/>
            <p:cNvSpPr>
              <a:spLocks noEditPoints="1"/>
            </p:cNvSpPr>
            <p:nvPr/>
          </p:nvSpPr>
          <p:spPr bwMode="auto">
            <a:xfrm>
              <a:off x="6256338" y="4754563"/>
              <a:ext cx="1601788" cy="330200"/>
            </a:xfrm>
            <a:custGeom>
              <a:avLst/>
              <a:gdLst>
                <a:gd name="T0" fmla="*/ 71 w 1009"/>
                <a:gd name="T1" fmla="*/ 173 h 208"/>
                <a:gd name="T2" fmla="*/ 49 w 1009"/>
                <a:gd name="T3" fmla="*/ 29 h 208"/>
                <a:gd name="T4" fmla="*/ 154 w 1009"/>
                <a:gd name="T5" fmla="*/ 51 h 208"/>
                <a:gd name="T6" fmla="*/ 382 w 1009"/>
                <a:gd name="T7" fmla="*/ 31 h 208"/>
                <a:gd name="T8" fmla="*/ 683 w 1009"/>
                <a:gd name="T9" fmla="*/ 64 h 208"/>
                <a:gd name="T10" fmla="*/ 893 w 1009"/>
                <a:gd name="T11" fmla="*/ 141 h 208"/>
                <a:gd name="T12" fmla="*/ 603 w 1009"/>
                <a:gd name="T13" fmla="*/ 152 h 208"/>
                <a:gd name="T14" fmla="*/ 335 w 1009"/>
                <a:gd name="T15" fmla="*/ 160 h 208"/>
                <a:gd name="T16" fmla="*/ 277 w 1009"/>
                <a:gd name="T17" fmla="*/ 175 h 208"/>
                <a:gd name="T18" fmla="*/ 425 w 1009"/>
                <a:gd name="T19" fmla="*/ 201 h 208"/>
                <a:gd name="T20" fmla="*/ 816 w 1009"/>
                <a:gd name="T21" fmla="*/ 131 h 208"/>
                <a:gd name="T22" fmla="*/ 986 w 1009"/>
                <a:gd name="T23" fmla="*/ 130 h 208"/>
                <a:gd name="T24" fmla="*/ 643 w 1009"/>
                <a:gd name="T25" fmla="*/ 86 h 208"/>
                <a:gd name="T26" fmla="*/ 223 w 1009"/>
                <a:gd name="T27" fmla="*/ 92 h 208"/>
                <a:gd name="T28" fmla="*/ 112 w 1009"/>
                <a:gd name="T29" fmla="*/ 33 h 208"/>
                <a:gd name="T30" fmla="*/ 1 w 1009"/>
                <a:gd name="T31" fmla="*/ 98 h 208"/>
                <a:gd name="T32" fmla="*/ 82 w 1009"/>
                <a:gd name="T33" fmla="*/ 154 h 208"/>
                <a:gd name="T34" fmla="*/ 212 w 1009"/>
                <a:gd name="T35" fmla="*/ 191 h 208"/>
                <a:gd name="T36" fmla="*/ 253 w 1009"/>
                <a:gd name="T37" fmla="*/ 179 h 208"/>
                <a:gd name="T38" fmla="*/ 437 w 1009"/>
                <a:gd name="T39" fmla="*/ 146 h 208"/>
                <a:gd name="T40" fmla="*/ 442 w 1009"/>
                <a:gd name="T41" fmla="*/ 137 h 208"/>
                <a:gd name="T42" fmla="*/ 63 w 1009"/>
                <a:gd name="T43" fmla="*/ 149 h 208"/>
                <a:gd name="T44" fmla="*/ 37 w 1009"/>
                <a:gd name="T45" fmla="*/ 148 h 208"/>
                <a:gd name="T46" fmla="*/ 359 w 1009"/>
                <a:gd name="T47" fmla="*/ 172 h 208"/>
                <a:gd name="T48" fmla="*/ 234 w 1009"/>
                <a:gd name="T49" fmla="*/ 134 h 208"/>
                <a:gd name="T50" fmla="*/ 217 w 1009"/>
                <a:gd name="T51" fmla="*/ 157 h 208"/>
                <a:gd name="T52" fmla="*/ 154 w 1009"/>
                <a:gd name="T53" fmla="*/ 143 h 208"/>
                <a:gd name="T54" fmla="*/ 352 w 1009"/>
                <a:gd name="T55" fmla="*/ 153 h 208"/>
                <a:gd name="T56" fmla="*/ 336 w 1009"/>
                <a:gd name="T57" fmla="*/ 117 h 208"/>
                <a:gd name="T58" fmla="*/ 277 w 1009"/>
                <a:gd name="T59" fmla="*/ 149 h 208"/>
                <a:gd name="T60" fmla="*/ 430 w 1009"/>
                <a:gd name="T61" fmla="*/ 128 h 208"/>
                <a:gd name="T62" fmla="*/ 455 w 1009"/>
                <a:gd name="T63" fmla="*/ 111 h 208"/>
                <a:gd name="T64" fmla="*/ 384 w 1009"/>
                <a:gd name="T65" fmla="*/ 126 h 208"/>
                <a:gd name="T66" fmla="*/ 520 w 1009"/>
                <a:gd name="T67" fmla="*/ 135 h 208"/>
                <a:gd name="T68" fmla="*/ 502 w 1009"/>
                <a:gd name="T69" fmla="*/ 70 h 208"/>
                <a:gd name="T70" fmla="*/ 522 w 1009"/>
                <a:gd name="T71" fmla="*/ 119 h 208"/>
                <a:gd name="T72" fmla="*/ 123 w 1009"/>
                <a:gd name="T73" fmla="*/ 113 h 208"/>
                <a:gd name="T74" fmla="*/ 124 w 1009"/>
                <a:gd name="T75" fmla="*/ 116 h 208"/>
                <a:gd name="T76" fmla="*/ 41 w 1009"/>
                <a:gd name="T77" fmla="*/ 134 h 208"/>
                <a:gd name="T78" fmla="*/ 92 w 1009"/>
                <a:gd name="T79" fmla="*/ 66 h 208"/>
                <a:gd name="T80" fmla="*/ 300 w 1009"/>
                <a:gd name="T81" fmla="*/ 131 h 208"/>
                <a:gd name="T82" fmla="*/ 268 w 1009"/>
                <a:gd name="T83" fmla="*/ 113 h 208"/>
                <a:gd name="T84" fmla="*/ 296 w 1009"/>
                <a:gd name="T85" fmla="*/ 120 h 208"/>
                <a:gd name="T86" fmla="*/ 270 w 1009"/>
                <a:gd name="T87" fmla="*/ 119 h 208"/>
                <a:gd name="T88" fmla="*/ 167 w 1009"/>
                <a:gd name="T89" fmla="*/ 60 h 208"/>
                <a:gd name="T90" fmla="*/ 184 w 1009"/>
                <a:gd name="T91" fmla="*/ 72 h 208"/>
                <a:gd name="T92" fmla="*/ 664 w 1009"/>
                <a:gd name="T93" fmla="*/ 117 h 208"/>
                <a:gd name="T94" fmla="*/ 602 w 1009"/>
                <a:gd name="T95" fmla="*/ 102 h 208"/>
                <a:gd name="T96" fmla="*/ 375 w 1009"/>
                <a:gd name="T97" fmla="*/ 117 h 208"/>
                <a:gd name="T98" fmla="*/ 369 w 1009"/>
                <a:gd name="T99" fmla="*/ 78 h 208"/>
                <a:gd name="T100" fmla="*/ 203 w 1009"/>
                <a:gd name="T101" fmla="*/ 115 h 208"/>
                <a:gd name="T102" fmla="*/ 494 w 1009"/>
                <a:gd name="T103" fmla="*/ 77 h 208"/>
                <a:gd name="T104" fmla="*/ 448 w 1009"/>
                <a:gd name="T105" fmla="*/ 85 h 208"/>
                <a:gd name="T106" fmla="*/ 777 w 1009"/>
                <a:gd name="T107" fmla="*/ 41 h 208"/>
                <a:gd name="T108" fmla="*/ 689 w 1009"/>
                <a:gd name="T109" fmla="*/ 83 h 208"/>
                <a:gd name="T110" fmla="*/ 115 w 1009"/>
                <a:gd name="T111" fmla="*/ 61 h 208"/>
                <a:gd name="T112" fmla="*/ 249 w 1009"/>
                <a:gd name="T113" fmla="*/ 72 h 208"/>
                <a:gd name="T114" fmla="*/ 258 w 1009"/>
                <a:gd name="T115" fmla="*/ 56 h 208"/>
                <a:gd name="T116" fmla="*/ 356 w 1009"/>
                <a:gd name="T117" fmla="*/ 61 h 208"/>
                <a:gd name="T118" fmla="*/ 232 w 1009"/>
                <a:gd name="T119" fmla="*/ 71 h 208"/>
                <a:gd name="T120" fmla="*/ 371 w 1009"/>
                <a:gd name="T121" fmla="*/ 60 h 208"/>
                <a:gd name="T122" fmla="*/ 418 w 1009"/>
                <a:gd name="T123" fmla="*/ 51 h 208"/>
                <a:gd name="T124" fmla="*/ 464 w 1009"/>
                <a:gd name="T125" fmla="*/ 3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9" h="208">
                  <a:moveTo>
                    <a:pt x="210" y="205"/>
                  </a:moveTo>
                  <a:lnTo>
                    <a:pt x="210" y="202"/>
                  </a:lnTo>
                  <a:lnTo>
                    <a:pt x="210" y="202"/>
                  </a:lnTo>
                  <a:lnTo>
                    <a:pt x="201" y="202"/>
                  </a:lnTo>
                  <a:lnTo>
                    <a:pt x="193" y="199"/>
                  </a:lnTo>
                  <a:lnTo>
                    <a:pt x="187" y="198"/>
                  </a:lnTo>
                  <a:lnTo>
                    <a:pt x="182" y="194"/>
                  </a:lnTo>
                  <a:lnTo>
                    <a:pt x="182" y="194"/>
                  </a:lnTo>
                  <a:lnTo>
                    <a:pt x="178" y="191"/>
                  </a:lnTo>
                  <a:lnTo>
                    <a:pt x="175" y="187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69" y="173"/>
                  </a:lnTo>
                  <a:lnTo>
                    <a:pt x="169" y="171"/>
                  </a:lnTo>
                  <a:lnTo>
                    <a:pt x="168" y="171"/>
                  </a:lnTo>
                  <a:lnTo>
                    <a:pt x="168" y="171"/>
                  </a:lnTo>
                  <a:lnTo>
                    <a:pt x="158" y="167"/>
                  </a:lnTo>
                  <a:lnTo>
                    <a:pt x="152" y="161"/>
                  </a:lnTo>
                  <a:lnTo>
                    <a:pt x="146" y="154"/>
                  </a:lnTo>
                  <a:lnTo>
                    <a:pt x="141" y="146"/>
                  </a:lnTo>
                  <a:lnTo>
                    <a:pt x="139" y="145"/>
                  </a:lnTo>
                  <a:lnTo>
                    <a:pt x="138" y="145"/>
                  </a:lnTo>
                  <a:lnTo>
                    <a:pt x="138" y="145"/>
                  </a:lnTo>
                  <a:lnTo>
                    <a:pt x="126" y="146"/>
                  </a:lnTo>
                  <a:lnTo>
                    <a:pt x="109" y="148"/>
                  </a:lnTo>
                  <a:lnTo>
                    <a:pt x="109" y="148"/>
                  </a:lnTo>
                  <a:lnTo>
                    <a:pt x="104" y="148"/>
                  </a:lnTo>
                  <a:lnTo>
                    <a:pt x="104" y="148"/>
                  </a:lnTo>
                  <a:lnTo>
                    <a:pt x="104" y="148"/>
                  </a:lnTo>
                  <a:lnTo>
                    <a:pt x="100" y="148"/>
                  </a:lnTo>
                  <a:lnTo>
                    <a:pt x="100" y="148"/>
                  </a:lnTo>
                  <a:lnTo>
                    <a:pt x="89" y="148"/>
                  </a:lnTo>
                  <a:lnTo>
                    <a:pt x="79" y="150"/>
                  </a:lnTo>
                  <a:lnTo>
                    <a:pt x="79" y="150"/>
                  </a:lnTo>
                  <a:lnTo>
                    <a:pt x="74" y="152"/>
                  </a:lnTo>
                  <a:lnTo>
                    <a:pt x="71" y="154"/>
                  </a:lnTo>
                  <a:lnTo>
                    <a:pt x="71" y="154"/>
                  </a:lnTo>
                  <a:lnTo>
                    <a:pt x="70" y="158"/>
                  </a:lnTo>
                  <a:lnTo>
                    <a:pt x="70" y="163"/>
                  </a:lnTo>
                  <a:lnTo>
                    <a:pt x="70" y="163"/>
                  </a:lnTo>
                  <a:lnTo>
                    <a:pt x="70" y="168"/>
                  </a:lnTo>
                  <a:lnTo>
                    <a:pt x="71" y="173"/>
                  </a:lnTo>
                  <a:lnTo>
                    <a:pt x="71" y="173"/>
                  </a:lnTo>
                  <a:lnTo>
                    <a:pt x="74" y="182"/>
                  </a:lnTo>
                  <a:lnTo>
                    <a:pt x="74" y="182"/>
                  </a:lnTo>
                  <a:lnTo>
                    <a:pt x="72" y="186"/>
                  </a:lnTo>
                  <a:lnTo>
                    <a:pt x="71" y="188"/>
                  </a:lnTo>
                  <a:lnTo>
                    <a:pt x="71" y="188"/>
                  </a:lnTo>
                  <a:lnTo>
                    <a:pt x="68" y="190"/>
                  </a:lnTo>
                  <a:lnTo>
                    <a:pt x="66" y="190"/>
                  </a:lnTo>
                  <a:lnTo>
                    <a:pt x="66" y="190"/>
                  </a:lnTo>
                  <a:lnTo>
                    <a:pt x="62" y="190"/>
                  </a:lnTo>
                  <a:lnTo>
                    <a:pt x="57" y="187"/>
                  </a:lnTo>
                  <a:lnTo>
                    <a:pt x="57" y="187"/>
                  </a:lnTo>
                  <a:lnTo>
                    <a:pt x="46" y="182"/>
                  </a:lnTo>
                  <a:lnTo>
                    <a:pt x="46" y="182"/>
                  </a:lnTo>
                  <a:lnTo>
                    <a:pt x="37" y="176"/>
                  </a:lnTo>
                  <a:lnTo>
                    <a:pt x="30" y="169"/>
                  </a:lnTo>
                  <a:lnTo>
                    <a:pt x="26" y="163"/>
                  </a:lnTo>
                  <a:lnTo>
                    <a:pt x="23" y="156"/>
                  </a:lnTo>
                  <a:lnTo>
                    <a:pt x="23" y="156"/>
                  </a:lnTo>
                  <a:lnTo>
                    <a:pt x="23" y="148"/>
                  </a:lnTo>
                  <a:lnTo>
                    <a:pt x="23" y="148"/>
                  </a:lnTo>
                  <a:lnTo>
                    <a:pt x="23" y="145"/>
                  </a:lnTo>
                  <a:lnTo>
                    <a:pt x="23" y="142"/>
                  </a:lnTo>
                  <a:lnTo>
                    <a:pt x="22" y="142"/>
                  </a:lnTo>
                  <a:lnTo>
                    <a:pt x="22" y="142"/>
                  </a:lnTo>
                  <a:lnTo>
                    <a:pt x="15" y="138"/>
                  </a:lnTo>
                  <a:lnTo>
                    <a:pt x="11" y="134"/>
                  </a:lnTo>
                  <a:lnTo>
                    <a:pt x="11" y="134"/>
                  </a:lnTo>
                  <a:lnTo>
                    <a:pt x="8" y="128"/>
                  </a:lnTo>
                  <a:lnTo>
                    <a:pt x="7" y="124"/>
                  </a:lnTo>
                  <a:lnTo>
                    <a:pt x="6" y="112"/>
                  </a:lnTo>
                  <a:lnTo>
                    <a:pt x="6" y="112"/>
                  </a:lnTo>
                  <a:lnTo>
                    <a:pt x="7" y="100"/>
                  </a:lnTo>
                  <a:lnTo>
                    <a:pt x="10" y="85"/>
                  </a:lnTo>
                  <a:lnTo>
                    <a:pt x="15" y="71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33" y="34"/>
                  </a:lnTo>
                  <a:lnTo>
                    <a:pt x="40" y="22"/>
                  </a:lnTo>
                  <a:lnTo>
                    <a:pt x="37" y="21"/>
                  </a:lnTo>
                  <a:lnTo>
                    <a:pt x="36" y="23"/>
                  </a:lnTo>
                  <a:lnTo>
                    <a:pt x="49" y="31"/>
                  </a:lnTo>
                  <a:lnTo>
                    <a:pt x="51" y="30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37" y="49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19" y="93"/>
                  </a:lnTo>
                  <a:lnTo>
                    <a:pt x="16" y="104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6" y="120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19" y="127"/>
                  </a:lnTo>
                  <a:lnTo>
                    <a:pt x="23" y="130"/>
                  </a:lnTo>
                  <a:lnTo>
                    <a:pt x="26" y="131"/>
                  </a:lnTo>
                  <a:lnTo>
                    <a:pt x="27" y="128"/>
                  </a:lnTo>
                  <a:lnTo>
                    <a:pt x="27" y="128"/>
                  </a:lnTo>
                  <a:lnTo>
                    <a:pt x="31" y="120"/>
                  </a:lnTo>
                  <a:lnTo>
                    <a:pt x="36" y="112"/>
                  </a:lnTo>
                  <a:lnTo>
                    <a:pt x="48" y="93"/>
                  </a:lnTo>
                  <a:lnTo>
                    <a:pt x="48" y="93"/>
                  </a:lnTo>
                  <a:lnTo>
                    <a:pt x="60" y="74"/>
                  </a:lnTo>
                  <a:lnTo>
                    <a:pt x="67" y="64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7" y="45"/>
                  </a:lnTo>
                  <a:lnTo>
                    <a:pt x="82" y="40"/>
                  </a:lnTo>
                  <a:lnTo>
                    <a:pt x="82" y="40"/>
                  </a:lnTo>
                  <a:lnTo>
                    <a:pt x="89" y="37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9" y="37"/>
                  </a:lnTo>
                  <a:lnTo>
                    <a:pt x="116" y="40"/>
                  </a:lnTo>
                  <a:lnTo>
                    <a:pt x="122" y="44"/>
                  </a:lnTo>
                  <a:lnTo>
                    <a:pt x="127" y="49"/>
                  </a:lnTo>
                  <a:lnTo>
                    <a:pt x="128" y="49"/>
                  </a:lnTo>
                  <a:lnTo>
                    <a:pt x="130" y="49"/>
                  </a:lnTo>
                  <a:lnTo>
                    <a:pt x="130" y="49"/>
                  </a:lnTo>
                  <a:lnTo>
                    <a:pt x="141" y="51"/>
                  </a:lnTo>
                  <a:lnTo>
                    <a:pt x="141" y="51"/>
                  </a:lnTo>
                  <a:lnTo>
                    <a:pt x="154" y="51"/>
                  </a:lnTo>
                  <a:lnTo>
                    <a:pt x="154" y="51"/>
                  </a:lnTo>
                  <a:lnTo>
                    <a:pt x="163" y="51"/>
                  </a:lnTo>
                  <a:lnTo>
                    <a:pt x="163" y="51"/>
                  </a:lnTo>
                  <a:lnTo>
                    <a:pt x="163" y="51"/>
                  </a:lnTo>
                  <a:lnTo>
                    <a:pt x="165" y="49"/>
                  </a:lnTo>
                  <a:lnTo>
                    <a:pt x="165" y="49"/>
                  </a:lnTo>
                  <a:lnTo>
                    <a:pt x="173" y="51"/>
                  </a:lnTo>
                  <a:lnTo>
                    <a:pt x="182" y="52"/>
                  </a:lnTo>
                  <a:lnTo>
                    <a:pt x="188" y="55"/>
                  </a:lnTo>
                  <a:lnTo>
                    <a:pt x="194" y="59"/>
                  </a:lnTo>
                  <a:lnTo>
                    <a:pt x="199" y="63"/>
                  </a:lnTo>
                  <a:lnTo>
                    <a:pt x="203" y="68"/>
                  </a:lnTo>
                  <a:lnTo>
                    <a:pt x="206" y="74"/>
                  </a:lnTo>
                  <a:lnTo>
                    <a:pt x="208" y="79"/>
                  </a:lnTo>
                  <a:lnTo>
                    <a:pt x="208" y="79"/>
                  </a:lnTo>
                  <a:lnTo>
                    <a:pt x="209" y="83"/>
                  </a:lnTo>
                  <a:lnTo>
                    <a:pt x="209" y="83"/>
                  </a:lnTo>
                  <a:lnTo>
                    <a:pt x="208" y="89"/>
                  </a:lnTo>
                  <a:lnTo>
                    <a:pt x="205" y="94"/>
                  </a:lnTo>
                  <a:lnTo>
                    <a:pt x="203" y="97"/>
                  </a:lnTo>
                  <a:lnTo>
                    <a:pt x="208" y="98"/>
                  </a:lnTo>
                  <a:lnTo>
                    <a:pt x="208" y="98"/>
                  </a:lnTo>
                  <a:lnTo>
                    <a:pt x="216" y="102"/>
                  </a:lnTo>
                  <a:lnTo>
                    <a:pt x="217" y="102"/>
                  </a:lnTo>
                  <a:lnTo>
                    <a:pt x="220" y="101"/>
                  </a:lnTo>
                  <a:lnTo>
                    <a:pt x="220" y="101"/>
                  </a:lnTo>
                  <a:lnTo>
                    <a:pt x="225" y="97"/>
                  </a:lnTo>
                  <a:lnTo>
                    <a:pt x="232" y="93"/>
                  </a:lnTo>
                  <a:lnTo>
                    <a:pt x="239" y="89"/>
                  </a:lnTo>
                  <a:lnTo>
                    <a:pt x="231" y="87"/>
                  </a:lnTo>
                  <a:lnTo>
                    <a:pt x="231" y="87"/>
                  </a:lnTo>
                  <a:lnTo>
                    <a:pt x="224" y="86"/>
                  </a:lnTo>
                  <a:lnTo>
                    <a:pt x="221" y="85"/>
                  </a:lnTo>
                  <a:lnTo>
                    <a:pt x="209" y="12"/>
                  </a:lnTo>
                  <a:lnTo>
                    <a:pt x="370" y="30"/>
                  </a:lnTo>
                  <a:lnTo>
                    <a:pt x="371" y="29"/>
                  </a:lnTo>
                  <a:lnTo>
                    <a:pt x="370" y="26"/>
                  </a:lnTo>
                  <a:lnTo>
                    <a:pt x="371" y="29"/>
                  </a:lnTo>
                  <a:lnTo>
                    <a:pt x="371" y="29"/>
                  </a:lnTo>
                  <a:lnTo>
                    <a:pt x="375" y="27"/>
                  </a:lnTo>
                  <a:lnTo>
                    <a:pt x="375" y="27"/>
                  </a:lnTo>
                  <a:lnTo>
                    <a:pt x="378" y="29"/>
                  </a:lnTo>
                  <a:lnTo>
                    <a:pt x="382" y="30"/>
                  </a:lnTo>
                  <a:lnTo>
                    <a:pt x="382" y="31"/>
                  </a:lnTo>
                  <a:lnTo>
                    <a:pt x="434" y="36"/>
                  </a:lnTo>
                  <a:lnTo>
                    <a:pt x="436" y="36"/>
                  </a:lnTo>
                  <a:lnTo>
                    <a:pt x="436" y="36"/>
                  </a:lnTo>
                  <a:lnTo>
                    <a:pt x="444" y="29"/>
                  </a:lnTo>
                  <a:lnTo>
                    <a:pt x="453" y="23"/>
                  </a:lnTo>
                  <a:lnTo>
                    <a:pt x="453" y="23"/>
                  </a:lnTo>
                  <a:lnTo>
                    <a:pt x="461" y="19"/>
                  </a:lnTo>
                  <a:lnTo>
                    <a:pt x="468" y="18"/>
                  </a:lnTo>
                  <a:lnTo>
                    <a:pt x="468" y="18"/>
                  </a:lnTo>
                  <a:lnTo>
                    <a:pt x="468" y="15"/>
                  </a:lnTo>
                  <a:lnTo>
                    <a:pt x="468" y="18"/>
                  </a:lnTo>
                  <a:lnTo>
                    <a:pt x="468" y="18"/>
                  </a:lnTo>
                  <a:lnTo>
                    <a:pt x="474" y="19"/>
                  </a:lnTo>
                  <a:lnTo>
                    <a:pt x="477" y="22"/>
                  </a:lnTo>
                  <a:lnTo>
                    <a:pt x="477" y="22"/>
                  </a:lnTo>
                  <a:lnTo>
                    <a:pt x="481" y="27"/>
                  </a:lnTo>
                  <a:lnTo>
                    <a:pt x="481" y="34"/>
                  </a:lnTo>
                  <a:lnTo>
                    <a:pt x="481" y="34"/>
                  </a:lnTo>
                  <a:lnTo>
                    <a:pt x="481" y="38"/>
                  </a:lnTo>
                  <a:lnTo>
                    <a:pt x="481" y="41"/>
                  </a:lnTo>
                  <a:lnTo>
                    <a:pt x="496" y="42"/>
                  </a:lnTo>
                  <a:lnTo>
                    <a:pt x="496" y="40"/>
                  </a:lnTo>
                  <a:lnTo>
                    <a:pt x="496" y="42"/>
                  </a:lnTo>
                  <a:lnTo>
                    <a:pt x="496" y="42"/>
                  </a:lnTo>
                  <a:lnTo>
                    <a:pt x="588" y="75"/>
                  </a:lnTo>
                  <a:lnTo>
                    <a:pt x="588" y="75"/>
                  </a:lnTo>
                  <a:lnTo>
                    <a:pt x="628" y="87"/>
                  </a:lnTo>
                  <a:lnTo>
                    <a:pt x="628" y="87"/>
                  </a:lnTo>
                  <a:lnTo>
                    <a:pt x="642" y="92"/>
                  </a:lnTo>
                  <a:lnTo>
                    <a:pt x="642" y="92"/>
                  </a:lnTo>
                  <a:lnTo>
                    <a:pt x="650" y="93"/>
                  </a:lnTo>
                  <a:lnTo>
                    <a:pt x="650" y="93"/>
                  </a:lnTo>
                  <a:lnTo>
                    <a:pt x="673" y="94"/>
                  </a:lnTo>
                  <a:lnTo>
                    <a:pt x="679" y="94"/>
                  </a:lnTo>
                  <a:lnTo>
                    <a:pt x="676" y="90"/>
                  </a:lnTo>
                  <a:lnTo>
                    <a:pt x="676" y="90"/>
                  </a:lnTo>
                  <a:lnTo>
                    <a:pt x="673" y="81"/>
                  </a:lnTo>
                  <a:lnTo>
                    <a:pt x="672" y="72"/>
                  </a:lnTo>
                  <a:lnTo>
                    <a:pt x="672" y="72"/>
                  </a:lnTo>
                  <a:lnTo>
                    <a:pt x="673" y="64"/>
                  </a:lnTo>
                  <a:lnTo>
                    <a:pt x="677" y="46"/>
                  </a:lnTo>
                  <a:lnTo>
                    <a:pt x="683" y="64"/>
                  </a:lnTo>
                  <a:lnTo>
                    <a:pt x="683" y="64"/>
                  </a:lnTo>
                  <a:lnTo>
                    <a:pt x="692" y="90"/>
                  </a:lnTo>
                  <a:lnTo>
                    <a:pt x="698" y="89"/>
                  </a:lnTo>
                  <a:lnTo>
                    <a:pt x="685" y="30"/>
                  </a:lnTo>
                  <a:lnTo>
                    <a:pt x="750" y="25"/>
                  </a:lnTo>
                  <a:lnTo>
                    <a:pt x="781" y="30"/>
                  </a:lnTo>
                  <a:lnTo>
                    <a:pt x="848" y="81"/>
                  </a:lnTo>
                  <a:lnTo>
                    <a:pt x="818" y="102"/>
                  </a:lnTo>
                  <a:lnTo>
                    <a:pt x="863" y="93"/>
                  </a:lnTo>
                  <a:lnTo>
                    <a:pt x="864" y="66"/>
                  </a:lnTo>
                  <a:lnTo>
                    <a:pt x="875" y="64"/>
                  </a:lnTo>
                  <a:lnTo>
                    <a:pt x="883" y="128"/>
                  </a:lnTo>
                  <a:lnTo>
                    <a:pt x="886" y="128"/>
                  </a:lnTo>
                  <a:lnTo>
                    <a:pt x="886" y="128"/>
                  </a:lnTo>
                  <a:lnTo>
                    <a:pt x="894" y="130"/>
                  </a:lnTo>
                  <a:lnTo>
                    <a:pt x="894" y="130"/>
                  </a:lnTo>
                  <a:lnTo>
                    <a:pt x="902" y="130"/>
                  </a:lnTo>
                  <a:lnTo>
                    <a:pt x="902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24" y="128"/>
                  </a:lnTo>
                  <a:lnTo>
                    <a:pt x="943" y="124"/>
                  </a:lnTo>
                  <a:lnTo>
                    <a:pt x="947" y="123"/>
                  </a:lnTo>
                  <a:lnTo>
                    <a:pt x="885" y="18"/>
                  </a:lnTo>
                  <a:lnTo>
                    <a:pt x="968" y="72"/>
                  </a:lnTo>
                  <a:lnTo>
                    <a:pt x="980" y="127"/>
                  </a:lnTo>
                  <a:lnTo>
                    <a:pt x="975" y="128"/>
                  </a:lnTo>
                  <a:lnTo>
                    <a:pt x="975" y="128"/>
                  </a:lnTo>
                  <a:lnTo>
                    <a:pt x="968" y="130"/>
                  </a:lnTo>
                  <a:lnTo>
                    <a:pt x="964" y="131"/>
                  </a:lnTo>
                  <a:lnTo>
                    <a:pt x="976" y="153"/>
                  </a:lnTo>
                  <a:lnTo>
                    <a:pt x="1003" y="153"/>
                  </a:lnTo>
                  <a:lnTo>
                    <a:pt x="1003" y="164"/>
                  </a:lnTo>
                  <a:lnTo>
                    <a:pt x="971" y="164"/>
                  </a:lnTo>
                  <a:lnTo>
                    <a:pt x="953" y="134"/>
                  </a:lnTo>
                  <a:lnTo>
                    <a:pt x="950" y="134"/>
                  </a:lnTo>
                  <a:lnTo>
                    <a:pt x="950" y="134"/>
                  </a:lnTo>
                  <a:lnTo>
                    <a:pt x="928" y="138"/>
                  </a:lnTo>
                  <a:lnTo>
                    <a:pt x="908" y="141"/>
                  </a:lnTo>
                  <a:lnTo>
                    <a:pt x="908" y="141"/>
                  </a:lnTo>
                  <a:lnTo>
                    <a:pt x="902" y="141"/>
                  </a:lnTo>
                  <a:lnTo>
                    <a:pt x="902" y="141"/>
                  </a:lnTo>
                  <a:lnTo>
                    <a:pt x="893" y="141"/>
                  </a:lnTo>
                  <a:lnTo>
                    <a:pt x="893" y="141"/>
                  </a:lnTo>
                  <a:lnTo>
                    <a:pt x="881" y="139"/>
                  </a:lnTo>
                  <a:lnTo>
                    <a:pt x="876" y="137"/>
                  </a:lnTo>
                  <a:lnTo>
                    <a:pt x="874" y="135"/>
                  </a:lnTo>
                  <a:lnTo>
                    <a:pt x="870" y="102"/>
                  </a:lnTo>
                  <a:lnTo>
                    <a:pt x="821" y="113"/>
                  </a:lnTo>
                  <a:lnTo>
                    <a:pt x="822" y="117"/>
                  </a:lnTo>
                  <a:lnTo>
                    <a:pt x="822" y="117"/>
                  </a:lnTo>
                  <a:lnTo>
                    <a:pt x="825" y="120"/>
                  </a:lnTo>
                  <a:lnTo>
                    <a:pt x="823" y="123"/>
                  </a:lnTo>
                  <a:lnTo>
                    <a:pt x="823" y="123"/>
                  </a:lnTo>
                  <a:lnTo>
                    <a:pt x="823" y="123"/>
                  </a:lnTo>
                  <a:lnTo>
                    <a:pt x="822" y="124"/>
                  </a:lnTo>
                  <a:lnTo>
                    <a:pt x="822" y="124"/>
                  </a:lnTo>
                  <a:lnTo>
                    <a:pt x="821" y="126"/>
                  </a:lnTo>
                  <a:lnTo>
                    <a:pt x="821" y="126"/>
                  </a:lnTo>
                  <a:lnTo>
                    <a:pt x="816" y="126"/>
                  </a:lnTo>
                  <a:lnTo>
                    <a:pt x="815" y="126"/>
                  </a:lnTo>
                  <a:lnTo>
                    <a:pt x="814" y="128"/>
                  </a:lnTo>
                  <a:lnTo>
                    <a:pt x="816" y="128"/>
                  </a:lnTo>
                  <a:lnTo>
                    <a:pt x="818" y="126"/>
                  </a:lnTo>
                  <a:lnTo>
                    <a:pt x="816" y="126"/>
                  </a:lnTo>
                  <a:lnTo>
                    <a:pt x="816" y="126"/>
                  </a:lnTo>
                  <a:lnTo>
                    <a:pt x="816" y="126"/>
                  </a:lnTo>
                  <a:lnTo>
                    <a:pt x="816" y="126"/>
                  </a:lnTo>
                  <a:lnTo>
                    <a:pt x="804" y="127"/>
                  </a:lnTo>
                  <a:lnTo>
                    <a:pt x="803" y="127"/>
                  </a:lnTo>
                  <a:lnTo>
                    <a:pt x="800" y="148"/>
                  </a:lnTo>
                  <a:lnTo>
                    <a:pt x="775" y="134"/>
                  </a:lnTo>
                  <a:lnTo>
                    <a:pt x="766" y="141"/>
                  </a:lnTo>
                  <a:lnTo>
                    <a:pt x="715" y="143"/>
                  </a:lnTo>
                  <a:lnTo>
                    <a:pt x="715" y="143"/>
                  </a:lnTo>
                  <a:lnTo>
                    <a:pt x="715" y="143"/>
                  </a:lnTo>
                  <a:lnTo>
                    <a:pt x="713" y="145"/>
                  </a:lnTo>
                  <a:lnTo>
                    <a:pt x="713" y="145"/>
                  </a:lnTo>
                  <a:lnTo>
                    <a:pt x="710" y="143"/>
                  </a:lnTo>
                  <a:lnTo>
                    <a:pt x="710" y="143"/>
                  </a:lnTo>
                  <a:lnTo>
                    <a:pt x="710" y="143"/>
                  </a:lnTo>
                  <a:lnTo>
                    <a:pt x="709" y="143"/>
                  </a:lnTo>
                  <a:lnTo>
                    <a:pt x="612" y="149"/>
                  </a:lnTo>
                  <a:lnTo>
                    <a:pt x="612" y="149"/>
                  </a:lnTo>
                  <a:lnTo>
                    <a:pt x="612" y="149"/>
                  </a:lnTo>
                  <a:lnTo>
                    <a:pt x="603" y="152"/>
                  </a:lnTo>
                  <a:lnTo>
                    <a:pt x="603" y="152"/>
                  </a:lnTo>
                  <a:lnTo>
                    <a:pt x="603" y="152"/>
                  </a:lnTo>
                  <a:lnTo>
                    <a:pt x="603" y="152"/>
                  </a:lnTo>
                  <a:lnTo>
                    <a:pt x="588" y="158"/>
                  </a:lnTo>
                  <a:lnTo>
                    <a:pt x="565" y="167"/>
                  </a:lnTo>
                  <a:lnTo>
                    <a:pt x="537" y="176"/>
                  </a:lnTo>
                  <a:lnTo>
                    <a:pt x="501" y="186"/>
                  </a:lnTo>
                  <a:lnTo>
                    <a:pt x="501" y="186"/>
                  </a:lnTo>
                  <a:lnTo>
                    <a:pt x="485" y="190"/>
                  </a:lnTo>
                  <a:lnTo>
                    <a:pt x="474" y="191"/>
                  </a:lnTo>
                  <a:lnTo>
                    <a:pt x="474" y="191"/>
                  </a:lnTo>
                  <a:lnTo>
                    <a:pt x="470" y="190"/>
                  </a:lnTo>
                  <a:lnTo>
                    <a:pt x="467" y="190"/>
                  </a:lnTo>
                  <a:lnTo>
                    <a:pt x="467" y="188"/>
                  </a:lnTo>
                  <a:lnTo>
                    <a:pt x="466" y="188"/>
                  </a:lnTo>
                  <a:lnTo>
                    <a:pt x="466" y="188"/>
                  </a:lnTo>
                  <a:lnTo>
                    <a:pt x="442" y="193"/>
                  </a:lnTo>
                  <a:lnTo>
                    <a:pt x="423" y="195"/>
                  </a:lnTo>
                  <a:lnTo>
                    <a:pt x="423" y="195"/>
                  </a:lnTo>
                  <a:lnTo>
                    <a:pt x="404" y="199"/>
                  </a:lnTo>
                  <a:lnTo>
                    <a:pt x="389" y="201"/>
                  </a:lnTo>
                  <a:lnTo>
                    <a:pt x="389" y="201"/>
                  </a:lnTo>
                  <a:lnTo>
                    <a:pt x="382" y="201"/>
                  </a:lnTo>
                  <a:lnTo>
                    <a:pt x="375" y="199"/>
                  </a:lnTo>
                  <a:lnTo>
                    <a:pt x="369" y="197"/>
                  </a:lnTo>
                  <a:lnTo>
                    <a:pt x="363" y="194"/>
                  </a:lnTo>
                  <a:lnTo>
                    <a:pt x="363" y="194"/>
                  </a:lnTo>
                  <a:lnTo>
                    <a:pt x="360" y="191"/>
                  </a:lnTo>
                  <a:lnTo>
                    <a:pt x="358" y="188"/>
                  </a:lnTo>
                  <a:lnTo>
                    <a:pt x="356" y="186"/>
                  </a:lnTo>
                  <a:lnTo>
                    <a:pt x="356" y="183"/>
                  </a:lnTo>
                  <a:lnTo>
                    <a:pt x="356" y="182"/>
                  </a:lnTo>
                  <a:lnTo>
                    <a:pt x="356" y="182"/>
                  </a:lnTo>
                  <a:lnTo>
                    <a:pt x="356" y="182"/>
                  </a:lnTo>
                  <a:lnTo>
                    <a:pt x="358" y="178"/>
                  </a:lnTo>
                  <a:lnTo>
                    <a:pt x="359" y="173"/>
                  </a:lnTo>
                  <a:lnTo>
                    <a:pt x="355" y="173"/>
                  </a:lnTo>
                  <a:lnTo>
                    <a:pt x="355" y="173"/>
                  </a:lnTo>
                  <a:lnTo>
                    <a:pt x="354" y="173"/>
                  </a:lnTo>
                  <a:lnTo>
                    <a:pt x="351" y="171"/>
                  </a:lnTo>
                  <a:lnTo>
                    <a:pt x="351" y="171"/>
                  </a:lnTo>
                  <a:lnTo>
                    <a:pt x="344" y="165"/>
                  </a:lnTo>
                  <a:lnTo>
                    <a:pt x="335" y="160"/>
                  </a:lnTo>
                  <a:lnTo>
                    <a:pt x="335" y="160"/>
                  </a:lnTo>
                  <a:lnTo>
                    <a:pt x="322" y="153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4" y="145"/>
                  </a:lnTo>
                  <a:lnTo>
                    <a:pt x="302" y="145"/>
                  </a:lnTo>
                  <a:lnTo>
                    <a:pt x="302" y="146"/>
                  </a:lnTo>
                  <a:lnTo>
                    <a:pt x="302" y="146"/>
                  </a:lnTo>
                  <a:lnTo>
                    <a:pt x="289" y="154"/>
                  </a:lnTo>
                  <a:lnTo>
                    <a:pt x="281" y="158"/>
                  </a:lnTo>
                  <a:lnTo>
                    <a:pt x="272" y="163"/>
                  </a:lnTo>
                  <a:lnTo>
                    <a:pt x="269" y="163"/>
                  </a:lnTo>
                  <a:lnTo>
                    <a:pt x="270" y="165"/>
                  </a:lnTo>
                  <a:lnTo>
                    <a:pt x="270" y="165"/>
                  </a:lnTo>
                  <a:lnTo>
                    <a:pt x="272" y="175"/>
                  </a:lnTo>
                  <a:lnTo>
                    <a:pt x="272" y="175"/>
                  </a:lnTo>
                  <a:lnTo>
                    <a:pt x="272" y="180"/>
                  </a:lnTo>
                  <a:lnTo>
                    <a:pt x="270" y="183"/>
                  </a:lnTo>
                  <a:lnTo>
                    <a:pt x="270" y="183"/>
                  </a:lnTo>
                  <a:lnTo>
                    <a:pt x="268" y="188"/>
                  </a:lnTo>
                  <a:lnTo>
                    <a:pt x="264" y="191"/>
                  </a:lnTo>
                  <a:lnTo>
                    <a:pt x="259" y="195"/>
                  </a:lnTo>
                  <a:lnTo>
                    <a:pt x="253" y="197"/>
                  </a:lnTo>
                  <a:lnTo>
                    <a:pt x="253" y="197"/>
                  </a:lnTo>
                  <a:lnTo>
                    <a:pt x="244" y="199"/>
                  </a:lnTo>
                  <a:lnTo>
                    <a:pt x="235" y="201"/>
                  </a:lnTo>
                  <a:lnTo>
                    <a:pt x="212" y="202"/>
                  </a:lnTo>
                  <a:lnTo>
                    <a:pt x="210" y="202"/>
                  </a:lnTo>
                  <a:lnTo>
                    <a:pt x="210" y="202"/>
                  </a:lnTo>
                  <a:lnTo>
                    <a:pt x="210" y="205"/>
                  </a:lnTo>
                  <a:lnTo>
                    <a:pt x="210" y="208"/>
                  </a:lnTo>
                  <a:lnTo>
                    <a:pt x="212" y="208"/>
                  </a:lnTo>
                  <a:lnTo>
                    <a:pt x="212" y="208"/>
                  </a:lnTo>
                  <a:lnTo>
                    <a:pt x="236" y="206"/>
                  </a:lnTo>
                  <a:lnTo>
                    <a:pt x="246" y="205"/>
                  </a:lnTo>
                  <a:lnTo>
                    <a:pt x="254" y="202"/>
                  </a:lnTo>
                  <a:lnTo>
                    <a:pt x="254" y="202"/>
                  </a:lnTo>
                  <a:lnTo>
                    <a:pt x="261" y="199"/>
                  </a:lnTo>
                  <a:lnTo>
                    <a:pt x="268" y="195"/>
                  </a:lnTo>
                  <a:lnTo>
                    <a:pt x="272" y="191"/>
                  </a:lnTo>
                  <a:lnTo>
                    <a:pt x="274" y="186"/>
                  </a:lnTo>
                  <a:lnTo>
                    <a:pt x="274" y="186"/>
                  </a:lnTo>
                  <a:lnTo>
                    <a:pt x="277" y="180"/>
                  </a:lnTo>
                  <a:lnTo>
                    <a:pt x="277" y="175"/>
                  </a:lnTo>
                  <a:lnTo>
                    <a:pt x="277" y="175"/>
                  </a:lnTo>
                  <a:lnTo>
                    <a:pt x="277" y="169"/>
                  </a:lnTo>
                  <a:lnTo>
                    <a:pt x="274" y="164"/>
                  </a:lnTo>
                  <a:lnTo>
                    <a:pt x="273" y="165"/>
                  </a:lnTo>
                  <a:lnTo>
                    <a:pt x="273" y="168"/>
                  </a:lnTo>
                  <a:lnTo>
                    <a:pt x="273" y="168"/>
                  </a:lnTo>
                  <a:lnTo>
                    <a:pt x="283" y="164"/>
                  </a:lnTo>
                  <a:lnTo>
                    <a:pt x="292" y="160"/>
                  </a:lnTo>
                  <a:lnTo>
                    <a:pt x="304" y="150"/>
                  </a:lnTo>
                  <a:lnTo>
                    <a:pt x="303" y="148"/>
                  </a:lnTo>
                  <a:lnTo>
                    <a:pt x="302" y="150"/>
                  </a:lnTo>
                  <a:lnTo>
                    <a:pt x="302" y="150"/>
                  </a:lnTo>
                  <a:lnTo>
                    <a:pt x="306" y="152"/>
                  </a:lnTo>
                  <a:lnTo>
                    <a:pt x="306" y="152"/>
                  </a:lnTo>
                  <a:lnTo>
                    <a:pt x="320" y="158"/>
                  </a:lnTo>
                  <a:lnTo>
                    <a:pt x="332" y="164"/>
                  </a:lnTo>
                  <a:lnTo>
                    <a:pt x="332" y="164"/>
                  </a:lnTo>
                  <a:lnTo>
                    <a:pt x="341" y="169"/>
                  </a:lnTo>
                  <a:lnTo>
                    <a:pt x="347" y="175"/>
                  </a:lnTo>
                  <a:lnTo>
                    <a:pt x="347" y="175"/>
                  </a:lnTo>
                  <a:lnTo>
                    <a:pt x="351" y="178"/>
                  </a:lnTo>
                  <a:lnTo>
                    <a:pt x="355" y="179"/>
                  </a:lnTo>
                  <a:lnTo>
                    <a:pt x="355" y="176"/>
                  </a:lnTo>
                  <a:lnTo>
                    <a:pt x="352" y="175"/>
                  </a:lnTo>
                  <a:lnTo>
                    <a:pt x="352" y="175"/>
                  </a:lnTo>
                  <a:lnTo>
                    <a:pt x="351" y="182"/>
                  </a:lnTo>
                  <a:lnTo>
                    <a:pt x="354" y="182"/>
                  </a:lnTo>
                  <a:lnTo>
                    <a:pt x="351" y="182"/>
                  </a:lnTo>
                  <a:lnTo>
                    <a:pt x="351" y="183"/>
                  </a:lnTo>
                  <a:lnTo>
                    <a:pt x="351" y="183"/>
                  </a:lnTo>
                  <a:lnTo>
                    <a:pt x="352" y="187"/>
                  </a:lnTo>
                  <a:lnTo>
                    <a:pt x="354" y="191"/>
                  </a:lnTo>
                  <a:lnTo>
                    <a:pt x="356" y="195"/>
                  </a:lnTo>
                  <a:lnTo>
                    <a:pt x="360" y="198"/>
                  </a:lnTo>
                  <a:lnTo>
                    <a:pt x="360" y="198"/>
                  </a:lnTo>
                  <a:lnTo>
                    <a:pt x="367" y="202"/>
                  </a:lnTo>
                  <a:lnTo>
                    <a:pt x="374" y="205"/>
                  </a:lnTo>
                  <a:lnTo>
                    <a:pt x="381" y="206"/>
                  </a:lnTo>
                  <a:lnTo>
                    <a:pt x="389" y="206"/>
                  </a:lnTo>
                  <a:lnTo>
                    <a:pt x="389" y="206"/>
                  </a:lnTo>
                  <a:lnTo>
                    <a:pt x="406" y="205"/>
                  </a:lnTo>
                  <a:lnTo>
                    <a:pt x="425" y="201"/>
                  </a:lnTo>
                  <a:lnTo>
                    <a:pt x="425" y="201"/>
                  </a:lnTo>
                  <a:lnTo>
                    <a:pt x="444" y="198"/>
                  </a:lnTo>
                  <a:lnTo>
                    <a:pt x="467" y="194"/>
                  </a:lnTo>
                  <a:lnTo>
                    <a:pt x="466" y="191"/>
                  </a:lnTo>
                  <a:lnTo>
                    <a:pt x="464" y="194"/>
                  </a:lnTo>
                  <a:lnTo>
                    <a:pt x="464" y="194"/>
                  </a:lnTo>
                  <a:lnTo>
                    <a:pt x="468" y="195"/>
                  </a:lnTo>
                  <a:lnTo>
                    <a:pt x="474" y="197"/>
                  </a:lnTo>
                  <a:lnTo>
                    <a:pt x="474" y="197"/>
                  </a:lnTo>
                  <a:lnTo>
                    <a:pt x="486" y="195"/>
                  </a:lnTo>
                  <a:lnTo>
                    <a:pt x="502" y="191"/>
                  </a:lnTo>
                  <a:lnTo>
                    <a:pt x="502" y="191"/>
                  </a:lnTo>
                  <a:lnTo>
                    <a:pt x="539" y="182"/>
                  </a:lnTo>
                  <a:lnTo>
                    <a:pt x="568" y="172"/>
                  </a:lnTo>
                  <a:lnTo>
                    <a:pt x="590" y="164"/>
                  </a:lnTo>
                  <a:lnTo>
                    <a:pt x="606" y="157"/>
                  </a:lnTo>
                  <a:lnTo>
                    <a:pt x="605" y="154"/>
                  </a:lnTo>
                  <a:lnTo>
                    <a:pt x="606" y="157"/>
                  </a:lnTo>
                  <a:lnTo>
                    <a:pt x="606" y="157"/>
                  </a:lnTo>
                  <a:lnTo>
                    <a:pt x="614" y="153"/>
                  </a:lnTo>
                  <a:lnTo>
                    <a:pt x="613" y="152"/>
                  </a:lnTo>
                  <a:lnTo>
                    <a:pt x="613" y="154"/>
                  </a:lnTo>
                  <a:lnTo>
                    <a:pt x="709" y="149"/>
                  </a:lnTo>
                  <a:lnTo>
                    <a:pt x="709" y="146"/>
                  </a:lnTo>
                  <a:lnTo>
                    <a:pt x="707" y="149"/>
                  </a:lnTo>
                  <a:lnTo>
                    <a:pt x="709" y="149"/>
                  </a:lnTo>
                  <a:lnTo>
                    <a:pt x="709" y="149"/>
                  </a:lnTo>
                  <a:lnTo>
                    <a:pt x="709" y="149"/>
                  </a:lnTo>
                  <a:lnTo>
                    <a:pt x="713" y="150"/>
                  </a:lnTo>
                  <a:lnTo>
                    <a:pt x="713" y="150"/>
                  </a:lnTo>
                  <a:lnTo>
                    <a:pt x="718" y="149"/>
                  </a:lnTo>
                  <a:lnTo>
                    <a:pt x="717" y="146"/>
                  </a:lnTo>
                  <a:lnTo>
                    <a:pt x="717" y="149"/>
                  </a:lnTo>
                  <a:lnTo>
                    <a:pt x="769" y="146"/>
                  </a:lnTo>
                  <a:lnTo>
                    <a:pt x="777" y="139"/>
                  </a:lnTo>
                  <a:lnTo>
                    <a:pt x="804" y="156"/>
                  </a:lnTo>
                  <a:lnTo>
                    <a:pt x="807" y="130"/>
                  </a:lnTo>
                  <a:lnTo>
                    <a:pt x="804" y="130"/>
                  </a:lnTo>
                  <a:lnTo>
                    <a:pt x="804" y="132"/>
                  </a:lnTo>
                  <a:lnTo>
                    <a:pt x="804" y="132"/>
                  </a:lnTo>
                  <a:lnTo>
                    <a:pt x="816" y="131"/>
                  </a:lnTo>
                  <a:lnTo>
                    <a:pt x="816" y="128"/>
                  </a:lnTo>
                  <a:lnTo>
                    <a:pt x="816" y="131"/>
                  </a:lnTo>
                  <a:lnTo>
                    <a:pt x="816" y="131"/>
                  </a:lnTo>
                  <a:lnTo>
                    <a:pt x="819" y="131"/>
                  </a:lnTo>
                  <a:lnTo>
                    <a:pt x="819" y="128"/>
                  </a:lnTo>
                  <a:lnTo>
                    <a:pt x="816" y="128"/>
                  </a:lnTo>
                  <a:lnTo>
                    <a:pt x="818" y="131"/>
                  </a:lnTo>
                  <a:lnTo>
                    <a:pt x="818" y="131"/>
                  </a:lnTo>
                  <a:lnTo>
                    <a:pt x="822" y="131"/>
                  </a:lnTo>
                  <a:lnTo>
                    <a:pt x="825" y="130"/>
                  </a:lnTo>
                  <a:lnTo>
                    <a:pt x="825" y="130"/>
                  </a:lnTo>
                  <a:lnTo>
                    <a:pt x="826" y="128"/>
                  </a:lnTo>
                  <a:lnTo>
                    <a:pt x="826" y="128"/>
                  </a:lnTo>
                  <a:lnTo>
                    <a:pt x="827" y="126"/>
                  </a:lnTo>
                  <a:lnTo>
                    <a:pt x="827" y="126"/>
                  </a:lnTo>
                  <a:lnTo>
                    <a:pt x="830" y="122"/>
                  </a:lnTo>
                  <a:lnTo>
                    <a:pt x="830" y="120"/>
                  </a:lnTo>
                  <a:lnTo>
                    <a:pt x="827" y="115"/>
                  </a:lnTo>
                  <a:lnTo>
                    <a:pt x="826" y="113"/>
                  </a:lnTo>
                  <a:lnTo>
                    <a:pt x="825" y="116"/>
                  </a:lnTo>
                  <a:lnTo>
                    <a:pt x="825" y="119"/>
                  </a:lnTo>
                  <a:lnTo>
                    <a:pt x="864" y="109"/>
                  </a:lnTo>
                  <a:lnTo>
                    <a:pt x="868" y="139"/>
                  </a:lnTo>
                  <a:lnTo>
                    <a:pt x="872" y="142"/>
                  </a:lnTo>
                  <a:lnTo>
                    <a:pt x="872" y="142"/>
                  </a:lnTo>
                  <a:lnTo>
                    <a:pt x="879" y="145"/>
                  </a:lnTo>
                  <a:lnTo>
                    <a:pt x="893" y="146"/>
                  </a:lnTo>
                  <a:lnTo>
                    <a:pt x="893" y="146"/>
                  </a:lnTo>
                  <a:lnTo>
                    <a:pt x="902" y="146"/>
                  </a:lnTo>
                  <a:lnTo>
                    <a:pt x="902" y="146"/>
                  </a:lnTo>
                  <a:lnTo>
                    <a:pt x="908" y="146"/>
                  </a:lnTo>
                  <a:lnTo>
                    <a:pt x="908" y="146"/>
                  </a:lnTo>
                  <a:lnTo>
                    <a:pt x="930" y="143"/>
                  </a:lnTo>
                  <a:lnTo>
                    <a:pt x="952" y="139"/>
                  </a:lnTo>
                  <a:lnTo>
                    <a:pt x="952" y="137"/>
                  </a:lnTo>
                  <a:lnTo>
                    <a:pt x="949" y="138"/>
                  </a:lnTo>
                  <a:lnTo>
                    <a:pt x="968" y="169"/>
                  </a:lnTo>
                  <a:lnTo>
                    <a:pt x="1009" y="169"/>
                  </a:lnTo>
                  <a:lnTo>
                    <a:pt x="1009" y="148"/>
                  </a:lnTo>
                  <a:lnTo>
                    <a:pt x="980" y="148"/>
                  </a:lnTo>
                  <a:lnTo>
                    <a:pt x="971" y="131"/>
                  </a:lnTo>
                  <a:lnTo>
                    <a:pt x="968" y="132"/>
                  </a:lnTo>
                  <a:lnTo>
                    <a:pt x="969" y="135"/>
                  </a:lnTo>
                  <a:lnTo>
                    <a:pt x="969" y="135"/>
                  </a:lnTo>
                  <a:lnTo>
                    <a:pt x="976" y="132"/>
                  </a:lnTo>
                  <a:lnTo>
                    <a:pt x="986" y="130"/>
                  </a:lnTo>
                  <a:lnTo>
                    <a:pt x="973" y="70"/>
                  </a:lnTo>
                  <a:lnTo>
                    <a:pt x="867" y="0"/>
                  </a:lnTo>
                  <a:lnTo>
                    <a:pt x="941" y="123"/>
                  </a:lnTo>
                  <a:lnTo>
                    <a:pt x="942" y="122"/>
                  </a:lnTo>
                  <a:lnTo>
                    <a:pt x="942" y="119"/>
                  </a:lnTo>
                  <a:lnTo>
                    <a:pt x="942" y="119"/>
                  </a:lnTo>
                  <a:lnTo>
                    <a:pt x="924" y="123"/>
                  </a:lnTo>
                  <a:lnTo>
                    <a:pt x="908" y="124"/>
                  </a:lnTo>
                  <a:lnTo>
                    <a:pt x="908" y="124"/>
                  </a:lnTo>
                  <a:lnTo>
                    <a:pt x="902" y="124"/>
                  </a:lnTo>
                  <a:lnTo>
                    <a:pt x="902" y="124"/>
                  </a:lnTo>
                  <a:lnTo>
                    <a:pt x="894" y="124"/>
                  </a:lnTo>
                  <a:lnTo>
                    <a:pt x="894" y="124"/>
                  </a:lnTo>
                  <a:lnTo>
                    <a:pt x="886" y="123"/>
                  </a:lnTo>
                  <a:lnTo>
                    <a:pt x="886" y="126"/>
                  </a:lnTo>
                  <a:lnTo>
                    <a:pt x="889" y="126"/>
                  </a:lnTo>
                  <a:lnTo>
                    <a:pt x="879" y="59"/>
                  </a:lnTo>
                  <a:lnTo>
                    <a:pt x="859" y="60"/>
                  </a:lnTo>
                  <a:lnTo>
                    <a:pt x="857" y="87"/>
                  </a:lnTo>
                  <a:lnTo>
                    <a:pt x="842" y="92"/>
                  </a:lnTo>
                  <a:lnTo>
                    <a:pt x="857" y="81"/>
                  </a:lnTo>
                  <a:lnTo>
                    <a:pt x="784" y="25"/>
                  </a:lnTo>
                  <a:lnTo>
                    <a:pt x="750" y="19"/>
                  </a:lnTo>
                  <a:lnTo>
                    <a:pt x="680" y="25"/>
                  </a:lnTo>
                  <a:lnTo>
                    <a:pt x="692" y="89"/>
                  </a:lnTo>
                  <a:lnTo>
                    <a:pt x="695" y="89"/>
                  </a:lnTo>
                  <a:lnTo>
                    <a:pt x="698" y="87"/>
                  </a:lnTo>
                  <a:lnTo>
                    <a:pt x="698" y="87"/>
                  </a:lnTo>
                  <a:lnTo>
                    <a:pt x="688" y="63"/>
                  </a:lnTo>
                  <a:lnTo>
                    <a:pt x="677" y="27"/>
                  </a:lnTo>
                  <a:lnTo>
                    <a:pt x="668" y="63"/>
                  </a:lnTo>
                  <a:lnTo>
                    <a:pt x="668" y="63"/>
                  </a:lnTo>
                  <a:lnTo>
                    <a:pt x="666" y="72"/>
                  </a:lnTo>
                  <a:lnTo>
                    <a:pt x="666" y="72"/>
                  </a:lnTo>
                  <a:lnTo>
                    <a:pt x="668" y="81"/>
                  </a:lnTo>
                  <a:lnTo>
                    <a:pt x="672" y="92"/>
                  </a:lnTo>
                  <a:lnTo>
                    <a:pt x="673" y="92"/>
                  </a:lnTo>
                  <a:lnTo>
                    <a:pt x="674" y="89"/>
                  </a:lnTo>
                  <a:lnTo>
                    <a:pt x="674" y="89"/>
                  </a:lnTo>
                  <a:lnTo>
                    <a:pt x="650" y="87"/>
                  </a:lnTo>
                  <a:lnTo>
                    <a:pt x="650" y="87"/>
                  </a:lnTo>
                  <a:lnTo>
                    <a:pt x="643" y="86"/>
                  </a:lnTo>
                  <a:lnTo>
                    <a:pt x="643" y="86"/>
                  </a:lnTo>
                  <a:lnTo>
                    <a:pt x="617" y="78"/>
                  </a:lnTo>
                  <a:lnTo>
                    <a:pt x="579" y="66"/>
                  </a:lnTo>
                  <a:lnTo>
                    <a:pt x="497" y="37"/>
                  </a:lnTo>
                  <a:lnTo>
                    <a:pt x="497" y="37"/>
                  </a:lnTo>
                  <a:lnTo>
                    <a:pt x="483" y="36"/>
                  </a:lnTo>
                  <a:lnTo>
                    <a:pt x="483" y="38"/>
                  </a:lnTo>
                  <a:lnTo>
                    <a:pt x="486" y="40"/>
                  </a:lnTo>
                  <a:lnTo>
                    <a:pt x="486" y="40"/>
                  </a:lnTo>
                  <a:lnTo>
                    <a:pt x="486" y="34"/>
                  </a:lnTo>
                  <a:lnTo>
                    <a:pt x="486" y="34"/>
                  </a:lnTo>
                  <a:lnTo>
                    <a:pt x="485" y="26"/>
                  </a:lnTo>
                  <a:lnTo>
                    <a:pt x="483" y="22"/>
                  </a:lnTo>
                  <a:lnTo>
                    <a:pt x="481" y="18"/>
                  </a:lnTo>
                  <a:lnTo>
                    <a:pt x="481" y="18"/>
                  </a:lnTo>
                  <a:lnTo>
                    <a:pt x="477" y="15"/>
                  </a:lnTo>
                  <a:lnTo>
                    <a:pt x="472" y="14"/>
                  </a:lnTo>
                  <a:lnTo>
                    <a:pt x="468" y="12"/>
                  </a:lnTo>
                  <a:lnTo>
                    <a:pt x="468" y="12"/>
                  </a:lnTo>
                  <a:lnTo>
                    <a:pt x="468" y="12"/>
                  </a:lnTo>
                  <a:lnTo>
                    <a:pt x="468" y="12"/>
                  </a:lnTo>
                  <a:lnTo>
                    <a:pt x="468" y="12"/>
                  </a:lnTo>
                  <a:lnTo>
                    <a:pt x="460" y="14"/>
                  </a:lnTo>
                  <a:lnTo>
                    <a:pt x="451" y="19"/>
                  </a:lnTo>
                  <a:lnTo>
                    <a:pt x="451" y="19"/>
                  </a:lnTo>
                  <a:lnTo>
                    <a:pt x="441" y="25"/>
                  </a:lnTo>
                  <a:lnTo>
                    <a:pt x="431" y="31"/>
                  </a:lnTo>
                  <a:lnTo>
                    <a:pt x="433" y="33"/>
                  </a:lnTo>
                  <a:lnTo>
                    <a:pt x="434" y="30"/>
                  </a:lnTo>
                  <a:lnTo>
                    <a:pt x="384" y="26"/>
                  </a:lnTo>
                  <a:lnTo>
                    <a:pt x="384" y="29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1" y="23"/>
                  </a:lnTo>
                  <a:lnTo>
                    <a:pt x="375" y="22"/>
                  </a:lnTo>
                  <a:lnTo>
                    <a:pt x="375" y="22"/>
                  </a:lnTo>
                  <a:lnTo>
                    <a:pt x="371" y="22"/>
                  </a:lnTo>
                  <a:lnTo>
                    <a:pt x="369" y="23"/>
                  </a:lnTo>
                  <a:lnTo>
                    <a:pt x="369" y="23"/>
                  </a:lnTo>
                  <a:lnTo>
                    <a:pt x="369" y="23"/>
                  </a:lnTo>
                  <a:lnTo>
                    <a:pt x="202" y="7"/>
                  </a:lnTo>
                  <a:lnTo>
                    <a:pt x="216" y="89"/>
                  </a:lnTo>
                  <a:lnTo>
                    <a:pt x="223" y="92"/>
                  </a:lnTo>
                  <a:lnTo>
                    <a:pt x="223" y="92"/>
                  </a:lnTo>
                  <a:lnTo>
                    <a:pt x="231" y="93"/>
                  </a:lnTo>
                  <a:lnTo>
                    <a:pt x="231" y="90"/>
                  </a:lnTo>
                  <a:lnTo>
                    <a:pt x="229" y="87"/>
                  </a:lnTo>
                  <a:lnTo>
                    <a:pt x="229" y="87"/>
                  </a:lnTo>
                  <a:lnTo>
                    <a:pt x="223" y="93"/>
                  </a:lnTo>
                  <a:lnTo>
                    <a:pt x="216" y="98"/>
                  </a:lnTo>
                  <a:lnTo>
                    <a:pt x="217" y="100"/>
                  </a:lnTo>
                  <a:lnTo>
                    <a:pt x="218" y="97"/>
                  </a:lnTo>
                  <a:lnTo>
                    <a:pt x="218" y="97"/>
                  </a:lnTo>
                  <a:lnTo>
                    <a:pt x="213" y="94"/>
                  </a:lnTo>
                  <a:lnTo>
                    <a:pt x="208" y="93"/>
                  </a:lnTo>
                  <a:lnTo>
                    <a:pt x="208" y="96"/>
                  </a:lnTo>
                  <a:lnTo>
                    <a:pt x="210" y="97"/>
                  </a:lnTo>
                  <a:lnTo>
                    <a:pt x="210" y="97"/>
                  </a:lnTo>
                  <a:lnTo>
                    <a:pt x="213" y="90"/>
                  </a:lnTo>
                  <a:lnTo>
                    <a:pt x="214" y="83"/>
                  </a:lnTo>
                  <a:lnTo>
                    <a:pt x="214" y="83"/>
                  </a:lnTo>
                  <a:lnTo>
                    <a:pt x="213" y="78"/>
                  </a:lnTo>
                  <a:lnTo>
                    <a:pt x="213" y="78"/>
                  </a:lnTo>
                  <a:lnTo>
                    <a:pt x="212" y="71"/>
                  </a:lnTo>
                  <a:lnTo>
                    <a:pt x="208" y="66"/>
                  </a:lnTo>
                  <a:lnTo>
                    <a:pt x="203" y="60"/>
                  </a:lnTo>
                  <a:lnTo>
                    <a:pt x="198" y="55"/>
                  </a:lnTo>
                  <a:lnTo>
                    <a:pt x="191" y="51"/>
                  </a:lnTo>
                  <a:lnTo>
                    <a:pt x="183" y="48"/>
                  </a:lnTo>
                  <a:lnTo>
                    <a:pt x="175" y="45"/>
                  </a:lnTo>
                  <a:lnTo>
                    <a:pt x="165" y="44"/>
                  </a:lnTo>
                  <a:lnTo>
                    <a:pt x="165" y="44"/>
                  </a:lnTo>
                  <a:lnTo>
                    <a:pt x="163" y="45"/>
                  </a:lnTo>
                  <a:lnTo>
                    <a:pt x="163" y="45"/>
                  </a:lnTo>
                  <a:lnTo>
                    <a:pt x="163" y="45"/>
                  </a:lnTo>
                  <a:lnTo>
                    <a:pt x="163" y="45"/>
                  </a:lnTo>
                  <a:lnTo>
                    <a:pt x="154" y="45"/>
                  </a:lnTo>
                  <a:lnTo>
                    <a:pt x="154" y="45"/>
                  </a:lnTo>
                  <a:lnTo>
                    <a:pt x="141" y="45"/>
                  </a:lnTo>
                  <a:lnTo>
                    <a:pt x="141" y="45"/>
                  </a:lnTo>
                  <a:lnTo>
                    <a:pt x="130" y="44"/>
                  </a:lnTo>
                  <a:lnTo>
                    <a:pt x="130" y="46"/>
                  </a:lnTo>
                  <a:lnTo>
                    <a:pt x="131" y="45"/>
                  </a:lnTo>
                  <a:lnTo>
                    <a:pt x="131" y="45"/>
                  </a:lnTo>
                  <a:lnTo>
                    <a:pt x="126" y="40"/>
                  </a:lnTo>
                  <a:lnTo>
                    <a:pt x="119" y="36"/>
                  </a:lnTo>
                  <a:lnTo>
                    <a:pt x="112" y="33"/>
                  </a:lnTo>
                  <a:lnTo>
                    <a:pt x="104" y="30"/>
                  </a:lnTo>
                  <a:lnTo>
                    <a:pt x="104" y="30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87" y="31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72" y="42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2" y="61"/>
                  </a:lnTo>
                  <a:lnTo>
                    <a:pt x="56" y="71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31" y="109"/>
                  </a:lnTo>
                  <a:lnTo>
                    <a:pt x="26" y="117"/>
                  </a:lnTo>
                  <a:lnTo>
                    <a:pt x="22" y="127"/>
                  </a:lnTo>
                  <a:lnTo>
                    <a:pt x="25" y="127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22" y="119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2" y="104"/>
                  </a:lnTo>
                  <a:lnTo>
                    <a:pt x="25" y="94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42" y="51"/>
                  </a:lnTo>
                  <a:lnTo>
                    <a:pt x="53" y="31"/>
                  </a:lnTo>
                  <a:lnTo>
                    <a:pt x="55" y="29"/>
                  </a:lnTo>
                  <a:lnTo>
                    <a:pt x="37" y="16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27" y="31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0" y="68"/>
                  </a:lnTo>
                  <a:lnTo>
                    <a:pt x="4" y="83"/>
                  </a:lnTo>
                  <a:lnTo>
                    <a:pt x="1" y="98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9"/>
                  </a:lnTo>
                  <a:lnTo>
                    <a:pt x="1" y="126"/>
                  </a:lnTo>
                  <a:lnTo>
                    <a:pt x="3" y="131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12" y="142"/>
                  </a:lnTo>
                  <a:lnTo>
                    <a:pt x="19" y="146"/>
                  </a:lnTo>
                  <a:lnTo>
                    <a:pt x="21" y="143"/>
                  </a:lnTo>
                  <a:lnTo>
                    <a:pt x="18" y="143"/>
                  </a:lnTo>
                  <a:lnTo>
                    <a:pt x="18" y="143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18" y="156"/>
                  </a:lnTo>
                  <a:lnTo>
                    <a:pt x="18" y="156"/>
                  </a:lnTo>
                  <a:lnTo>
                    <a:pt x="22" y="165"/>
                  </a:lnTo>
                  <a:lnTo>
                    <a:pt x="26" y="173"/>
                  </a:lnTo>
                  <a:lnTo>
                    <a:pt x="34" y="180"/>
                  </a:lnTo>
                  <a:lnTo>
                    <a:pt x="44" y="186"/>
                  </a:lnTo>
                  <a:lnTo>
                    <a:pt x="44" y="186"/>
                  </a:lnTo>
                  <a:lnTo>
                    <a:pt x="56" y="193"/>
                  </a:lnTo>
                  <a:lnTo>
                    <a:pt x="56" y="193"/>
                  </a:lnTo>
                  <a:lnTo>
                    <a:pt x="60" y="194"/>
                  </a:lnTo>
                  <a:lnTo>
                    <a:pt x="66" y="195"/>
                  </a:lnTo>
                  <a:lnTo>
                    <a:pt x="66" y="195"/>
                  </a:lnTo>
                  <a:lnTo>
                    <a:pt x="70" y="194"/>
                  </a:lnTo>
                  <a:lnTo>
                    <a:pt x="74" y="193"/>
                  </a:lnTo>
                  <a:lnTo>
                    <a:pt x="74" y="193"/>
                  </a:lnTo>
                  <a:lnTo>
                    <a:pt x="77" y="190"/>
                  </a:lnTo>
                  <a:lnTo>
                    <a:pt x="78" y="187"/>
                  </a:lnTo>
                  <a:lnTo>
                    <a:pt x="79" y="182"/>
                  </a:lnTo>
                  <a:lnTo>
                    <a:pt x="79" y="182"/>
                  </a:lnTo>
                  <a:lnTo>
                    <a:pt x="78" y="178"/>
                  </a:lnTo>
                  <a:lnTo>
                    <a:pt x="77" y="172"/>
                  </a:lnTo>
                  <a:lnTo>
                    <a:pt x="77" y="172"/>
                  </a:lnTo>
                  <a:lnTo>
                    <a:pt x="75" y="167"/>
                  </a:lnTo>
                  <a:lnTo>
                    <a:pt x="75" y="163"/>
                  </a:lnTo>
                  <a:lnTo>
                    <a:pt x="75" y="163"/>
                  </a:lnTo>
                  <a:lnTo>
                    <a:pt x="75" y="158"/>
                  </a:lnTo>
                  <a:lnTo>
                    <a:pt x="75" y="158"/>
                  </a:lnTo>
                  <a:lnTo>
                    <a:pt x="78" y="157"/>
                  </a:lnTo>
                  <a:lnTo>
                    <a:pt x="82" y="154"/>
                  </a:lnTo>
                  <a:lnTo>
                    <a:pt x="82" y="154"/>
                  </a:lnTo>
                  <a:lnTo>
                    <a:pt x="89" y="153"/>
                  </a:lnTo>
                  <a:lnTo>
                    <a:pt x="100" y="153"/>
                  </a:lnTo>
                  <a:lnTo>
                    <a:pt x="100" y="153"/>
                  </a:lnTo>
                  <a:lnTo>
                    <a:pt x="104" y="153"/>
                  </a:lnTo>
                  <a:lnTo>
                    <a:pt x="104" y="153"/>
                  </a:lnTo>
                  <a:lnTo>
                    <a:pt x="104" y="153"/>
                  </a:lnTo>
                  <a:lnTo>
                    <a:pt x="104" y="153"/>
                  </a:lnTo>
                  <a:lnTo>
                    <a:pt x="109" y="153"/>
                  </a:lnTo>
                  <a:lnTo>
                    <a:pt x="109" y="153"/>
                  </a:lnTo>
                  <a:lnTo>
                    <a:pt x="126" y="152"/>
                  </a:lnTo>
                  <a:lnTo>
                    <a:pt x="139" y="150"/>
                  </a:lnTo>
                  <a:lnTo>
                    <a:pt x="138" y="148"/>
                  </a:lnTo>
                  <a:lnTo>
                    <a:pt x="137" y="149"/>
                  </a:lnTo>
                  <a:lnTo>
                    <a:pt x="137" y="149"/>
                  </a:lnTo>
                  <a:lnTo>
                    <a:pt x="141" y="157"/>
                  </a:lnTo>
                  <a:lnTo>
                    <a:pt x="148" y="165"/>
                  </a:lnTo>
                  <a:lnTo>
                    <a:pt x="156" y="171"/>
                  </a:lnTo>
                  <a:lnTo>
                    <a:pt x="167" y="176"/>
                  </a:lnTo>
                  <a:lnTo>
                    <a:pt x="167" y="173"/>
                  </a:lnTo>
                  <a:lnTo>
                    <a:pt x="164" y="173"/>
                  </a:lnTo>
                  <a:lnTo>
                    <a:pt x="164" y="173"/>
                  </a:lnTo>
                  <a:lnTo>
                    <a:pt x="167" y="183"/>
                  </a:lnTo>
                  <a:lnTo>
                    <a:pt x="167" y="183"/>
                  </a:lnTo>
                  <a:lnTo>
                    <a:pt x="171" y="190"/>
                  </a:lnTo>
                  <a:lnTo>
                    <a:pt x="173" y="195"/>
                  </a:lnTo>
                  <a:lnTo>
                    <a:pt x="179" y="199"/>
                  </a:lnTo>
                  <a:lnTo>
                    <a:pt x="179" y="199"/>
                  </a:lnTo>
                  <a:lnTo>
                    <a:pt x="184" y="202"/>
                  </a:lnTo>
                  <a:lnTo>
                    <a:pt x="191" y="205"/>
                  </a:lnTo>
                  <a:lnTo>
                    <a:pt x="201" y="208"/>
                  </a:lnTo>
                  <a:lnTo>
                    <a:pt x="210" y="208"/>
                  </a:lnTo>
                  <a:lnTo>
                    <a:pt x="210" y="208"/>
                  </a:lnTo>
                  <a:lnTo>
                    <a:pt x="210" y="205"/>
                  </a:lnTo>
                  <a:close/>
                  <a:moveTo>
                    <a:pt x="184" y="176"/>
                  </a:moveTo>
                  <a:lnTo>
                    <a:pt x="182" y="178"/>
                  </a:lnTo>
                  <a:lnTo>
                    <a:pt x="182" y="178"/>
                  </a:lnTo>
                  <a:lnTo>
                    <a:pt x="186" y="184"/>
                  </a:lnTo>
                  <a:lnTo>
                    <a:pt x="193" y="188"/>
                  </a:lnTo>
                  <a:lnTo>
                    <a:pt x="193" y="188"/>
                  </a:lnTo>
                  <a:lnTo>
                    <a:pt x="201" y="190"/>
                  </a:lnTo>
                  <a:lnTo>
                    <a:pt x="210" y="191"/>
                  </a:lnTo>
                  <a:lnTo>
                    <a:pt x="212" y="191"/>
                  </a:lnTo>
                  <a:lnTo>
                    <a:pt x="212" y="191"/>
                  </a:lnTo>
                  <a:lnTo>
                    <a:pt x="212" y="191"/>
                  </a:lnTo>
                  <a:lnTo>
                    <a:pt x="234" y="190"/>
                  </a:lnTo>
                  <a:lnTo>
                    <a:pt x="249" y="187"/>
                  </a:lnTo>
                  <a:lnTo>
                    <a:pt x="249" y="187"/>
                  </a:lnTo>
                  <a:lnTo>
                    <a:pt x="257" y="183"/>
                  </a:lnTo>
                  <a:lnTo>
                    <a:pt x="257" y="183"/>
                  </a:lnTo>
                  <a:lnTo>
                    <a:pt x="259" y="179"/>
                  </a:lnTo>
                  <a:lnTo>
                    <a:pt x="259" y="179"/>
                  </a:lnTo>
                  <a:lnTo>
                    <a:pt x="259" y="179"/>
                  </a:lnTo>
                  <a:lnTo>
                    <a:pt x="259" y="179"/>
                  </a:lnTo>
                  <a:lnTo>
                    <a:pt x="261" y="175"/>
                  </a:lnTo>
                  <a:lnTo>
                    <a:pt x="261" y="175"/>
                  </a:lnTo>
                  <a:lnTo>
                    <a:pt x="259" y="168"/>
                  </a:lnTo>
                  <a:lnTo>
                    <a:pt x="258" y="167"/>
                  </a:lnTo>
                  <a:lnTo>
                    <a:pt x="257" y="167"/>
                  </a:lnTo>
                  <a:lnTo>
                    <a:pt x="257" y="167"/>
                  </a:lnTo>
                  <a:lnTo>
                    <a:pt x="239" y="171"/>
                  </a:lnTo>
                  <a:lnTo>
                    <a:pt x="218" y="173"/>
                  </a:lnTo>
                  <a:lnTo>
                    <a:pt x="218" y="173"/>
                  </a:lnTo>
                  <a:lnTo>
                    <a:pt x="195" y="175"/>
                  </a:lnTo>
                  <a:lnTo>
                    <a:pt x="195" y="175"/>
                  </a:lnTo>
                  <a:lnTo>
                    <a:pt x="184" y="173"/>
                  </a:lnTo>
                  <a:lnTo>
                    <a:pt x="180" y="173"/>
                  </a:lnTo>
                  <a:lnTo>
                    <a:pt x="182" y="178"/>
                  </a:lnTo>
                  <a:lnTo>
                    <a:pt x="184" y="176"/>
                  </a:lnTo>
                  <a:lnTo>
                    <a:pt x="184" y="179"/>
                  </a:lnTo>
                  <a:lnTo>
                    <a:pt x="184" y="179"/>
                  </a:lnTo>
                  <a:lnTo>
                    <a:pt x="195" y="180"/>
                  </a:lnTo>
                  <a:lnTo>
                    <a:pt x="195" y="180"/>
                  </a:lnTo>
                  <a:lnTo>
                    <a:pt x="218" y="179"/>
                  </a:lnTo>
                  <a:lnTo>
                    <a:pt x="218" y="179"/>
                  </a:lnTo>
                  <a:lnTo>
                    <a:pt x="240" y="176"/>
                  </a:lnTo>
                  <a:lnTo>
                    <a:pt x="258" y="172"/>
                  </a:lnTo>
                  <a:lnTo>
                    <a:pt x="257" y="169"/>
                  </a:lnTo>
                  <a:lnTo>
                    <a:pt x="254" y="171"/>
                  </a:lnTo>
                  <a:lnTo>
                    <a:pt x="254" y="171"/>
                  </a:lnTo>
                  <a:lnTo>
                    <a:pt x="255" y="175"/>
                  </a:lnTo>
                  <a:lnTo>
                    <a:pt x="255" y="175"/>
                  </a:lnTo>
                  <a:lnTo>
                    <a:pt x="255" y="178"/>
                  </a:lnTo>
                  <a:lnTo>
                    <a:pt x="255" y="178"/>
                  </a:lnTo>
                  <a:lnTo>
                    <a:pt x="255" y="178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9" y="182"/>
                  </a:lnTo>
                  <a:lnTo>
                    <a:pt x="240" y="183"/>
                  </a:lnTo>
                  <a:lnTo>
                    <a:pt x="228" y="184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10" y="186"/>
                  </a:lnTo>
                  <a:lnTo>
                    <a:pt x="210" y="186"/>
                  </a:lnTo>
                  <a:lnTo>
                    <a:pt x="201" y="186"/>
                  </a:lnTo>
                  <a:lnTo>
                    <a:pt x="194" y="183"/>
                  </a:lnTo>
                  <a:lnTo>
                    <a:pt x="194" y="183"/>
                  </a:lnTo>
                  <a:lnTo>
                    <a:pt x="190" y="180"/>
                  </a:lnTo>
                  <a:lnTo>
                    <a:pt x="187" y="176"/>
                  </a:lnTo>
                  <a:lnTo>
                    <a:pt x="184" y="176"/>
                  </a:lnTo>
                  <a:lnTo>
                    <a:pt x="184" y="179"/>
                  </a:lnTo>
                  <a:lnTo>
                    <a:pt x="184" y="176"/>
                  </a:lnTo>
                  <a:close/>
                  <a:moveTo>
                    <a:pt x="370" y="182"/>
                  </a:moveTo>
                  <a:lnTo>
                    <a:pt x="369" y="184"/>
                  </a:lnTo>
                  <a:lnTo>
                    <a:pt x="369" y="184"/>
                  </a:lnTo>
                  <a:lnTo>
                    <a:pt x="374" y="187"/>
                  </a:lnTo>
                  <a:lnTo>
                    <a:pt x="378" y="188"/>
                  </a:lnTo>
                  <a:lnTo>
                    <a:pt x="389" y="190"/>
                  </a:lnTo>
                  <a:lnTo>
                    <a:pt x="389" y="190"/>
                  </a:lnTo>
                  <a:lnTo>
                    <a:pt x="404" y="188"/>
                  </a:lnTo>
                  <a:lnTo>
                    <a:pt x="422" y="186"/>
                  </a:lnTo>
                  <a:lnTo>
                    <a:pt x="422" y="186"/>
                  </a:lnTo>
                  <a:lnTo>
                    <a:pt x="441" y="182"/>
                  </a:lnTo>
                  <a:lnTo>
                    <a:pt x="466" y="178"/>
                  </a:lnTo>
                  <a:lnTo>
                    <a:pt x="467" y="178"/>
                  </a:lnTo>
                  <a:lnTo>
                    <a:pt x="467" y="178"/>
                  </a:lnTo>
                  <a:lnTo>
                    <a:pt x="467" y="178"/>
                  </a:lnTo>
                  <a:lnTo>
                    <a:pt x="478" y="169"/>
                  </a:lnTo>
                  <a:lnTo>
                    <a:pt x="497" y="158"/>
                  </a:lnTo>
                  <a:lnTo>
                    <a:pt x="504" y="156"/>
                  </a:lnTo>
                  <a:lnTo>
                    <a:pt x="448" y="137"/>
                  </a:lnTo>
                  <a:lnTo>
                    <a:pt x="446" y="135"/>
                  </a:lnTo>
                  <a:lnTo>
                    <a:pt x="442" y="124"/>
                  </a:lnTo>
                  <a:lnTo>
                    <a:pt x="441" y="135"/>
                  </a:lnTo>
                  <a:lnTo>
                    <a:pt x="441" y="135"/>
                  </a:lnTo>
                  <a:lnTo>
                    <a:pt x="441" y="141"/>
                  </a:lnTo>
                  <a:lnTo>
                    <a:pt x="441" y="141"/>
                  </a:lnTo>
                  <a:lnTo>
                    <a:pt x="438" y="143"/>
                  </a:lnTo>
                  <a:lnTo>
                    <a:pt x="437" y="146"/>
                  </a:lnTo>
                  <a:lnTo>
                    <a:pt x="429" y="152"/>
                  </a:lnTo>
                  <a:lnTo>
                    <a:pt x="429" y="152"/>
                  </a:lnTo>
                  <a:lnTo>
                    <a:pt x="418" y="154"/>
                  </a:lnTo>
                  <a:lnTo>
                    <a:pt x="403" y="156"/>
                  </a:lnTo>
                  <a:lnTo>
                    <a:pt x="403" y="156"/>
                  </a:lnTo>
                  <a:lnTo>
                    <a:pt x="396" y="156"/>
                  </a:lnTo>
                  <a:lnTo>
                    <a:pt x="396" y="156"/>
                  </a:lnTo>
                  <a:lnTo>
                    <a:pt x="393" y="154"/>
                  </a:lnTo>
                  <a:lnTo>
                    <a:pt x="392" y="154"/>
                  </a:lnTo>
                  <a:lnTo>
                    <a:pt x="392" y="156"/>
                  </a:lnTo>
                  <a:lnTo>
                    <a:pt x="392" y="156"/>
                  </a:lnTo>
                  <a:lnTo>
                    <a:pt x="375" y="171"/>
                  </a:lnTo>
                  <a:lnTo>
                    <a:pt x="375" y="171"/>
                  </a:lnTo>
                  <a:lnTo>
                    <a:pt x="370" y="176"/>
                  </a:lnTo>
                  <a:lnTo>
                    <a:pt x="370" y="176"/>
                  </a:lnTo>
                  <a:lnTo>
                    <a:pt x="367" y="182"/>
                  </a:lnTo>
                  <a:lnTo>
                    <a:pt x="367" y="183"/>
                  </a:lnTo>
                  <a:lnTo>
                    <a:pt x="369" y="184"/>
                  </a:lnTo>
                  <a:lnTo>
                    <a:pt x="370" y="182"/>
                  </a:lnTo>
                  <a:lnTo>
                    <a:pt x="373" y="182"/>
                  </a:lnTo>
                  <a:lnTo>
                    <a:pt x="373" y="182"/>
                  </a:lnTo>
                  <a:lnTo>
                    <a:pt x="374" y="179"/>
                  </a:lnTo>
                  <a:lnTo>
                    <a:pt x="374" y="179"/>
                  </a:lnTo>
                  <a:lnTo>
                    <a:pt x="382" y="171"/>
                  </a:lnTo>
                  <a:lnTo>
                    <a:pt x="395" y="160"/>
                  </a:lnTo>
                  <a:lnTo>
                    <a:pt x="393" y="157"/>
                  </a:lnTo>
                  <a:lnTo>
                    <a:pt x="393" y="160"/>
                  </a:lnTo>
                  <a:lnTo>
                    <a:pt x="393" y="160"/>
                  </a:lnTo>
                  <a:lnTo>
                    <a:pt x="396" y="161"/>
                  </a:lnTo>
                  <a:lnTo>
                    <a:pt x="396" y="161"/>
                  </a:lnTo>
                  <a:lnTo>
                    <a:pt x="403" y="161"/>
                  </a:lnTo>
                  <a:lnTo>
                    <a:pt x="403" y="161"/>
                  </a:lnTo>
                  <a:lnTo>
                    <a:pt x="419" y="160"/>
                  </a:lnTo>
                  <a:lnTo>
                    <a:pt x="431" y="157"/>
                  </a:lnTo>
                  <a:lnTo>
                    <a:pt x="431" y="157"/>
                  </a:lnTo>
                  <a:lnTo>
                    <a:pt x="436" y="154"/>
                  </a:lnTo>
                  <a:lnTo>
                    <a:pt x="440" y="150"/>
                  </a:lnTo>
                  <a:lnTo>
                    <a:pt x="444" y="146"/>
                  </a:lnTo>
                  <a:lnTo>
                    <a:pt x="445" y="142"/>
                  </a:lnTo>
                  <a:lnTo>
                    <a:pt x="445" y="142"/>
                  </a:lnTo>
                  <a:lnTo>
                    <a:pt x="446" y="137"/>
                  </a:lnTo>
                  <a:lnTo>
                    <a:pt x="444" y="137"/>
                  </a:lnTo>
                  <a:lnTo>
                    <a:pt x="442" y="137"/>
                  </a:lnTo>
                  <a:lnTo>
                    <a:pt x="442" y="139"/>
                  </a:lnTo>
                  <a:lnTo>
                    <a:pt x="444" y="141"/>
                  </a:lnTo>
                  <a:lnTo>
                    <a:pt x="496" y="158"/>
                  </a:lnTo>
                  <a:lnTo>
                    <a:pt x="497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475" y="165"/>
                  </a:lnTo>
                  <a:lnTo>
                    <a:pt x="464" y="173"/>
                  </a:lnTo>
                  <a:lnTo>
                    <a:pt x="466" y="175"/>
                  </a:lnTo>
                  <a:lnTo>
                    <a:pt x="466" y="172"/>
                  </a:lnTo>
                  <a:lnTo>
                    <a:pt x="466" y="172"/>
                  </a:lnTo>
                  <a:lnTo>
                    <a:pt x="441" y="176"/>
                  </a:lnTo>
                  <a:lnTo>
                    <a:pt x="421" y="180"/>
                  </a:lnTo>
                  <a:lnTo>
                    <a:pt x="421" y="180"/>
                  </a:lnTo>
                  <a:lnTo>
                    <a:pt x="403" y="183"/>
                  </a:lnTo>
                  <a:lnTo>
                    <a:pt x="389" y="184"/>
                  </a:lnTo>
                  <a:lnTo>
                    <a:pt x="389" y="184"/>
                  </a:lnTo>
                  <a:lnTo>
                    <a:pt x="380" y="183"/>
                  </a:lnTo>
                  <a:lnTo>
                    <a:pt x="371" y="179"/>
                  </a:lnTo>
                  <a:lnTo>
                    <a:pt x="370" y="182"/>
                  </a:lnTo>
                  <a:lnTo>
                    <a:pt x="373" y="182"/>
                  </a:lnTo>
                  <a:lnTo>
                    <a:pt x="370" y="182"/>
                  </a:lnTo>
                  <a:close/>
                  <a:moveTo>
                    <a:pt x="37" y="148"/>
                  </a:moveTo>
                  <a:lnTo>
                    <a:pt x="34" y="148"/>
                  </a:lnTo>
                  <a:lnTo>
                    <a:pt x="34" y="148"/>
                  </a:lnTo>
                  <a:lnTo>
                    <a:pt x="34" y="148"/>
                  </a:lnTo>
                  <a:lnTo>
                    <a:pt x="34" y="153"/>
                  </a:lnTo>
                  <a:lnTo>
                    <a:pt x="34" y="153"/>
                  </a:lnTo>
                  <a:lnTo>
                    <a:pt x="34" y="153"/>
                  </a:lnTo>
                  <a:lnTo>
                    <a:pt x="36" y="158"/>
                  </a:lnTo>
                  <a:lnTo>
                    <a:pt x="40" y="163"/>
                  </a:lnTo>
                  <a:lnTo>
                    <a:pt x="40" y="163"/>
                  </a:lnTo>
                  <a:lnTo>
                    <a:pt x="45" y="168"/>
                  </a:lnTo>
                  <a:lnTo>
                    <a:pt x="52" y="172"/>
                  </a:lnTo>
                  <a:lnTo>
                    <a:pt x="52" y="172"/>
                  </a:lnTo>
                  <a:lnTo>
                    <a:pt x="56" y="175"/>
                  </a:lnTo>
                  <a:lnTo>
                    <a:pt x="62" y="178"/>
                  </a:lnTo>
                  <a:lnTo>
                    <a:pt x="60" y="171"/>
                  </a:lnTo>
                  <a:lnTo>
                    <a:pt x="60" y="171"/>
                  </a:lnTo>
                  <a:lnTo>
                    <a:pt x="59" y="163"/>
                  </a:lnTo>
                  <a:lnTo>
                    <a:pt x="59" y="163"/>
                  </a:lnTo>
                  <a:lnTo>
                    <a:pt x="59" y="154"/>
                  </a:lnTo>
                  <a:lnTo>
                    <a:pt x="63" y="149"/>
                  </a:lnTo>
                  <a:lnTo>
                    <a:pt x="63" y="149"/>
                  </a:lnTo>
                  <a:lnTo>
                    <a:pt x="64" y="146"/>
                  </a:lnTo>
                  <a:lnTo>
                    <a:pt x="71" y="139"/>
                  </a:lnTo>
                  <a:lnTo>
                    <a:pt x="62" y="142"/>
                  </a:lnTo>
                  <a:lnTo>
                    <a:pt x="62" y="142"/>
                  </a:lnTo>
                  <a:lnTo>
                    <a:pt x="49" y="143"/>
                  </a:lnTo>
                  <a:lnTo>
                    <a:pt x="40" y="145"/>
                  </a:lnTo>
                  <a:lnTo>
                    <a:pt x="40" y="145"/>
                  </a:lnTo>
                  <a:lnTo>
                    <a:pt x="37" y="145"/>
                  </a:lnTo>
                  <a:lnTo>
                    <a:pt x="34" y="145"/>
                  </a:lnTo>
                  <a:lnTo>
                    <a:pt x="34" y="148"/>
                  </a:lnTo>
                  <a:lnTo>
                    <a:pt x="37" y="148"/>
                  </a:lnTo>
                  <a:lnTo>
                    <a:pt x="36" y="150"/>
                  </a:lnTo>
                  <a:lnTo>
                    <a:pt x="36" y="150"/>
                  </a:lnTo>
                  <a:lnTo>
                    <a:pt x="40" y="150"/>
                  </a:lnTo>
                  <a:lnTo>
                    <a:pt x="40" y="150"/>
                  </a:lnTo>
                  <a:lnTo>
                    <a:pt x="51" y="149"/>
                  </a:lnTo>
                  <a:lnTo>
                    <a:pt x="63" y="148"/>
                  </a:lnTo>
                  <a:lnTo>
                    <a:pt x="63" y="145"/>
                  </a:lnTo>
                  <a:lnTo>
                    <a:pt x="60" y="142"/>
                  </a:lnTo>
                  <a:lnTo>
                    <a:pt x="60" y="142"/>
                  </a:lnTo>
                  <a:lnTo>
                    <a:pt x="59" y="145"/>
                  </a:lnTo>
                  <a:lnTo>
                    <a:pt x="59" y="145"/>
                  </a:lnTo>
                  <a:lnTo>
                    <a:pt x="56" y="149"/>
                  </a:lnTo>
                  <a:lnTo>
                    <a:pt x="55" y="153"/>
                  </a:lnTo>
                  <a:lnTo>
                    <a:pt x="53" y="163"/>
                  </a:lnTo>
                  <a:lnTo>
                    <a:pt x="53" y="163"/>
                  </a:lnTo>
                  <a:lnTo>
                    <a:pt x="55" y="172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59" y="169"/>
                  </a:lnTo>
                  <a:lnTo>
                    <a:pt x="55" y="167"/>
                  </a:lnTo>
                  <a:lnTo>
                    <a:pt x="55" y="167"/>
                  </a:lnTo>
                  <a:lnTo>
                    <a:pt x="48" y="164"/>
                  </a:lnTo>
                  <a:lnTo>
                    <a:pt x="44" y="160"/>
                  </a:lnTo>
                  <a:lnTo>
                    <a:pt x="44" y="160"/>
                  </a:lnTo>
                  <a:lnTo>
                    <a:pt x="41" y="156"/>
                  </a:lnTo>
                  <a:lnTo>
                    <a:pt x="40" y="152"/>
                  </a:lnTo>
                  <a:lnTo>
                    <a:pt x="40" y="152"/>
                  </a:lnTo>
                  <a:lnTo>
                    <a:pt x="40" y="152"/>
                  </a:lnTo>
                  <a:lnTo>
                    <a:pt x="40" y="148"/>
                  </a:lnTo>
                  <a:lnTo>
                    <a:pt x="40" y="148"/>
                  </a:lnTo>
                  <a:lnTo>
                    <a:pt x="37" y="148"/>
                  </a:lnTo>
                  <a:lnTo>
                    <a:pt x="36" y="150"/>
                  </a:lnTo>
                  <a:lnTo>
                    <a:pt x="37" y="148"/>
                  </a:lnTo>
                  <a:close/>
                  <a:moveTo>
                    <a:pt x="509" y="168"/>
                  </a:moveTo>
                  <a:lnTo>
                    <a:pt x="507" y="167"/>
                  </a:lnTo>
                  <a:lnTo>
                    <a:pt x="507" y="167"/>
                  </a:lnTo>
                  <a:lnTo>
                    <a:pt x="505" y="168"/>
                  </a:lnTo>
                  <a:lnTo>
                    <a:pt x="501" y="175"/>
                  </a:lnTo>
                  <a:lnTo>
                    <a:pt x="508" y="172"/>
                  </a:lnTo>
                  <a:lnTo>
                    <a:pt x="508" y="172"/>
                  </a:lnTo>
                  <a:lnTo>
                    <a:pt x="539" y="164"/>
                  </a:lnTo>
                  <a:lnTo>
                    <a:pt x="564" y="156"/>
                  </a:lnTo>
                  <a:lnTo>
                    <a:pt x="582" y="150"/>
                  </a:lnTo>
                  <a:lnTo>
                    <a:pt x="535" y="152"/>
                  </a:lnTo>
                  <a:lnTo>
                    <a:pt x="535" y="152"/>
                  </a:lnTo>
                  <a:lnTo>
                    <a:pt x="535" y="152"/>
                  </a:lnTo>
                  <a:lnTo>
                    <a:pt x="508" y="165"/>
                  </a:lnTo>
                  <a:lnTo>
                    <a:pt x="507" y="165"/>
                  </a:lnTo>
                  <a:lnTo>
                    <a:pt x="507" y="167"/>
                  </a:lnTo>
                  <a:lnTo>
                    <a:pt x="509" y="168"/>
                  </a:lnTo>
                  <a:lnTo>
                    <a:pt x="511" y="171"/>
                  </a:lnTo>
                  <a:lnTo>
                    <a:pt x="511" y="171"/>
                  </a:lnTo>
                  <a:lnTo>
                    <a:pt x="537" y="157"/>
                  </a:lnTo>
                  <a:lnTo>
                    <a:pt x="537" y="154"/>
                  </a:lnTo>
                  <a:lnTo>
                    <a:pt x="537" y="157"/>
                  </a:lnTo>
                  <a:lnTo>
                    <a:pt x="564" y="156"/>
                  </a:lnTo>
                  <a:lnTo>
                    <a:pt x="563" y="153"/>
                  </a:lnTo>
                  <a:lnTo>
                    <a:pt x="563" y="150"/>
                  </a:lnTo>
                  <a:lnTo>
                    <a:pt x="563" y="150"/>
                  </a:lnTo>
                  <a:lnTo>
                    <a:pt x="538" y="158"/>
                  </a:lnTo>
                  <a:lnTo>
                    <a:pt x="507" y="167"/>
                  </a:lnTo>
                  <a:lnTo>
                    <a:pt x="508" y="169"/>
                  </a:lnTo>
                  <a:lnTo>
                    <a:pt x="511" y="172"/>
                  </a:lnTo>
                  <a:lnTo>
                    <a:pt x="511" y="172"/>
                  </a:lnTo>
                  <a:lnTo>
                    <a:pt x="512" y="169"/>
                  </a:lnTo>
                  <a:lnTo>
                    <a:pt x="509" y="168"/>
                  </a:lnTo>
                  <a:lnTo>
                    <a:pt x="511" y="171"/>
                  </a:lnTo>
                  <a:lnTo>
                    <a:pt x="509" y="168"/>
                  </a:lnTo>
                  <a:close/>
                  <a:moveTo>
                    <a:pt x="370" y="148"/>
                  </a:moveTo>
                  <a:lnTo>
                    <a:pt x="369" y="146"/>
                  </a:lnTo>
                  <a:lnTo>
                    <a:pt x="369" y="146"/>
                  </a:lnTo>
                  <a:lnTo>
                    <a:pt x="363" y="156"/>
                  </a:lnTo>
                  <a:lnTo>
                    <a:pt x="360" y="163"/>
                  </a:lnTo>
                  <a:lnTo>
                    <a:pt x="359" y="172"/>
                  </a:lnTo>
                  <a:lnTo>
                    <a:pt x="366" y="164"/>
                  </a:lnTo>
                  <a:lnTo>
                    <a:pt x="366" y="164"/>
                  </a:lnTo>
                  <a:lnTo>
                    <a:pt x="377" y="153"/>
                  </a:lnTo>
                  <a:lnTo>
                    <a:pt x="380" y="150"/>
                  </a:lnTo>
                  <a:lnTo>
                    <a:pt x="377" y="149"/>
                  </a:lnTo>
                  <a:lnTo>
                    <a:pt x="377" y="149"/>
                  </a:lnTo>
                  <a:lnTo>
                    <a:pt x="373" y="145"/>
                  </a:lnTo>
                  <a:lnTo>
                    <a:pt x="370" y="143"/>
                  </a:lnTo>
                  <a:lnTo>
                    <a:pt x="369" y="146"/>
                  </a:lnTo>
                  <a:lnTo>
                    <a:pt x="370" y="148"/>
                  </a:lnTo>
                  <a:lnTo>
                    <a:pt x="369" y="149"/>
                  </a:lnTo>
                  <a:lnTo>
                    <a:pt x="369" y="149"/>
                  </a:lnTo>
                  <a:lnTo>
                    <a:pt x="374" y="153"/>
                  </a:lnTo>
                  <a:lnTo>
                    <a:pt x="375" y="152"/>
                  </a:lnTo>
                  <a:lnTo>
                    <a:pt x="373" y="149"/>
                  </a:lnTo>
                  <a:lnTo>
                    <a:pt x="373" y="149"/>
                  </a:lnTo>
                  <a:lnTo>
                    <a:pt x="362" y="161"/>
                  </a:lnTo>
                  <a:lnTo>
                    <a:pt x="363" y="163"/>
                  </a:lnTo>
                  <a:lnTo>
                    <a:pt x="366" y="163"/>
                  </a:lnTo>
                  <a:lnTo>
                    <a:pt x="366" y="163"/>
                  </a:lnTo>
                  <a:lnTo>
                    <a:pt x="369" y="157"/>
                  </a:lnTo>
                  <a:lnTo>
                    <a:pt x="373" y="149"/>
                  </a:lnTo>
                  <a:lnTo>
                    <a:pt x="370" y="148"/>
                  </a:lnTo>
                  <a:lnTo>
                    <a:pt x="369" y="149"/>
                  </a:lnTo>
                  <a:lnTo>
                    <a:pt x="370" y="148"/>
                  </a:lnTo>
                  <a:close/>
                  <a:moveTo>
                    <a:pt x="184" y="160"/>
                  </a:moveTo>
                  <a:lnTo>
                    <a:pt x="184" y="163"/>
                  </a:lnTo>
                  <a:lnTo>
                    <a:pt x="184" y="163"/>
                  </a:lnTo>
                  <a:lnTo>
                    <a:pt x="195" y="164"/>
                  </a:lnTo>
                  <a:lnTo>
                    <a:pt x="195" y="164"/>
                  </a:lnTo>
                  <a:lnTo>
                    <a:pt x="217" y="163"/>
                  </a:lnTo>
                  <a:lnTo>
                    <a:pt x="217" y="163"/>
                  </a:lnTo>
                  <a:lnTo>
                    <a:pt x="235" y="160"/>
                  </a:lnTo>
                  <a:lnTo>
                    <a:pt x="249" y="157"/>
                  </a:lnTo>
                  <a:lnTo>
                    <a:pt x="253" y="156"/>
                  </a:lnTo>
                  <a:lnTo>
                    <a:pt x="251" y="153"/>
                  </a:lnTo>
                  <a:lnTo>
                    <a:pt x="251" y="153"/>
                  </a:lnTo>
                  <a:lnTo>
                    <a:pt x="239" y="139"/>
                  </a:lnTo>
                  <a:lnTo>
                    <a:pt x="239" y="139"/>
                  </a:lnTo>
                  <a:lnTo>
                    <a:pt x="236" y="134"/>
                  </a:lnTo>
                  <a:lnTo>
                    <a:pt x="235" y="134"/>
                  </a:lnTo>
                  <a:lnTo>
                    <a:pt x="234" y="134"/>
                  </a:lnTo>
                  <a:lnTo>
                    <a:pt x="234" y="134"/>
                  </a:lnTo>
                  <a:lnTo>
                    <a:pt x="221" y="137"/>
                  </a:lnTo>
                  <a:lnTo>
                    <a:pt x="212" y="141"/>
                  </a:lnTo>
                  <a:lnTo>
                    <a:pt x="212" y="141"/>
                  </a:lnTo>
                  <a:lnTo>
                    <a:pt x="205" y="143"/>
                  </a:lnTo>
                  <a:lnTo>
                    <a:pt x="198" y="145"/>
                  </a:lnTo>
                  <a:lnTo>
                    <a:pt x="198" y="145"/>
                  </a:lnTo>
                  <a:lnTo>
                    <a:pt x="193" y="143"/>
                  </a:lnTo>
                  <a:lnTo>
                    <a:pt x="191" y="143"/>
                  </a:lnTo>
                  <a:lnTo>
                    <a:pt x="190" y="145"/>
                  </a:lnTo>
                  <a:lnTo>
                    <a:pt x="190" y="145"/>
                  </a:lnTo>
                  <a:lnTo>
                    <a:pt x="186" y="150"/>
                  </a:lnTo>
                  <a:lnTo>
                    <a:pt x="186" y="150"/>
                  </a:lnTo>
                  <a:lnTo>
                    <a:pt x="182" y="160"/>
                  </a:lnTo>
                  <a:lnTo>
                    <a:pt x="180" y="163"/>
                  </a:lnTo>
                  <a:lnTo>
                    <a:pt x="184" y="163"/>
                  </a:lnTo>
                  <a:lnTo>
                    <a:pt x="184" y="160"/>
                  </a:lnTo>
                  <a:lnTo>
                    <a:pt x="187" y="161"/>
                  </a:lnTo>
                  <a:lnTo>
                    <a:pt x="187" y="161"/>
                  </a:lnTo>
                  <a:lnTo>
                    <a:pt x="190" y="153"/>
                  </a:lnTo>
                  <a:lnTo>
                    <a:pt x="190" y="153"/>
                  </a:lnTo>
                  <a:lnTo>
                    <a:pt x="194" y="149"/>
                  </a:lnTo>
                  <a:lnTo>
                    <a:pt x="191" y="146"/>
                  </a:lnTo>
                  <a:lnTo>
                    <a:pt x="191" y="149"/>
                  </a:lnTo>
                  <a:lnTo>
                    <a:pt x="191" y="149"/>
                  </a:lnTo>
                  <a:lnTo>
                    <a:pt x="194" y="150"/>
                  </a:lnTo>
                  <a:lnTo>
                    <a:pt x="198" y="150"/>
                  </a:lnTo>
                  <a:lnTo>
                    <a:pt x="198" y="150"/>
                  </a:lnTo>
                  <a:lnTo>
                    <a:pt x="206" y="149"/>
                  </a:lnTo>
                  <a:lnTo>
                    <a:pt x="213" y="146"/>
                  </a:lnTo>
                  <a:lnTo>
                    <a:pt x="213" y="146"/>
                  </a:lnTo>
                  <a:lnTo>
                    <a:pt x="223" y="142"/>
                  </a:lnTo>
                  <a:lnTo>
                    <a:pt x="235" y="139"/>
                  </a:lnTo>
                  <a:lnTo>
                    <a:pt x="234" y="137"/>
                  </a:lnTo>
                  <a:lnTo>
                    <a:pt x="232" y="138"/>
                  </a:lnTo>
                  <a:lnTo>
                    <a:pt x="232" y="138"/>
                  </a:lnTo>
                  <a:lnTo>
                    <a:pt x="235" y="142"/>
                  </a:lnTo>
                  <a:lnTo>
                    <a:pt x="235" y="142"/>
                  </a:lnTo>
                  <a:lnTo>
                    <a:pt x="246" y="156"/>
                  </a:lnTo>
                  <a:lnTo>
                    <a:pt x="249" y="154"/>
                  </a:lnTo>
                  <a:lnTo>
                    <a:pt x="249" y="152"/>
                  </a:lnTo>
                  <a:lnTo>
                    <a:pt x="249" y="152"/>
                  </a:lnTo>
                  <a:lnTo>
                    <a:pt x="234" y="154"/>
                  </a:lnTo>
                  <a:lnTo>
                    <a:pt x="217" y="157"/>
                  </a:lnTo>
                  <a:lnTo>
                    <a:pt x="217" y="157"/>
                  </a:lnTo>
                  <a:lnTo>
                    <a:pt x="195" y="158"/>
                  </a:lnTo>
                  <a:lnTo>
                    <a:pt x="195" y="158"/>
                  </a:lnTo>
                  <a:lnTo>
                    <a:pt x="184" y="157"/>
                  </a:lnTo>
                  <a:lnTo>
                    <a:pt x="184" y="160"/>
                  </a:lnTo>
                  <a:lnTo>
                    <a:pt x="187" y="161"/>
                  </a:lnTo>
                  <a:lnTo>
                    <a:pt x="184" y="160"/>
                  </a:lnTo>
                  <a:close/>
                  <a:moveTo>
                    <a:pt x="154" y="143"/>
                  </a:moveTo>
                  <a:lnTo>
                    <a:pt x="152" y="145"/>
                  </a:lnTo>
                  <a:lnTo>
                    <a:pt x="152" y="145"/>
                  </a:lnTo>
                  <a:lnTo>
                    <a:pt x="158" y="153"/>
                  </a:lnTo>
                  <a:lnTo>
                    <a:pt x="163" y="156"/>
                  </a:lnTo>
                  <a:lnTo>
                    <a:pt x="168" y="158"/>
                  </a:lnTo>
                  <a:lnTo>
                    <a:pt x="171" y="160"/>
                  </a:lnTo>
                  <a:lnTo>
                    <a:pt x="171" y="157"/>
                  </a:lnTo>
                  <a:lnTo>
                    <a:pt x="171" y="157"/>
                  </a:lnTo>
                  <a:lnTo>
                    <a:pt x="173" y="150"/>
                  </a:lnTo>
                  <a:lnTo>
                    <a:pt x="176" y="145"/>
                  </a:lnTo>
                  <a:lnTo>
                    <a:pt x="180" y="139"/>
                  </a:lnTo>
                  <a:lnTo>
                    <a:pt x="183" y="135"/>
                  </a:lnTo>
                  <a:lnTo>
                    <a:pt x="183" y="135"/>
                  </a:lnTo>
                  <a:lnTo>
                    <a:pt x="187" y="134"/>
                  </a:lnTo>
                  <a:lnTo>
                    <a:pt x="191" y="132"/>
                  </a:lnTo>
                  <a:lnTo>
                    <a:pt x="194" y="132"/>
                  </a:lnTo>
                  <a:lnTo>
                    <a:pt x="194" y="128"/>
                  </a:lnTo>
                  <a:lnTo>
                    <a:pt x="194" y="128"/>
                  </a:lnTo>
                  <a:lnTo>
                    <a:pt x="193" y="126"/>
                  </a:lnTo>
                  <a:lnTo>
                    <a:pt x="193" y="126"/>
                  </a:lnTo>
                  <a:lnTo>
                    <a:pt x="191" y="113"/>
                  </a:lnTo>
                  <a:lnTo>
                    <a:pt x="191" y="113"/>
                  </a:lnTo>
                  <a:lnTo>
                    <a:pt x="191" y="109"/>
                  </a:lnTo>
                  <a:lnTo>
                    <a:pt x="193" y="101"/>
                  </a:lnTo>
                  <a:lnTo>
                    <a:pt x="186" y="107"/>
                  </a:lnTo>
                  <a:lnTo>
                    <a:pt x="186" y="107"/>
                  </a:lnTo>
                  <a:lnTo>
                    <a:pt x="180" y="116"/>
                  </a:lnTo>
                  <a:lnTo>
                    <a:pt x="180" y="116"/>
                  </a:lnTo>
                  <a:lnTo>
                    <a:pt x="176" y="123"/>
                  </a:lnTo>
                  <a:lnTo>
                    <a:pt x="171" y="130"/>
                  </a:lnTo>
                  <a:lnTo>
                    <a:pt x="164" y="135"/>
                  </a:lnTo>
                  <a:lnTo>
                    <a:pt x="153" y="141"/>
                  </a:lnTo>
                  <a:lnTo>
                    <a:pt x="150" y="142"/>
                  </a:lnTo>
                  <a:lnTo>
                    <a:pt x="152" y="145"/>
                  </a:lnTo>
                  <a:lnTo>
                    <a:pt x="154" y="143"/>
                  </a:lnTo>
                  <a:lnTo>
                    <a:pt x="156" y="146"/>
                  </a:lnTo>
                  <a:lnTo>
                    <a:pt x="156" y="146"/>
                  </a:lnTo>
                  <a:lnTo>
                    <a:pt x="167" y="141"/>
                  </a:lnTo>
                  <a:lnTo>
                    <a:pt x="175" y="134"/>
                  </a:lnTo>
                  <a:lnTo>
                    <a:pt x="180" y="127"/>
                  </a:lnTo>
                  <a:lnTo>
                    <a:pt x="186" y="119"/>
                  </a:lnTo>
                  <a:lnTo>
                    <a:pt x="186" y="119"/>
                  </a:lnTo>
                  <a:lnTo>
                    <a:pt x="190" y="111"/>
                  </a:lnTo>
                  <a:lnTo>
                    <a:pt x="188" y="109"/>
                  </a:lnTo>
                  <a:lnTo>
                    <a:pt x="186" y="109"/>
                  </a:lnTo>
                  <a:lnTo>
                    <a:pt x="186" y="109"/>
                  </a:lnTo>
                  <a:lnTo>
                    <a:pt x="186" y="113"/>
                  </a:lnTo>
                  <a:lnTo>
                    <a:pt x="186" y="113"/>
                  </a:lnTo>
                  <a:lnTo>
                    <a:pt x="186" y="120"/>
                  </a:lnTo>
                  <a:lnTo>
                    <a:pt x="187" y="127"/>
                  </a:lnTo>
                  <a:lnTo>
                    <a:pt x="187" y="127"/>
                  </a:lnTo>
                  <a:lnTo>
                    <a:pt x="188" y="131"/>
                  </a:lnTo>
                  <a:lnTo>
                    <a:pt x="191" y="130"/>
                  </a:lnTo>
                  <a:lnTo>
                    <a:pt x="191" y="127"/>
                  </a:lnTo>
                  <a:lnTo>
                    <a:pt x="191" y="127"/>
                  </a:lnTo>
                  <a:lnTo>
                    <a:pt x="186" y="128"/>
                  </a:lnTo>
                  <a:lnTo>
                    <a:pt x="180" y="131"/>
                  </a:lnTo>
                  <a:lnTo>
                    <a:pt x="180" y="131"/>
                  </a:lnTo>
                  <a:lnTo>
                    <a:pt x="176" y="135"/>
                  </a:lnTo>
                  <a:lnTo>
                    <a:pt x="172" y="142"/>
                  </a:lnTo>
                  <a:lnTo>
                    <a:pt x="168" y="148"/>
                  </a:lnTo>
                  <a:lnTo>
                    <a:pt x="165" y="156"/>
                  </a:lnTo>
                  <a:lnTo>
                    <a:pt x="168" y="156"/>
                  </a:lnTo>
                  <a:lnTo>
                    <a:pt x="169" y="154"/>
                  </a:lnTo>
                  <a:lnTo>
                    <a:pt x="169" y="154"/>
                  </a:lnTo>
                  <a:lnTo>
                    <a:pt x="163" y="149"/>
                  </a:lnTo>
                  <a:lnTo>
                    <a:pt x="157" y="142"/>
                  </a:lnTo>
                  <a:lnTo>
                    <a:pt x="154" y="143"/>
                  </a:lnTo>
                  <a:lnTo>
                    <a:pt x="156" y="146"/>
                  </a:lnTo>
                  <a:lnTo>
                    <a:pt x="154" y="143"/>
                  </a:lnTo>
                  <a:close/>
                  <a:moveTo>
                    <a:pt x="315" y="135"/>
                  </a:moveTo>
                  <a:lnTo>
                    <a:pt x="314" y="138"/>
                  </a:lnTo>
                  <a:lnTo>
                    <a:pt x="314" y="138"/>
                  </a:lnTo>
                  <a:lnTo>
                    <a:pt x="333" y="146"/>
                  </a:lnTo>
                  <a:lnTo>
                    <a:pt x="348" y="154"/>
                  </a:lnTo>
                  <a:lnTo>
                    <a:pt x="351" y="157"/>
                  </a:lnTo>
                  <a:lnTo>
                    <a:pt x="352" y="153"/>
                  </a:lnTo>
                  <a:lnTo>
                    <a:pt x="352" y="153"/>
                  </a:lnTo>
                  <a:lnTo>
                    <a:pt x="356" y="145"/>
                  </a:lnTo>
                  <a:lnTo>
                    <a:pt x="362" y="135"/>
                  </a:lnTo>
                  <a:lnTo>
                    <a:pt x="363" y="134"/>
                  </a:lnTo>
                  <a:lnTo>
                    <a:pt x="363" y="132"/>
                  </a:lnTo>
                  <a:lnTo>
                    <a:pt x="363" y="132"/>
                  </a:lnTo>
                  <a:lnTo>
                    <a:pt x="359" y="123"/>
                  </a:lnTo>
                  <a:lnTo>
                    <a:pt x="356" y="113"/>
                  </a:lnTo>
                  <a:lnTo>
                    <a:pt x="356" y="113"/>
                  </a:lnTo>
                  <a:lnTo>
                    <a:pt x="355" y="101"/>
                  </a:lnTo>
                  <a:lnTo>
                    <a:pt x="354" y="87"/>
                  </a:lnTo>
                  <a:lnTo>
                    <a:pt x="354" y="87"/>
                  </a:lnTo>
                  <a:lnTo>
                    <a:pt x="354" y="78"/>
                  </a:lnTo>
                  <a:lnTo>
                    <a:pt x="354" y="74"/>
                  </a:lnTo>
                  <a:lnTo>
                    <a:pt x="351" y="75"/>
                  </a:lnTo>
                  <a:lnTo>
                    <a:pt x="351" y="75"/>
                  </a:lnTo>
                  <a:lnTo>
                    <a:pt x="330" y="78"/>
                  </a:lnTo>
                  <a:lnTo>
                    <a:pt x="326" y="78"/>
                  </a:lnTo>
                  <a:lnTo>
                    <a:pt x="328" y="82"/>
                  </a:lnTo>
                  <a:lnTo>
                    <a:pt x="328" y="82"/>
                  </a:lnTo>
                  <a:lnTo>
                    <a:pt x="333" y="93"/>
                  </a:lnTo>
                  <a:lnTo>
                    <a:pt x="333" y="93"/>
                  </a:lnTo>
                  <a:lnTo>
                    <a:pt x="336" y="98"/>
                  </a:lnTo>
                  <a:lnTo>
                    <a:pt x="336" y="102"/>
                  </a:lnTo>
                  <a:lnTo>
                    <a:pt x="336" y="102"/>
                  </a:lnTo>
                  <a:lnTo>
                    <a:pt x="335" y="108"/>
                  </a:lnTo>
                  <a:lnTo>
                    <a:pt x="333" y="111"/>
                  </a:lnTo>
                  <a:lnTo>
                    <a:pt x="330" y="115"/>
                  </a:lnTo>
                  <a:lnTo>
                    <a:pt x="330" y="115"/>
                  </a:lnTo>
                  <a:lnTo>
                    <a:pt x="322" y="123"/>
                  </a:lnTo>
                  <a:lnTo>
                    <a:pt x="315" y="130"/>
                  </a:lnTo>
                  <a:lnTo>
                    <a:pt x="315" y="130"/>
                  </a:lnTo>
                  <a:lnTo>
                    <a:pt x="313" y="134"/>
                  </a:lnTo>
                  <a:lnTo>
                    <a:pt x="311" y="137"/>
                  </a:lnTo>
                  <a:lnTo>
                    <a:pt x="314" y="138"/>
                  </a:lnTo>
                  <a:lnTo>
                    <a:pt x="315" y="135"/>
                  </a:lnTo>
                  <a:lnTo>
                    <a:pt x="317" y="137"/>
                  </a:lnTo>
                  <a:lnTo>
                    <a:pt x="317" y="137"/>
                  </a:lnTo>
                  <a:lnTo>
                    <a:pt x="321" y="134"/>
                  </a:lnTo>
                  <a:lnTo>
                    <a:pt x="321" y="134"/>
                  </a:lnTo>
                  <a:lnTo>
                    <a:pt x="326" y="126"/>
                  </a:lnTo>
                  <a:lnTo>
                    <a:pt x="333" y="120"/>
                  </a:lnTo>
                  <a:lnTo>
                    <a:pt x="333" y="120"/>
                  </a:lnTo>
                  <a:lnTo>
                    <a:pt x="336" y="117"/>
                  </a:lnTo>
                  <a:lnTo>
                    <a:pt x="339" y="113"/>
                  </a:lnTo>
                  <a:lnTo>
                    <a:pt x="340" y="109"/>
                  </a:lnTo>
                  <a:lnTo>
                    <a:pt x="341" y="102"/>
                  </a:lnTo>
                  <a:lnTo>
                    <a:pt x="341" y="102"/>
                  </a:lnTo>
                  <a:lnTo>
                    <a:pt x="340" y="97"/>
                  </a:lnTo>
                  <a:lnTo>
                    <a:pt x="339" y="90"/>
                  </a:lnTo>
                  <a:lnTo>
                    <a:pt x="339" y="90"/>
                  </a:lnTo>
                  <a:lnTo>
                    <a:pt x="333" y="79"/>
                  </a:lnTo>
                  <a:lnTo>
                    <a:pt x="330" y="81"/>
                  </a:lnTo>
                  <a:lnTo>
                    <a:pt x="330" y="83"/>
                  </a:lnTo>
                  <a:lnTo>
                    <a:pt x="330" y="83"/>
                  </a:lnTo>
                  <a:lnTo>
                    <a:pt x="352" y="79"/>
                  </a:lnTo>
                  <a:lnTo>
                    <a:pt x="351" y="78"/>
                  </a:lnTo>
                  <a:lnTo>
                    <a:pt x="348" y="77"/>
                  </a:lnTo>
                  <a:lnTo>
                    <a:pt x="348" y="77"/>
                  </a:lnTo>
                  <a:lnTo>
                    <a:pt x="348" y="87"/>
                  </a:lnTo>
                  <a:lnTo>
                    <a:pt x="348" y="87"/>
                  </a:lnTo>
                  <a:lnTo>
                    <a:pt x="350" y="101"/>
                  </a:lnTo>
                  <a:lnTo>
                    <a:pt x="351" y="115"/>
                  </a:lnTo>
                  <a:lnTo>
                    <a:pt x="351" y="115"/>
                  </a:lnTo>
                  <a:lnTo>
                    <a:pt x="354" y="126"/>
                  </a:lnTo>
                  <a:lnTo>
                    <a:pt x="358" y="134"/>
                  </a:lnTo>
                  <a:lnTo>
                    <a:pt x="360" y="132"/>
                  </a:lnTo>
                  <a:lnTo>
                    <a:pt x="358" y="131"/>
                  </a:lnTo>
                  <a:lnTo>
                    <a:pt x="358" y="131"/>
                  </a:lnTo>
                  <a:lnTo>
                    <a:pt x="351" y="142"/>
                  </a:lnTo>
                  <a:lnTo>
                    <a:pt x="347" y="152"/>
                  </a:lnTo>
                  <a:lnTo>
                    <a:pt x="350" y="153"/>
                  </a:lnTo>
                  <a:lnTo>
                    <a:pt x="351" y="150"/>
                  </a:lnTo>
                  <a:lnTo>
                    <a:pt x="351" y="150"/>
                  </a:lnTo>
                  <a:lnTo>
                    <a:pt x="336" y="142"/>
                  </a:lnTo>
                  <a:lnTo>
                    <a:pt x="317" y="132"/>
                  </a:lnTo>
                  <a:lnTo>
                    <a:pt x="315" y="135"/>
                  </a:lnTo>
                  <a:lnTo>
                    <a:pt x="317" y="137"/>
                  </a:lnTo>
                  <a:lnTo>
                    <a:pt x="315" y="135"/>
                  </a:lnTo>
                  <a:close/>
                  <a:moveTo>
                    <a:pt x="255" y="135"/>
                  </a:moveTo>
                  <a:lnTo>
                    <a:pt x="253" y="138"/>
                  </a:lnTo>
                  <a:lnTo>
                    <a:pt x="253" y="138"/>
                  </a:lnTo>
                  <a:lnTo>
                    <a:pt x="264" y="152"/>
                  </a:lnTo>
                  <a:lnTo>
                    <a:pt x="264" y="153"/>
                  </a:lnTo>
                  <a:lnTo>
                    <a:pt x="266" y="153"/>
                  </a:lnTo>
                  <a:lnTo>
                    <a:pt x="266" y="153"/>
                  </a:lnTo>
                  <a:lnTo>
                    <a:pt x="277" y="149"/>
                  </a:lnTo>
                  <a:lnTo>
                    <a:pt x="285" y="143"/>
                  </a:lnTo>
                  <a:lnTo>
                    <a:pt x="291" y="141"/>
                  </a:lnTo>
                  <a:lnTo>
                    <a:pt x="285" y="139"/>
                  </a:lnTo>
                  <a:lnTo>
                    <a:pt x="285" y="139"/>
                  </a:lnTo>
                  <a:lnTo>
                    <a:pt x="269" y="135"/>
                  </a:lnTo>
                  <a:lnTo>
                    <a:pt x="255" y="132"/>
                  </a:lnTo>
                  <a:lnTo>
                    <a:pt x="249" y="132"/>
                  </a:lnTo>
                  <a:lnTo>
                    <a:pt x="253" y="138"/>
                  </a:lnTo>
                  <a:lnTo>
                    <a:pt x="255" y="135"/>
                  </a:lnTo>
                  <a:lnTo>
                    <a:pt x="254" y="138"/>
                  </a:lnTo>
                  <a:lnTo>
                    <a:pt x="254" y="138"/>
                  </a:lnTo>
                  <a:lnTo>
                    <a:pt x="268" y="141"/>
                  </a:lnTo>
                  <a:lnTo>
                    <a:pt x="283" y="143"/>
                  </a:lnTo>
                  <a:lnTo>
                    <a:pt x="284" y="142"/>
                  </a:lnTo>
                  <a:lnTo>
                    <a:pt x="283" y="139"/>
                  </a:lnTo>
                  <a:lnTo>
                    <a:pt x="283" y="139"/>
                  </a:lnTo>
                  <a:lnTo>
                    <a:pt x="274" y="143"/>
                  </a:lnTo>
                  <a:lnTo>
                    <a:pt x="265" y="148"/>
                  </a:lnTo>
                  <a:lnTo>
                    <a:pt x="265" y="150"/>
                  </a:lnTo>
                  <a:lnTo>
                    <a:pt x="268" y="149"/>
                  </a:lnTo>
                  <a:lnTo>
                    <a:pt x="268" y="149"/>
                  </a:lnTo>
                  <a:lnTo>
                    <a:pt x="257" y="134"/>
                  </a:lnTo>
                  <a:lnTo>
                    <a:pt x="255" y="135"/>
                  </a:lnTo>
                  <a:lnTo>
                    <a:pt x="254" y="138"/>
                  </a:lnTo>
                  <a:lnTo>
                    <a:pt x="255" y="135"/>
                  </a:lnTo>
                  <a:close/>
                  <a:moveTo>
                    <a:pt x="427" y="134"/>
                  </a:moveTo>
                  <a:lnTo>
                    <a:pt x="426" y="131"/>
                  </a:lnTo>
                  <a:lnTo>
                    <a:pt x="426" y="131"/>
                  </a:lnTo>
                  <a:lnTo>
                    <a:pt x="415" y="138"/>
                  </a:lnTo>
                  <a:lnTo>
                    <a:pt x="404" y="146"/>
                  </a:lnTo>
                  <a:lnTo>
                    <a:pt x="416" y="143"/>
                  </a:lnTo>
                  <a:lnTo>
                    <a:pt x="416" y="143"/>
                  </a:lnTo>
                  <a:lnTo>
                    <a:pt x="423" y="142"/>
                  </a:lnTo>
                  <a:lnTo>
                    <a:pt x="427" y="139"/>
                  </a:lnTo>
                  <a:lnTo>
                    <a:pt x="427" y="139"/>
                  </a:lnTo>
                  <a:lnTo>
                    <a:pt x="429" y="138"/>
                  </a:lnTo>
                  <a:lnTo>
                    <a:pt x="430" y="137"/>
                  </a:lnTo>
                  <a:lnTo>
                    <a:pt x="430" y="137"/>
                  </a:lnTo>
                  <a:lnTo>
                    <a:pt x="430" y="137"/>
                  </a:lnTo>
                  <a:lnTo>
                    <a:pt x="430" y="137"/>
                  </a:lnTo>
                  <a:lnTo>
                    <a:pt x="431" y="134"/>
                  </a:lnTo>
                  <a:lnTo>
                    <a:pt x="430" y="132"/>
                  </a:lnTo>
                  <a:lnTo>
                    <a:pt x="430" y="128"/>
                  </a:lnTo>
                  <a:lnTo>
                    <a:pt x="426" y="131"/>
                  </a:lnTo>
                  <a:lnTo>
                    <a:pt x="427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5" y="134"/>
                  </a:lnTo>
                  <a:lnTo>
                    <a:pt x="427" y="135"/>
                  </a:lnTo>
                  <a:lnTo>
                    <a:pt x="425" y="134"/>
                  </a:lnTo>
                  <a:lnTo>
                    <a:pt x="426" y="135"/>
                  </a:lnTo>
                  <a:lnTo>
                    <a:pt x="425" y="134"/>
                  </a:lnTo>
                  <a:lnTo>
                    <a:pt x="425" y="134"/>
                  </a:lnTo>
                  <a:lnTo>
                    <a:pt x="426" y="135"/>
                  </a:lnTo>
                  <a:lnTo>
                    <a:pt x="425" y="134"/>
                  </a:lnTo>
                  <a:lnTo>
                    <a:pt x="425" y="134"/>
                  </a:lnTo>
                  <a:lnTo>
                    <a:pt x="423" y="135"/>
                  </a:lnTo>
                  <a:lnTo>
                    <a:pt x="423" y="135"/>
                  </a:lnTo>
                  <a:lnTo>
                    <a:pt x="416" y="138"/>
                  </a:lnTo>
                  <a:lnTo>
                    <a:pt x="416" y="141"/>
                  </a:lnTo>
                  <a:lnTo>
                    <a:pt x="418" y="143"/>
                  </a:lnTo>
                  <a:lnTo>
                    <a:pt x="418" y="143"/>
                  </a:lnTo>
                  <a:lnTo>
                    <a:pt x="430" y="135"/>
                  </a:lnTo>
                  <a:lnTo>
                    <a:pt x="427" y="134"/>
                  </a:lnTo>
                  <a:lnTo>
                    <a:pt x="426" y="134"/>
                  </a:lnTo>
                  <a:lnTo>
                    <a:pt x="427" y="134"/>
                  </a:lnTo>
                  <a:close/>
                  <a:moveTo>
                    <a:pt x="457" y="126"/>
                  </a:moveTo>
                  <a:lnTo>
                    <a:pt x="457" y="128"/>
                  </a:lnTo>
                  <a:lnTo>
                    <a:pt x="501" y="143"/>
                  </a:lnTo>
                  <a:lnTo>
                    <a:pt x="502" y="142"/>
                  </a:lnTo>
                  <a:lnTo>
                    <a:pt x="505" y="142"/>
                  </a:lnTo>
                  <a:lnTo>
                    <a:pt x="505" y="141"/>
                  </a:lnTo>
                  <a:lnTo>
                    <a:pt x="505" y="141"/>
                  </a:lnTo>
                  <a:lnTo>
                    <a:pt x="507" y="132"/>
                  </a:lnTo>
                  <a:lnTo>
                    <a:pt x="507" y="130"/>
                  </a:lnTo>
                  <a:lnTo>
                    <a:pt x="505" y="130"/>
                  </a:lnTo>
                  <a:lnTo>
                    <a:pt x="505" y="130"/>
                  </a:lnTo>
                  <a:lnTo>
                    <a:pt x="467" y="115"/>
                  </a:lnTo>
                  <a:lnTo>
                    <a:pt x="467" y="115"/>
                  </a:lnTo>
                  <a:lnTo>
                    <a:pt x="453" y="109"/>
                  </a:lnTo>
                  <a:lnTo>
                    <a:pt x="446" y="105"/>
                  </a:lnTo>
                  <a:lnTo>
                    <a:pt x="456" y="128"/>
                  </a:lnTo>
                  <a:lnTo>
                    <a:pt x="457" y="128"/>
                  </a:lnTo>
                  <a:lnTo>
                    <a:pt x="457" y="126"/>
                  </a:lnTo>
                  <a:lnTo>
                    <a:pt x="460" y="124"/>
                  </a:lnTo>
                  <a:lnTo>
                    <a:pt x="455" y="111"/>
                  </a:lnTo>
                  <a:lnTo>
                    <a:pt x="452" y="112"/>
                  </a:lnTo>
                  <a:lnTo>
                    <a:pt x="451" y="113"/>
                  </a:lnTo>
                  <a:lnTo>
                    <a:pt x="451" y="113"/>
                  </a:lnTo>
                  <a:lnTo>
                    <a:pt x="466" y="120"/>
                  </a:lnTo>
                  <a:lnTo>
                    <a:pt x="466" y="120"/>
                  </a:lnTo>
                  <a:lnTo>
                    <a:pt x="502" y="134"/>
                  </a:lnTo>
                  <a:lnTo>
                    <a:pt x="504" y="132"/>
                  </a:lnTo>
                  <a:lnTo>
                    <a:pt x="501" y="131"/>
                  </a:lnTo>
                  <a:lnTo>
                    <a:pt x="501" y="131"/>
                  </a:lnTo>
                  <a:lnTo>
                    <a:pt x="500" y="139"/>
                  </a:lnTo>
                  <a:lnTo>
                    <a:pt x="502" y="139"/>
                  </a:lnTo>
                  <a:lnTo>
                    <a:pt x="502" y="137"/>
                  </a:lnTo>
                  <a:lnTo>
                    <a:pt x="501" y="138"/>
                  </a:lnTo>
                  <a:lnTo>
                    <a:pt x="459" y="123"/>
                  </a:lnTo>
                  <a:lnTo>
                    <a:pt x="457" y="126"/>
                  </a:lnTo>
                  <a:lnTo>
                    <a:pt x="460" y="124"/>
                  </a:lnTo>
                  <a:lnTo>
                    <a:pt x="457" y="126"/>
                  </a:lnTo>
                  <a:close/>
                  <a:moveTo>
                    <a:pt x="380" y="134"/>
                  </a:moveTo>
                  <a:lnTo>
                    <a:pt x="378" y="135"/>
                  </a:lnTo>
                  <a:lnTo>
                    <a:pt x="378" y="135"/>
                  </a:lnTo>
                  <a:lnTo>
                    <a:pt x="384" y="141"/>
                  </a:lnTo>
                  <a:lnTo>
                    <a:pt x="388" y="142"/>
                  </a:lnTo>
                  <a:lnTo>
                    <a:pt x="389" y="143"/>
                  </a:lnTo>
                  <a:lnTo>
                    <a:pt x="391" y="142"/>
                  </a:lnTo>
                  <a:lnTo>
                    <a:pt x="391" y="142"/>
                  </a:lnTo>
                  <a:lnTo>
                    <a:pt x="411" y="127"/>
                  </a:lnTo>
                  <a:lnTo>
                    <a:pt x="429" y="116"/>
                  </a:lnTo>
                  <a:lnTo>
                    <a:pt x="437" y="112"/>
                  </a:lnTo>
                  <a:lnTo>
                    <a:pt x="419" y="66"/>
                  </a:lnTo>
                  <a:lnTo>
                    <a:pt x="416" y="66"/>
                  </a:lnTo>
                  <a:lnTo>
                    <a:pt x="416" y="66"/>
                  </a:lnTo>
                  <a:lnTo>
                    <a:pt x="403" y="67"/>
                  </a:lnTo>
                  <a:lnTo>
                    <a:pt x="400" y="68"/>
                  </a:lnTo>
                  <a:lnTo>
                    <a:pt x="401" y="71"/>
                  </a:lnTo>
                  <a:lnTo>
                    <a:pt x="401" y="71"/>
                  </a:lnTo>
                  <a:lnTo>
                    <a:pt x="401" y="81"/>
                  </a:lnTo>
                  <a:lnTo>
                    <a:pt x="401" y="81"/>
                  </a:lnTo>
                  <a:lnTo>
                    <a:pt x="401" y="92"/>
                  </a:lnTo>
                  <a:lnTo>
                    <a:pt x="399" y="101"/>
                  </a:lnTo>
                  <a:lnTo>
                    <a:pt x="399" y="101"/>
                  </a:lnTo>
                  <a:lnTo>
                    <a:pt x="393" y="113"/>
                  </a:lnTo>
                  <a:lnTo>
                    <a:pt x="384" y="126"/>
                  </a:lnTo>
                  <a:lnTo>
                    <a:pt x="384" y="126"/>
                  </a:lnTo>
                  <a:lnTo>
                    <a:pt x="378" y="132"/>
                  </a:lnTo>
                  <a:lnTo>
                    <a:pt x="377" y="134"/>
                  </a:lnTo>
                  <a:lnTo>
                    <a:pt x="378" y="135"/>
                  </a:lnTo>
                  <a:lnTo>
                    <a:pt x="380" y="134"/>
                  </a:lnTo>
                  <a:lnTo>
                    <a:pt x="382" y="135"/>
                  </a:lnTo>
                  <a:lnTo>
                    <a:pt x="382" y="135"/>
                  </a:lnTo>
                  <a:lnTo>
                    <a:pt x="388" y="128"/>
                  </a:lnTo>
                  <a:lnTo>
                    <a:pt x="388" y="128"/>
                  </a:lnTo>
                  <a:lnTo>
                    <a:pt x="397" y="116"/>
                  </a:lnTo>
                  <a:lnTo>
                    <a:pt x="404" y="102"/>
                  </a:lnTo>
                  <a:lnTo>
                    <a:pt x="404" y="102"/>
                  </a:lnTo>
                  <a:lnTo>
                    <a:pt x="407" y="92"/>
                  </a:lnTo>
                  <a:lnTo>
                    <a:pt x="407" y="81"/>
                  </a:lnTo>
                  <a:lnTo>
                    <a:pt x="407" y="81"/>
                  </a:lnTo>
                  <a:lnTo>
                    <a:pt x="407" y="70"/>
                  </a:lnTo>
                  <a:lnTo>
                    <a:pt x="404" y="70"/>
                  </a:lnTo>
                  <a:lnTo>
                    <a:pt x="404" y="72"/>
                  </a:lnTo>
                  <a:lnTo>
                    <a:pt x="404" y="72"/>
                  </a:lnTo>
                  <a:lnTo>
                    <a:pt x="416" y="71"/>
                  </a:lnTo>
                  <a:lnTo>
                    <a:pt x="416" y="68"/>
                  </a:lnTo>
                  <a:lnTo>
                    <a:pt x="414" y="70"/>
                  </a:lnTo>
                  <a:lnTo>
                    <a:pt x="430" y="109"/>
                  </a:lnTo>
                  <a:lnTo>
                    <a:pt x="426" y="112"/>
                  </a:lnTo>
                  <a:lnTo>
                    <a:pt x="426" y="112"/>
                  </a:lnTo>
                  <a:lnTo>
                    <a:pt x="408" y="123"/>
                  </a:lnTo>
                  <a:lnTo>
                    <a:pt x="388" y="138"/>
                  </a:lnTo>
                  <a:lnTo>
                    <a:pt x="389" y="141"/>
                  </a:lnTo>
                  <a:lnTo>
                    <a:pt x="391" y="138"/>
                  </a:lnTo>
                  <a:lnTo>
                    <a:pt x="391" y="138"/>
                  </a:lnTo>
                  <a:lnTo>
                    <a:pt x="386" y="135"/>
                  </a:lnTo>
                  <a:lnTo>
                    <a:pt x="382" y="132"/>
                  </a:lnTo>
                  <a:lnTo>
                    <a:pt x="380" y="134"/>
                  </a:lnTo>
                  <a:lnTo>
                    <a:pt x="382" y="135"/>
                  </a:lnTo>
                  <a:lnTo>
                    <a:pt x="380" y="134"/>
                  </a:lnTo>
                  <a:close/>
                  <a:moveTo>
                    <a:pt x="520" y="138"/>
                  </a:moveTo>
                  <a:lnTo>
                    <a:pt x="517" y="138"/>
                  </a:lnTo>
                  <a:lnTo>
                    <a:pt x="516" y="139"/>
                  </a:lnTo>
                  <a:lnTo>
                    <a:pt x="516" y="142"/>
                  </a:lnTo>
                  <a:lnTo>
                    <a:pt x="522" y="142"/>
                  </a:lnTo>
                  <a:lnTo>
                    <a:pt x="534" y="141"/>
                  </a:lnTo>
                  <a:lnTo>
                    <a:pt x="523" y="137"/>
                  </a:lnTo>
                  <a:lnTo>
                    <a:pt x="523" y="137"/>
                  </a:lnTo>
                  <a:lnTo>
                    <a:pt x="520" y="135"/>
                  </a:lnTo>
                  <a:lnTo>
                    <a:pt x="517" y="134"/>
                  </a:lnTo>
                  <a:lnTo>
                    <a:pt x="517" y="138"/>
                  </a:lnTo>
                  <a:lnTo>
                    <a:pt x="520" y="138"/>
                  </a:lnTo>
                  <a:lnTo>
                    <a:pt x="519" y="141"/>
                  </a:lnTo>
                  <a:lnTo>
                    <a:pt x="519" y="141"/>
                  </a:lnTo>
                  <a:lnTo>
                    <a:pt x="520" y="142"/>
                  </a:lnTo>
                  <a:lnTo>
                    <a:pt x="522" y="139"/>
                  </a:lnTo>
                  <a:lnTo>
                    <a:pt x="522" y="137"/>
                  </a:lnTo>
                  <a:lnTo>
                    <a:pt x="519" y="137"/>
                  </a:lnTo>
                  <a:lnTo>
                    <a:pt x="519" y="139"/>
                  </a:lnTo>
                  <a:lnTo>
                    <a:pt x="522" y="139"/>
                  </a:lnTo>
                  <a:lnTo>
                    <a:pt x="523" y="139"/>
                  </a:lnTo>
                  <a:lnTo>
                    <a:pt x="520" y="138"/>
                  </a:lnTo>
                  <a:lnTo>
                    <a:pt x="519" y="141"/>
                  </a:lnTo>
                  <a:lnTo>
                    <a:pt x="520" y="138"/>
                  </a:lnTo>
                  <a:close/>
                  <a:moveTo>
                    <a:pt x="520" y="122"/>
                  </a:moveTo>
                  <a:lnTo>
                    <a:pt x="520" y="123"/>
                  </a:lnTo>
                  <a:lnTo>
                    <a:pt x="520" y="123"/>
                  </a:lnTo>
                  <a:lnTo>
                    <a:pt x="549" y="135"/>
                  </a:lnTo>
                  <a:lnTo>
                    <a:pt x="558" y="139"/>
                  </a:lnTo>
                  <a:lnTo>
                    <a:pt x="564" y="139"/>
                  </a:lnTo>
                  <a:lnTo>
                    <a:pt x="568" y="139"/>
                  </a:lnTo>
                  <a:lnTo>
                    <a:pt x="565" y="135"/>
                  </a:lnTo>
                  <a:lnTo>
                    <a:pt x="565" y="135"/>
                  </a:lnTo>
                  <a:lnTo>
                    <a:pt x="557" y="122"/>
                  </a:lnTo>
                  <a:lnTo>
                    <a:pt x="550" y="105"/>
                  </a:lnTo>
                  <a:lnTo>
                    <a:pt x="550" y="105"/>
                  </a:lnTo>
                  <a:lnTo>
                    <a:pt x="543" y="87"/>
                  </a:lnTo>
                  <a:lnTo>
                    <a:pt x="542" y="81"/>
                  </a:lnTo>
                  <a:lnTo>
                    <a:pt x="541" y="75"/>
                  </a:lnTo>
                  <a:lnTo>
                    <a:pt x="541" y="75"/>
                  </a:lnTo>
                  <a:lnTo>
                    <a:pt x="541" y="72"/>
                  </a:lnTo>
                  <a:lnTo>
                    <a:pt x="542" y="71"/>
                  </a:lnTo>
                  <a:lnTo>
                    <a:pt x="539" y="70"/>
                  </a:lnTo>
                  <a:lnTo>
                    <a:pt x="539" y="70"/>
                  </a:lnTo>
                  <a:lnTo>
                    <a:pt x="493" y="53"/>
                  </a:lnTo>
                  <a:lnTo>
                    <a:pt x="492" y="53"/>
                  </a:lnTo>
                  <a:lnTo>
                    <a:pt x="486" y="53"/>
                  </a:lnTo>
                  <a:lnTo>
                    <a:pt x="486" y="57"/>
                  </a:lnTo>
                  <a:lnTo>
                    <a:pt x="486" y="57"/>
                  </a:lnTo>
                  <a:lnTo>
                    <a:pt x="490" y="60"/>
                  </a:lnTo>
                  <a:lnTo>
                    <a:pt x="494" y="63"/>
                  </a:lnTo>
                  <a:lnTo>
                    <a:pt x="502" y="70"/>
                  </a:lnTo>
                  <a:lnTo>
                    <a:pt x="502" y="70"/>
                  </a:lnTo>
                  <a:lnTo>
                    <a:pt x="509" y="81"/>
                  </a:lnTo>
                  <a:lnTo>
                    <a:pt x="513" y="93"/>
                  </a:lnTo>
                  <a:lnTo>
                    <a:pt x="517" y="107"/>
                  </a:lnTo>
                  <a:lnTo>
                    <a:pt x="517" y="122"/>
                  </a:lnTo>
                  <a:lnTo>
                    <a:pt x="517" y="123"/>
                  </a:lnTo>
                  <a:lnTo>
                    <a:pt x="520" y="123"/>
                  </a:lnTo>
                  <a:lnTo>
                    <a:pt x="520" y="122"/>
                  </a:lnTo>
                  <a:lnTo>
                    <a:pt x="523" y="122"/>
                  </a:lnTo>
                  <a:lnTo>
                    <a:pt x="523" y="122"/>
                  </a:lnTo>
                  <a:lnTo>
                    <a:pt x="523" y="105"/>
                  </a:lnTo>
                  <a:lnTo>
                    <a:pt x="519" y="92"/>
                  </a:lnTo>
                  <a:lnTo>
                    <a:pt x="513" y="78"/>
                  </a:lnTo>
                  <a:lnTo>
                    <a:pt x="507" y="67"/>
                  </a:lnTo>
                  <a:lnTo>
                    <a:pt x="507" y="67"/>
                  </a:lnTo>
                  <a:lnTo>
                    <a:pt x="502" y="61"/>
                  </a:lnTo>
                  <a:lnTo>
                    <a:pt x="497" y="57"/>
                  </a:lnTo>
                  <a:lnTo>
                    <a:pt x="493" y="55"/>
                  </a:lnTo>
                  <a:lnTo>
                    <a:pt x="487" y="53"/>
                  </a:lnTo>
                  <a:lnTo>
                    <a:pt x="486" y="56"/>
                  </a:lnTo>
                  <a:lnTo>
                    <a:pt x="486" y="59"/>
                  </a:lnTo>
                  <a:lnTo>
                    <a:pt x="492" y="59"/>
                  </a:lnTo>
                  <a:lnTo>
                    <a:pt x="492" y="56"/>
                  </a:lnTo>
                  <a:lnTo>
                    <a:pt x="490" y="59"/>
                  </a:lnTo>
                  <a:lnTo>
                    <a:pt x="490" y="59"/>
                  </a:lnTo>
                  <a:lnTo>
                    <a:pt x="538" y="75"/>
                  </a:lnTo>
                  <a:lnTo>
                    <a:pt x="539" y="72"/>
                  </a:lnTo>
                  <a:lnTo>
                    <a:pt x="537" y="72"/>
                  </a:lnTo>
                  <a:lnTo>
                    <a:pt x="537" y="72"/>
                  </a:lnTo>
                  <a:lnTo>
                    <a:pt x="535" y="75"/>
                  </a:lnTo>
                  <a:lnTo>
                    <a:pt x="535" y="75"/>
                  </a:lnTo>
                  <a:lnTo>
                    <a:pt x="537" y="82"/>
                  </a:lnTo>
                  <a:lnTo>
                    <a:pt x="538" y="89"/>
                  </a:lnTo>
                  <a:lnTo>
                    <a:pt x="545" y="107"/>
                  </a:lnTo>
                  <a:lnTo>
                    <a:pt x="545" y="107"/>
                  </a:lnTo>
                  <a:lnTo>
                    <a:pt x="553" y="124"/>
                  </a:lnTo>
                  <a:lnTo>
                    <a:pt x="561" y="138"/>
                  </a:lnTo>
                  <a:lnTo>
                    <a:pt x="563" y="137"/>
                  </a:lnTo>
                  <a:lnTo>
                    <a:pt x="563" y="134"/>
                  </a:lnTo>
                  <a:lnTo>
                    <a:pt x="560" y="134"/>
                  </a:lnTo>
                  <a:lnTo>
                    <a:pt x="552" y="131"/>
                  </a:lnTo>
                  <a:lnTo>
                    <a:pt x="552" y="131"/>
                  </a:lnTo>
                  <a:lnTo>
                    <a:pt x="522" y="119"/>
                  </a:lnTo>
                  <a:lnTo>
                    <a:pt x="520" y="122"/>
                  </a:lnTo>
                  <a:lnTo>
                    <a:pt x="523" y="122"/>
                  </a:lnTo>
                  <a:lnTo>
                    <a:pt x="520" y="122"/>
                  </a:lnTo>
                  <a:close/>
                  <a:moveTo>
                    <a:pt x="557" y="83"/>
                  </a:moveTo>
                  <a:lnTo>
                    <a:pt x="554" y="85"/>
                  </a:lnTo>
                  <a:lnTo>
                    <a:pt x="554" y="85"/>
                  </a:lnTo>
                  <a:lnTo>
                    <a:pt x="560" y="101"/>
                  </a:lnTo>
                  <a:lnTo>
                    <a:pt x="560" y="101"/>
                  </a:lnTo>
                  <a:lnTo>
                    <a:pt x="571" y="123"/>
                  </a:lnTo>
                  <a:lnTo>
                    <a:pt x="576" y="132"/>
                  </a:lnTo>
                  <a:lnTo>
                    <a:pt x="582" y="138"/>
                  </a:lnTo>
                  <a:lnTo>
                    <a:pt x="582" y="139"/>
                  </a:lnTo>
                  <a:lnTo>
                    <a:pt x="610" y="138"/>
                  </a:lnTo>
                  <a:lnTo>
                    <a:pt x="606" y="134"/>
                  </a:lnTo>
                  <a:lnTo>
                    <a:pt x="606" y="134"/>
                  </a:lnTo>
                  <a:lnTo>
                    <a:pt x="580" y="102"/>
                  </a:lnTo>
                  <a:lnTo>
                    <a:pt x="568" y="90"/>
                  </a:lnTo>
                  <a:lnTo>
                    <a:pt x="558" y="82"/>
                  </a:lnTo>
                  <a:lnTo>
                    <a:pt x="552" y="75"/>
                  </a:lnTo>
                  <a:lnTo>
                    <a:pt x="554" y="85"/>
                  </a:lnTo>
                  <a:lnTo>
                    <a:pt x="557" y="83"/>
                  </a:lnTo>
                  <a:lnTo>
                    <a:pt x="554" y="86"/>
                  </a:lnTo>
                  <a:lnTo>
                    <a:pt x="554" y="86"/>
                  </a:lnTo>
                  <a:lnTo>
                    <a:pt x="564" y="94"/>
                  </a:lnTo>
                  <a:lnTo>
                    <a:pt x="576" y="107"/>
                  </a:lnTo>
                  <a:lnTo>
                    <a:pt x="602" y="137"/>
                  </a:lnTo>
                  <a:lnTo>
                    <a:pt x="605" y="135"/>
                  </a:lnTo>
                  <a:lnTo>
                    <a:pt x="605" y="132"/>
                  </a:lnTo>
                  <a:lnTo>
                    <a:pt x="583" y="134"/>
                  </a:lnTo>
                  <a:lnTo>
                    <a:pt x="583" y="137"/>
                  </a:lnTo>
                  <a:lnTo>
                    <a:pt x="586" y="134"/>
                  </a:lnTo>
                  <a:lnTo>
                    <a:pt x="586" y="134"/>
                  </a:lnTo>
                  <a:lnTo>
                    <a:pt x="580" y="128"/>
                  </a:lnTo>
                  <a:lnTo>
                    <a:pt x="576" y="122"/>
                  </a:lnTo>
                  <a:lnTo>
                    <a:pt x="565" y="98"/>
                  </a:lnTo>
                  <a:lnTo>
                    <a:pt x="565" y="98"/>
                  </a:lnTo>
                  <a:lnTo>
                    <a:pt x="558" y="82"/>
                  </a:lnTo>
                  <a:lnTo>
                    <a:pt x="557" y="83"/>
                  </a:lnTo>
                  <a:lnTo>
                    <a:pt x="554" y="86"/>
                  </a:lnTo>
                  <a:lnTo>
                    <a:pt x="557" y="83"/>
                  </a:lnTo>
                  <a:close/>
                  <a:moveTo>
                    <a:pt x="124" y="116"/>
                  </a:moveTo>
                  <a:lnTo>
                    <a:pt x="123" y="113"/>
                  </a:lnTo>
                  <a:lnTo>
                    <a:pt x="123" y="113"/>
                  </a:lnTo>
                  <a:lnTo>
                    <a:pt x="111" y="123"/>
                  </a:lnTo>
                  <a:lnTo>
                    <a:pt x="94" y="131"/>
                  </a:lnTo>
                  <a:lnTo>
                    <a:pt x="79" y="137"/>
                  </a:lnTo>
                  <a:lnTo>
                    <a:pt x="94" y="137"/>
                  </a:lnTo>
                  <a:lnTo>
                    <a:pt x="94" y="137"/>
                  </a:lnTo>
                  <a:lnTo>
                    <a:pt x="101" y="137"/>
                  </a:lnTo>
                  <a:lnTo>
                    <a:pt x="101" y="137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11" y="137"/>
                  </a:lnTo>
                  <a:lnTo>
                    <a:pt x="111" y="137"/>
                  </a:lnTo>
                  <a:lnTo>
                    <a:pt x="131" y="135"/>
                  </a:lnTo>
                  <a:lnTo>
                    <a:pt x="135" y="134"/>
                  </a:lnTo>
                  <a:lnTo>
                    <a:pt x="134" y="131"/>
                  </a:lnTo>
                  <a:lnTo>
                    <a:pt x="134" y="131"/>
                  </a:lnTo>
                  <a:lnTo>
                    <a:pt x="127" y="115"/>
                  </a:lnTo>
                  <a:lnTo>
                    <a:pt x="124" y="112"/>
                  </a:lnTo>
                  <a:lnTo>
                    <a:pt x="123" y="113"/>
                  </a:lnTo>
                  <a:lnTo>
                    <a:pt x="124" y="116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8" y="134"/>
                  </a:lnTo>
                  <a:lnTo>
                    <a:pt x="131" y="132"/>
                  </a:lnTo>
                  <a:lnTo>
                    <a:pt x="131" y="130"/>
                  </a:lnTo>
                  <a:lnTo>
                    <a:pt x="131" y="130"/>
                  </a:lnTo>
                  <a:lnTo>
                    <a:pt x="111" y="131"/>
                  </a:lnTo>
                  <a:lnTo>
                    <a:pt x="111" y="131"/>
                  </a:lnTo>
                  <a:lnTo>
                    <a:pt x="104" y="131"/>
                  </a:lnTo>
                  <a:lnTo>
                    <a:pt x="104" y="131"/>
                  </a:lnTo>
                  <a:lnTo>
                    <a:pt x="104" y="131"/>
                  </a:lnTo>
                  <a:lnTo>
                    <a:pt x="104" y="131"/>
                  </a:lnTo>
                  <a:lnTo>
                    <a:pt x="101" y="131"/>
                  </a:lnTo>
                  <a:lnTo>
                    <a:pt x="101" y="131"/>
                  </a:lnTo>
                  <a:lnTo>
                    <a:pt x="94" y="131"/>
                  </a:lnTo>
                  <a:lnTo>
                    <a:pt x="94" y="134"/>
                  </a:lnTo>
                  <a:lnTo>
                    <a:pt x="96" y="137"/>
                  </a:lnTo>
                  <a:lnTo>
                    <a:pt x="96" y="137"/>
                  </a:lnTo>
                  <a:lnTo>
                    <a:pt x="113" y="127"/>
                  </a:lnTo>
                  <a:lnTo>
                    <a:pt x="126" y="117"/>
                  </a:lnTo>
                  <a:lnTo>
                    <a:pt x="124" y="116"/>
                  </a:lnTo>
                  <a:lnTo>
                    <a:pt x="122" y="117"/>
                  </a:lnTo>
                  <a:lnTo>
                    <a:pt x="124" y="116"/>
                  </a:lnTo>
                  <a:close/>
                  <a:moveTo>
                    <a:pt x="695" y="130"/>
                  </a:moveTo>
                  <a:lnTo>
                    <a:pt x="695" y="127"/>
                  </a:lnTo>
                  <a:lnTo>
                    <a:pt x="695" y="127"/>
                  </a:lnTo>
                  <a:lnTo>
                    <a:pt x="664" y="128"/>
                  </a:lnTo>
                  <a:lnTo>
                    <a:pt x="664" y="128"/>
                  </a:lnTo>
                  <a:lnTo>
                    <a:pt x="650" y="130"/>
                  </a:lnTo>
                  <a:lnTo>
                    <a:pt x="651" y="135"/>
                  </a:lnTo>
                  <a:lnTo>
                    <a:pt x="700" y="132"/>
                  </a:lnTo>
                  <a:lnTo>
                    <a:pt x="698" y="128"/>
                  </a:lnTo>
                  <a:lnTo>
                    <a:pt x="696" y="127"/>
                  </a:lnTo>
                  <a:lnTo>
                    <a:pt x="695" y="127"/>
                  </a:lnTo>
                  <a:lnTo>
                    <a:pt x="695" y="130"/>
                  </a:lnTo>
                  <a:lnTo>
                    <a:pt x="692" y="131"/>
                  </a:lnTo>
                  <a:lnTo>
                    <a:pt x="694" y="131"/>
                  </a:lnTo>
                  <a:lnTo>
                    <a:pt x="695" y="131"/>
                  </a:lnTo>
                  <a:lnTo>
                    <a:pt x="695" y="128"/>
                  </a:lnTo>
                  <a:lnTo>
                    <a:pt x="651" y="130"/>
                  </a:lnTo>
                  <a:lnTo>
                    <a:pt x="651" y="132"/>
                  </a:lnTo>
                  <a:lnTo>
                    <a:pt x="651" y="135"/>
                  </a:lnTo>
                  <a:lnTo>
                    <a:pt x="651" y="135"/>
                  </a:lnTo>
                  <a:lnTo>
                    <a:pt x="664" y="134"/>
                  </a:lnTo>
                  <a:lnTo>
                    <a:pt x="664" y="134"/>
                  </a:lnTo>
                  <a:lnTo>
                    <a:pt x="695" y="132"/>
                  </a:lnTo>
                  <a:lnTo>
                    <a:pt x="695" y="130"/>
                  </a:lnTo>
                  <a:lnTo>
                    <a:pt x="692" y="131"/>
                  </a:lnTo>
                  <a:lnTo>
                    <a:pt x="695" y="130"/>
                  </a:lnTo>
                  <a:close/>
                  <a:moveTo>
                    <a:pt x="97" y="49"/>
                  </a:moveTo>
                  <a:lnTo>
                    <a:pt x="97" y="46"/>
                  </a:lnTo>
                  <a:lnTo>
                    <a:pt x="97" y="46"/>
                  </a:lnTo>
                  <a:lnTo>
                    <a:pt x="93" y="46"/>
                  </a:lnTo>
                  <a:lnTo>
                    <a:pt x="87" y="49"/>
                  </a:lnTo>
                  <a:lnTo>
                    <a:pt x="87" y="49"/>
                  </a:lnTo>
                  <a:lnTo>
                    <a:pt x="85" y="53"/>
                  </a:lnTo>
                  <a:lnTo>
                    <a:pt x="82" y="57"/>
                  </a:lnTo>
                  <a:lnTo>
                    <a:pt x="82" y="57"/>
                  </a:lnTo>
                  <a:lnTo>
                    <a:pt x="77" y="68"/>
                  </a:lnTo>
                  <a:lnTo>
                    <a:pt x="70" y="79"/>
                  </a:lnTo>
                  <a:lnTo>
                    <a:pt x="57" y="100"/>
                  </a:lnTo>
                  <a:lnTo>
                    <a:pt x="57" y="100"/>
                  </a:lnTo>
                  <a:lnTo>
                    <a:pt x="46" y="115"/>
                  </a:lnTo>
                  <a:lnTo>
                    <a:pt x="38" y="130"/>
                  </a:lnTo>
                  <a:lnTo>
                    <a:pt x="37" y="134"/>
                  </a:lnTo>
                  <a:lnTo>
                    <a:pt x="41" y="134"/>
                  </a:lnTo>
                  <a:lnTo>
                    <a:pt x="41" y="134"/>
                  </a:lnTo>
                  <a:lnTo>
                    <a:pt x="56" y="132"/>
                  </a:lnTo>
                  <a:lnTo>
                    <a:pt x="72" y="127"/>
                  </a:lnTo>
                  <a:lnTo>
                    <a:pt x="72" y="127"/>
                  </a:lnTo>
                  <a:lnTo>
                    <a:pt x="86" y="122"/>
                  </a:lnTo>
                  <a:lnTo>
                    <a:pt x="98" y="116"/>
                  </a:lnTo>
                  <a:lnTo>
                    <a:pt x="109" y="111"/>
                  </a:lnTo>
                  <a:lnTo>
                    <a:pt x="117" y="104"/>
                  </a:lnTo>
                  <a:lnTo>
                    <a:pt x="119" y="102"/>
                  </a:lnTo>
                  <a:lnTo>
                    <a:pt x="117" y="100"/>
                  </a:lnTo>
                  <a:lnTo>
                    <a:pt x="117" y="100"/>
                  </a:lnTo>
                  <a:lnTo>
                    <a:pt x="112" y="93"/>
                  </a:lnTo>
                  <a:lnTo>
                    <a:pt x="112" y="93"/>
                  </a:lnTo>
                  <a:lnTo>
                    <a:pt x="105" y="85"/>
                  </a:lnTo>
                  <a:lnTo>
                    <a:pt x="101" y="77"/>
                  </a:lnTo>
                  <a:lnTo>
                    <a:pt x="101" y="77"/>
                  </a:lnTo>
                  <a:lnTo>
                    <a:pt x="98" y="71"/>
                  </a:lnTo>
                  <a:lnTo>
                    <a:pt x="97" y="66"/>
                  </a:lnTo>
                  <a:lnTo>
                    <a:pt x="97" y="66"/>
                  </a:lnTo>
                  <a:lnTo>
                    <a:pt x="98" y="60"/>
                  </a:lnTo>
                  <a:lnTo>
                    <a:pt x="98" y="60"/>
                  </a:lnTo>
                  <a:lnTo>
                    <a:pt x="101" y="56"/>
                  </a:lnTo>
                  <a:lnTo>
                    <a:pt x="107" y="53"/>
                  </a:lnTo>
                  <a:lnTo>
                    <a:pt x="112" y="51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1" y="46"/>
                  </a:lnTo>
                  <a:lnTo>
                    <a:pt x="101" y="46"/>
                  </a:lnTo>
                  <a:lnTo>
                    <a:pt x="97" y="46"/>
                  </a:lnTo>
                  <a:lnTo>
                    <a:pt x="97" y="49"/>
                  </a:lnTo>
                  <a:lnTo>
                    <a:pt x="97" y="52"/>
                  </a:lnTo>
                  <a:lnTo>
                    <a:pt x="97" y="52"/>
                  </a:lnTo>
                  <a:lnTo>
                    <a:pt x="101" y="52"/>
                  </a:lnTo>
                  <a:lnTo>
                    <a:pt x="101" y="52"/>
                  </a:lnTo>
                  <a:lnTo>
                    <a:pt x="104" y="53"/>
                  </a:lnTo>
                  <a:lnTo>
                    <a:pt x="105" y="51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98" y="52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93" y="61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93" y="72"/>
                  </a:lnTo>
                  <a:lnTo>
                    <a:pt x="96" y="79"/>
                  </a:lnTo>
                  <a:lnTo>
                    <a:pt x="96" y="79"/>
                  </a:lnTo>
                  <a:lnTo>
                    <a:pt x="101" y="87"/>
                  </a:lnTo>
                  <a:lnTo>
                    <a:pt x="108" y="97"/>
                  </a:lnTo>
                  <a:lnTo>
                    <a:pt x="108" y="97"/>
                  </a:lnTo>
                  <a:lnTo>
                    <a:pt x="113" y="104"/>
                  </a:lnTo>
                  <a:lnTo>
                    <a:pt x="116" y="101"/>
                  </a:lnTo>
                  <a:lnTo>
                    <a:pt x="113" y="100"/>
                  </a:lnTo>
                  <a:lnTo>
                    <a:pt x="113" y="100"/>
                  </a:lnTo>
                  <a:lnTo>
                    <a:pt x="107" y="105"/>
                  </a:lnTo>
                  <a:lnTo>
                    <a:pt x="96" y="112"/>
                  </a:lnTo>
                  <a:lnTo>
                    <a:pt x="85" y="117"/>
                  </a:lnTo>
                  <a:lnTo>
                    <a:pt x="71" y="122"/>
                  </a:lnTo>
                  <a:lnTo>
                    <a:pt x="71" y="122"/>
                  </a:lnTo>
                  <a:lnTo>
                    <a:pt x="55" y="127"/>
                  </a:lnTo>
                  <a:lnTo>
                    <a:pt x="41" y="128"/>
                  </a:lnTo>
                  <a:lnTo>
                    <a:pt x="41" y="131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51" y="117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75" y="82"/>
                  </a:lnTo>
                  <a:lnTo>
                    <a:pt x="81" y="71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89" y="56"/>
                  </a:lnTo>
                  <a:lnTo>
                    <a:pt x="92" y="53"/>
                  </a:lnTo>
                  <a:lnTo>
                    <a:pt x="92" y="53"/>
                  </a:lnTo>
                  <a:lnTo>
                    <a:pt x="94" y="52"/>
                  </a:lnTo>
                  <a:lnTo>
                    <a:pt x="97" y="52"/>
                  </a:lnTo>
                  <a:lnTo>
                    <a:pt x="97" y="49"/>
                  </a:lnTo>
                  <a:close/>
                  <a:moveTo>
                    <a:pt x="247" y="119"/>
                  </a:moveTo>
                  <a:lnTo>
                    <a:pt x="247" y="122"/>
                  </a:lnTo>
                  <a:lnTo>
                    <a:pt x="247" y="122"/>
                  </a:lnTo>
                  <a:lnTo>
                    <a:pt x="257" y="122"/>
                  </a:lnTo>
                  <a:lnTo>
                    <a:pt x="269" y="124"/>
                  </a:lnTo>
                  <a:lnTo>
                    <a:pt x="283" y="127"/>
                  </a:lnTo>
                  <a:lnTo>
                    <a:pt x="298" y="131"/>
                  </a:lnTo>
                  <a:lnTo>
                    <a:pt x="299" y="132"/>
                  </a:lnTo>
                  <a:lnTo>
                    <a:pt x="300" y="131"/>
                  </a:lnTo>
                  <a:lnTo>
                    <a:pt x="300" y="131"/>
                  </a:lnTo>
                  <a:lnTo>
                    <a:pt x="307" y="123"/>
                  </a:lnTo>
                  <a:lnTo>
                    <a:pt x="307" y="123"/>
                  </a:lnTo>
                  <a:lnTo>
                    <a:pt x="315" y="115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5" y="105"/>
                  </a:lnTo>
                  <a:lnTo>
                    <a:pt x="325" y="105"/>
                  </a:lnTo>
                  <a:lnTo>
                    <a:pt x="325" y="102"/>
                  </a:lnTo>
                  <a:lnTo>
                    <a:pt x="325" y="102"/>
                  </a:lnTo>
                  <a:lnTo>
                    <a:pt x="324" y="96"/>
                  </a:lnTo>
                  <a:lnTo>
                    <a:pt x="324" y="96"/>
                  </a:lnTo>
                  <a:lnTo>
                    <a:pt x="320" y="89"/>
                  </a:lnTo>
                  <a:lnTo>
                    <a:pt x="314" y="81"/>
                  </a:lnTo>
                  <a:lnTo>
                    <a:pt x="314" y="79"/>
                  </a:lnTo>
                  <a:lnTo>
                    <a:pt x="311" y="81"/>
                  </a:lnTo>
                  <a:lnTo>
                    <a:pt x="311" y="81"/>
                  </a:lnTo>
                  <a:lnTo>
                    <a:pt x="276" y="86"/>
                  </a:lnTo>
                  <a:lnTo>
                    <a:pt x="276" y="86"/>
                  </a:lnTo>
                  <a:lnTo>
                    <a:pt x="273" y="86"/>
                  </a:lnTo>
                  <a:lnTo>
                    <a:pt x="264" y="89"/>
                  </a:lnTo>
                  <a:lnTo>
                    <a:pt x="273" y="92"/>
                  </a:lnTo>
                  <a:lnTo>
                    <a:pt x="273" y="92"/>
                  </a:lnTo>
                  <a:lnTo>
                    <a:pt x="276" y="93"/>
                  </a:lnTo>
                  <a:lnTo>
                    <a:pt x="276" y="93"/>
                  </a:lnTo>
                  <a:lnTo>
                    <a:pt x="285" y="97"/>
                  </a:lnTo>
                  <a:lnTo>
                    <a:pt x="292" y="101"/>
                  </a:lnTo>
                  <a:lnTo>
                    <a:pt x="292" y="101"/>
                  </a:lnTo>
                  <a:lnTo>
                    <a:pt x="296" y="105"/>
                  </a:lnTo>
                  <a:lnTo>
                    <a:pt x="296" y="105"/>
                  </a:lnTo>
                  <a:lnTo>
                    <a:pt x="298" y="109"/>
                  </a:lnTo>
                  <a:lnTo>
                    <a:pt x="298" y="109"/>
                  </a:lnTo>
                  <a:lnTo>
                    <a:pt x="298" y="112"/>
                  </a:lnTo>
                  <a:lnTo>
                    <a:pt x="298" y="112"/>
                  </a:lnTo>
                  <a:lnTo>
                    <a:pt x="296" y="115"/>
                  </a:lnTo>
                  <a:lnTo>
                    <a:pt x="294" y="116"/>
                  </a:lnTo>
                  <a:lnTo>
                    <a:pt x="294" y="116"/>
                  </a:lnTo>
                  <a:lnTo>
                    <a:pt x="291" y="117"/>
                  </a:lnTo>
                  <a:lnTo>
                    <a:pt x="287" y="117"/>
                  </a:lnTo>
                  <a:lnTo>
                    <a:pt x="287" y="117"/>
                  </a:lnTo>
                  <a:lnTo>
                    <a:pt x="274" y="116"/>
                  </a:lnTo>
                  <a:lnTo>
                    <a:pt x="274" y="116"/>
                  </a:lnTo>
                  <a:lnTo>
                    <a:pt x="268" y="113"/>
                  </a:lnTo>
                  <a:lnTo>
                    <a:pt x="261" y="109"/>
                  </a:lnTo>
                  <a:lnTo>
                    <a:pt x="254" y="105"/>
                  </a:lnTo>
                  <a:lnTo>
                    <a:pt x="249" y="100"/>
                  </a:lnTo>
                  <a:lnTo>
                    <a:pt x="247" y="100"/>
                  </a:lnTo>
                  <a:lnTo>
                    <a:pt x="246" y="100"/>
                  </a:lnTo>
                  <a:lnTo>
                    <a:pt x="246" y="100"/>
                  </a:lnTo>
                  <a:lnTo>
                    <a:pt x="236" y="102"/>
                  </a:lnTo>
                  <a:lnTo>
                    <a:pt x="229" y="108"/>
                  </a:lnTo>
                  <a:lnTo>
                    <a:pt x="227" y="109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38" y="122"/>
                  </a:lnTo>
                  <a:lnTo>
                    <a:pt x="239" y="122"/>
                  </a:lnTo>
                  <a:lnTo>
                    <a:pt x="240" y="122"/>
                  </a:lnTo>
                  <a:lnTo>
                    <a:pt x="240" y="122"/>
                  </a:lnTo>
                  <a:lnTo>
                    <a:pt x="247" y="122"/>
                  </a:lnTo>
                  <a:lnTo>
                    <a:pt x="247" y="119"/>
                  </a:lnTo>
                  <a:lnTo>
                    <a:pt x="247" y="116"/>
                  </a:lnTo>
                  <a:lnTo>
                    <a:pt x="247" y="116"/>
                  </a:lnTo>
                  <a:lnTo>
                    <a:pt x="240" y="116"/>
                  </a:lnTo>
                  <a:lnTo>
                    <a:pt x="240" y="119"/>
                  </a:lnTo>
                  <a:lnTo>
                    <a:pt x="242" y="117"/>
                  </a:lnTo>
                  <a:lnTo>
                    <a:pt x="242" y="117"/>
                  </a:lnTo>
                  <a:lnTo>
                    <a:pt x="232" y="108"/>
                  </a:lnTo>
                  <a:lnTo>
                    <a:pt x="231" y="109"/>
                  </a:lnTo>
                  <a:lnTo>
                    <a:pt x="232" y="112"/>
                  </a:lnTo>
                  <a:lnTo>
                    <a:pt x="232" y="112"/>
                  </a:lnTo>
                  <a:lnTo>
                    <a:pt x="239" y="108"/>
                  </a:lnTo>
                  <a:lnTo>
                    <a:pt x="247" y="105"/>
                  </a:lnTo>
                  <a:lnTo>
                    <a:pt x="247" y="102"/>
                  </a:lnTo>
                  <a:lnTo>
                    <a:pt x="244" y="104"/>
                  </a:lnTo>
                  <a:lnTo>
                    <a:pt x="244" y="104"/>
                  </a:lnTo>
                  <a:lnTo>
                    <a:pt x="251" y="109"/>
                  </a:lnTo>
                  <a:lnTo>
                    <a:pt x="258" y="115"/>
                  </a:lnTo>
                  <a:lnTo>
                    <a:pt x="265" y="119"/>
                  </a:lnTo>
                  <a:lnTo>
                    <a:pt x="273" y="122"/>
                  </a:lnTo>
                  <a:lnTo>
                    <a:pt x="273" y="122"/>
                  </a:lnTo>
                  <a:lnTo>
                    <a:pt x="280" y="123"/>
                  </a:lnTo>
                  <a:lnTo>
                    <a:pt x="287" y="123"/>
                  </a:lnTo>
                  <a:lnTo>
                    <a:pt x="287" y="123"/>
                  </a:lnTo>
                  <a:lnTo>
                    <a:pt x="292" y="123"/>
                  </a:lnTo>
                  <a:lnTo>
                    <a:pt x="296" y="120"/>
                  </a:lnTo>
                  <a:lnTo>
                    <a:pt x="296" y="120"/>
                  </a:lnTo>
                  <a:lnTo>
                    <a:pt x="300" y="117"/>
                  </a:lnTo>
                  <a:lnTo>
                    <a:pt x="303" y="113"/>
                  </a:lnTo>
                  <a:lnTo>
                    <a:pt x="303" y="113"/>
                  </a:lnTo>
                  <a:lnTo>
                    <a:pt x="303" y="109"/>
                  </a:lnTo>
                  <a:lnTo>
                    <a:pt x="303" y="109"/>
                  </a:lnTo>
                  <a:lnTo>
                    <a:pt x="303" y="105"/>
                  </a:lnTo>
                  <a:lnTo>
                    <a:pt x="300" y="102"/>
                  </a:lnTo>
                  <a:lnTo>
                    <a:pt x="300" y="102"/>
                  </a:lnTo>
                  <a:lnTo>
                    <a:pt x="296" y="97"/>
                  </a:lnTo>
                  <a:lnTo>
                    <a:pt x="291" y="94"/>
                  </a:lnTo>
                  <a:lnTo>
                    <a:pt x="291" y="94"/>
                  </a:lnTo>
                  <a:lnTo>
                    <a:pt x="279" y="87"/>
                  </a:lnTo>
                  <a:lnTo>
                    <a:pt x="279" y="87"/>
                  </a:lnTo>
                  <a:lnTo>
                    <a:pt x="274" y="86"/>
                  </a:lnTo>
                  <a:lnTo>
                    <a:pt x="274" y="89"/>
                  </a:lnTo>
                  <a:lnTo>
                    <a:pt x="274" y="92"/>
                  </a:lnTo>
                  <a:lnTo>
                    <a:pt x="274" y="92"/>
                  </a:lnTo>
                  <a:lnTo>
                    <a:pt x="277" y="92"/>
                  </a:lnTo>
                  <a:lnTo>
                    <a:pt x="277" y="92"/>
                  </a:lnTo>
                  <a:lnTo>
                    <a:pt x="313" y="86"/>
                  </a:lnTo>
                  <a:lnTo>
                    <a:pt x="313" y="83"/>
                  </a:lnTo>
                  <a:lnTo>
                    <a:pt x="310" y="85"/>
                  </a:lnTo>
                  <a:lnTo>
                    <a:pt x="310" y="85"/>
                  </a:lnTo>
                  <a:lnTo>
                    <a:pt x="315" y="92"/>
                  </a:lnTo>
                  <a:lnTo>
                    <a:pt x="318" y="98"/>
                  </a:lnTo>
                  <a:lnTo>
                    <a:pt x="318" y="98"/>
                  </a:lnTo>
                  <a:lnTo>
                    <a:pt x="320" y="102"/>
                  </a:lnTo>
                  <a:lnTo>
                    <a:pt x="320" y="102"/>
                  </a:lnTo>
                  <a:lnTo>
                    <a:pt x="321" y="104"/>
                  </a:lnTo>
                  <a:lnTo>
                    <a:pt x="320" y="102"/>
                  </a:lnTo>
                  <a:lnTo>
                    <a:pt x="320" y="102"/>
                  </a:lnTo>
                  <a:lnTo>
                    <a:pt x="321" y="104"/>
                  </a:lnTo>
                  <a:lnTo>
                    <a:pt x="320" y="102"/>
                  </a:lnTo>
                  <a:lnTo>
                    <a:pt x="320" y="102"/>
                  </a:lnTo>
                  <a:lnTo>
                    <a:pt x="311" y="111"/>
                  </a:lnTo>
                  <a:lnTo>
                    <a:pt x="303" y="119"/>
                  </a:lnTo>
                  <a:lnTo>
                    <a:pt x="303" y="119"/>
                  </a:lnTo>
                  <a:lnTo>
                    <a:pt x="296" y="127"/>
                  </a:lnTo>
                  <a:lnTo>
                    <a:pt x="299" y="128"/>
                  </a:lnTo>
                  <a:lnTo>
                    <a:pt x="300" y="127"/>
                  </a:lnTo>
                  <a:lnTo>
                    <a:pt x="300" y="127"/>
                  </a:lnTo>
                  <a:lnTo>
                    <a:pt x="284" y="122"/>
                  </a:lnTo>
                  <a:lnTo>
                    <a:pt x="270" y="119"/>
                  </a:lnTo>
                  <a:lnTo>
                    <a:pt x="258" y="116"/>
                  </a:lnTo>
                  <a:lnTo>
                    <a:pt x="247" y="116"/>
                  </a:lnTo>
                  <a:lnTo>
                    <a:pt x="247" y="119"/>
                  </a:lnTo>
                  <a:close/>
                  <a:moveTo>
                    <a:pt x="135" y="102"/>
                  </a:moveTo>
                  <a:lnTo>
                    <a:pt x="134" y="104"/>
                  </a:lnTo>
                  <a:lnTo>
                    <a:pt x="134" y="104"/>
                  </a:lnTo>
                  <a:lnTo>
                    <a:pt x="139" y="116"/>
                  </a:lnTo>
                  <a:lnTo>
                    <a:pt x="145" y="127"/>
                  </a:lnTo>
                  <a:lnTo>
                    <a:pt x="145" y="127"/>
                  </a:lnTo>
                  <a:lnTo>
                    <a:pt x="145" y="127"/>
                  </a:lnTo>
                  <a:lnTo>
                    <a:pt x="145" y="127"/>
                  </a:lnTo>
                  <a:lnTo>
                    <a:pt x="145" y="130"/>
                  </a:lnTo>
                  <a:lnTo>
                    <a:pt x="146" y="132"/>
                  </a:lnTo>
                  <a:lnTo>
                    <a:pt x="149" y="131"/>
                  </a:lnTo>
                  <a:lnTo>
                    <a:pt x="149" y="131"/>
                  </a:lnTo>
                  <a:lnTo>
                    <a:pt x="157" y="127"/>
                  </a:lnTo>
                  <a:lnTo>
                    <a:pt x="164" y="122"/>
                  </a:lnTo>
                  <a:lnTo>
                    <a:pt x="164" y="122"/>
                  </a:lnTo>
                  <a:lnTo>
                    <a:pt x="168" y="116"/>
                  </a:lnTo>
                  <a:lnTo>
                    <a:pt x="171" y="111"/>
                  </a:lnTo>
                  <a:lnTo>
                    <a:pt x="171" y="111"/>
                  </a:lnTo>
                  <a:lnTo>
                    <a:pt x="175" y="105"/>
                  </a:lnTo>
                  <a:lnTo>
                    <a:pt x="178" y="100"/>
                  </a:lnTo>
                  <a:lnTo>
                    <a:pt x="178" y="100"/>
                  </a:lnTo>
                  <a:lnTo>
                    <a:pt x="183" y="96"/>
                  </a:lnTo>
                  <a:lnTo>
                    <a:pt x="190" y="93"/>
                  </a:lnTo>
                  <a:lnTo>
                    <a:pt x="190" y="93"/>
                  </a:lnTo>
                  <a:lnTo>
                    <a:pt x="193" y="92"/>
                  </a:lnTo>
                  <a:lnTo>
                    <a:pt x="195" y="89"/>
                  </a:lnTo>
                  <a:lnTo>
                    <a:pt x="195" y="89"/>
                  </a:lnTo>
                  <a:lnTo>
                    <a:pt x="197" y="86"/>
                  </a:lnTo>
                  <a:lnTo>
                    <a:pt x="198" y="83"/>
                  </a:lnTo>
                  <a:lnTo>
                    <a:pt x="198" y="83"/>
                  </a:lnTo>
                  <a:lnTo>
                    <a:pt x="197" y="81"/>
                  </a:lnTo>
                  <a:lnTo>
                    <a:pt x="197" y="81"/>
                  </a:lnTo>
                  <a:lnTo>
                    <a:pt x="194" y="74"/>
                  </a:lnTo>
                  <a:lnTo>
                    <a:pt x="188" y="67"/>
                  </a:lnTo>
                  <a:lnTo>
                    <a:pt x="188" y="67"/>
                  </a:lnTo>
                  <a:lnTo>
                    <a:pt x="183" y="64"/>
                  </a:lnTo>
                  <a:lnTo>
                    <a:pt x="179" y="63"/>
                  </a:lnTo>
                  <a:lnTo>
                    <a:pt x="172" y="61"/>
                  </a:lnTo>
                  <a:lnTo>
                    <a:pt x="167" y="60"/>
                  </a:lnTo>
                  <a:lnTo>
                    <a:pt x="167" y="60"/>
                  </a:lnTo>
                  <a:lnTo>
                    <a:pt x="164" y="61"/>
                  </a:lnTo>
                  <a:lnTo>
                    <a:pt x="164" y="61"/>
                  </a:lnTo>
                  <a:lnTo>
                    <a:pt x="154" y="61"/>
                  </a:lnTo>
                  <a:lnTo>
                    <a:pt x="154" y="61"/>
                  </a:lnTo>
                  <a:lnTo>
                    <a:pt x="141" y="61"/>
                  </a:lnTo>
                  <a:lnTo>
                    <a:pt x="137" y="60"/>
                  </a:lnTo>
                  <a:lnTo>
                    <a:pt x="138" y="64"/>
                  </a:lnTo>
                  <a:lnTo>
                    <a:pt x="138" y="64"/>
                  </a:lnTo>
                  <a:lnTo>
                    <a:pt x="139" y="70"/>
                  </a:lnTo>
                  <a:lnTo>
                    <a:pt x="141" y="77"/>
                  </a:lnTo>
                  <a:lnTo>
                    <a:pt x="141" y="77"/>
                  </a:lnTo>
                  <a:lnTo>
                    <a:pt x="141" y="79"/>
                  </a:lnTo>
                  <a:lnTo>
                    <a:pt x="141" y="79"/>
                  </a:lnTo>
                  <a:lnTo>
                    <a:pt x="139" y="89"/>
                  </a:lnTo>
                  <a:lnTo>
                    <a:pt x="137" y="96"/>
                  </a:lnTo>
                  <a:lnTo>
                    <a:pt x="134" y="101"/>
                  </a:lnTo>
                  <a:lnTo>
                    <a:pt x="132" y="102"/>
                  </a:lnTo>
                  <a:lnTo>
                    <a:pt x="134" y="104"/>
                  </a:lnTo>
                  <a:lnTo>
                    <a:pt x="135" y="102"/>
                  </a:lnTo>
                  <a:lnTo>
                    <a:pt x="138" y="105"/>
                  </a:lnTo>
                  <a:lnTo>
                    <a:pt x="138" y="105"/>
                  </a:lnTo>
                  <a:lnTo>
                    <a:pt x="142" y="97"/>
                  </a:lnTo>
                  <a:lnTo>
                    <a:pt x="145" y="90"/>
                  </a:lnTo>
                  <a:lnTo>
                    <a:pt x="146" y="85"/>
                  </a:lnTo>
                  <a:lnTo>
                    <a:pt x="146" y="79"/>
                  </a:lnTo>
                  <a:lnTo>
                    <a:pt x="146" y="79"/>
                  </a:lnTo>
                  <a:lnTo>
                    <a:pt x="146" y="75"/>
                  </a:lnTo>
                  <a:lnTo>
                    <a:pt x="146" y="75"/>
                  </a:lnTo>
                  <a:lnTo>
                    <a:pt x="145" y="68"/>
                  </a:lnTo>
                  <a:lnTo>
                    <a:pt x="143" y="63"/>
                  </a:lnTo>
                  <a:lnTo>
                    <a:pt x="141" y="64"/>
                  </a:lnTo>
                  <a:lnTo>
                    <a:pt x="141" y="67"/>
                  </a:lnTo>
                  <a:lnTo>
                    <a:pt x="141" y="67"/>
                  </a:lnTo>
                  <a:lnTo>
                    <a:pt x="154" y="67"/>
                  </a:lnTo>
                  <a:lnTo>
                    <a:pt x="154" y="67"/>
                  </a:lnTo>
                  <a:lnTo>
                    <a:pt x="164" y="67"/>
                  </a:lnTo>
                  <a:lnTo>
                    <a:pt x="164" y="67"/>
                  </a:lnTo>
                  <a:lnTo>
                    <a:pt x="167" y="66"/>
                  </a:lnTo>
                  <a:lnTo>
                    <a:pt x="167" y="66"/>
                  </a:lnTo>
                  <a:lnTo>
                    <a:pt x="172" y="67"/>
                  </a:lnTo>
                  <a:lnTo>
                    <a:pt x="176" y="68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90" y="77"/>
                  </a:lnTo>
                  <a:lnTo>
                    <a:pt x="193" y="82"/>
                  </a:lnTo>
                  <a:lnTo>
                    <a:pt x="193" y="83"/>
                  </a:lnTo>
                  <a:lnTo>
                    <a:pt x="193" y="83"/>
                  </a:lnTo>
                  <a:lnTo>
                    <a:pt x="191" y="85"/>
                  </a:lnTo>
                  <a:lnTo>
                    <a:pt x="191" y="85"/>
                  </a:lnTo>
                  <a:lnTo>
                    <a:pt x="187" y="87"/>
                  </a:lnTo>
                  <a:lnTo>
                    <a:pt x="187" y="87"/>
                  </a:lnTo>
                  <a:lnTo>
                    <a:pt x="180" y="92"/>
                  </a:lnTo>
                  <a:lnTo>
                    <a:pt x="173" y="97"/>
                  </a:lnTo>
                  <a:lnTo>
                    <a:pt x="173" y="97"/>
                  </a:lnTo>
                  <a:lnTo>
                    <a:pt x="169" y="102"/>
                  </a:lnTo>
                  <a:lnTo>
                    <a:pt x="167" y="108"/>
                  </a:lnTo>
                  <a:lnTo>
                    <a:pt x="167" y="108"/>
                  </a:lnTo>
                  <a:lnTo>
                    <a:pt x="164" y="113"/>
                  </a:lnTo>
                  <a:lnTo>
                    <a:pt x="160" y="117"/>
                  </a:lnTo>
                  <a:lnTo>
                    <a:pt x="160" y="117"/>
                  </a:lnTo>
                  <a:lnTo>
                    <a:pt x="154" y="122"/>
                  </a:lnTo>
                  <a:lnTo>
                    <a:pt x="146" y="126"/>
                  </a:lnTo>
                  <a:lnTo>
                    <a:pt x="148" y="128"/>
                  </a:lnTo>
                  <a:lnTo>
                    <a:pt x="150" y="127"/>
                  </a:lnTo>
                  <a:lnTo>
                    <a:pt x="150" y="127"/>
                  </a:lnTo>
                  <a:lnTo>
                    <a:pt x="149" y="126"/>
                  </a:lnTo>
                  <a:lnTo>
                    <a:pt x="149" y="126"/>
                  </a:lnTo>
                  <a:lnTo>
                    <a:pt x="149" y="126"/>
                  </a:lnTo>
                  <a:lnTo>
                    <a:pt x="145" y="115"/>
                  </a:lnTo>
                  <a:lnTo>
                    <a:pt x="138" y="101"/>
                  </a:lnTo>
                  <a:lnTo>
                    <a:pt x="135" y="102"/>
                  </a:lnTo>
                  <a:lnTo>
                    <a:pt x="138" y="105"/>
                  </a:lnTo>
                  <a:lnTo>
                    <a:pt x="135" y="102"/>
                  </a:lnTo>
                  <a:close/>
                  <a:moveTo>
                    <a:pt x="584" y="87"/>
                  </a:moveTo>
                  <a:lnTo>
                    <a:pt x="583" y="90"/>
                  </a:lnTo>
                  <a:lnTo>
                    <a:pt x="583" y="90"/>
                  </a:lnTo>
                  <a:lnTo>
                    <a:pt x="598" y="107"/>
                  </a:lnTo>
                  <a:lnTo>
                    <a:pt x="618" y="130"/>
                  </a:lnTo>
                  <a:lnTo>
                    <a:pt x="620" y="131"/>
                  </a:lnTo>
                  <a:lnTo>
                    <a:pt x="621" y="130"/>
                  </a:lnTo>
                  <a:lnTo>
                    <a:pt x="621" y="130"/>
                  </a:lnTo>
                  <a:lnTo>
                    <a:pt x="631" y="126"/>
                  </a:lnTo>
                  <a:lnTo>
                    <a:pt x="640" y="122"/>
                  </a:lnTo>
                  <a:lnTo>
                    <a:pt x="651" y="119"/>
                  </a:lnTo>
                  <a:lnTo>
                    <a:pt x="664" y="117"/>
                  </a:lnTo>
                  <a:lnTo>
                    <a:pt x="664" y="117"/>
                  </a:lnTo>
                  <a:lnTo>
                    <a:pt x="687" y="116"/>
                  </a:lnTo>
                  <a:lnTo>
                    <a:pt x="691" y="116"/>
                  </a:lnTo>
                  <a:lnTo>
                    <a:pt x="689" y="112"/>
                  </a:lnTo>
                  <a:lnTo>
                    <a:pt x="689" y="112"/>
                  </a:lnTo>
                  <a:lnTo>
                    <a:pt x="687" y="107"/>
                  </a:lnTo>
                  <a:lnTo>
                    <a:pt x="687" y="105"/>
                  </a:lnTo>
                  <a:lnTo>
                    <a:pt x="685" y="105"/>
                  </a:lnTo>
                  <a:lnTo>
                    <a:pt x="685" y="105"/>
                  </a:lnTo>
                  <a:lnTo>
                    <a:pt x="650" y="104"/>
                  </a:lnTo>
                  <a:lnTo>
                    <a:pt x="650" y="104"/>
                  </a:lnTo>
                  <a:lnTo>
                    <a:pt x="642" y="102"/>
                  </a:lnTo>
                  <a:lnTo>
                    <a:pt x="642" y="102"/>
                  </a:lnTo>
                  <a:lnTo>
                    <a:pt x="617" y="96"/>
                  </a:lnTo>
                  <a:lnTo>
                    <a:pt x="586" y="85"/>
                  </a:lnTo>
                  <a:lnTo>
                    <a:pt x="575" y="82"/>
                  </a:lnTo>
                  <a:lnTo>
                    <a:pt x="583" y="90"/>
                  </a:lnTo>
                  <a:lnTo>
                    <a:pt x="584" y="87"/>
                  </a:lnTo>
                  <a:lnTo>
                    <a:pt x="584" y="90"/>
                  </a:lnTo>
                  <a:lnTo>
                    <a:pt x="584" y="90"/>
                  </a:lnTo>
                  <a:lnTo>
                    <a:pt x="625" y="104"/>
                  </a:lnTo>
                  <a:lnTo>
                    <a:pt x="625" y="104"/>
                  </a:lnTo>
                  <a:lnTo>
                    <a:pt x="640" y="107"/>
                  </a:lnTo>
                  <a:lnTo>
                    <a:pt x="640" y="107"/>
                  </a:lnTo>
                  <a:lnTo>
                    <a:pt x="650" y="109"/>
                  </a:lnTo>
                  <a:lnTo>
                    <a:pt x="650" y="109"/>
                  </a:lnTo>
                  <a:lnTo>
                    <a:pt x="685" y="111"/>
                  </a:lnTo>
                  <a:lnTo>
                    <a:pt x="685" y="108"/>
                  </a:lnTo>
                  <a:lnTo>
                    <a:pt x="683" y="109"/>
                  </a:lnTo>
                  <a:lnTo>
                    <a:pt x="683" y="109"/>
                  </a:lnTo>
                  <a:lnTo>
                    <a:pt x="684" y="115"/>
                  </a:lnTo>
                  <a:lnTo>
                    <a:pt x="687" y="113"/>
                  </a:lnTo>
                  <a:lnTo>
                    <a:pt x="687" y="111"/>
                  </a:lnTo>
                  <a:lnTo>
                    <a:pt x="687" y="111"/>
                  </a:lnTo>
                  <a:lnTo>
                    <a:pt x="662" y="112"/>
                  </a:lnTo>
                  <a:lnTo>
                    <a:pt x="662" y="112"/>
                  </a:lnTo>
                  <a:lnTo>
                    <a:pt x="650" y="113"/>
                  </a:lnTo>
                  <a:lnTo>
                    <a:pt x="639" y="116"/>
                  </a:lnTo>
                  <a:lnTo>
                    <a:pt x="628" y="120"/>
                  </a:lnTo>
                  <a:lnTo>
                    <a:pt x="618" y="126"/>
                  </a:lnTo>
                  <a:lnTo>
                    <a:pt x="620" y="128"/>
                  </a:lnTo>
                  <a:lnTo>
                    <a:pt x="623" y="126"/>
                  </a:lnTo>
                  <a:lnTo>
                    <a:pt x="623" y="126"/>
                  </a:lnTo>
                  <a:lnTo>
                    <a:pt x="602" y="102"/>
                  </a:lnTo>
                  <a:lnTo>
                    <a:pt x="587" y="86"/>
                  </a:lnTo>
                  <a:lnTo>
                    <a:pt x="584" y="87"/>
                  </a:lnTo>
                  <a:lnTo>
                    <a:pt x="584" y="90"/>
                  </a:lnTo>
                  <a:lnTo>
                    <a:pt x="584" y="87"/>
                  </a:lnTo>
                  <a:close/>
                  <a:moveTo>
                    <a:pt x="220" y="122"/>
                  </a:moveTo>
                  <a:lnTo>
                    <a:pt x="217" y="120"/>
                  </a:lnTo>
                  <a:lnTo>
                    <a:pt x="217" y="120"/>
                  </a:lnTo>
                  <a:lnTo>
                    <a:pt x="216" y="122"/>
                  </a:lnTo>
                  <a:lnTo>
                    <a:pt x="210" y="128"/>
                  </a:lnTo>
                  <a:lnTo>
                    <a:pt x="218" y="126"/>
                  </a:lnTo>
                  <a:lnTo>
                    <a:pt x="218" y="126"/>
                  </a:lnTo>
                  <a:lnTo>
                    <a:pt x="221" y="126"/>
                  </a:lnTo>
                  <a:lnTo>
                    <a:pt x="225" y="124"/>
                  </a:lnTo>
                  <a:lnTo>
                    <a:pt x="218" y="117"/>
                  </a:lnTo>
                  <a:lnTo>
                    <a:pt x="217" y="120"/>
                  </a:lnTo>
                  <a:lnTo>
                    <a:pt x="220" y="122"/>
                  </a:lnTo>
                  <a:lnTo>
                    <a:pt x="217" y="124"/>
                  </a:lnTo>
                  <a:lnTo>
                    <a:pt x="218" y="124"/>
                  </a:lnTo>
                  <a:lnTo>
                    <a:pt x="220" y="123"/>
                  </a:lnTo>
                  <a:lnTo>
                    <a:pt x="220" y="120"/>
                  </a:lnTo>
                  <a:lnTo>
                    <a:pt x="220" y="120"/>
                  </a:lnTo>
                  <a:lnTo>
                    <a:pt x="217" y="120"/>
                  </a:lnTo>
                  <a:lnTo>
                    <a:pt x="218" y="123"/>
                  </a:lnTo>
                  <a:lnTo>
                    <a:pt x="220" y="126"/>
                  </a:lnTo>
                  <a:lnTo>
                    <a:pt x="220" y="126"/>
                  </a:lnTo>
                  <a:lnTo>
                    <a:pt x="221" y="123"/>
                  </a:lnTo>
                  <a:lnTo>
                    <a:pt x="220" y="122"/>
                  </a:lnTo>
                  <a:lnTo>
                    <a:pt x="217" y="124"/>
                  </a:lnTo>
                  <a:lnTo>
                    <a:pt x="220" y="122"/>
                  </a:lnTo>
                  <a:close/>
                  <a:moveTo>
                    <a:pt x="367" y="75"/>
                  </a:moveTo>
                  <a:lnTo>
                    <a:pt x="365" y="75"/>
                  </a:lnTo>
                  <a:lnTo>
                    <a:pt x="365" y="75"/>
                  </a:lnTo>
                  <a:lnTo>
                    <a:pt x="365" y="87"/>
                  </a:lnTo>
                  <a:lnTo>
                    <a:pt x="365" y="87"/>
                  </a:lnTo>
                  <a:lnTo>
                    <a:pt x="366" y="102"/>
                  </a:lnTo>
                  <a:lnTo>
                    <a:pt x="369" y="119"/>
                  </a:lnTo>
                  <a:lnTo>
                    <a:pt x="369" y="119"/>
                  </a:lnTo>
                  <a:lnTo>
                    <a:pt x="369" y="119"/>
                  </a:lnTo>
                  <a:lnTo>
                    <a:pt x="370" y="124"/>
                  </a:lnTo>
                  <a:lnTo>
                    <a:pt x="374" y="120"/>
                  </a:lnTo>
                  <a:lnTo>
                    <a:pt x="374" y="120"/>
                  </a:lnTo>
                  <a:lnTo>
                    <a:pt x="375" y="117"/>
                  </a:lnTo>
                  <a:lnTo>
                    <a:pt x="375" y="117"/>
                  </a:lnTo>
                  <a:lnTo>
                    <a:pt x="375" y="117"/>
                  </a:lnTo>
                  <a:lnTo>
                    <a:pt x="384" y="108"/>
                  </a:lnTo>
                  <a:lnTo>
                    <a:pt x="388" y="97"/>
                  </a:lnTo>
                  <a:lnTo>
                    <a:pt x="388" y="97"/>
                  </a:lnTo>
                  <a:lnTo>
                    <a:pt x="391" y="89"/>
                  </a:lnTo>
                  <a:lnTo>
                    <a:pt x="391" y="81"/>
                  </a:lnTo>
                  <a:lnTo>
                    <a:pt x="391" y="81"/>
                  </a:lnTo>
                  <a:lnTo>
                    <a:pt x="391" y="72"/>
                  </a:lnTo>
                  <a:lnTo>
                    <a:pt x="391" y="70"/>
                  </a:lnTo>
                  <a:lnTo>
                    <a:pt x="388" y="70"/>
                  </a:lnTo>
                  <a:lnTo>
                    <a:pt x="388" y="70"/>
                  </a:lnTo>
                  <a:lnTo>
                    <a:pt x="367" y="72"/>
                  </a:lnTo>
                  <a:lnTo>
                    <a:pt x="366" y="72"/>
                  </a:lnTo>
                  <a:lnTo>
                    <a:pt x="365" y="75"/>
                  </a:lnTo>
                  <a:lnTo>
                    <a:pt x="367" y="75"/>
                  </a:lnTo>
                  <a:lnTo>
                    <a:pt x="369" y="78"/>
                  </a:lnTo>
                  <a:lnTo>
                    <a:pt x="369" y="78"/>
                  </a:lnTo>
                  <a:lnTo>
                    <a:pt x="388" y="75"/>
                  </a:lnTo>
                  <a:lnTo>
                    <a:pt x="388" y="72"/>
                  </a:lnTo>
                  <a:lnTo>
                    <a:pt x="385" y="72"/>
                  </a:lnTo>
                  <a:lnTo>
                    <a:pt x="385" y="72"/>
                  </a:lnTo>
                  <a:lnTo>
                    <a:pt x="385" y="81"/>
                  </a:lnTo>
                  <a:lnTo>
                    <a:pt x="385" y="81"/>
                  </a:lnTo>
                  <a:lnTo>
                    <a:pt x="385" y="89"/>
                  </a:lnTo>
                  <a:lnTo>
                    <a:pt x="384" y="96"/>
                  </a:lnTo>
                  <a:lnTo>
                    <a:pt x="384" y="96"/>
                  </a:lnTo>
                  <a:lnTo>
                    <a:pt x="378" y="105"/>
                  </a:lnTo>
                  <a:lnTo>
                    <a:pt x="373" y="113"/>
                  </a:lnTo>
                  <a:lnTo>
                    <a:pt x="373" y="113"/>
                  </a:lnTo>
                  <a:lnTo>
                    <a:pt x="373" y="113"/>
                  </a:lnTo>
                  <a:lnTo>
                    <a:pt x="370" y="116"/>
                  </a:lnTo>
                  <a:lnTo>
                    <a:pt x="371" y="119"/>
                  </a:lnTo>
                  <a:lnTo>
                    <a:pt x="374" y="117"/>
                  </a:lnTo>
                  <a:lnTo>
                    <a:pt x="374" y="117"/>
                  </a:lnTo>
                  <a:lnTo>
                    <a:pt x="371" y="117"/>
                  </a:lnTo>
                  <a:lnTo>
                    <a:pt x="374" y="117"/>
                  </a:lnTo>
                  <a:lnTo>
                    <a:pt x="374" y="117"/>
                  </a:lnTo>
                  <a:lnTo>
                    <a:pt x="371" y="102"/>
                  </a:lnTo>
                  <a:lnTo>
                    <a:pt x="370" y="87"/>
                  </a:lnTo>
                  <a:lnTo>
                    <a:pt x="370" y="87"/>
                  </a:lnTo>
                  <a:lnTo>
                    <a:pt x="370" y="75"/>
                  </a:lnTo>
                  <a:lnTo>
                    <a:pt x="367" y="75"/>
                  </a:lnTo>
                  <a:lnTo>
                    <a:pt x="369" y="78"/>
                  </a:lnTo>
                  <a:lnTo>
                    <a:pt x="367" y="75"/>
                  </a:lnTo>
                  <a:close/>
                  <a:moveTo>
                    <a:pt x="926" y="61"/>
                  </a:moveTo>
                  <a:lnTo>
                    <a:pt x="923" y="63"/>
                  </a:lnTo>
                  <a:lnTo>
                    <a:pt x="958" y="122"/>
                  </a:lnTo>
                  <a:lnTo>
                    <a:pt x="960" y="120"/>
                  </a:lnTo>
                  <a:lnTo>
                    <a:pt x="960" y="120"/>
                  </a:lnTo>
                  <a:lnTo>
                    <a:pt x="965" y="119"/>
                  </a:lnTo>
                  <a:lnTo>
                    <a:pt x="967" y="119"/>
                  </a:lnTo>
                  <a:lnTo>
                    <a:pt x="958" y="79"/>
                  </a:lnTo>
                  <a:lnTo>
                    <a:pt x="917" y="52"/>
                  </a:lnTo>
                  <a:lnTo>
                    <a:pt x="923" y="63"/>
                  </a:lnTo>
                  <a:lnTo>
                    <a:pt x="926" y="61"/>
                  </a:lnTo>
                  <a:lnTo>
                    <a:pt x="924" y="64"/>
                  </a:lnTo>
                  <a:lnTo>
                    <a:pt x="954" y="83"/>
                  </a:lnTo>
                  <a:lnTo>
                    <a:pt x="961" y="117"/>
                  </a:lnTo>
                  <a:lnTo>
                    <a:pt x="964" y="116"/>
                  </a:lnTo>
                  <a:lnTo>
                    <a:pt x="964" y="113"/>
                  </a:lnTo>
                  <a:lnTo>
                    <a:pt x="964" y="113"/>
                  </a:lnTo>
                  <a:lnTo>
                    <a:pt x="958" y="115"/>
                  </a:lnTo>
                  <a:lnTo>
                    <a:pt x="960" y="117"/>
                  </a:lnTo>
                  <a:lnTo>
                    <a:pt x="961" y="116"/>
                  </a:lnTo>
                  <a:lnTo>
                    <a:pt x="928" y="60"/>
                  </a:lnTo>
                  <a:lnTo>
                    <a:pt x="926" y="61"/>
                  </a:lnTo>
                  <a:lnTo>
                    <a:pt x="924" y="64"/>
                  </a:lnTo>
                  <a:lnTo>
                    <a:pt x="926" y="61"/>
                  </a:lnTo>
                  <a:close/>
                  <a:moveTo>
                    <a:pt x="205" y="112"/>
                  </a:moveTo>
                  <a:lnTo>
                    <a:pt x="202" y="112"/>
                  </a:lnTo>
                  <a:lnTo>
                    <a:pt x="202" y="112"/>
                  </a:lnTo>
                  <a:lnTo>
                    <a:pt x="202" y="113"/>
                  </a:lnTo>
                  <a:lnTo>
                    <a:pt x="202" y="115"/>
                  </a:lnTo>
                  <a:lnTo>
                    <a:pt x="202" y="122"/>
                  </a:lnTo>
                  <a:lnTo>
                    <a:pt x="206" y="116"/>
                  </a:lnTo>
                  <a:lnTo>
                    <a:pt x="206" y="116"/>
                  </a:lnTo>
                  <a:lnTo>
                    <a:pt x="208" y="113"/>
                  </a:lnTo>
                  <a:lnTo>
                    <a:pt x="210" y="111"/>
                  </a:lnTo>
                  <a:lnTo>
                    <a:pt x="208" y="109"/>
                  </a:lnTo>
                  <a:lnTo>
                    <a:pt x="208" y="109"/>
                  </a:lnTo>
                  <a:lnTo>
                    <a:pt x="205" y="109"/>
                  </a:lnTo>
                  <a:lnTo>
                    <a:pt x="202" y="108"/>
                  </a:lnTo>
                  <a:lnTo>
                    <a:pt x="202" y="112"/>
                  </a:lnTo>
                  <a:lnTo>
                    <a:pt x="205" y="112"/>
                  </a:lnTo>
                  <a:lnTo>
                    <a:pt x="203" y="115"/>
                  </a:lnTo>
                  <a:lnTo>
                    <a:pt x="203" y="115"/>
                  </a:lnTo>
                  <a:lnTo>
                    <a:pt x="205" y="115"/>
                  </a:lnTo>
                  <a:lnTo>
                    <a:pt x="206" y="112"/>
                  </a:lnTo>
                  <a:lnTo>
                    <a:pt x="203" y="111"/>
                  </a:lnTo>
                  <a:lnTo>
                    <a:pt x="203" y="111"/>
                  </a:lnTo>
                  <a:lnTo>
                    <a:pt x="202" y="113"/>
                  </a:lnTo>
                  <a:lnTo>
                    <a:pt x="205" y="115"/>
                  </a:lnTo>
                  <a:lnTo>
                    <a:pt x="208" y="115"/>
                  </a:lnTo>
                  <a:lnTo>
                    <a:pt x="208" y="113"/>
                  </a:lnTo>
                  <a:lnTo>
                    <a:pt x="208" y="113"/>
                  </a:lnTo>
                  <a:lnTo>
                    <a:pt x="208" y="112"/>
                  </a:lnTo>
                  <a:lnTo>
                    <a:pt x="205" y="112"/>
                  </a:lnTo>
                  <a:lnTo>
                    <a:pt x="203" y="115"/>
                  </a:lnTo>
                  <a:lnTo>
                    <a:pt x="205" y="112"/>
                  </a:lnTo>
                  <a:close/>
                  <a:moveTo>
                    <a:pt x="477" y="71"/>
                  </a:moveTo>
                  <a:lnTo>
                    <a:pt x="477" y="68"/>
                  </a:lnTo>
                  <a:lnTo>
                    <a:pt x="477" y="68"/>
                  </a:lnTo>
                  <a:lnTo>
                    <a:pt x="474" y="68"/>
                  </a:lnTo>
                  <a:lnTo>
                    <a:pt x="474" y="68"/>
                  </a:lnTo>
                  <a:lnTo>
                    <a:pt x="459" y="72"/>
                  </a:lnTo>
                  <a:lnTo>
                    <a:pt x="449" y="77"/>
                  </a:lnTo>
                  <a:lnTo>
                    <a:pt x="449" y="77"/>
                  </a:lnTo>
                  <a:lnTo>
                    <a:pt x="444" y="79"/>
                  </a:lnTo>
                  <a:lnTo>
                    <a:pt x="444" y="79"/>
                  </a:lnTo>
                  <a:lnTo>
                    <a:pt x="442" y="82"/>
                  </a:lnTo>
                  <a:lnTo>
                    <a:pt x="442" y="83"/>
                  </a:lnTo>
                  <a:lnTo>
                    <a:pt x="442" y="85"/>
                  </a:lnTo>
                  <a:lnTo>
                    <a:pt x="442" y="85"/>
                  </a:lnTo>
                  <a:lnTo>
                    <a:pt x="444" y="89"/>
                  </a:lnTo>
                  <a:lnTo>
                    <a:pt x="444" y="89"/>
                  </a:lnTo>
                  <a:lnTo>
                    <a:pt x="446" y="92"/>
                  </a:lnTo>
                  <a:lnTo>
                    <a:pt x="452" y="96"/>
                  </a:lnTo>
                  <a:lnTo>
                    <a:pt x="460" y="100"/>
                  </a:lnTo>
                  <a:lnTo>
                    <a:pt x="471" y="105"/>
                  </a:lnTo>
                  <a:lnTo>
                    <a:pt x="471" y="105"/>
                  </a:lnTo>
                  <a:lnTo>
                    <a:pt x="504" y="117"/>
                  </a:lnTo>
                  <a:lnTo>
                    <a:pt x="508" y="119"/>
                  </a:lnTo>
                  <a:lnTo>
                    <a:pt x="507" y="115"/>
                  </a:lnTo>
                  <a:lnTo>
                    <a:pt x="507" y="115"/>
                  </a:lnTo>
                  <a:lnTo>
                    <a:pt x="505" y="104"/>
                  </a:lnTo>
                  <a:lnTo>
                    <a:pt x="502" y="94"/>
                  </a:lnTo>
                  <a:lnTo>
                    <a:pt x="498" y="85"/>
                  </a:lnTo>
                  <a:lnTo>
                    <a:pt x="494" y="77"/>
                  </a:lnTo>
                  <a:lnTo>
                    <a:pt x="494" y="77"/>
                  </a:lnTo>
                  <a:lnTo>
                    <a:pt x="490" y="72"/>
                  </a:lnTo>
                  <a:lnTo>
                    <a:pt x="486" y="70"/>
                  </a:lnTo>
                  <a:lnTo>
                    <a:pt x="482" y="68"/>
                  </a:lnTo>
                  <a:lnTo>
                    <a:pt x="477" y="68"/>
                  </a:lnTo>
                  <a:lnTo>
                    <a:pt x="477" y="71"/>
                  </a:lnTo>
                  <a:lnTo>
                    <a:pt x="477" y="74"/>
                  </a:lnTo>
                  <a:lnTo>
                    <a:pt x="477" y="74"/>
                  </a:lnTo>
                  <a:lnTo>
                    <a:pt x="481" y="74"/>
                  </a:lnTo>
                  <a:lnTo>
                    <a:pt x="483" y="75"/>
                  </a:lnTo>
                  <a:lnTo>
                    <a:pt x="490" y="81"/>
                  </a:lnTo>
                  <a:lnTo>
                    <a:pt x="490" y="81"/>
                  </a:lnTo>
                  <a:lnTo>
                    <a:pt x="494" y="87"/>
                  </a:lnTo>
                  <a:lnTo>
                    <a:pt x="497" y="96"/>
                  </a:lnTo>
                  <a:lnTo>
                    <a:pt x="500" y="105"/>
                  </a:lnTo>
                  <a:lnTo>
                    <a:pt x="501" y="115"/>
                  </a:lnTo>
                  <a:lnTo>
                    <a:pt x="504" y="115"/>
                  </a:lnTo>
                  <a:lnTo>
                    <a:pt x="505" y="112"/>
                  </a:lnTo>
                  <a:lnTo>
                    <a:pt x="505" y="112"/>
                  </a:lnTo>
                  <a:lnTo>
                    <a:pt x="472" y="100"/>
                  </a:lnTo>
                  <a:lnTo>
                    <a:pt x="472" y="100"/>
                  </a:lnTo>
                  <a:lnTo>
                    <a:pt x="460" y="94"/>
                  </a:lnTo>
                  <a:lnTo>
                    <a:pt x="452" y="89"/>
                  </a:lnTo>
                  <a:lnTo>
                    <a:pt x="452" y="89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48" y="83"/>
                  </a:lnTo>
                  <a:lnTo>
                    <a:pt x="446" y="85"/>
                  </a:lnTo>
                  <a:lnTo>
                    <a:pt x="448" y="85"/>
                  </a:lnTo>
                  <a:lnTo>
                    <a:pt x="448" y="83"/>
                  </a:lnTo>
                  <a:lnTo>
                    <a:pt x="446" y="85"/>
                  </a:lnTo>
                  <a:lnTo>
                    <a:pt x="448" y="85"/>
                  </a:lnTo>
                  <a:lnTo>
                    <a:pt x="446" y="85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46" y="85"/>
                  </a:lnTo>
                  <a:lnTo>
                    <a:pt x="448" y="85"/>
                  </a:lnTo>
                  <a:lnTo>
                    <a:pt x="446" y="85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46" y="85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49" y="82"/>
                  </a:lnTo>
                  <a:lnTo>
                    <a:pt x="455" y="79"/>
                  </a:lnTo>
                  <a:lnTo>
                    <a:pt x="455" y="79"/>
                  </a:lnTo>
                  <a:lnTo>
                    <a:pt x="463" y="77"/>
                  </a:lnTo>
                  <a:lnTo>
                    <a:pt x="474" y="74"/>
                  </a:lnTo>
                  <a:lnTo>
                    <a:pt x="474" y="74"/>
                  </a:lnTo>
                  <a:lnTo>
                    <a:pt x="477" y="74"/>
                  </a:lnTo>
                  <a:lnTo>
                    <a:pt x="477" y="71"/>
                  </a:lnTo>
                  <a:close/>
                  <a:moveTo>
                    <a:pt x="748" y="96"/>
                  </a:moveTo>
                  <a:lnTo>
                    <a:pt x="748" y="98"/>
                  </a:lnTo>
                  <a:lnTo>
                    <a:pt x="748" y="98"/>
                  </a:lnTo>
                  <a:lnTo>
                    <a:pt x="789" y="100"/>
                  </a:lnTo>
                  <a:lnTo>
                    <a:pt x="792" y="101"/>
                  </a:lnTo>
                  <a:lnTo>
                    <a:pt x="790" y="82"/>
                  </a:lnTo>
                  <a:lnTo>
                    <a:pt x="774" y="72"/>
                  </a:lnTo>
                  <a:lnTo>
                    <a:pt x="747" y="83"/>
                  </a:lnTo>
                  <a:lnTo>
                    <a:pt x="747" y="85"/>
                  </a:lnTo>
                  <a:lnTo>
                    <a:pt x="747" y="85"/>
                  </a:lnTo>
                  <a:lnTo>
                    <a:pt x="745" y="94"/>
                  </a:lnTo>
                  <a:lnTo>
                    <a:pt x="745" y="98"/>
                  </a:lnTo>
                  <a:lnTo>
                    <a:pt x="748" y="98"/>
                  </a:lnTo>
                  <a:lnTo>
                    <a:pt x="748" y="96"/>
                  </a:lnTo>
                  <a:lnTo>
                    <a:pt x="751" y="96"/>
                  </a:lnTo>
                  <a:lnTo>
                    <a:pt x="751" y="96"/>
                  </a:lnTo>
                  <a:lnTo>
                    <a:pt x="752" y="85"/>
                  </a:lnTo>
                  <a:lnTo>
                    <a:pt x="750" y="85"/>
                  </a:lnTo>
                  <a:lnTo>
                    <a:pt x="751" y="87"/>
                  </a:lnTo>
                  <a:lnTo>
                    <a:pt x="774" y="78"/>
                  </a:lnTo>
                  <a:lnTo>
                    <a:pt x="785" y="85"/>
                  </a:lnTo>
                  <a:lnTo>
                    <a:pt x="786" y="98"/>
                  </a:lnTo>
                  <a:lnTo>
                    <a:pt x="789" y="97"/>
                  </a:lnTo>
                  <a:lnTo>
                    <a:pt x="789" y="94"/>
                  </a:lnTo>
                  <a:lnTo>
                    <a:pt x="789" y="94"/>
                  </a:lnTo>
                  <a:lnTo>
                    <a:pt x="748" y="93"/>
                  </a:lnTo>
                  <a:lnTo>
                    <a:pt x="748" y="96"/>
                  </a:lnTo>
                  <a:lnTo>
                    <a:pt x="751" y="96"/>
                  </a:lnTo>
                  <a:lnTo>
                    <a:pt x="748" y="96"/>
                  </a:lnTo>
                  <a:close/>
                  <a:moveTo>
                    <a:pt x="775" y="57"/>
                  </a:moveTo>
                  <a:lnTo>
                    <a:pt x="774" y="59"/>
                  </a:lnTo>
                  <a:lnTo>
                    <a:pt x="800" y="75"/>
                  </a:lnTo>
                  <a:lnTo>
                    <a:pt x="803" y="101"/>
                  </a:lnTo>
                  <a:lnTo>
                    <a:pt x="830" y="81"/>
                  </a:lnTo>
                  <a:lnTo>
                    <a:pt x="777" y="41"/>
                  </a:lnTo>
                  <a:lnTo>
                    <a:pt x="748" y="37"/>
                  </a:lnTo>
                  <a:lnTo>
                    <a:pt x="699" y="40"/>
                  </a:lnTo>
                  <a:lnTo>
                    <a:pt x="707" y="81"/>
                  </a:lnTo>
                  <a:lnTo>
                    <a:pt x="735" y="97"/>
                  </a:lnTo>
                  <a:lnTo>
                    <a:pt x="736" y="93"/>
                  </a:lnTo>
                  <a:lnTo>
                    <a:pt x="736" y="93"/>
                  </a:lnTo>
                  <a:lnTo>
                    <a:pt x="736" y="83"/>
                  </a:lnTo>
                  <a:lnTo>
                    <a:pt x="737" y="79"/>
                  </a:lnTo>
                  <a:lnTo>
                    <a:pt x="737" y="79"/>
                  </a:lnTo>
                  <a:lnTo>
                    <a:pt x="737" y="79"/>
                  </a:lnTo>
                  <a:lnTo>
                    <a:pt x="737" y="75"/>
                  </a:lnTo>
                  <a:lnTo>
                    <a:pt x="777" y="59"/>
                  </a:lnTo>
                  <a:lnTo>
                    <a:pt x="775" y="57"/>
                  </a:lnTo>
                  <a:lnTo>
                    <a:pt x="774" y="59"/>
                  </a:lnTo>
                  <a:lnTo>
                    <a:pt x="775" y="57"/>
                  </a:lnTo>
                  <a:lnTo>
                    <a:pt x="774" y="55"/>
                  </a:lnTo>
                  <a:lnTo>
                    <a:pt x="730" y="71"/>
                  </a:lnTo>
                  <a:lnTo>
                    <a:pt x="732" y="79"/>
                  </a:lnTo>
                  <a:lnTo>
                    <a:pt x="735" y="79"/>
                  </a:lnTo>
                  <a:lnTo>
                    <a:pt x="732" y="79"/>
                  </a:lnTo>
                  <a:lnTo>
                    <a:pt x="732" y="79"/>
                  </a:lnTo>
                  <a:lnTo>
                    <a:pt x="732" y="79"/>
                  </a:lnTo>
                  <a:lnTo>
                    <a:pt x="732" y="79"/>
                  </a:lnTo>
                  <a:lnTo>
                    <a:pt x="730" y="83"/>
                  </a:lnTo>
                  <a:lnTo>
                    <a:pt x="730" y="92"/>
                  </a:lnTo>
                  <a:lnTo>
                    <a:pt x="733" y="92"/>
                  </a:lnTo>
                  <a:lnTo>
                    <a:pt x="735" y="90"/>
                  </a:lnTo>
                  <a:lnTo>
                    <a:pt x="713" y="77"/>
                  </a:lnTo>
                  <a:lnTo>
                    <a:pt x="706" y="45"/>
                  </a:lnTo>
                  <a:lnTo>
                    <a:pt x="748" y="42"/>
                  </a:lnTo>
                  <a:lnTo>
                    <a:pt x="775" y="45"/>
                  </a:lnTo>
                  <a:lnTo>
                    <a:pt x="821" y="81"/>
                  </a:lnTo>
                  <a:lnTo>
                    <a:pt x="807" y="90"/>
                  </a:lnTo>
                  <a:lnTo>
                    <a:pt x="806" y="72"/>
                  </a:lnTo>
                  <a:lnTo>
                    <a:pt x="775" y="53"/>
                  </a:lnTo>
                  <a:lnTo>
                    <a:pt x="774" y="55"/>
                  </a:lnTo>
                  <a:lnTo>
                    <a:pt x="775" y="57"/>
                  </a:lnTo>
                  <a:close/>
                  <a:moveTo>
                    <a:pt x="696" y="93"/>
                  </a:moveTo>
                  <a:lnTo>
                    <a:pt x="696" y="96"/>
                  </a:lnTo>
                  <a:lnTo>
                    <a:pt x="696" y="96"/>
                  </a:lnTo>
                  <a:lnTo>
                    <a:pt x="700" y="96"/>
                  </a:lnTo>
                  <a:lnTo>
                    <a:pt x="711" y="96"/>
                  </a:lnTo>
                  <a:lnTo>
                    <a:pt x="689" y="83"/>
                  </a:lnTo>
                  <a:lnTo>
                    <a:pt x="692" y="90"/>
                  </a:lnTo>
                  <a:lnTo>
                    <a:pt x="692" y="90"/>
                  </a:lnTo>
                  <a:lnTo>
                    <a:pt x="694" y="93"/>
                  </a:lnTo>
                  <a:lnTo>
                    <a:pt x="695" y="94"/>
                  </a:lnTo>
                  <a:lnTo>
                    <a:pt x="696" y="96"/>
                  </a:lnTo>
                  <a:lnTo>
                    <a:pt x="696" y="93"/>
                  </a:lnTo>
                  <a:lnTo>
                    <a:pt x="699" y="92"/>
                  </a:lnTo>
                  <a:lnTo>
                    <a:pt x="699" y="92"/>
                  </a:lnTo>
                  <a:lnTo>
                    <a:pt x="698" y="89"/>
                  </a:lnTo>
                  <a:lnTo>
                    <a:pt x="695" y="89"/>
                  </a:lnTo>
                  <a:lnTo>
                    <a:pt x="694" y="92"/>
                  </a:lnTo>
                  <a:lnTo>
                    <a:pt x="699" y="94"/>
                  </a:lnTo>
                  <a:lnTo>
                    <a:pt x="700" y="93"/>
                  </a:lnTo>
                  <a:lnTo>
                    <a:pt x="700" y="90"/>
                  </a:lnTo>
                  <a:lnTo>
                    <a:pt x="700" y="90"/>
                  </a:lnTo>
                  <a:lnTo>
                    <a:pt x="696" y="90"/>
                  </a:lnTo>
                  <a:lnTo>
                    <a:pt x="696" y="93"/>
                  </a:lnTo>
                  <a:lnTo>
                    <a:pt x="699" y="92"/>
                  </a:lnTo>
                  <a:lnTo>
                    <a:pt x="696" y="93"/>
                  </a:lnTo>
                  <a:close/>
                  <a:moveTo>
                    <a:pt x="111" y="66"/>
                  </a:moveTo>
                  <a:lnTo>
                    <a:pt x="108" y="66"/>
                  </a:lnTo>
                  <a:lnTo>
                    <a:pt x="108" y="66"/>
                  </a:lnTo>
                  <a:lnTo>
                    <a:pt x="109" y="68"/>
                  </a:lnTo>
                  <a:lnTo>
                    <a:pt x="111" y="72"/>
                  </a:lnTo>
                  <a:lnTo>
                    <a:pt x="115" y="78"/>
                  </a:lnTo>
                  <a:lnTo>
                    <a:pt x="120" y="86"/>
                  </a:lnTo>
                  <a:lnTo>
                    <a:pt x="120" y="86"/>
                  </a:lnTo>
                  <a:lnTo>
                    <a:pt x="123" y="89"/>
                  </a:lnTo>
                  <a:lnTo>
                    <a:pt x="126" y="93"/>
                  </a:lnTo>
                  <a:lnTo>
                    <a:pt x="128" y="89"/>
                  </a:lnTo>
                  <a:lnTo>
                    <a:pt x="128" y="89"/>
                  </a:lnTo>
                  <a:lnTo>
                    <a:pt x="130" y="83"/>
                  </a:lnTo>
                  <a:lnTo>
                    <a:pt x="130" y="79"/>
                  </a:lnTo>
                  <a:lnTo>
                    <a:pt x="130" y="79"/>
                  </a:lnTo>
                  <a:lnTo>
                    <a:pt x="130" y="77"/>
                  </a:lnTo>
                  <a:lnTo>
                    <a:pt x="130" y="77"/>
                  </a:lnTo>
                  <a:lnTo>
                    <a:pt x="128" y="70"/>
                  </a:lnTo>
                  <a:lnTo>
                    <a:pt x="124" y="61"/>
                  </a:lnTo>
                  <a:lnTo>
                    <a:pt x="123" y="60"/>
                  </a:lnTo>
                  <a:lnTo>
                    <a:pt x="122" y="60"/>
                  </a:lnTo>
                  <a:lnTo>
                    <a:pt x="122" y="60"/>
                  </a:lnTo>
                  <a:lnTo>
                    <a:pt x="115" y="61"/>
                  </a:lnTo>
                  <a:lnTo>
                    <a:pt x="115" y="61"/>
                  </a:lnTo>
                  <a:lnTo>
                    <a:pt x="109" y="63"/>
                  </a:lnTo>
                  <a:lnTo>
                    <a:pt x="108" y="64"/>
                  </a:lnTo>
                  <a:lnTo>
                    <a:pt x="108" y="66"/>
                  </a:lnTo>
                  <a:lnTo>
                    <a:pt x="111" y="66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6" y="67"/>
                  </a:lnTo>
                  <a:lnTo>
                    <a:pt x="116" y="67"/>
                  </a:lnTo>
                  <a:lnTo>
                    <a:pt x="122" y="66"/>
                  </a:lnTo>
                  <a:lnTo>
                    <a:pt x="122" y="63"/>
                  </a:lnTo>
                  <a:lnTo>
                    <a:pt x="120" y="66"/>
                  </a:lnTo>
                  <a:lnTo>
                    <a:pt x="120" y="66"/>
                  </a:lnTo>
                  <a:lnTo>
                    <a:pt x="123" y="71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3" y="86"/>
                  </a:lnTo>
                  <a:lnTo>
                    <a:pt x="126" y="87"/>
                  </a:lnTo>
                  <a:lnTo>
                    <a:pt x="127" y="86"/>
                  </a:lnTo>
                  <a:lnTo>
                    <a:pt x="127" y="86"/>
                  </a:lnTo>
                  <a:lnTo>
                    <a:pt x="124" y="82"/>
                  </a:lnTo>
                  <a:lnTo>
                    <a:pt x="124" y="82"/>
                  </a:lnTo>
                  <a:lnTo>
                    <a:pt x="119" y="75"/>
                  </a:lnTo>
                  <a:lnTo>
                    <a:pt x="115" y="70"/>
                  </a:lnTo>
                  <a:lnTo>
                    <a:pt x="113" y="66"/>
                  </a:lnTo>
                  <a:lnTo>
                    <a:pt x="111" y="66"/>
                  </a:lnTo>
                  <a:lnTo>
                    <a:pt x="112" y="68"/>
                  </a:lnTo>
                  <a:lnTo>
                    <a:pt x="111" y="66"/>
                  </a:lnTo>
                  <a:close/>
                  <a:moveTo>
                    <a:pt x="265" y="51"/>
                  </a:moveTo>
                  <a:lnTo>
                    <a:pt x="264" y="48"/>
                  </a:lnTo>
                  <a:lnTo>
                    <a:pt x="262" y="48"/>
                  </a:lnTo>
                  <a:lnTo>
                    <a:pt x="262" y="48"/>
                  </a:lnTo>
                  <a:lnTo>
                    <a:pt x="262" y="48"/>
                  </a:lnTo>
                  <a:lnTo>
                    <a:pt x="262" y="48"/>
                  </a:lnTo>
                  <a:lnTo>
                    <a:pt x="259" y="49"/>
                  </a:lnTo>
                  <a:lnTo>
                    <a:pt x="255" y="52"/>
                  </a:lnTo>
                  <a:lnTo>
                    <a:pt x="255" y="52"/>
                  </a:lnTo>
                  <a:lnTo>
                    <a:pt x="251" y="56"/>
                  </a:lnTo>
                  <a:lnTo>
                    <a:pt x="249" y="63"/>
                  </a:lnTo>
                  <a:lnTo>
                    <a:pt x="249" y="63"/>
                  </a:lnTo>
                  <a:lnTo>
                    <a:pt x="249" y="72"/>
                  </a:lnTo>
                  <a:lnTo>
                    <a:pt x="249" y="72"/>
                  </a:lnTo>
                  <a:lnTo>
                    <a:pt x="249" y="75"/>
                  </a:lnTo>
                  <a:lnTo>
                    <a:pt x="249" y="78"/>
                  </a:lnTo>
                  <a:lnTo>
                    <a:pt x="251" y="78"/>
                  </a:lnTo>
                  <a:lnTo>
                    <a:pt x="251" y="78"/>
                  </a:lnTo>
                  <a:lnTo>
                    <a:pt x="261" y="78"/>
                  </a:lnTo>
                  <a:lnTo>
                    <a:pt x="273" y="75"/>
                  </a:lnTo>
                  <a:lnTo>
                    <a:pt x="273" y="75"/>
                  </a:lnTo>
                  <a:lnTo>
                    <a:pt x="299" y="71"/>
                  </a:lnTo>
                  <a:lnTo>
                    <a:pt x="304" y="70"/>
                  </a:lnTo>
                  <a:lnTo>
                    <a:pt x="300" y="66"/>
                  </a:lnTo>
                  <a:lnTo>
                    <a:pt x="300" y="66"/>
                  </a:lnTo>
                  <a:lnTo>
                    <a:pt x="291" y="59"/>
                  </a:lnTo>
                  <a:lnTo>
                    <a:pt x="281" y="53"/>
                  </a:lnTo>
                  <a:lnTo>
                    <a:pt x="281" y="53"/>
                  </a:lnTo>
                  <a:lnTo>
                    <a:pt x="273" y="49"/>
                  </a:lnTo>
                  <a:lnTo>
                    <a:pt x="265" y="48"/>
                  </a:lnTo>
                  <a:lnTo>
                    <a:pt x="264" y="48"/>
                  </a:lnTo>
                  <a:lnTo>
                    <a:pt x="264" y="48"/>
                  </a:lnTo>
                  <a:lnTo>
                    <a:pt x="265" y="51"/>
                  </a:lnTo>
                  <a:lnTo>
                    <a:pt x="265" y="53"/>
                  </a:lnTo>
                  <a:lnTo>
                    <a:pt x="265" y="53"/>
                  </a:lnTo>
                  <a:lnTo>
                    <a:pt x="272" y="55"/>
                  </a:lnTo>
                  <a:lnTo>
                    <a:pt x="280" y="59"/>
                  </a:lnTo>
                  <a:lnTo>
                    <a:pt x="280" y="59"/>
                  </a:lnTo>
                  <a:lnTo>
                    <a:pt x="288" y="64"/>
                  </a:lnTo>
                  <a:lnTo>
                    <a:pt x="296" y="70"/>
                  </a:lnTo>
                  <a:lnTo>
                    <a:pt x="298" y="68"/>
                  </a:lnTo>
                  <a:lnTo>
                    <a:pt x="298" y="66"/>
                  </a:lnTo>
                  <a:lnTo>
                    <a:pt x="298" y="66"/>
                  </a:lnTo>
                  <a:lnTo>
                    <a:pt x="272" y="70"/>
                  </a:lnTo>
                  <a:lnTo>
                    <a:pt x="272" y="70"/>
                  </a:lnTo>
                  <a:lnTo>
                    <a:pt x="261" y="72"/>
                  </a:lnTo>
                  <a:lnTo>
                    <a:pt x="251" y="72"/>
                  </a:lnTo>
                  <a:lnTo>
                    <a:pt x="251" y="75"/>
                  </a:lnTo>
                  <a:lnTo>
                    <a:pt x="254" y="75"/>
                  </a:lnTo>
                  <a:lnTo>
                    <a:pt x="254" y="75"/>
                  </a:lnTo>
                  <a:lnTo>
                    <a:pt x="254" y="72"/>
                  </a:lnTo>
                  <a:lnTo>
                    <a:pt x="254" y="72"/>
                  </a:lnTo>
                  <a:lnTo>
                    <a:pt x="254" y="64"/>
                  </a:lnTo>
                  <a:lnTo>
                    <a:pt x="254" y="64"/>
                  </a:lnTo>
                  <a:lnTo>
                    <a:pt x="257" y="59"/>
                  </a:lnTo>
                  <a:lnTo>
                    <a:pt x="258" y="56"/>
                  </a:lnTo>
                  <a:lnTo>
                    <a:pt x="258" y="56"/>
                  </a:lnTo>
                  <a:lnTo>
                    <a:pt x="261" y="55"/>
                  </a:lnTo>
                  <a:lnTo>
                    <a:pt x="264" y="53"/>
                  </a:lnTo>
                  <a:lnTo>
                    <a:pt x="264" y="51"/>
                  </a:lnTo>
                  <a:lnTo>
                    <a:pt x="264" y="53"/>
                  </a:lnTo>
                  <a:lnTo>
                    <a:pt x="265" y="53"/>
                  </a:lnTo>
                  <a:lnTo>
                    <a:pt x="265" y="51"/>
                  </a:lnTo>
                  <a:lnTo>
                    <a:pt x="265" y="53"/>
                  </a:lnTo>
                  <a:lnTo>
                    <a:pt x="265" y="51"/>
                  </a:lnTo>
                  <a:close/>
                  <a:moveTo>
                    <a:pt x="232" y="74"/>
                  </a:moveTo>
                  <a:lnTo>
                    <a:pt x="232" y="77"/>
                  </a:lnTo>
                  <a:lnTo>
                    <a:pt x="232" y="77"/>
                  </a:lnTo>
                  <a:lnTo>
                    <a:pt x="234" y="77"/>
                  </a:lnTo>
                  <a:lnTo>
                    <a:pt x="238" y="78"/>
                  </a:lnTo>
                  <a:lnTo>
                    <a:pt x="238" y="74"/>
                  </a:lnTo>
                  <a:lnTo>
                    <a:pt x="238" y="74"/>
                  </a:lnTo>
                  <a:lnTo>
                    <a:pt x="238" y="71"/>
                  </a:lnTo>
                  <a:lnTo>
                    <a:pt x="238" y="71"/>
                  </a:lnTo>
                  <a:lnTo>
                    <a:pt x="239" y="61"/>
                  </a:lnTo>
                  <a:lnTo>
                    <a:pt x="239" y="61"/>
                  </a:lnTo>
                  <a:lnTo>
                    <a:pt x="240" y="55"/>
                  </a:lnTo>
                  <a:lnTo>
                    <a:pt x="243" y="49"/>
                  </a:lnTo>
                  <a:lnTo>
                    <a:pt x="246" y="45"/>
                  </a:lnTo>
                  <a:lnTo>
                    <a:pt x="249" y="42"/>
                  </a:lnTo>
                  <a:lnTo>
                    <a:pt x="249" y="42"/>
                  </a:lnTo>
                  <a:lnTo>
                    <a:pt x="255" y="38"/>
                  </a:lnTo>
                  <a:lnTo>
                    <a:pt x="262" y="38"/>
                  </a:lnTo>
                  <a:lnTo>
                    <a:pt x="262" y="38"/>
                  </a:lnTo>
                  <a:lnTo>
                    <a:pt x="264" y="37"/>
                  </a:lnTo>
                  <a:lnTo>
                    <a:pt x="264" y="37"/>
                  </a:lnTo>
                  <a:lnTo>
                    <a:pt x="270" y="38"/>
                  </a:lnTo>
                  <a:lnTo>
                    <a:pt x="277" y="40"/>
                  </a:lnTo>
                  <a:lnTo>
                    <a:pt x="284" y="42"/>
                  </a:lnTo>
                  <a:lnTo>
                    <a:pt x="291" y="46"/>
                  </a:lnTo>
                  <a:lnTo>
                    <a:pt x="291" y="46"/>
                  </a:lnTo>
                  <a:lnTo>
                    <a:pt x="304" y="56"/>
                  </a:lnTo>
                  <a:lnTo>
                    <a:pt x="317" y="67"/>
                  </a:lnTo>
                  <a:lnTo>
                    <a:pt x="318" y="68"/>
                  </a:lnTo>
                  <a:lnTo>
                    <a:pt x="320" y="68"/>
                  </a:lnTo>
                  <a:lnTo>
                    <a:pt x="320" y="68"/>
                  </a:lnTo>
                  <a:lnTo>
                    <a:pt x="354" y="63"/>
                  </a:lnTo>
                  <a:lnTo>
                    <a:pt x="355" y="63"/>
                  </a:lnTo>
                  <a:lnTo>
                    <a:pt x="356" y="61"/>
                  </a:lnTo>
                  <a:lnTo>
                    <a:pt x="356" y="61"/>
                  </a:lnTo>
                  <a:lnTo>
                    <a:pt x="358" y="52"/>
                  </a:lnTo>
                  <a:lnTo>
                    <a:pt x="360" y="42"/>
                  </a:lnTo>
                  <a:lnTo>
                    <a:pt x="362" y="40"/>
                  </a:lnTo>
                  <a:lnTo>
                    <a:pt x="221" y="25"/>
                  </a:lnTo>
                  <a:lnTo>
                    <a:pt x="231" y="77"/>
                  </a:lnTo>
                  <a:lnTo>
                    <a:pt x="232" y="77"/>
                  </a:lnTo>
                  <a:lnTo>
                    <a:pt x="232" y="74"/>
                  </a:lnTo>
                  <a:lnTo>
                    <a:pt x="235" y="74"/>
                  </a:lnTo>
                  <a:lnTo>
                    <a:pt x="228" y="31"/>
                  </a:lnTo>
                  <a:lnTo>
                    <a:pt x="358" y="45"/>
                  </a:lnTo>
                  <a:lnTo>
                    <a:pt x="358" y="42"/>
                  </a:lnTo>
                  <a:lnTo>
                    <a:pt x="355" y="41"/>
                  </a:lnTo>
                  <a:lnTo>
                    <a:pt x="355" y="41"/>
                  </a:lnTo>
                  <a:lnTo>
                    <a:pt x="352" y="51"/>
                  </a:lnTo>
                  <a:lnTo>
                    <a:pt x="351" y="60"/>
                  </a:lnTo>
                  <a:lnTo>
                    <a:pt x="354" y="60"/>
                  </a:lnTo>
                  <a:lnTo>
                    <a:pt x="352" y="57"/>
                  </a:lnTo>
                  <a:lnTo>
                    <a:pt x="352" y="57"/>
                  </a:lnTo>
                  <a:lnTo>
                    <a:pt x="318" y="63"/>
                  </a:lnTo>
                  <a:lnTo>
                    <a:pt x="318" y="66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09" y="52"/>
                  </a:lnTo>
                  <a:lnTo>
                    <a:pt x="294" y="41"/>
                  </a:lnTo>
                  <a:lnTo>
                    <a:pt x="294" y="41"/>
                  </a:lnTo>
                  <a:lnTo>
                    <a:pt x="287" y="38"/>
                  </a:lnTo>
                  <a:lnTo>
                    <a:pt x="279" y="34"/>
                  </a:lnTo>
                  <a:lnTo>
                    <a:pt x="272" y="33"/>
                  </a:lnTo>
                  <a:lnTo>
                    <a:pt x="264" y="31"/>
                  </a:lnTo>
                  <a:lnTo>
                    <a:pt x="264" y="31"/>
                  </a:lnTo>
                  <a:lnTo>
                    <a:pt x="262" y="33"/>
                  </a:lnTo>
                  <a:lnTo>
                    <a:pt x="262" y="33"/>
                  </a:lnTo>
                  <a:lnTo>
                    <a:pt x="254" y="34"/>
                  </a:lnTo>
                  <a:lnTo>
                    <a:pt x="250" y="36"/>
                  </a:lnTo>
                  <a:lnTo>
                    <a:pt x="246" y="38"/>
                  </a:lnTo>
                  <a:lnTo>
                    <a:pt x="246" y="38"/>
                  </a:lnTo>
                  <a:lnTo>
                    <a:pt x="242" y="41"/>
                  </a:lnTo>
                  <a:lnTo>
                    <a:pt x="239" y="46"/>
                  </a:lnTo>
                  <a:lnTo>
                    <a:pt x="235" y="52"/>
                  </a:lnTo>
                  <a:lnTo>
                    <a:pt x="234" y="60"/>
                  </a:lnTo>
                  <a:lnTo>
                    <a:pt x="234" y="60"/>
                  </a:lnTo>
                  <a:lnTo>
                    <a:pt x="232" y="71"/>
                  </a:lnTo>
                  <a:lnTo>
                    <a:pt x="232" y="71"/>
                  </a:lnTo>
                  <a:lnTo>
                    <a:pt x="232" y="75"/>
                  </a:lnTo>
                  <a:lnTo>
                    <a:pt x="235" y="74"/>
                  </a:lnTo>
                  <a:lnTo>
                    <a:pt x="235" y="71"/>
                  </a:lnTo>
                  <a:lnTo>
                    <a:pt x="235" y="71"/>
                  </a:lnTo>
                  <a:lnTo>
                    <a:pt x="234" y="71"/>
                  </a:lnTo>
                  <a:lnTo>
                    <a:pt x="232" y="74"/>
                  </a:lnTo>
                  <a:lnTo>
                    <a:pt x="235" y="74"/>
                  </a:lnTo>
                  <a:lnTo>
                    <a:pt x="232" y="74"/>
                  </a:lnTo>
                  <a:close/>
                  <a:moveTo>
                    <a:pt x="434" y="67"/>
                  </a:moveTo>
                  <a:lnTo>
                    <a:pt x="431" y="67"/>
                  </a:lnTo>
                  <a:lnTo>
                    <a:pt x="433" y="71"/>
                  </a:lnTo>
                  <a:lnTo>
                    <a:pt x="434" y="75"/>
                  </a:lnTo>
                  <a:lnTo>
                    <a:pt x="437" y="71"/>
                  </a:lnTo>
                  <a:lnTo>
                    <a:pt x="437" y="71"/>
                  </a:lnTo>
                  <a:lnTo>
                    <a:pt x="441" y="68"/>
                  </a:lnTo>
                  <a:lnTo>
                    <a:pt x="452" y="61"/>
                  </a:lnTo>
                  <a:lnTo>
                    <a:pt x="440" y="63"/>
                  </a:lnTo>
                  <a:lnTo>
                    <a:pt x="440" y="63"/>
                  </a:lnTo>
                  <a:lnTo>
                    <a:pt x="433" y="64"/>
                  </a:lnTo>
                  <a:lnTo>
                    <a:pt x="430" y="64"/>
                  </a:lnTo>
                  <a:lnTo>
                    <a:pt x="431" y="67"/>
                  </a:lnTo>
                  <a:lnTo>
                    <a:pt x="434" y="67"/>
                  </a:lnTo>
                  <a:lnTo>
                    <a:pt x="434" y="70"/>
                  </a:lnTo>
                  <a:lnTo>
                    <a:pt x="434" y="70"/>
                  </a:lnTo>
                  <a:lnTo>
                    <a:pt x="441" y="68"/>
                  </a:lnTo>
                  <a:lnTo>
                    <a:pt x="440" y="66"/>
                  </a:lnTo>
                  <a:lnTo>
                    <a:pt x="438" y="63"/>
                  </a:lnTo>
                  <a:lnTo>
                    <a:pt x="438" y="63"/>
                  </a:lnTo>
                  <a:lnTo>
                    <a:pt x="433" y="68"/>
                  </a:lnTo>
                  <a:lnTo>
                    <a:pt x="436" y="70"/>
                  </a:lnTo>
                  <a:lnTo>
                    <a:pt x="437" y="68"/>
                  </a:lnTo>
                  <a:lnTo>
                    <a:pt x="436" y="66"/>
                  </a:lnTo>
                  <a:lnTo>
                    <a:pt x="434" y="67"/>
                  </a:lnTo>
                  <a:lnTo>
                    <a:pt x="434" y="70"/>
                  </a:lnTo>
                  <a:lnTo>
                    <a:pt x="434" y="67"/>
                  </a:lnTo>
                  <a:close/>
                  <a:moveTo>
                    <a:pt x="375" y="44"/>
                  </a:moveTo>
                  <a:lnTo>
                    <a:pt x="373" y="42"/>
                  </a:lnTo>
                  <a:lnTo>
                    <a:pt x="373" y="42"/>
                  </a:lnTo>
                  <a:lnTo>
                    <a:pt x="370" y="49"/>
                  </a:lnTo>
                  <a:lnTo>
                    <a:pt x="367" y="57"/>
                  </a:lnTo>
                  <a:lnTo>
                    <a:pt x="367" y="61"/>
                  </a:lnTo>
                  <a:lnTo>
                    <a:pt x="371" y="60"/>
                  </a:lnTo>
                  <a:lnTo>
                    <a:pt x="371" y="60"/>
                  </a:lnTo>
                  <a:lnTo>
                    <a:pt x="384" y="59"/>
                  </a:lnTo>
                  <a:lnTo>
                    <a:pt x="386" y="59"/>
                  </a:lnTo>
                  <a:lnTo>
                    <a:pt x="385" y="55"/>
                  </a:lnTo>
                  <a:lnTo>
                    <a:pt x="385" y="55"/>
                  </a:lnTo>
                  <a:lnTo>
                    <a:pt x="382" y="48"/>
                  </a:lnTo>
                  <a:lnTo>
                    <a:pt x="378" y="42"/>
                  </a:lnTo>
                  <a:lnTo>
                    <a:pt x="377" y="41"/>
                  </a:lnTo>
                  <a:lnTo>
                    <a:pt x="375" y="41"/>
                  </a:lnTo>
                  <a:lnTo>
                    <a:pt x="373" y="41"/>
                  </a:lnTo>
                  <a:lnTo>
                    <a:pt x="373" y="42"/>
                  </a:lnTo>
                  <a:lnTo>
                    <a:pt x="375" y="44"/>
                  </a:lnTo>
                  <a:lnTo>
                    <a:pt x="374" y="46"/>
                  </a:lnTo>
                  <a:lnTo>
                    <a:pt x="375" y="46"/>
                  </a:lnTo>
                  <a:lnTo>
                    <a:pt x="375" y="44"/>
                  </a:lnTo>
                  <a:lnTo>
                    <a:pt x="374" y="45"/>
                  </a:lnTo>
                  <a:lnTo>
                    <a:pt x="374" y="45"/>
                  </a:lnTo>
                  <a:lnTo>
                    <a:pt x="377" y="51"/>
                  </a:lnTo>
                  <a:lnTo>
                    <a:pt x="381" y="57"/>
                  </a:lnTo>
                  <a:lnTo>
                    <a:pt x="384" y="56"/>
                  </a:lnTo>
                  <a:lnTo>
                    <a:pt x="382" y="53"/>
                  </a:lnTo>
                  <a:lnTo>
                    <a:pt x="382" y="53"/>
                  </a:lnTo>
                  <a:lnTo>
                    <a:pt x="370" y="56"/>
                  </a:lnTo>
                  <a:lnTo>
                    <a:pt x="370" y="59"/>
                  </a:lnTo>
                  <a:lnTo>
                    <a:pt x="373" y="59"/>
                  </a:lnTo>
                  <a:lnTo>
                    <a:pt x="373" y="59"/>
                  </a:lnTo>
                  <a:lnTo>
                    <a:pt x="375" y="51"/>
                  </a:lnTo>
                  <a:lnTo>
                    <a:pt x="377" y="45"/>
                  </a:lnTo>
                  <a:lnTo>
                    <a:pt x="375" y="44"/>
                  </a:lnTo>
                  <a:lnTo>
                    <a:pt x="374" y="46"/>
                  </a:lnTo>
                  <a:lnTo>
                    <a:pt x="375" y="44"/>
                  </a:lnTo>
                  <a:close/>
                  <a:moveTo>
                    <a:pt x="396" y="46"/>
                  </a:moveTo>
                  <a:lnTo>
                    <a:pt x="393" y="48"/>
                  </a:lnTo>
                  <a:lnTo>
                    <a:pt x="393" y="48"/>
                  </a:lnTo>
                  <a:lnTo>
                    <a:pt x="397" y="55"/>
                  </a:lnTo>
                  <a:lnTo>
                    <a:pt x="397" y="57"/>
                  </a:lnTo>
                  <a:lnTo>
                    <a:pt x="400" y="57"/>
                  </a:lnTo>
                  <a:lnTo>
                    <a:pt x="400" y="57"/>
                  </a:lnTo>
                  <a:lnTo>
                    <a:pt x="411" y="56"/>
                  </a:lnTo>
                  <a:lnTo>
                    <a:pt x="412" y="55"/>
                  </a:lnTo>
                  <a:lnTo>
                    <a:pt x="416" y="52"/>
                  </a:lnTo>
                  <a:lnTo>
                    <a:pt x="416" y="52"/>
                  </a:lnTo>
                  <a:lnTo>
                    <a:pt x="416" y="52"/>
                  </a:lnTo>
                  <a:lnTo>
                    <a:pt x="418" y="51"/>
                  </a:lnTo>
                  <a:lnTo>
                    <a:pt x="422" y="46"/>
                  </a:lnTo>
                  <a:lnTo>
                    <a:pt x="392" y="42"/>
                  </a:lnTo>
                  <a:lnTo>
                    <a:pt x="393" y="48"/>
                  </a:lnTo>
                  <a:lnTo>
                    <a:pt x="396" y="46"/>
                  </a:lnTo>
                  <a:lnTo>
                    <a:pt x="396" y="49"/>
                  </a:lnTo>
                  <a:lnTo>
                    <a:pt x="416" y="51"/>
                  </a:lnTo>
                  <a:lnTo>
                    <a:pt x="416" y="48"/>
                  </a:lnTo>
                  <a:lnTo>
                    <a:pt x="414" y="46"/>
                  </a:lnTo>
                  <a:lnTo>
                    <a:pt x="414" y="46"/>
                  </a:lnTo>
                  <a:lnTo>
                    <a:pt x="412" y="48"/>
                  </a:lnTo>
                  <a:lnTo>
                    <a:pt x="410" y="51"/>
                  </a:lnTo>
                  <a:lnTo>
                    <a:pt x="411" y="53"/>
                  </a:lnTo>
                  <a:lnTo>
                    <a:pt x="411" y="51"/>
                  </a:lnTo>
                  <a:lnTo>
                    <a:pt x="411" y="51"/>
                  </a:lnTo>
                  <a:lnTo>
                    <a:pt x="399" y="52"/>
                  </a:lnTo>
                  <a:lnTo>
                    <a:pt x="400" y="55"/>
                  </a:lnTo>
                  <a:lnTo>
                    <a:pt x="403" y="53"/>
                  </a:lnTo>
                  <a:lnTo>
                    <a:pt x="403" y="53"/>
                  </a:lnTo>
                  <a:lnTo>
                    <a:pt x="399" y="45"/>
                  </a:lnTo>
                  <a:lnTo>
                    <a:pt x="396" y="46"/>
                  </a:lnTo>
                  <a:lnTo>
                    <a:pt x="396" y="49"/>
                  </a:lnTo>
                  <a:lnTo>
                    <a:pt x="396" y="46"/>
                  </a:lnTo>
                  <a:close/>
                  <a:moveTo>
                    <a:pt x="457" y="36"/>
                  </a:moveTo>
                  <a:lnTo>
                    <a:pt x="457" y="38"/>
                  </a:lnTo>
                  <a:lnTo>
                    <a:pt x="470" y="40"/>
                  </a:lnTo>
                  <a:lnTo>
                    <a:pt x="470" y="37"/>
                  </a:lnTo>
                  <a:lnTo>
                    <a:pt x="470" y="37"/>
                  </a:lnTo>
                  <a:lnTo>
                    <a:pt x="470" y="36"/>
                  </a:lnTo>
                  <a:lnTo>
                    <a:pt x="470" y="36"/>
                  </a:lnTo>
                  <a:lnTo>
                    <a:pt x="470" y="30"/>
                  </a:lnTo>
                  <a:lnTo>
                    <a:pt x="468" y="29"/>
                  </a:lnTo>
                  <a:lnTo>
                    <a:pt x="467" y="29"/>
                  </a:lnTo>
                  <a:lnTo>
                    <a:pt x="467" y="29"/>
                  </a:lnTo>
                  <a:lnTo>
                    <a:pt x="461" y="30"/>
                  </a:lnTo>
                  <a:lnTo>
                    <a:pt x="456" y="34"/>
                  </a:lnTo>
                  <a:lnTo>
                    <a:pt x="449" y="38"/>
                  </a:lnTo>
                  <a:lnTo>
                    <a:pt x="457" y="38"/>
                  </a:lnTo>
                  <a:lnTo>
                    <a:pt x="457" y="36"/>
                  </a:lnTo>
                  <a:lnTo>
                    <a:pt x="459" y="38"/>
                  </a:lnTo>
                  <a:lnTo>
                    <a:pt x="459" y="38"/>
                  </a:lnTo>
                  <a:lnTo>
                    <a:pt x="467" y="34"/>
                  </a:lnTo>
                  <a:lnTo>
                    <a:pt x="467" y="31"/>
                  </a:lnTo>
                  <a:lnTo>
                    <a:pt x="464" y="33"/>
                  </a:lnTo>
                  <a:lnTo>
                    <a:pt x="464" y="33"/>
                  </a:lnTo>
                  <a:lnTo>
                    <a:pt x="464" y="36"/>
                  </a:lnTo>
                  <a:lnTo>
                    <a:pt x="464" y="36"/>
                  </a:lnTo>
                  <a:lnTo>
                    <a:pt x="464" y="37"/>
                  </a:lnTo>
                  <a:lnTo>
                    <a:pt x="467" y="37"/>
                  </a:lnTo>
                  <a:lnTo>
                    <a:pt x="467" y="34"/>
                  </a:lnTo>
                  <a:lnTo>
                    <a:pt x="459" y="33"/>
                  </a:lnTo>
                  <a:lnTo>
                    <a:pt x="457" y="36"/>
                  </a:lnTo>
                  <a:lnTo>
                    <a:pt x="459" y="38"/>
                  </a:lnTo>
                  <a:lnTo>
                    <a:pt x="457" y="36"/>
                  </a:lnTo>
                  <a:close/>
                </a:path>
              </a:pathLst>
            </a:custGeom>
            <a:solidFill>
              <a:srgbClr val="409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96"/>
            <p:cNvSpPr>
              <a:spLocks noEditPoints="1"/>
            </p:cNvSpPr>
            <p:nvPr/>
          </p:nvSpPr>
          <p:spPr bwMode="auto">
            <a:xfrm>
              <a:off x="6815138" y="4770438"/>
              <a:ext cx="1593850" cy="309563"/>
            </a:xfrm>
            <a:custGeom>
              <a:avLst/>
              <a:gdLst>
                <a:gd name="T0" fmla="*/ 148 w 1004"/>
                <a:gd name="T1" fmla="*/ 154 h 195"/>
                <a:gd name="T2" fmla="*/ 73 w 1004"/>
                <a:gd name="T3" fmla="*/ 163 h 195"/>
                <a:gd name="T4" fmla="*/ 26 w 1004"/>
                <a:gd name="T5" fmla="*/ 161 h 195"/>
                <a:gd name="T6" fmla="*/ 4 w 1004"/>
                <a:gd name="T7" fmla="*/ 77 h 195"/>
                <a:gd name="T8" fmla="*/ 19 w 1004"/>
                <a:gd name="T9" fmla="*/ 116 h 195"/>
                <a:gd name="T10" fmla="*/ 77 w 1004"/>
                <a:gd name="T11" fmla="*/ 30 h 195"/>
                <a:gd name="T12" fmla="*/ 161 w 1004"/>
                <a:gd name="T13" fmla="*/ 38 h 195"/>
                <a:gd name="T14" fmla="*/ 205 w 1004"/>
                <a:gd name="T15" fmla="*/ 86 h 195"/>
                <a:gd name="T16" fmla="*/ 372 w 1004"/>
                <a:gd name="T17" fmla="*/ 15 h 195"/>
                <a:gd name="T18" fmla="*/ 479 w 1004"/>
                <a:gd name="T19" fmla="*/ 15 h 195"/>
                <a:gd name="T20" fmla="*/ 668 w 1004"/>
                <a:gd name="T21" fmla="*/ 62 h 195"/>
                <a:gd name="T22" fmla="*/ 884 w 1004"/>
                <a:gd name="T23" fmla="*/ 116 h 195"/>
                <a:gd name="T24" fmla="*/ 976 w 1004"/>
                <a:gd name="T25" fmla="*/ 140 h 195"/>
                <a:gd name="T26" fmla="*/ 864 w 1004"/>
                <a:gd name="T27" fmla="*/ 95 h 195"/>
                <a:gd name="T28" fmla="*/ 765 w 1004"/>
                <a:gd name="T29" fmla="*/ 133 h 195"/>
                <a:gd name="T30" fmla="*/ 500 w 1004"/>
                <a:gd name="T31" fmla="*/ 178 h 195"/>
                <a:gd name="T32" fmla="*/ 359 w 1004"/>
                <a:gd name="T33" fmla="*/ 185 h 195"/>
                <a:gd name="T34" fmla="*/ 305 w 1004"/>
                <a:gd name="T35" fmla="*/ 139 h 195"/>
                <a:gd name="T36" fmla="*/ 264 w 1004"/>
                <a:gd name="T37" fmla="*/ 184 h 195"/>
                <a:gd name="T38" fmla="*/ 231 w 1004"/>
                <a:gd name="T39" fmla="*/ 177 h 195"/>
                <a:gd name="T40" fmla="*/ 367 w 1004"/>
                <a:gd name="T41" fmla="*/ 172 h 195"/>
                <a:gd name="T42" fmla="*/ 443 w 1004"/>
                <a:gd name="T43" fmla="*/ 127 h 195"/>
                <a:gd name="T44" fmla="*/ 374 w 1004"/>
                <a:gd name="T45" fmla="*/ 162 h 195"/>
                <a:gd name="T46" fmla="*/ 55 w 1004"/>
                <a:gd name="T47" fmla="*/ 162 h 195"/>
                <a:gd name="T48" fmla="*/ 505 w 1004"/>
                <a:gd name="T49" fmla="*/ 159 h 195"/>
                <a:gd name="T50" fmla="*/ 369 w 1004"/>
                <a:gd name="T51" fmla="*/ 138 h 195"/>
                <a:gd name="T52" fmla="*/ 220 w 1004"/>
                <a:gd name="T53" fmla="*/ 129 h 195"/>
                <a:gd name="T54" fmla="*/ 167 w 1004"/>
                <a:gd name="T55" fmla="*/ 146 h 195"/>
                <a:gd name="T56" fmla="*/ 186 w 1004"/>
                <a:gd name="T57" fmla="*/ 99 h 195"/>
                <a:gd name="T58" fmla="*/ 358 w 1004"/>
                <a:gd name="T59" fmla="*/ 122 h 195"/>
                <a:gd name="T60" fmla="*/ 335 w 1004"/>
                <a:gd name="T61" fmla="*/ 99 h 195"/>
                <a:gd name="T62" fmla="*/ 281 w 1004"/>
                <a:gd name="T63" fmla="*/ 132 h 195"/>
                <a:gd name="T64" fmla="*/ 426 w 1004"/>
                <a:gd name="T65" fmla="*/ 124 h 195"/>
                <a:gd name="T66" fmla="*/ 387 w 1004"/>
                <a:gd name="T67" fmla="*/ 131 h 195"/>
                <a:gd name="T68" fmla="*/ 393 w 1004"/>
                <a:gd name="T69" fmla="*/ 105 h 195"/>
                <a:gd name="T70" fmla="*/ 557 w 1004"/>
                <a:gd name="T71" fmla="*/ 127 h 195"/>
                <a:gd name="T72" fmla="*/ 494 w 1004"/>
                <a:gd name="T73" fmla="*/ 50 h 195"/>
                <a:gd name="T74" fmla="*/ 576 w 1004"/>
                <a:gd name="T75" fmla="*/ 120 h 195"/>
                <a:gd name="T76" fmla="*/ 103 w 1004"/>
                <a:gd name="T77" fmla="*/ 124 h 195"/>
                <a:gd name="T78" fmla="*/ 96 w 1004"/>
                <a:gd name="T79" fmla="*/ 39 h 195"/>
                <a:gd name="T80" fmla="*/ 70 w 1004"/>
                <a:gd name="T81" fmla="*/ 114 h 195"/>
                <a:gd name="T82" fmla="*/ 94 w 1004"/>
                <a:gd name="T83" fmla="*/ 49 h 195"/>
                <a:gd name="T84" fmla="*/ 297 w 1004"/>
                <a:gd name="T85" fmla="*/ 118 h 195"/>
                <a:gd name="T86" fmla="*/ 272 w 1004"/>
                <a:gd name="T87" fmla="*/ 79 h 195"/>
                <a:gd name="T88" fmla="*/ 272 w 1004"/>
                <a:gd name="T89" fmla="*/ 109 h 195"/>
                <a:gd name="T90" fmla="*/ 134 w 1004"/>
                <a:gd name="T91" fmla="*/ 92 h 195"/>
                <a:gd name="T92" fmla="*/ 179 w 1004"/>
                <a:gd name="T93" fmla="*/ 84 h 195"/>
                <a:gd name="T94" fmla="*/ 161 w 1004"/>
                <a:gd name="T95" fmla="*/ 54 h 195"/>
                <a:gd name="T96" fmla="*/ 619 w 1004"/>
                <a:gd name="T97" fmla="*/ 118 h 195"/>
                <a:gd name="T98" fmla="*/ 624 w 1004"/>
                <a:gd name="T99" fmla="*/ 91 h 195"/>
                <a:gd name="T100" fmla="*/ 369 w 1004"/>
                <a:gd name="T101" fmla="*/ 107 h 195"/>
                <a:gd name="T102" fmla="*/ 924 w 1004"/>
                <a:gd name="T103" fmla="*/ 51 h 195"/>
                <a:gd name="T104" fmla="*/ 475 w 1004"/>
                <a:gd name="T105" fmla="*/ 61 h 195"/>
                <a:gd name="T106" fmla="*/ 503 w 1004"/>
                <a:gd name="T107" fmla="*/ 105 h 195"/>
                <a:gd name="T108" fmla="*/ 787 w 1004"/>
                <a:gd name="T109" fmla="*/ 87 h 195"/>
                <a:gd name="T110" fmla="*/ 707 w 1004"/>
                <a:gd name="T111" fmla="*/ 69 h 195"/>
                <a:gd name="T112" fmla="*/ 109 w 1004"/>
                <a:gd name="T113" fmla="*/ 56 h 195"/>
                <a:gd name="T114" fmla="*/ 114 w 1004"/>
                <a:gd name="T115" fmla="*/ 54 h 195"/>
                <a:gd name="T116" fmla="*/ 260 w 1004"/>
                <a:gd name="T117" fmla="*/ 65 h 195"/>
                <a:gd name="T118" fmla="*/ 232 w 1004"/>
                <a:gd name="T119" fmla="*/ 57 h 195"/>
                <a:gd name="T120" fmla="*/ 303 w 1004"/>
                <a:gd name="T121" fmla="*/ 43 h 195"/>
                <a:gd name="T122" fmla="*/ 432 w 1004"/>
                <a:gd name="T123" fmla="*/ 57 h 195"/>
                <a:gd name="T124" fmla="*/ 398 w 1004"/>
                <a:gd name="T125" fmla="*/ 4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4" h="195">
                  <a:moveTo>
                    <a:pt x="208" y="195"/>
                  </a:moveTo>
                  <a:lnTo>
                    <a:pt x="208" y="195"/>
                  </a:lnTo>
                  <a:lnTo>
                    <a:pt x="198" y="195"/>
                  </a:lnTo>
                  <a:lnTo>
                    <a:pt x="190" y="192"/>
                  </a:lnTo>
                  <a:lnTo>
                    <a:pt x="183" y="189"/>
                  </a:lnTo>
                  <a:lnTo>
                    <a:pt x="178" y="187"/>
                  </a:lnTo>
                  <a:lnTo>
                    <a:pt x="174" y="183"/>
                  </a:lnTo>
                  <a:lnTo>
                    <a:pt x="171" y="178"/>
                  </a:lnTo>
                  <a:lnTo>
                    <a:pt x="167" y="172"/>
                  </a:lnTo>
                  <a:lnTo>
                    <a:pt x="167" y="172"/>
                  </a:lnTo>
                  <a:lnTo>
                    <a:pt x="165" y="163"/>
                  </a:lnTo>
                  <a:lnTo>
                    <a:pt x="165" y="163"/>
                  </a:lnTo>
                  <a:lnTo>
                    <a:pt x="156" y="159"/>
                  </a:lnTo>
                  <a:lnTo>
                    <a:pt x="148" y="154"/>
                  </a:lnTo>
                  <a:lnTo>
                    <a:pt x="141" y="146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20" y="139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88" y="140"/>
                  </a:lnTo>
                  <a:lnTo>
                    <a:pt x="79" y="142"/>
                  </a:lnTo>
                  <a:lnTo>
                    <a:pt x="74" y="144"/>
                  </a:lnTo>
                  <a:lnTo>
                    <a:pt x="71" y="147"/>
                  </a:lnTo>
                  <a:lnTo>
                    <a:pt x="71" y="147"/>
                  </a:lnTo>
                  <a:lnTo>
                    <a:pt x="70" y="150"/>
                  </a:lnTo>
                  <a:lnTo>
                    <a:pt x="70" y="154"/>
                  </a:lnTo>
                  <a:lnTo>
                    <a:pt x="73" y="163"/>
                  </a:lnTo>
                  <a:lnTo>
                    <a:pt x="73" y="163"/>
                  </a:lnTo>
                  <a:lnTo>
                    <a:pt x="73" y="168"/>
                  </a:lnTo>
                  <a:lnTo>
                    <a:pt x="74" y="172"/>
                  </a:lnTo>
                  <a:lnTo>
                    <a:pt x="73" y="177"/>
                  </a:lnTo>
                  <a:lnTo>
                    <a:pt x="70" y="180"/>
                  </a:lnTo>
                  <a:lnTo>
                    <a:pt x="70" y="180"/>
                  </a:lnTo>
                  <a:lnTo>
                    <a:pt x="67" y="181"/>
                  </a:lnTo>
                  <a:lnTo>
                    <a:pt x="64" y="183"/>
                  </a:lnTo>
                  <a:lnTo>
                    <a:pt x="59" y="181"/>
                  </a:lnTo>
                  <a:lnTo>
                    <a:pt x="51" y="178"/>
                  </a:lnTo>
                  <a:lnTo>
                    <a:pt x="43" y="174"/>
                  </a:lnTo>
                  <a:lnTo>
                    <a:pt x="43" y="174"/>
                  </a:lnTo>
                  <a:lnTo>
                    <a:pt x="33" y="168"/>
                  </a:lnTo>
                  <a:lnTo>
                    <a:pt x="26" y="161"/>
                  </a:lnTo>
                  <a:lnTo>
                    <a:pt x="22" y="154"/>
                  </a:lnTo>
                  <a:lnTo>
                    <a:pt x="19" y="146"/>
                  </a:lnTo>
                  <a:lnTo>
                    <a:pt x="19" y="146"/>
                  </a:lnTo>
                  <a:lnTo>
                    <a:pt x="18" y="140"/>
                  </a:lnTo>
                  <a:lnTo>
                    <a:pt x="18" y="133"/>
                  </a:lnTo>
                  <a:lnTo>
                    <a:pt x="18" y="133"/>
                  </a:lnTo>
                  <a:lnTo>
                    <a:pt x="11" y="131"/>
                  </a:lnTo>
                  <a:lnTo>
                    <a:pt x="7" y="125"/>
                  </a:lnTo>
                  <a:lnTo>
                    <a:pt x="7" y="125"/>
                  </a:lnTo>
                  <a:lnTo>
                    <a:pt x="3" y="118"/>
                  </a:lnTo>
                  <a:lnTo>
                    <a:pt x="2" y="112"/>
                  </a:lnTo>
                  <a:lnTo>
                    <a:pt x="0" y="103"/>
                  </a:lnTo>
                  <a:lnTo>
                    <a:pt x="0" y="95"/>
                  </a:lnTo>
                  <a:lnTo>
                    <a:pt x="4" y="77"/>
                  </a:lnTo>
                  <a:lnTo>
                    <a:pt x="10" y="60"/>
                  </a:lnTo>
                  <a:lnTo>
                    <a:pt x="18" y="42"/>
                  </a:lnTo>
                  <a:lnTo>
                    <a:pt x="25" y="28"/>
                  </a:lnTo>
                  <a:lnTo>
                    <a:pt x="36" y="11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34" y="45"/>
                  </a:lnTo>
                  <a:lnTo>
                    <a:pt x="28" y="60"/>
                  </a:lnTo>
                  <a:lnTo>
                    <a:pt x="22" y="73"/>
                  </a:lnTo>
                  <a:lnTo>
                    <a:pt x="18" y="86"/>
                  </a:lnTo>
                  <a:lnTo>
                    <a:pt x="17" y="98"/>
                  </a:lnTo>
                  <a:lnTo>
                    <a:pt x="17" y="107"/>
                  </a:lnTo>
                  <a:lnTo>
                    <a:pt x="18" y="112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2" y="117"/>
                  </a:lnTo>
                  <a:lnTo>
                    <a:pt x="22" y="117"/>
                  </a:lnTo>
                  <a:lnTo>
                    <a:pt x="26" y="109"/>
                  </a:lnTo>
                  <a:lnTo>
                    <a:pt x="32" y="101"/>
                  </a:lnTo>
                  <a:lnTo>
                    <a:pt x="44" y="82"/>
                  </a:lnTo>
                  <a:lnTo>
                    <a:pt x="44" y="82"/>
                  </a:lnTo>
                  <a:lnTo>
                    <a:pt x="56" y="62"/>
                  </a:lnTo>
                  <a:lnTo>
                    <a:pt x="62" y="53"/>
                  </a:lnTo>
                  <a:lnTo>
                    <a:pt x="67" y="42"/>
                  </a:lnTo>
                  <a:lnTo>
                    <a:pt x="67" y="42"/>
                  </a:lnTo>
                  <a:lnTo>
                    <a:pt x="70" y="36"/>
                  </a:lnTo>
                  <a:lnTo>
                    <a:pt x="73" y="32"/>
                  </a:lnTo>
                  <a:lnTo>
                    <a:pt x="77" y="30"/>
                  </a:lnTo>
                  <a:lnTo>
                    <a:pt x="81" y="26"/>
                  </a:lnTo>
                  <a:lnTo>
                    <a:pt x="85" y="24"/>
                  </a:lnTo>
                  <a:lnTo>
                    <a:pt x="90" y="23"/>
                  </a:lnTo>
                  <a:lnTo>
                    <a:pt x="96" y="23"/>
                  </a:lnTo>
                  <a:lnTo>
                    <a:pt x="101" y="23"/>
                  </a:lnTo>
                  <a:lnTo>
                    <a:pt x="101" y="23"/>
                  </a:lnTo>
                  <a:lnTo>
                    <a:pt x="108" y="24"/>
                  </a:lnTo>
                  <a:lnTo>
                    <a:pt x="115" y="28"/>
                  </a:lnTo>
                  <a:lnTo>
                    <a:pt x="122" y="32"/>
                  </a:lnTo>
                  <a:lnTo>
                    <a:pt x="127" y="36"/>
                  </a:lnTo>
                  <a:lnTo>
                    <a:pt x="127" y="36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61" y="38"/>
                  </a:lnTo>
                  <a:lnTo>
                    <a:pt x="161" y="38"/>
                  </a:lnTo>
                  <a:lnTo>
                    <a:pt x="170" y="38"/>
                  </a:lnTo>
                  <a:lnTo>
                    <a:pt x="179" y="39"/>
                  </a:lnTo>
                  <a:lnTo>
                    <a:pt x="186" y="42"/>
                  </a:lnTo>
                  <a:lnTo>
                    <a:pt x="193" y="46"/>
                  </a:lnTo>
                  <a:lnTo>
                    <a:pt x="200" y="51"/>
                  </a:lnTo>
                  <a:lnTo>
                    <a:pt x="204" y="57"/>
                  </a:lnTo>
                  <a:lnTo>
                    <a:pt x="206" y="62"/>
                  </a:lnTo>
                  <a:lnTo>
                    <a:pt x="209" y="68"/>
                  </a:lnTo>
                  <a:lnTo>
                    <a:pt x="209" y="68"/>
                  </a:lnTo>
                  <a:lnTo>
                    <a:pt x="209" y="73"/>
                  </a:lnTo>
                  <a:lnTo>
                    <a:pt x="209" y="77"/>
                  </a:lnTo>
                  <a:lnTo>
                    <a:pt x="208" y="82"/>
                  </a:lnTo>
                  <a:lnTo>
                    <a:pt x="205" y="86"/>
                  </a:lnTo>
                  <a:lnTo>
                    <a:pt x="205" y="86"/>
                  </a:lnTo>
                  <a:lnTo>
                    <a:pt x="211" y="87"/>
                  </a:lnTo>
                  <a:lnTo>
                    <a:pt x="216" y="90"/>
                  </a:lnTo>
                  <a:lnTo>
                    <a:pt x="216" y="90"/>
                  </a:lnTo>
                  <a:lnTo>
                    <a:pt x="221" y="84"/>
                  </a:lnTo>
                  <a:lnTo>
                    <a:pt x="228" y="80"/>
                  </a:lnTo>
                  <a:lnTo>
                    <a:pt x="228" y="80"/>
                  </a:lnTo>
                  <a:lnTo>
                    <a:pt x="221" y="79"/>
                  </a:lnTo>
                  <a:lnTo>
                    <a:pt x="216" y="77"/>
                  </a:lnTo>
                  <a:lnTo>
                    <a:pt x="204" y="0"/>
                  </a:lnTo>
                  <a:lnTo>
                    <a:pt x="366" y="16"/>
                  </a:lnTo>
                  <a:lnTo>
                    <a:pt x="367" y="16"/>
                  </a:lnTo>
                  <a:lnTo>
                    <a:pt x="367" y="16"/>
                  </a:lnTo>
                  <a:lnTo>
                    <a:pt x="372" y="15"/>
                  </a:lnTo>
                  <a:lnTo>
                    <a:pt x="374" y="15"/>
                  </a:lnTo>
                  <a:lnTo>
                    <a:pt x="378" y="16"/>
                  </a:lnTo>
                  <a:lnTo>
                    <a:pt x="381" y="19"/>
                  </a:lnTo>
                  <a:lnTo>
                    <a:pt x="432" y="23"/>
                  </a:lnTo>
                  <a:lnTo>
                    <a:pt x="432" y="23"/>
                  </a:lnTo>
                  <a:lnTo>
                    <a:pt x="440" y="16"/>
                  </a:lnTo>
                  <a:lnTo>
                    <a:pt x="449" y="11"/>
                  </a:lnTo>
                  <a:lnTo>
                    <a:pt x="459" y="6"/>
                  </a:lnTo>
                  <a:lnTo>
                    <a:pt x="467" y="5"/>
                  </a:lnTo>
                  <a:lnTo>
                    <a:pt x="467" y="5"/>
                  </a:lnTo>
                  <a:lnTo>
                    <a:pt x="473" y="6"/>
                  </a:lnTo>
                  <a:lnTo>
                    <a:pt x="477" y="11"/>
                  </a:lnTo>
                  <a:lnTo>
                    <a:pt x="477" y="11"/>
                  </a:lnTo>
                  <a:lnTo>
                    <a:pt x="479" y="15"/>
                  </a:lnTo>
                  <a:lnTo>
                    <a:pt x="481" y="19"/>
                  </a:lnTo>
                  <a:lnTo>
                    <a:pt x="482" y="24"/>
                  </a:lnTo>
                  <a:lnTo>
                    <a:pt x="482" y="28"/>
                  </a:lnTo>
                  <a:lnTo>
                    <a:pt x="494" y="30"/>
                  </a:lnTo>
                  <a:lnTo>
                    <a:pt x="494" y="30"/>
                  </a:lnTo>
                  <a:lnTo>
                    <a:pt x="587" y="62"/>
                  </a:lnTo>
                  <a:lnTo>
                    <a:pt x="627" y="75"/>
                  </a:lnTo>
                  <a:lnTo>
                    <a:pt x="641" y="79"/>
                  </a:lnTo>
                  <a:lnTo>
                    <a:pt x="649" y="80"/>
                  </a:lnTo>
                  <a:lnTo>
                    <a:pt x="649" y="80"/>
                  </a:lnTo>
                  <a:lnTo>
                    <a:pt x="672" y="82"/>
                  </a:lnTo>
                  <a:lnTo>
                    <a:pt x="672" y="82"/>
                  </a:lnTo>
                  <a:lnTo>
                    <a:pt x="668" y="71"/>
                  </a:lnTo>
                  <a:lnTo>
                    <a:pt x="668" y="62"/>
                  </a:lnTo>
                  <a:lnTo>
                    <a:pt x="668" y="54"/>
                  </a:lnTo>
                  <a:lnTo>
                    <a:pt x="675" y="27"/>
                  </a:lnTo>
                  <a:lnTo>
                    <a:pt x="684" y="53"/>
                  </a:lnTo>
                  <a:lnTo>
                    <a:pt x="684" y="53"/>
                  </a:lnTo>
                  <a:lnTo>
                    <a:pt x="692" y="79"/>
                  </a:lnTo>
                  <a:lnTo>
                    <a:pt x="680" y="17"/>
                  </a:lnTo>
                  <a:lnTo>
                    <a:pt x="747" y="12"/>
                  </a:lnTo>
                  <a:lnTo>
                    <a:pt x="780" y="17"/>
                  </a:lnTo>
                  <a:lnTo>
                    <a:pt x="851" y="71"/>
                  </a:lnTo>
                  <a:lnTo>
                    <a:pt x="828" y="87"/>
                  </a:lnTo>
                  <a:lnTo>
                    <a:pt x="858" y="80"/>
                  </a:lnTo>
                  <a:lnTo>
                    <a:pt x="859" y="53"/>
                  </a:lnTo>
                  <a:lnTo>
                    <a:pt x="875" y="51"/>
                  </a:lnTo>
                  <a:lnTo>
                    <a:pt x="884" y="116"/>
                  </a:lnTo>
                  <a:lnTo>
                    <a:pt x="884" y="116"/>
                  </a:lnTo>
                  <a:lnTo>
                    <a:pt x="892" y="117"/>
                  </a:lnTo>
                  <a:lnTo>
                    <a:pt x="892" y="117"/>
                  </a:lnTo>
                  <a:lnTo>
                    <a:pt x="905" y="117"/>
                  </a:lnTo>
                  <a:lnTo>
                    <a:pt x="905" y="117"/>
                  </a:lnTo>
                  <a:lnTo>
                    <a:pt x="922" y="116"/>
                  </a:lnTo>
                  <a:lnTo>
                    <a:pt x="941" y="112"/>
                  </a:lnTo>
                  <a:lnTo>
                    <a:pt x="874" y="0"/>
                  </a:lnTo>
                  <a:lnTo>
                    <a:pt x="968" y="61"/>
                  </a:lnTo>
                  <a:lnTo>
                    <a:pt x="980" y="118"/>
                  </a:lnTo>
                  <a:lnTo>
                    <a:pt x="974" y="120"/>
                  </a:lnTo>
                  <a:lnTo>
                    <a:pt x="974" y="120"/>
                  </a:lnTo>
                  <a:lnTo>
                    <a:pt x="965" y="122"/>
                  </a:lnTo>
                  <a:lnTo>
                    <a:pt x="976" y="140"/>
                  </a:lnTo>
                  <a:lnTo>
                    <a:pt x="1004" y="140"/>
                  </a:lnTo>
                  <a:lnTo>
                    <a:pt x="1004" y="157"/>
                  </a:lnTo>
                  <a:lnTo>
                    <a:pt x="967" y="157"/>
                  </a:lnTo>
                  <a:lnTo>
                    <a:pt x="949" y="127"/>
                  </a:lnTo>
                  <a:lnTo>
                    <a:pt x="949" y="127"/>
                  </a:lnTo>
                  <a:lnTo>
                    <a:pt x="927" y="131"/>
                  </a:lnTo>
                  <a:lnTo>
                    <a:pt x="907" y="133"/>
                  </a:lnTo>
                  <a:lnTo>
                    <a:pt x="907" y="133"/>
                  </a:lnTo>
                  <a:lnTo>
                    <a:pt x="892" y="133"/>
                  </a:lnTo>
                  <a:lnTo>
                    <a:pt x="892" y="133"/>
                  </a:lnTo>
                  <a:lnTo>
                    <a:pt x="878" y="132"/>
                  </a:lnTo>
                  <a:lnTo>
                    <a:pt x="873" y="129"/>
                  </a:lnTo>
                  <a:lnTo>
                    <a:pt x="870" y="127"/>
                  </a:lnTo>
                  <a:lnTo>
                    <a:pt x="864" y="95"/>
                  </a:lnTo>
                  <a:lnTo>
                    <a:pt x="822" y="106"/>
                  </a:lnTo>
                  <a:lnTo>
                    <a:pt x="823" y="106"/>
                  </a:lnTo>
                  <a:lnTo>
                    <a:pt x="825" y="110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1" y="117"/>
                  </a:lnTo>
                  <a:lnTo>
                    <a:pt x="815" y="118"/>
                  </a:lnTo>
                  <a:lnTo>
                    <a:pt x="815" y="118"/>
                  </a:lnTo>
                  <a:lnTo>
                    <a:pt x="814" y="118"/>
                  </a:lnTo>
                  <a:lnTo>
                    <a:pt x="814" y="118"/>
                  </a:lnTo>
                  <a:lnTo>
                    <a:pt x="803" y="120"/>
                  </a:lnTo>
                  <a:lnTo>
                    <a:pt x="799" y="142"/>
                  </a:lnTo>
                  <a:lnTo>
                    <a:pt x="774" y="127"/>
                  </a:lnTo>
                  <a:lnTo>
                    <a:pt x="765" y="133"/>
                  </a:lnTo>
                  <a:lnTo>
                    <a:pt x="714" y="136"/>
                  </a:lnTo>
                  <a:lnTo>
                    <a:pt x="714" y="136"/>
                  </a:lnTo>
                  <a:lnTo>
                    <a:pt x="710" y="138"/>
                  </a:lnTo>
                  <a:lnTo>
                    <a:pt x="707" y="136"/>
                  </a:lnTo>
                  <a:lnTo>
                    <a:pt x="706" y="136"/>
                  </a:lnTo>
                  <a:lnTo>
                    <a:pt x="610" y="142"/>
                  </a:lnTo>
                  <a:lnTo>
                    <a:pt x="610" y="142"/>
                  </a:lnTo>
                  <a:lnTo>
                    <a:pt x="602" y="144"/>
                  </a:lnTo>
                  <a:lnTo>
                    <a:pt x="602" y="144"/>
                  </a:lnTo>
                  <a:lnTo>
                    <a:pt x="587" y="151"/>
                  </a:lnTo>
                  <a:lnTo>
                    <a:pt x="564" y="159"/>
                  </a:lnTo>
                  <a:lnTo>
                    <a:pt x="535" y="169"/>
                  </a:lnTo>
                  <a:lnTo>
                    <a:pt x="500" y="178"/>
                  </a:lnTo>
                  <a:lnTo>
                    <a:pt x="500" y="178"/>
                  </a:lnTo>
                  <a:lnTo>
                    <a:pt x="477" y="183"/>
                  </a:lnTo>
                  <a:lnTo>
                    <a:pt x="469" y="183"/>
                  </a:lnTo>
                  <a:lnTo>
                    <a:pt x="464" y="181"/>
                  </a:lnTo>
                  <a:lnTo>
                    <a:pt x="464" y="181"/>
                  </a:lnTo>
                  <a:lnTo>
                    <a:pt x="441" y="185"/>
                  </a:lnTo>
                  <a:lnTo>
                    <a:pt x="422" y="188"/>
                  </a:lnTo>
                  <a:lnTo>
                    <a:pt x="422" y="188"/>
                  </a:lnTo>
                  <a:lnTo>
                    <a:pt x="403" y="192"/>
                  </a:lnTo>
                  <a:lnTo>
                    <a:pt x="388" y="193"/>
                  </a:lnTo>
                  <a:lnTo>
                    <a:pt x="380" y="193"/>
                  </a:lnTo>
                  <a:lnTo>
                    <a:pt x="373" y="192"/>
                  </a:lnTo>
                  <a:lnTo>
                    <a:pt x="366" y="189"/>
                  </a:lnTo>
                  <a:lnTo>
                    <a:pt x="359" y="185"/>
                  </a:lnTo>
                  <a:lnTo>
                    <a:pt x="359" y="185"/>
                  </a:lnTo>
                  <a:lnTo>
                    <a:pt x="357" y="183"/>
                  </a:lnTo>
                  <a:lnTo>
                    <a:pt x="354" y="180"/>
                  </a:lnTo>
                  <a:lnTo>
                    <a:pt x="352" y="176"/>
                  </a:lnTo>
                  <a:lnTo>
                    <a:pt x="351" y="172"/>
                  </a:lnTo>
                  <a:lnTo>
                    <a:pt x="351" y="172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0" y="165"/>
                  </a:lnTo>
                  <a:lnTo>
                    <a:pt x="347" y="163"/>
                  </a:lnTo>
                  <a:lnTo>
                    <a:pt x="347" y="163"/>
                  </a:lnTo>
                  <a:lnTo>
                    <a:pt x="340" y="158"/>
                  </a:lnTo>
                  <a:lnTo>
                    <a:pt x="331" y="151"/>
                  </a:lnTo>
                  <a:lnTo>
                    <a:pt x="318" y="146"/>
                  </a:lnTo>
                  <a:lnTo>
                    <a:pt x="305" y="139"/>
                  </a:lnTo>
                  <a:lnTo>
                    <a:pt x="305" y="139"/>
                  </a:lnTo>
                  <a:lnTo>
                    <a:pt x="301" y="138"/>
                  </a:lnTo>
                  <a:lnTo>
                    <a:pt x="301" y="138"/>
                  </a:lnTo>
                  <a:lnTo>
                    <a:pt x="288" y="147"/>
                  </a:lnTo>
                  <a:lnTo>
                    <a:pt x="280" y="151"/>
                  </a:lnTo>
                  <a:lnTo>
                    <a:pt x="271" y="155"/>
                  </a:lnTo>
                  <a:lnTo>
                    <a:pt x="271" y="155"/>
                  </a:lnTo>
                  <a:lnTo>
                    <a:pt x="272" y="161"/>
                  </a:lnTo>
                  <a:lnTo>
                    <a:pt x="272" y="165"/>
                  </a:lnTo>
                  <a:lnTo>
                    <a:pt x="272" y="170"/>
                  </a:lnTo>
                  <a:lnTo>
                    <a:pt x="271" y="174"/>
                  </a:lnTo>
                  <a:lnTo>
                    <a:pt x="271" y="174"/>
                  </a:lnTo>
                  <a:lnTo>
                    <a:pt x="268" y="180"/>
                  </a:lnTo>
                  <a:lnTo>
                    <a:pt x="264" y="184"/>
                  </a:lnTo>
                  <a:lnTo>
                    <a:pt x="258" y="187"/>
                  </a:lnTo>
                  <a:lnTo>
                    <a:pt x="251" y="189"/>
                  </a:lnTo>
                  <a:lnTo>
                    <a:pt x="243" y="192"/>
                  </a:lnTo>
                  <a:lnTo>
                    <a:pt x="234" y="193"/>
                  </a:lnTo>
                  <a:lnTo>
                    <a:pt x="209" y="195"/>
                  </a:lnTo>
                  <a:lnTo>
                    <a:pt x="208" y="195"/>
                  </a:lnTo>
                  <a:close/>
                  <a:moveTo>
                    <a:pt x="182" y="166"/>
                  </a:moveTo>
                  <a:lnTo>
                    <a:pt x="182" y="166"/>
                  </a:lnTo>
                  <a:lnTo>
                    <a:pt x="186" y="172"/>
                  </a:lnTo>
                  <a:lnTo>
                    <a:pt x="191" y="176"/>
                  </a:lnTo>
                  <a:lnTo>
                    <a:pt x="200" y="178"/>
                  </a:lnTo>
                  <a:lnTo>
                    <a:pt x="209" y="178"/>
                  </a:lnTo>
                  <a:lnTo>
                    <a:pt x="209" y="178"/>
                  </a:lnTo>
                  <a:lnTo>
                    <a:pt x="231" y="177"/>
                  </a:lnTo>
                  <a:lnTo>
                    <a:pt x="246" y="174"/>
                  </a:lnTo>
                  <a:lnTo>
                    <a:pt x="253" y="172"/>
                  </a:lnTo>
                  <a:lnTo>
                    <a:pt x="256" y="168"/>
                  </a:lnTo>
                  <a:lnTo>
                    <a:pt x="256" y="168"/>
                  </a:lnTo>
                  <a:lnTo>
                    <a:pt x="256" y="165"/>
                  </a:lnTo>
                  <a:lnTo>
                    <a:pt x="254" y="159"/>
                  </a:lnTo>
                  <a:lnTo>
                    <a:pt x="254" y="159"/>
                  </a:lnTo>
                  <a:lnTo>
                    <a:pt x="238" y="163"/>
                  </a:lnTo>
                  <a:lnTo>
                    <a:pt x="216" y="166"/>
                  </a:lnTo>
                  <a:lnTo>
                    <a:pt x="216" y="166"/>
                  </a:lnTo>
                  <a:lnTo>
                    <a:pt x="198" y="168"/>
                  </a:lnTo>
                  <a:lnTo>
                    <a:pt x="182" y="166"/>
                  </a:lnTo>
                  <a:lnTo>
                    <a:pt x="182" y="166"/>
                  </a:lnTo>
                  <a:close/>
                  <a:moveTo>
                    <a:pt x="367" y="172"/>
                  </a:moveTo>
                  <a:lnTo>
                    <a:pt x="367" y="172"/>
                  </a:lnTo>
                  <a:lnTo>
                    <a:pt x="373" y="174"/>
                  </a:lnTo>
                  <a:lnTo>
                    <a:pt x="378" y="176"/>
                  </a:lnTo>
                  <a:lnTo>
                    <a:pt x="389" y="177"/>
                  </a:lnTo>
                  <a:lnTo>
                    <a:pt x="403" y="176"/>
                  </a:lnTo>
                  <a:lnTo>
                    <a:pt x="419" y="173"/>
                  </a:lnTo>
                  <a:lnTo>
                    <a:pt x="419" y="173"/>
                  </a:lnTo>
                  <a:lnTo>
                    <a:pt x="438" y="169"/>
                  </a:lnTo>
                  <a:lnTo>
                    <a:pt x="463" y="165"/>
                  </a:lnTo>
                  <a:lnTo>
                    <a:pt x="463" y="165"/>
                  </a:lnTo>
                  <a:lnTo>
                    <a:pt x="474" y="157"/>
                  </a:lnTo>
                  <a:lnTo>
                    <a:pt x="494" y="146"/>
                  </a:lnTo>
                  <a:lnTo>
                    <a:pt x="444" y="129"/>
                  </a:lnTo>
                  <a:lnTo>
                    <a:pt x="443" y="127"/>
                  </a:lnTo>
                  <a:lnTo>
                    <a:pt x="443" y="127"/>
                  </a:lnTo>
                  <a:lnTo>
                    <a:pt x="441" y="131"/>
                  </a:lnTo>
                  <a:lnTo>
                    <a:pt x="441" y="131"/>
                  </a:lnTo>
                  <a:lnTo>
                    <a:pt x="438" y="136"/>
                  </a:lnTo>
                  <a:lnTo>
                    <a:pt x="436" y="139"/>
                  </a:lnTo>
                  <a:lnTo>
                    <a:pt x="432" y="143"/>
                  </a:lnTo>
                  <a:lnTo>
                    <a:pt x="426" y="144"/>
                  </a:lnTo>
                  <a:lnTo>
                    <a:pt x="419" y="147"/>
                  </a:lnTo>
                  <a:lnTo>
                    <a:pt x="413" y="147"/>
                  </a:lnTo>
                  <a:lnTo>
                    <a:pt x="393" y="148"/>
                  </a:lnTo>
                  <a:lnTo>
                    <a:pt x="393" y="148"/>
                  </a:lnTo>
                  <a:lnTo>
                    <a:pt x="391" y="147"/>
                  </a:lnTo>
                  <a:lnTo>
                    <a:pt x="391" y="147"/>
                  </a:lnTo>
                  <a:lnTo>
                    <a:pt x="374" y="162"/>
                  </a:lnTo>
                  <a:lnTo>
                    <a:pt x="370" y="168"/>
                  </a:lnTo>
                  <a:lnTo>
                    <a:pt x="367" y="172"/>
                  </a:lnTo>
                  <a:lnTo>
                    <a:pt x="367" y="172"/>
                  </a:lnTo>
                  <a:close/>
                  <a:moveTo>
                    <a:pt x="34" y="138"/>
                  </a:moveTo>
                  <a:lnTo>
                    <a:pt x="34" y="138"/>
                  </a:lnTo>
                  <a:lnTo>
                    <a:pt x="34" y="142"/>
                  </a:lnTo>
                  <a:lnTo>
                    <a:pt x="34" y="142"/>
                  </a:lnTo>
                  <a:lnTo>
                    <a:pt x="37" y="147"/>
                  </a:lnTo>
                  <a:lnTo>
                    <a:pt x="40" y="151"/>
                  </a:lnTo>
                  <a:lnTo>
                    <a:pt x="44" y="155"/>
                  </a:lnTo>
                  <a:lnTo>
                    <a:pt x="51" y="159"/>
                  </a:lnTo>
                  <a:lnTo>
                    <a:pt x="51" y="159"/>
                  </a:lnTo>
                  <a:lnTo>
                    <a:pt x="55" y="162"/>
                  </a:lnTo>
                  <a:lnTo>
                    <a:pt x="55" y="162"/>
                  </a:lnTo>
                  <a:lnTo>
                    <a:pt x="54" y="157"/>
                  </a:lnTo>
                  <a:lnTo>
                    <a:pt x="54" y="150"/>
                  </a:lnTo>
                  <a:lnTo>
                    <a:pt x="55" y="143"/>
                  </a:lnTo>
                  <a:lnTo>
                    <a:pt x="59" y="136"/>
                  </a:lnTo>
                  <a:lnTo>
                    <a:pt x="59" y="136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47" y="136"/>
                  </a:lnTo>
                  <a:lnTo>
                    <a:pt x="34" y="138"/>
                  </a:lnTo>
                  <a:lnTo>
                    <a:pt x="34" y="138"/>
                  </a:lnTo>
                  <a:close/>
                  <a:moveTo>
                    <a:pt x="507" y="158"/>
                  </a:moveTo>
                  <a:lnTo>
                    <a:pt x="507" y="158"/>
                  </a:lnTo>
                  <a:lnTo>
                    <a:pt x="505" y="159"/>
                  </a:lnTo>
                  <a:lnTo>
                    <a:pt x="505" y="159"/>
                  </a:lnTo>
                  <a:lnTo>
                    <a:pt x="537" y="151"/>
                  </a:lnTo>
                  <a:lnTo>
                    <a:pt x="561" y="143"/>
                  </a:lnTo>
                  <a:lnTo>
                    <a:pt x="534" y="144"/>
                  </a:lnTo>
                  <a:lnTo>
                    <a:pt x="534" y="144"/>
                  </a:lnTo>
                  <a:lnTo>
                    <a:pt x="507" y="158"/>
                  </a:lnTo>
                  <a:lnTo>
                    <a:pt x="507" y="158"/>
                  </a:lnTo>
                  <a:close/>
                  <a:moveTo>
                    <a:pt x="369" y="138"/>
                  </a:moveTo>
                  <a:lnTo>
                    <a:pt x="369" y="138"/>
                  </a:lnTo>
                  <a:lnTo>
                    <a:pt x="363" y="146"/>
                  </a:lnTo>
                  <a:lnTo>
                    <a:pt x="362" y="153"/>
                  </a:lnTo>
                  <a:lnTo>
                    <a:pt x="362" y="153"/>
                  </a:lnTo>
                  <a:lnTo>
                    <a:pt x="373" y="142"/>
                  </a:lnTo>
                  <a:lnTo>
                    <a:pt x="373" y="142"/>
                  </a:lnTo>
                  <a:lnTo>
                    <a:pt x="369" y="138"/>
                  </a:lnTo>
                  <a:lnTo>
                    <a:pt x="369" y="138"/>
                  </a:lnTo>
                  <a:close/>
                  <a:moveTo>
                    <a:pt x="182" y="150"/>
                  </a:moveTo>
                  <a:lnTo>
                    <a:pt x="182" y="150"/>
                  </a:lnTo>
                  <a:lnTo>
                    <a:pt x="197" y="151"/>
                  </a:lnTo>
                  <a:lnTo>
                    <a:pt x="215" y="150"/>
                  </a:lnTo>
                  <a:lnTo>
                    <a:pt x="215" y="150"/>
                  </a:lnTo>
                  <a:lnTo>
                    <a:pt x="232" y="147"/>
                  </a:lnTo>
                  <a:lnTo>
                    <a:pt x="246" y="144"/>
                  </a:lnTo>
                  <a:lnTo>
                    <a:pt x="246" y="144"/>
                  </a:lnTo>
                  <a:lnTo>
                    <a:pt x="235" y="131"/>
                  </a:lnTo>
                  <a:lnTo>
                    <a:pt x="235" y="131"/>
                  </a:lnTo>
                  <a:lnTo>
                    <a:pt x="232" y="127"/>
                  </a:lnTo>
                  <a:lnTo>
                    <a:pt x="232" y="127"/>
                  </a:lnTo>
                  <a:lnTo>
                    <a:pt x="220" y="129"/>
                  </a:lnTo>
                  <a:lnTo>
                    <a:pt x="211" y="133"/>
                  </a:lnTo>
                  <a:lnTo>
                    <a:pt x="211" y="133"/>
                  </a:lnTo>
                  <a:lnTo>
                    <a:pt x="200" y="138"/>
                  </a:lnTo>
                  <a:lnTo>
                    <a:pt x="195" y="138"/>
                  </a:lnTo>
                  <a:lnTo>
                    <a:pt x="190" y="136"/>
                  </a:lnTo>
                  <a:lnTo>
                    <a:pt x="190" y="136"/>
                  </a:lnTo>
                  <a:lnTo>
                    <a:pt x="186" y="142"/>
                  </a:lnTo>
                  <a:lnTo>
                    <a:pt x="182" y="150"/>
                  </a:lnTo>
                  <a:lnTo>
                    <a:pt x="182" y="150"/>
                  </a:lnTo>
                  <a:close/>
                  <a:moveTo>
                    <a:pt x="153" y="133"/>
                  </a:moveTo>
                  <a:lnTo>
                    <a:pt x="153" y="133"/>
                  </a:lnTo>
                  <a:lnTo>
                    <a:pt x="159" y="140"/>
                  </a:lnTo>
                  <a:lnTo>
                    <a:pt x="163" y="144"/>
                  </a:lnTo>
                  <a:lnTo>
                    <a:pt x="167" y="146"/>
                  </a:lnTo>
                  <a:lnTo>
                    <a:pt x="167" y="146"/>
                  </a:lnTo>
                  <a:lnTo>
                    <a:pt x="168" y="139"/>
                  </a:lnTo>
                  <a:lnTo>
                    <a:pt x="172" y="133"/>
                  </a:lnTo>
                  <a:lnTo>
                    <a:pt x="175" y="128"/>
                  </a:lnTo>
                  <a:lnTo>
                    <a:pt x="179" y="124"/>
                  </a:lnTo>
                  <a:lnTo>
                    <a:pt x="179" y="124"/>
                  </a:lnTo>
                  <a:lnTo>
                    <a:pt x="185" y="121"/>
                  </a:lnTo>
                  <a:lnTo>
                    <a:pt x="189" y="120"/>
                  </a:lnTo>
                  <a:lnTo>
                    <a:pt x="189" y="120"/>
                  </a:lnTo>
                  <a:lnTo>
                    <a:pt x="187" y="116"/>
                  </a:lnTo>
                  <a:lnTo>
                    <a:pt x="187" y="116"/>
                  </a:lnTo>
                  <a:lnTo>
                    <a:pt x="186" y="106"/>
                  </a:lnTo>
                  <a:lnTo>
                    <a:pt x="186" y="99"/>
                  </a:lnTo>
                  <a:lnTo>
                    <a:pt x="186" y="99"/>
                  </a:lnTo>
                  <a:lnTo>
                    <a:pt x="180" y="107"/>
                  </a:lnTo>
                  <a:lnTo>
                    <a:pt x="180" y="107"/>
                  </a:lnTo>
                  <a:lnTo>
                    <a:pt x="176" y="114"/>
                  </a:lnTo>
                  <a:lnTo>
                    <a:pt x="171" y="122"/>
                  </a:lnTo>
                  <a:lnTo>
                    <a:pt x="163" y="128"/>
                  </a:lnTo>
                  <a:lnTo>
                    <a:pt x="153" y="133"/>
                  </a:lnTo>
                  <a:lnTo>
                    <a:pt x="153" y="133"/>
                  </a:lnTo>
                  <a:close/>
                  <a:moveTo>
                    <a:pt x="313" y="125"/>
                  </a:moveTo>
                  <a:lnTo>
                    <a:pt x="313" y="125"/>
                  </a:lnTo>
                  <a:lnTo>
                    <a:pt x="332" y="133"/>
                  </a:lnTo>
                  <a:lnTo>
                    <a:pt x="347" y="143"/>
                  </a:lnTo>
                  <a:lnTo>
                    <a:pt x="347" y="143"/>
                  </a:lnTo>
                  <a:lnTo>
                    <a:pt x="351" y="133"/>
                  </a:lnTo>
                  <a:lnTo>
                    <a:pt x="358" y="122"/>
                  </a:lnTo>
                  <a:lnTo>
                    <a:pt x="358" y="122"/>
                  </a:lnTo>
                  <a:lnTo>
                    <a:pt x="354" y="114"/>
                  </a:lnTo>
                  <a:lnTo>
                    <a:pt x="351" y="105"/>
                  </a:lnTo>
                  <a:lnTo>
                    <a:pt x="351" y="105"/>
                  </a:lnTo>
                  <a:lnTo>
                    <a:pt x="350" y="86"/>
                  </a:lnTo>
                  <a:lnTo>
                    <a:pt x="350" y="68"/>
                  </a:lnTo>
                  <a:lnTo>
                    <a:pt x="350" y="68"/>
                  </a:lnTo>
                  <a:lnTo>
                    <a:pt x="328" y="71"/>
                  </a:lnTo>
                  <a:lnTo>
                    <a:pt x="328" y="71"/>
                  </a:lnTo>
                  <a:lnTo>
                    <a:pt x="335" y="82"/>
                  </a:lnTo>
                  <a:lnTo>
                    <a:pt x="335" y="82"/>
                  </a:lnTo>
                  <a:lnTo>
                    <a:pt x="336" y="87"/>
                  </a:lnTo>
                  <a:lnTo>
                    <a:pt x="336" y="91"/>
                  </a:lnTo>
                  <a:lnTo>
                    <a:pt x="335" y="99"/>
                  </a:lnTo>
                  <a:lnTo>
                    <a:pt x="332" y="105"/>
                  </a:lnTo>
                  <a:lnTo>
                    <a:pt x="329" y="107"/>
                  </a:lnTo>
                  <a:lnTo>
                    <a:pt x="329" y="107"/>
                  </a:lnTo>
                  <a:lnTo>
                    <a:pt x="322" y="114"/>
                  </a:lnTo>
                  <a:lnTo>
                    <a:pt x="316" y="121"/>
                  </a:lnTo>
                  <a:lnTo>
                    <a:pt x="316" y="121"/>
                  </a:lnTo>
                  <a:lnTo>
                    <a:pt x="313" y="125"/>
                  </a:lnTo>
                  <a:lnTo>
                    <a:pt x="313" y="125"/>
                  </a:lnTo>
                  <a:close/>
                  <a:moveTo>
                    <a:pt x="253" y="125"/>
                  </a:moveTo>
                  <a:lnTo>
                    <a:pt x="253" y="125"/>
                  </a:lnTo>
                  <a:lnTo>
                    <a:pt x="264" y="140"/>
                  </a:lnTo>
                  <a:lnTo>
                    <a:pt x="264" y="140"/>
                  </a:lnTo>
                  <a:lnTo>
                    <a:pt x="273" y="136"/>
                  </a:lnTo>
                  <a:lnTo>
                    <a:pt x="281" y="132"/>
                  </a:lnTo>
                  <a:lnTo>
                    <a:pt x="281" y="132"/>
                  </a:lnTo>
                  <a:lnTo>
                    <a:pt x="266" y="128"/>
                  </a:lnTo>
                  <a:lnTo>
                    <a:pt x="253" y="125"/>
                  </a:lnTo>
                  <a:lnTo>
                    <a:pt x="253" y="125"/>
                  </a:lnTo>
                  <a:close/>
                  <a:moveTo>
                    <a:pt x="426" y="124"/>
                  </a:moveTo>
                  <a:lnTo>
                    <a:pt x="426" y="124"/>
                  </a:lnTo>
                  <a:lnTo>
                    <a:pt x="414" y="131"/>
                  </a:lnTo>
                  <a:lnTo>
                    <a:pt x="414" y="131"/>
                  </a:lnTo>
                  <a:lnTo>
                    <a:pt x="421" y="129"/>
                  </a:lnTo>
                  <a:lnTo>
                    <a:pt x="423" y="128"/>
                  </a:lnTo>
                  <a:lnTo>
                    <a:pt x="426" y="125"/>
                  </a:lnTo>
                  <a:lnTo>
                    <a:pt x="426" y="125"/>
                  </a:lnTo>
                  <a:lnTo>
                    <a:pt x="426" y="124"/>
                  </a:lnTo>
                  <a:lnTo>
                    <a:pt x="426" y="124"/>
                  </a:lnTo>
                  <a:close/>
                  <a:moveTo>
                    <a:pt x="456" y="116"/>
                  </a:moveTo>
                  <a:lnTo>
                    <a:pt x="499" y="131"/>
                  </a:lnTo>
                  <a:lnTo>
                    <a:pt x="501" y="129"/>
                  </a:lnTo>
                  <a:lnTo>
                    <a:pt x="501" y="129"/>
                  </a:lnTo>
                  <a:lnTo>
                    <a:pt x="501" y="122"/>
                  </a:lnTo>
                  <a:lnTo>
                    <a:pt x="501" y="122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49" y="102"/>
                  </a:lnTo>
                  <a:lnTo>
                    <a:pt x="456" y="116"/>
                  </a:lnTo>
                  <a:close/>
                  <a:moveTo>
                    <a:pt x="378" y="124"/>
                  </a:moveTo>
                  <a:lnTo>
                    <a:pt x="378" y="124"/>
                  </a:lnTo>
                  <a:lnTo>
                    <a:pt x="383" y="128"/>
                  </a:lnTo>
                  <a:lnTo>
                    <a:pt x="387" y="131"/>
                  </a:lnTo>
                  <a:lnTo>
                    <a:pt x="387" y="131"/>
                  </a:lnTo>
                  <a:lnTo>
                    <a:pt x="408" y="116"/>
                  </a:lnTo>
                  <a:lnTo>
                    <a:pt x="426" y="105"/>
                  </a:lnTo>
                  <a:lnTo>
                    <a:pt x="432" y="101"/>
                  </a:lnTo>
                  <a:lnTo>
                    <a:pt x="415" y="58"/>
                  </a:lnTo>
                  <a:lnTo>
                    <a:pt x="415" y="58"/>
                  </a:lnTo>
                  <a:lnTo>
                    <a:pt x="402" y="60"/>
                  </a:lnTo>
                  <a:lnTo>
                    <a:pt x="402" y="60"/>
                  </a:lnTo>
                  <a:lnTo>
                    <a:pt x="403" y="68"/>
                  </a:lnTo>
                  <a:lnTo>
                    <a:pt x="403" y="76"/>
                  </a:lnTo>
                  <a:lnTo>
                    <a:pt x="402" y="84"/>
                  </a:lnTo>
                  <a:lnTo>
                    <a:pt x="399" y="92"/>
                  </a:lnTo>
                  <a:lnTo>
                    <a:pt x="399" y="92"/>
                  </a:lnTo>
                  <a:lnTo>
                    <a:pt x="393" y="105"/>
                  </a:lnTo>
                  <a:lnTo>
                    <a:pt x="384" y="117"/>
                  </a:lnTo>
                  <a:lnTo>
                    <a:pt x="384" y="117"/>
                  </a:lnTo>
                  <a:lnTo>
                    <a:pt x="378" y="124"/>
                  </a:lnTo>
                  <a:lnTo>
                    <a:pt x="378" y="124"/>
                  </a:lnTo>
                  <a:close/>
                  <a:moveTo>
                    <a:pt x="518" y="128"/>
                  </a:moveTo>
                  <a:lnTo>
                    <a:pt x="518" y="129"/>
                  </a:lnTo>
                  <a:lnTo>
                    <a:pt x="519" y="129"/>
                  </a:lnTo>
                  <a:lnTo>
                    <a:pt x="519" y="129"/>
                  </a:lnTo>
                  <a:lnTo>
                    <a:pt x="518" y="128"/>
                  </a:lnTo>
                  <a:lnTo>
                    <a:pt x="518" y="128"/>
                  </a:lnTo>
                  <a:close/>
                  <a:moveTo>
                    <a:pt x="519" y="112"/>
                  </a:moveTo>
                  <a:lnTo>
                    <a:pt x="519" y="112"/>
                  </a:lnTo>
                  <a:lnTo>
                    <a:pt x="548" y="124"/>
                  </a:lnTo>
                  <a:lnTo>
                    <a:pt x="557" y="127"/>
                  </a:lnTo>
                  <a:lnTo>
                    <a:pt x="561" y="127"/>
                  </a:lnTo>
                  <a:lnTo>
                    <a:pt x="561" y="127"/>
                  </a:lnTo>
                  <a:lnTo>
                    <a:pt x="553" y="113"/>
                  </a:lnTo>
                  <a:lnTo>
                    <a:pt x="545" y="95"/>
                  </a:lnTo>
                  <a:lnTo>
                    <a:pt x="545" y="95"/>
                  </a:lnTo>
                  <a:lnTo>
                    <a:pt x="538" y="76"/>
                  </a:lnTo>
                  <a:lnTo>
                    <a:pt x="537" y="68"/>
                  </a:lnTo>
                  <a:lnTo>
                    <a:pt x="537" y="62"/>
                  </a:lnTo>
                  <a:lnTo>
                    <a:pt x="537" y="62"/>
                  </a:lnTo>
                  <a:lnTo>
                    <a:pt x="489" y="46"/>
                  </a:lnTo>
                  <a:lnTo>
                    <a:pt x="484" y="46"/>
                  </a:lnTo>
                  <a:lnTo>
                    <a:pt x="484" y="46"/>
                  </a:lnTo>
                  <a:lnTo>
                    <a:pt x="489" y="47"/>
                  </a:lnTo>
                  <a:lnTo>
                    <a:pt x="494" y="50"/>
                  </a:lnTo>
                  <a:lnTo>
                    <a:pt x="499" y="54"/>
                  </a:lnTo>
                  <a:lnTo>
                    <a:pt x="503" y="58"/>
                  </a:lnTo>
                  <a:lnTo>
                    <a:pt x="503" y="58"/>
                  </a:lnTo>
                  <a:lnTo>
                    <a:pt x="509" y="69"/>
                  </a:lnTo>
                  <a:lnTo>
                    <a:pt x="515" y="82"/>
                  </a:lnTo>
                  <a:lnTo>
                    <a:pt x="518" y="97"/>
                  </a:lnTo>
                  <a:lnTo>
                    <a:pt x="519" y="112"/>
                  </a:lnTo>
                  <a:lnTo>
                    <a:pt x="519" y="112"/>
                  </a:lnTo>
                  <a:close/>
                  <a:moveTo>
                    <a:pt x="555" y="73"/>
                  </a:moveTo>
                  <a:lnTo>
                    <a:pt x="555" y="73"/>
                  </a:lnTo>
                  <a:lnTo>
                    <a:pt x="560" y="90"/>
                  </a:lnTo>
                  <a:lnTo>
                    <a:pt x="560" y="90"/>
                  </a:lnTo>
                  <a:lnTo>
                    <a:pt x="571" y="113"/>
                  </a:lnTo>
                  <a:lnTo>
                    <a:pt x="576" y="120"/>
                  </a:lnTo>
                  <a:lnTo>
                    <a:pt x="580" y="127"/>
                  </a:lnTo>
                  <a:lnTo>
                    <a:pt x="602" y="125"/>
                  </a:lnTo>
                  <a:lnTo>
                    <a:pt x="602" y="125"/>
                  </a:lnTo>
                  <a:lnTo>
                    <a:pt x="576" y="95"/>
                  </a:lnTo>
                  <a:lnTo>
                    <a:pt x="564" y="83"/>
                  </a:lnTo>
                  <a:lnTo>
                    <a:pt x="555" y="73"/>
                  </a:lnTo>
                  <a:lnTo>
                    <a:pt x="555" y="73"/>
                  </a:lnTo>
                  <a:close/>
                  <a:moveTo>
                    <a:pt x="122" y="106"/>
                  </a:moveTo>
                  <a:lnTo>
                    <a:pt x="122" y="106"/>
                  </a:lnTo>
                  <a:lnTo>
                    <a:pt x="109" y="116"/>
                  </a:lnTo>
                  <a:lnTo>
                    <a:pt x="93" y="124"/>
                  </a:lnTo>
                  <a:lnTo>
                    <a:pt x="93" y="124"/>
                  </a:lnTo>
                  <a:lnTo>
                    <a:pt x="103" y="124"/>
                  </a:lnTo>
                  <a:lnTo>
                    <a:pt x="103" y="124"/>
                  </a:lnTo>
                  <a:lnTo>
                    <a:pt x="118" y="124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2" y="106"/>
                  </a:lnTo>
                  <a:lnTo>
                    <a:pt x="122" y="106"/>
                  </a:lnTo>
                  <a:close/>
                  <a:moveTo>
                    <a:pt x="692" y="120"/>
                  </a:moveTo>
                  <a:lnTo>
                    <a:pt x="692" y="120"/>
                  </a:lnTo>
                  <a:lnTo>
                    <a:pt x="662" y="121"/>
                  </a:lnTo>
                  <a:lnTo>
                    <a:pt x="662" y="121"/>
                  </a:lnTo>
                  <a:lnTo>
                    <a:pt x="649" y="122"/>
                  </a:lnTo>
                  <a:lnTo>
                    <a:pt x="694" y="121"/>
                  </a:lnTo>
                  <a:lnTo>
                    <a:pt x="692" y="120"/>
                  </a:lnTo>
                  <a:close/>
                  <a:moveTo>
                    <a:pt x="96" y="39"/>
                  </a:moveTo>
                  <a:lnTo>
                    <a:pt x="96" y="39"/>
                  </a:lnTo>
                  <a:lnTo>
                    <a:pt x="92" y="39"/>
                  </a:lnTo>
                  <a:lnTo>
                    <a:pt x="88" y="42"/>
                  </a:lnTo>
                  <a:lnTo>
                    <a:pt x="85" y="45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77" y="60"/>
                  </a:lnTo>
                  <a:lnTo>
                    <a:pt x="70" y="71"/>
                  </a:lnTo>
                  <a:lnTo>
                    <a:pt x="58" y="91"/>
                  </a:lnTo>
                  <a:lnTo>
                    <a:pt x="58" y="91"/>
                  </a:lnTo>
                  <a:lnTo>
                    <a:pt x="47" y="106"/>
                  </a:lnTo>
                  <a:lnTo>
                    <a:pt x="39" y="121"/>
                  </a:lnTo>
                  <a:lnTo>
                    <a:pt x="39" y="121"/>
                  </a:lnTo>
                  <a:lnTo>
                    <a:pt x="52" y="120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84" y="110"/>
                  </a:lnTo>
                  <a:lnTo>
                    <a:pt x="96" y="105"/>
                  </a:lnTo>
                  <a:lnTo>
                    <a:pt x="105" y="98"/>
                  </a:lnTo>
                  <a:lnTo>
                    <a:pt x="114" y="91"/>
                  </a:lnTo>
                  <a:lnTo>
                    <a:pt x="114" y="91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00" y="73"/>
                  </a:lnTo>
                  <a:lnTo>
                    <a:pt x="94" y="64"/>
                  </a:lnTo>
                  <a:lnTo>
                    <a:pt x="93" y="56"/>
                  </a:lnTo>
                  <a:lnTo>
                    <a:pt x="93" y="51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7" y="43"/>
                  </a:lnTo>
                  <a:lnTo>
                    <a:pt x="103" y="41"/>
                  </a:lnTo>
                  <a:lnTo>
                    <a:pt x="103" y="41"/>
                  </a:lnTo>
                  <a:lnTo>
                    <a:pt x="99" y="39"/>
                  </a:lnTo>
                  <a:lnTo>
                    <a:pt x="99" y="39"/>
                  </a:lnTo>
                  <a:lnTo>
                    <a:pt x="96" y="39"/>
                  </a:lnTo>
                  <a:lnTo>
                    <a:pt x="96" y="39"/>
                  </a:lnTo>
                  <a:close/>
                  <a:moveTo>
                    <a:pt x="245" y="109"/>
                  </a:moveTo>
                  <a:lnTo>
                    <a:pt x="245" y="109"/>
                  </a:lnTo>
                  <a:lnTo>
                    <a:pt x="256" y="109"/>
                  </a:lnTo>
                  <a:lnTo>
                    <a:pt x="268" y="112"/>
                  </a:lnTo>
                  <a:lnTo>
                    <a:pt x="281" y="114"/>
                  </a:lnTo>
                  <a:lnTo>
                    <a:pt x="297" y="118"/>
                  </a:lnTo>
                  <a:lnTo>
                    <a:pt x="297" y="118"/>
                  </a:lnTo>
                  <a:lnTo>
                    <a:pt x="303" y="112"/>
                  </a:lnTo>
                  <a:lnTo>
                    <a:pt x="303" y="112"/>
                  </a:lnTo>
                  <a:lnTo>
                    <a:pt x="310" y="102"/>
                  </a:lnTo>
                  <a:lnTo>
                    <a:pt x="320" y="95"/>
                  </a:lnTo>
                  <a:lnTo>
                    <a:pt x="320" y="95"/>
                  </a:lnTo>
                  <a:lnTo>
                    <a:pt x="320" y="91"/>
                  </a:lnTo>
                  <a:lnTo>
                    <a:pt x="318" y="87"/>
                  </a:lnTo>
                  <a:lnTo>
                    <a:pt x="318" y="87"/>
                  </a:lnTo>
                  <a:lnTo>
                    <a:pt x="316" y="80"/>
                  </a:lnTo>
                  <a:lnTo>
                    <a:pt x="310" y="73"/>
                  </a:lnTo>
                  <a:lnTo>
                    <a:pt x="310" y="73"/>
                  </a:lnTo>
                  <a:lnTo>
                    <a:pt x="273" y="79"/>
                  </a:lnTo>
                  <a:lnTo>
                    <a:pt x="273" y="79"/>
                  </a:lnTo>
                  <a:lnTo>
                    <a:pt x="272" y="79"/>
                  </a:lnTo>
                  <a:lnTo>
                    <a:pt x="272" y="79"/>
                  </a:lnTo>
                  <a:lnTo>
                    <a:pt x="275" y="80"/>
                  </a:lnTo>
                  <a:lnTo>
                    <a:pt x="275" y="80"/>
                  </a:lnTo>
                  <a:lnTo>
                    <a:pt x="286" y="84"/>
                  </a:lnTo>
                  <a:lnTo>
                    <a:pt x="292" y="90"/>
                  </a:lnTo>
                  <a:lnTo>
                    <a:pt x="297" y="92"/>
                  </a:lnTo>
                  <a:lnTo>
                    <a:pt x="298" y="95"/>
                  </a:lnTo>
                  <a:lnTo>
                    <a:pt x="298" y="99"/>
                  </a:lnTo>
                  <a:lnTo>
                    <a:pt x="298" y="103"/>
                  </a:lnTo>
                  <a:lnTo>
                    <a:pt x="298" y="103"/>
                  </a:lnTo>
                  <a:lnTo>
                    <a:pt x="295" y="107"/>
                  </a:lnTo>
                  <a:lnTo>
                    <a:pt x="290" y="110"/>
                  </a:lnTo>
                  <a:lnTo>
                    <a:pt x="281" y="110"/>
                  </a:lnTo>
                  <a:lnTo>
                    <a:pt x="272" y="109"/>
                  </a:lnTo>
                  <a:lnTo>
                    <a:pt x="272" y="109"/>
                  </a:lnTo>
                  <a:lnTo>
                    <a:pt x="264" y="106"/>
                  </a:lnTo>
                  <a:lnTo>
                    <a:pt x="257" y="102"/>
                  </a:lnTo>
                  <a:lnTo>
                    <a:pt x="250" y="98"/>
                  </a:lnTo>
                  <a:lnTo>
                    <a:pt x="245" y="92"/>
                  </a:lnTo>
                  <a:lnTo>
                    <a:pt x="245" y="92"/>
                  </a:lnTo>
                  <a:lnTo>
                    <a:pt x="236" y="95"/>
                  </a:lnTo>
                  <a:lnTo>
                    <a:pt x="228" y="99"/>
                  </a:lnTo>
                  <a:lnTo>
                    <a:pt x="228" y="99"/>
                  </a:lnTo>
                  <a:lnTo>
                    <a:pt x="238" y="109"/>
                  </a:lnTo>
                  <a:lnTo>
                    <a:pt x="238" y="109"/>
                  </a:lnTo>
                  <a:lnTo>
                    <a:pt x="245" y="109"/>
                  </a:lnTo>
                  <a:lnTo>
                    <a:pt x="245" y="109"/>
                  </a:lnTo>
                  <a:close/>
                  <a:moveTo>
                    <a:pt x="134" y="92"/>
                  </a:moveTo>
                  <a:lnTo>
                    <a:pt x="134" y="92"/>
                  </a:lnTo>
                  <a:lnTo>
                    <a:pt x="140" y="105"/>
                  </a:lnTo>
                  <a:lnTo>
                    <a:pt x="145" y="117"/>
                  </a:lnTo>
                  <a:lnTo>
                    <a:pt x="145" y="117"/>
                  </a:lnTo>
                  <a:lnTo>
                    <a:pt x="145" y="118"/>
                  </a:lnTo>
                  <a:lnTo>
                    <a:pt x="145" y="118"/>
                  </a:lnTo>
                  <a:lnTo>
                    <a:pt x="153" y="114"/>
                  </a:lnTo>
                  <a:lnTo>
                    <a:pt x="160" y="110"/>
                  </a:lnTo>
                  <a:lnTo>
                    <a:pt x="164" y="105"/>
                  </a:lnTo>
                  <a:lnTo>
                    <a:pt x="167" y="99"/>
                  </a:lnTo>
                  <a:lnTo>
                    <a:pt x="167" y="99"/>
                  </a:lnTo>
                  <a:lnTo>
                    <a:pt x="170" y="94"/>
                  </a:lnTo>
                  <a:lnTo>
                    <a:pt x="174" y="88"/>
                  </a:lnTo>
                  <a:lnTo>
                    <a:pt x="179" y="84"/>
                  </a:lnTo>
                  <a:lnTo>
                    <a:pt x="186" y="80"/>
                  </a:lnTo>
                  <a:lnTo>
                    <a:pt x="186" y="80"/>
                  </a:lnTo>
                  <a:lnTo>
                    <a:pt x="190" y="79"/>
                  </a:lnTo>
                  <a:lnTo>
                    <a:pt x="193" y="76"/>
                  </a:lnTo>
                  <a:lnTo>
                    <a:pt x="193" y="73"/>
                  </a:lnTo>
                  <a:lnTo>
                    <a:pt x="193" y="72"/>
                  </a:lnTo>
                  <a:lnTo>
                    <a:pt x="193" y="72"/>
                  </a:lnTo>
                  <a:lnTo>
                    <a:pt x="190" y="65"/>
                  </a:lnTo>
                  <a:lnTo>
                    <a:pt x="183" y="60"/>
                  </a:lnTo>
                  <a:lnTo>
                    <a:pt x="179" y="57"/>
                  </a:lnTo>
                  <a:lnTo>
                    <a:pt x="174" y="54"/>
                  </a:lnTo>
                  <a:lnTo>
                    <a:pt x="168" y="54"/>
                  </a:lnTo>
                  <a:lnTo>
                    <a:pt x="161" y="54"/>
                  </a:lnTo>
                  <a:lnTo>
                    <a:pt x="161" y="54"/>
                  </a:lnTo>
                  <a:lnTo>
                    <a:pt x="138" y="54"/>
                  </a:lnTo>
                  <a:lnTo>
                    <a:pt x="138" y="54"/>
                  </a:lnTo>
                  <a:lnTo>
                    <a:pt x="140" y="60"/>
                  </a:lnTo>
                  <a:lnTo>
                    <a:pt x="141" y="67"/>
                  </a:lnTo>
                  <a:lnTo>
                    <a:pt x="141" y="67"/>
                  </a:lnTo>
                  <a:lnTo>
                    <a:pt x="141" y="72"/>
                  </a:lnTo>
                  <a:lnTo>
                    <a:pt x="140" y="79"/>
                  </a:lnTo>
                  <a:lnTo>
                    <a:pt x="138" y="86"/>
                  </a:lnTo>
                  <a:lnTo>
                    <a:pt x="134" y="92"/>
                  </a:lnTo>
                  <a:lnTo>
                    <a:pt x="134" y="92"/>
                  </a:lnTo>
                  <a:close/>
                  <a:moveTo>
                    <a:pt x="583" y="77"/>
                  </a:moveTo>
                  <a:lnTo>
                    <a:pt x="583" y="77"/>
                  </a:lnTo>
                  <a:lnTo>
                    <a:pt x="598" y="95"/>
                  </a:lnTo>
                  <a:lnTo>
                    <a:pt x="619" y="118"/>
                  </a:lnTo>
                  <a:lnTo>
                    <a:pt x="619" y="118"/>
                  </a:lnTo>
                  <a:lnTo>
                    <a:pt x="627" y="113"/>
                  </a:lnTo>
                  <a:lnTo>
                    <a:pt x="638" y="109"/>
                  </a:lnTo>
                  <a:lnTo>
                    <a:pt x="649" y="106"/>
                  </a:lnTo>
                  <a:lnTo>
                    <a:pt x="661" y="105"/>
                  </a:lnTo>
                  <a:lnTo>
                    <a:pt x="661" y="105"/>
                  </a:lnTo>
                  <a:lnTo>
                    <a:pt x="686" y="103"/>
                  </a:lnTo>
                  <a:lnTo>
                    <a:pt x="686" y="103"/>
                  </a:lnTo>
                  <a:lnTo>
                    <a:pt x="683" y="98"/>
                  </a:lnTo>
                  <a:lnTo>
                    <a:pt x="683" y="98"/>
                  </a:lnTo>
                  <a:lnTo>
                    <a:pt x="647" y="97"/>
                  </a:lnTo>
                  <a:lnTo>
                    <a:pt x="647" y="97"/>
                  </a:lnTo>
                  <a:lnTo>
                    <a:pt x="639" y="95"/>
                  </a:lnTo>
                  <a:lnTo>
                    <a:pt x="624" y="91"/>
                  </a:lnTo>
                  <a:lnTo>
                    <a:pt x="583" y="77"/>
                  </a:lnTo>
                  <a:lnTo>
                    <a:pt x="583" y="77"/>
                  </a:lnTo>
                  <a:close/>
                  <a:moveTo>
                    <a:pt x="217" y="112"/>
                  </a:moveTo>
                  <a:lnTo>
                    <a:pt x="217" y="112"/>
                  </a:lnTo>
                  <a:lnTo>
                    <a:pt x="216" y="113"/>
                  </a:lnTo>
                  <a:lnTo>
                    <a:pt x="216" y="113"/>
                  </a:lnTo>
                  <a:lnTo>
                    <a:pt x="219" y="113"/>
                  </a:lnTo>
                  <a:lnTo>
                    <a:pt x="217" y="112"/>
                  </a:lnTo>
                  <a:close/>
                  <a:moveTo>
                    <a:pt x="366" y="65"/>
                  </a:moveTo>
                  <a:lnTo>
                    <a:pt x="366" y="65"/>
                  </a:lnTo>
                  <a:lnTo>
                    <a:pt x="365" y="76"/>
                  </a:lnTo>
                  <a:lnTo>
                    <a:pt x="366" y="87"/>
                  </a:lnTo>
                  <a:lnTo>
                    <a:pt x="367" y="97"/>
                  </a:lnTo>
                  <a:lnTo>
                    <a:pt x="369" y="107"/>
                  </a:lnTo>
                  <a:lnTo>
                    <a:pt x="370" y="109"/>
                  </a:lnTo>
                  <a:lnTo>
                    <a:pt x="370" y="109"/>
                  </a:lnTo>
                  <a:lnTo>
                    <a:pt x="372" y="106"/>
                  </a:lnTo>
                  <a:lnTo>
                    <a:pt x="372" y="106"/>
                  </a:lnTo>
                  <a:lnTo>
                    <a:pt x="378" y="97"/>
                  </a:lnTo>
                  <a:lnTo>
                    <a:pt x="384" y="87"/>
                  </a:lnTo>
                  <a:lnTo>
                    <a:pt x="384" y="87"/>
                  </a:lnTo>
                  <a:lnTo>
                    <a:pt x="385" y="80"/>
                  </a:lnTo>
                  <a:lnTo>
                    <a:pt x="387" y="75"/>
                  </a:lnTo>
                  <a:lnTo>
                    <a:pt x="385" y="62"/>
                  </a:lnTo>
                  <a:lnTo>
                    <a:pt x="385" y="62"/>
                  </a:lnTo>
                  <a:lnTo>
                    <a:pt x="366" y="65"/>
                  </a:lnTo>
                  <a:lnTo>
                    <a:pt x="366" y="65"/>
                  </a:lnTo>
                  <a:close/>
                  <a:moveTo>
                    <a:pt x="924" y="51"/>
                  </a:moveTo>
                  <a:lnTo>
                    <a:pt x="957" y="107"/>
                  </a:lnTo>
                  <a:lnTo>
                    <a:pt x="957" y="107"/>
                  </a:lnTo>
                  <a:lnTo>
                    <a:pt x="961" y="106"/>
                  </a:lnTo>
                  <a:lnTo>
                    <a:pt x="955" y="71"/>
                  </a:lnTo>
                  <a:lnTo>
                    <a:pt x="924" y="51"/>
                  </a:lnTo>
                  <a:close/>
                  <a:moveTo>
                    <a:pt x="202" y="102"/>
                  </a:moveTo>
                  <a:lnTo>
                    <a:pt x="202" y="102"/>
                  </a:lnTo>
                  <a:lnTo>
                    <a:pt x="202" y="105"/>
                  </a:lnTo>
                  <a:lnTo>
                    <a:pt x="202" y="105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2" y="102"/>
                  </a:lnTo>
                  <a:lnTo>
                    <a:pt x="202" y="102"/>
                  </a:lnTo>
                  <a:close/>
                  <a:moveTo>
                    <a:pt x="475" y="61"/>
                  </a:moveTo>
                  <a:lnTo>
                    <a:pt x="475" y="61"/>
                  </a:lnTo>
                  <a:lnTo>
                    <a:pt x="471" y="61"/>
                  </a:lnTo>
                  <a:lnTo>
                    <a:pt x="471" y="61"/>
                  </a:lnTo>
                  <a:lnTo>
                    <a:pt x="458" y="64"/>
                  </a:lnTo>
                  <a:lnTo>
                    <a:pt x="448" y="68"/>
                  </a:lnTo>
                  <a:lnTo>
                    <a:pt x="444" y="72"/>
                  </a:lnTo>
                  <a:lnTo>
                    <a:pt x="443" y="73"/>
                  </a:lnTo>
                  <a:lnTo>
                    <a:pt x="443" y="73"/>
                  </a:lnTo>
                  <a:lnTo>
                    <a:pt x="444" y="76"/>
                  </a:lnTo>
                  <a:lnTo>
                    <a:pt x="448" y="80"/>
                  </a:lnTo>
                  <a:lnTo>
                    <a:pt x="456" y="86"/>
                  </a:lnTo>
                  <a:lnTo>
                    <a:pt x="470" y="92"/>
                  </a:lnTo>
                  <a:lnTo>
                    <a:pt x="470" y="92"/>
                  </a:lnTo>
                  <a:lnTo>
                    <a:pt x="503" y="105"/>
                  </a:lnTo>
                  <a:lnTo>
                    <a:pt x="503" y="105"/>
                  </a:lnTo>
                  <a:lnTo>
                    <a:pt x="501" y="94"/>
                  </a:lnTo>
                  <a:lnTo>
                    <a:pt x="499" y="84"/>
                  </a:lnTo>
                  <a:lnTo>
                    <a:pt x="494" y="76"/>
                  </a:lnTo>
                  <a:lnTo>
                    <a:pt x="490" y="69"/>
                  </a:lnTo>
                  <a:lnTo>
                    <a:pt x="490" y="69"/>
                  </a:lnTo>
                  <a:lnTo>
                    <a:pt x="486" y="65"/>
                  </a:lnTo>
                  <a:lnTo>
                    <a:pt x="484" y="62"/>
                  </a:lnTo>
                  <a:lnTo>
                    <a:pt x="479" y="61"/>
                  </a:lnTo>
                  <a:lnTo>
                    <a:pt x="475" y="61"/>
                  </a:lnTo>
                  <a:lnTo>
                    <a:pt x="475" y="61"/>
                  </a:lnTo>
                  <a:close/>
                  <a:moveTo>
                    <a:pt x="747" y="86"/>
                  </a:moveTo>
                  <a:lnTo>
                    <a:pt x="747" y="86"/>
                  </a:lnTo>
                  <a:lnTo>
                    <a:pt x="787" y="87"/>
                  </a:lnTo>
                  <a:lnTo>
                    <a:pt x="785" y="73"/>
                  </a:lnTo>
                  <a:lnTo>
                    <a:pt x="772" y="65"/>
                  </a:lnTo>
                  <a:lnTo>
                    <a:pt x="748" y="75"/>
                  </a:lnTo>
                  <a:lnTo>
                    <a:pt x="748" y="75"/>
                  </a:lnTo>
                  <a:lnTo>
                    <a:pt x="747" y="86"/>
                  </a:lnTo>
                  <a:lnTo>
                    <a:pt x="747" y="86"/>
                  </a:lnTo>
                  <a:close/>
                  <a:moveTo>
                    <a:pt x="773" y="47"/>
                  </a:moveTo>
                  <a:lnTo>
                    <a:pt x="800" y="64"/>
                  </a:lnTo>
                  <a:lnTo>
                    <a:pt x="803" y="86"/>
                  </a:lnTo>
                  <a:lnTo>
                    <a:pt x="823" y="71"/>
                  </a:lnTo>
                  <a:lnTo>
                    <a:pt x="774" y="32"/>
                  </a:lnTo>
                  <a:lnTo>
                    <a:pt x="747" y="30"/>
                  </a:lnTo>
                  <a:lnTo>
                    <a:pt x="701" y="32"/>
                  </a:lnTo>
                  <a:lnTo>
                    <a:pt x="707" y="69"/>
                  </a:lnTo>
                  <a:lnTo>
                    <a:pt x="731" y="82"/>
                  </a:lnTo>
                  <a:lnTo>
                    <a:pt x="731" y="82"/>
                  </a:lnTo>
                  <a:lnTo>
                    <a:pt x="732" y="73"/>
                  </a:lnTo>
                  <a:lnTo>
                    <a:pt x="732" y="69"/>
                  </a:lnTo>
                  <a:lnTo>
                    <a:pt x="732" y="64"/>
                  </a:lnTo>
                  <a:lnTo>
                    <a:pt x="773" y="47"/>
                  </a:lnTo>
                  <a:close/>
                  <a:moveTo>
                    <a:pt x="694" y="83"/>
                  </a:moveTo>
                  <a:lnTo>
                    <a:pt x="694" y="83"/>
                  </a:lnTo>
                  <a:lnTo>
                    <a:pt x="699" y="83"/>
                  </a:lnTo>
                  <a:lnTo>
                    <a:pt x="694" y="79"/>
                  </a:lnTo>
                  <a:lnTo>
                    <a:pt x="694" y="79"/>
                  </a:lnTo>
                  <a:lnTo>
                    <a:pt x="694" y="83"/>
                  </a:lnTo>
                  <a:lnTo>
                    <a:pt x="694" y="83"/>
                  </a:lnTo>
                  <a:close/>
                  <a:moveTo>
                    <a:pt x="109" y="56"/>
                  </a:moveTo>
                  <a:lnTo>
                    <a:pt x="109" y="56"/>
                  </a:lnTo>
                  <a:lnTo>
                    <a:pt x="111" y="61"/>
                  </a:lnTo>
                  <a:lnTo>
                    <a:pt x="115" y="67"/>
                  </a:lnTo>
                  <a:lnTo>
                    <a:pt x="120" y="75"/>
                  </a:lnTo>
                  <a:lnTo>
                    <a:pt x="120" y="75"/>
                  </a:lnTo>
                  <a:lnTo>
                    <a:pt x="123" y="77"/>
                  </a:lnTo>
                  <a:lnTo>
                    <a:pt x="123" y="77"/>
                  </a:lnTo>
                  <a:lnTo>
                    <a:pt x="125" y="72"/>
                  </a:lnTo>
                  <a:lnTo>
                    <a:pt x="125" y="67"/>
                  </a:lnTo>
                  <a:lnTo>
                    <a:pt x="125" y="67"/>
                  </a:lnTo>
                  <a:lnTo>
                    <a:pt x="123" y="60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14" y="54"/>
                  </a:lnTo>
                  <a:lnTo>
                    <a:pt x="109" y="56"/>
                  </a:lnTo>
                  <a:lnTo>
                    <a:pt x="109" y="56"/>
                  </a:lnTo>
                  <a:close/>
                  <a:moveTo>
                    <a:pt x="262" y="41"/>
                  </a:moveTo>
                  <a:lnTo>
                    <a:pt x="261" y="41"/>
                  </a:lnTo>
                  <a:lnTo>
                    <a:pt x="261" y="41"/>
                  </a:lnTo>
                  <a:lnTo>
                    <a:pt x="258" y="42"/>
                  </a:lnTo>
                  <a:lnTo>
                    <a:pt x="254" y="43"/>
                  </a:lnTo>
                  <a:lnTo>
                    <a:pt x="251" y="47"/>
                  </a:lnTo>
                  <a:lnTo>
                    <a:pt x="250" y="54"/>
                  </a:lnTo>
                  <a:lnTo>
                    <a:pt x="250" y="54"/>
                  </a:lnTo>
                  <a:lnTo>
                    <a:pt x="249" y="60"/>
                  </a:lnTo>
                  <a:lnTo>
                    <a:pt x="249" y="65"/>
                  </a:lnTo>
                  <a:lnTo>
                    <a:pt x="249" y="65"/>
                  </a:lnTo>
                  <a:lnTo>
                    <a:pt x="260" y="65"/>
                  </a:lnTo>
                  <a:lnTo>
                    <a:pt x="271" y="62"/>
                  </a:lnTo>
                  <a:lnTo>
                    <a:pt x="271" y="62"/>
                  </a:lnTo>
                  <a:lnTo>
                    <a:pt x="297" y="58"/>
                  </a:lnTo>
                  <a:lnTo>
                    <a:pt x="297" y="58"/>
                  </a:lnTo>
                  <a:lnTo>
                    <a:pt x="287" y="51"/>
                  </a:lnTo>
                  <a:lnTo>
                    <a:pt x="279" y="46"/>
                  </a:lnTo>
                  <a:lnTo>
                    <a:pt x="271" y="42"/>
                  </a:lnTo>
                  <a:lnTo>
                    <a:pt x="262" y="41"/>
                  </a:lnTo>
                  <a:lnTo>
                    <a:pt x="262" y="41"/>
                  </a:lnTo>
                  <a:close/>
                  <a:moveTo>
                    <a:pt x="231" y="64"/>
                  </a:moveTo>
                  <a:lnTo>
                    <a:pt x="231" y="64"/>
                  </a:lnTo>
                  <a:lnTo>
                    <a:pt x="232" y="64"/>
                  </a:lnTo>
                  <a:lnTo>
                    <a:pt x="232" y="64"/>
                  </a:lnTo>
                  <a:lnTo>
                    <a:pt x="232" y="57"/>
                  </a:lnTo>
                  <a:lnTo>
                    <a:pt x="234" y="50"/>
                  </a:lnTo>
                  <a:lnTo>
                    <a:pt x="234" y="50"/>
                  </a:lnTo>
                  <a:lnTo>
                    <a:pt x="236" y="43"/>
                  </a:lnTo>
                  <a:lnTo>
                    <a:pt x="239" y="38"/>
                  </a:lnTo>
                  <a:lnTo>
                    <a:pt x="242" y="34"/>
                  </a:lnTo>
                  <a:lnTo>
                    <a:pt x="246" y="30"/>
                  </a:lnTo>
                  <a:lnTo>
                    <a:pt x="253" y="26"/>
                  </a:lnTo>
                  <a:lnTo>
                    <a:pt x="260" y="26"/>
                  </a:lnTo>
                  <a:lnTo>
                    <a:pt x="260" y="26"/>
                  </a:lnTo>
                  <a:lnTo>
                    <a:pt x="266" y="26"/>
                  </a:lnTo>
                  <a:lnTo>
                    <a:pt x="275" y="27"/>
                  </a:lnTo>
                  <a:lnTo>
                    <a:pt x="281" y="30"/>
                  </a:lnTo>
                  <a:lnTo>
                    <a:pt x="290" y="34"/>
                  </a:lnTo>
                  <a:lnTo>
                    <a:pt x="303" y="43"/>
                  </a:lnTo>
                  <a:lnTo>
                    <a:pt x="317" y="56"/>
                  </a:lnTo>
                  <a:lnTo>
                    <a:pt x="317" y="56"/>
                  </a:lnTo>
                  <a:lnTo>
                    <a:pt x="351" y="50"/>
                  </a:lnTo>
                  <a:lnTo>
                    <a:pt x="351" y="50"/>
                  </a:lnTo>
                  <a:lnTo>
                    <a:pt x="354" y="41"/>
                  </a:lnTo>
                  <a:lnTo>
                    <a:pt x="357" y="32"/>
                  </a:lnTo>
                  <a:lnTo>
                    <a:pt x="223" y="19"/>
                  </a:lnTo>
                  <a:lnTo>
                    <a:pt x="231" y="64"/>
                  </a:lnTo>
                  <a:close/>
                  <a:moveTo>
                    <a:pt x="432" y="57"/>
                  </a:moveTo>
                  <a:lnTo>
                    <a:pt x="433" y="60"/>
                  </a:lnTo>
                  <a:lnTo>
                    <a:pt x="433" y="60"/>
                  </a:lnTo>
                  <a:lnTo>
                    <a:pt x="438" y="56"/>
                  </a:lnTo>
                  <a:lnTo>
                    <a:pt x="438" y="56"/>
                  </a:lnTo>
                  <a:lnTo>
                    <a:pt x="432" y="57"/>
                  </a:lnTo>
                  <a:lnTo>
                    <a:pt x="432" y="57"/>
                  </a:lnTo>
                  <a:close/>
                  <a:moveTo>
                    <a:pt x="373" y="34"/>
                  </a:moveTo>
                  <a:lnTo>
                    <a:pt x="373" y="34"/>
                  </a:lnTo>
                  <a:lnTo>
                    <a:pt x="370" y="39"/>
                  </a:lnTo>
                  <a:lnTo>
                    <a:pt x="369" y="49"/>
                  </a:lnTo>
                  <a:lnTo>
                    <a:pt x="369" y="49"/>
                  </a:lnTo>
                  <a:lnTo>
                    <a:pt x="381" y="46"/>
                  </a:lnTo>
                  <a:lnTo>
                    <a:pt x="381" y="46"/>
                  </a:lnTo>
                  <a:lnTo>
                    <a:pt x="377" y="39"/>
                  </a:lnTo>
                  <a:lnTo>
                    <a:pt x="374" y="34"/>
                  </a:lnTo>
                  <a:lnTo>
                    <a:pt x="373" y="34"/>
                  </a:lnTo>
                  <a:close/>
                  <a:moveTo>
                    <a:pt x="393" y="36"/>
                  </a:moveTo>
                  <a:lnTo>
                    <a:pt x="393" y="36"/>
                  </a:lnTo>
                  <a:lnTo>
                    <a:pt x="398" y="45"/>
                  </a:lnTo>
                  <a:lnTo>
                    <a:pt x="398" y="45"/>
                  </a:lnTo>
                  <a:lnTo>
                    <a:pt x="408" y="43"/>
                  </a:lnTo>
                  <a:lnTo>
                    <a:pt x="413" y="39"/>
                  </a:lnTo>
                  <a:lnTo>
                    <a:pt x="413" y="39"/>
                  </a:lnTo>
                  <a:lnTo>
                    <a:pt x="414" y="38"/>
                  </a:lnTo>
                  <a:lnTo>
                    <a:pt x="393" y="36"/>
                  </a:lnTo>
                  <a:close/>
                  <a:moveTo>
                    <a:pt x="456" y="26"/>
                  </a:moveTo>
                  <a:lnTo>
                    <a:pt x="466" y="27"/>
                  </a:lnTo>
                  <a:lnTo>
                    <a:pt x="466" y="27"/>
                  </a:lnTo>
                  <a:lnTo>
                    <a:pt x="464" y="21"/>
                  </a:lnTo>
                  <a:lnTo>
                    <a:pt x="464" y="21"/>
                  </a:lnTo>
                  <a:lnTo>
                    <a:pt x="456" y="26"/>
                  </a:lnTo>
                  <a:lnTo>
                    <a:pt x="456" y="26"/>
                  </a:lnTo>
                  <a:close/>
                </a:path>
              </a:pathLst>
            </a:custGeom>
            <a:solidFill>
              <a:srgbClr val="B4D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97"/>
            <p:cNvSpPr>
              <a:spLocks noEditPoints="1"/>
            </p:cNvSpPr>
            <p:nvPr/>
          </p:nvSpPr>
          <p:spPr bwMode="auto">
            <a:xfrm>
              <a:off x="6811963" y="4754563"/>
              <a:ext cx="1600200" cy="330200"/>
            </a:xfrm>
            <a:custGeom>
              <a:avLst/>
              <a:gdLst>
                <a:gd name="T0" fmla="*/ 73 w 1008"/>
                <a:gd name="T1" fmla="*/ 182 h 208"/>
                <a:gd name="T2" fmla="*/ 49 w 1008"/>
                <a:gd name="T3" fmla="*/ 29 h 208"/>
                <a:gd name="T4" fmla="*/ 163 w 1008"/>
                <a:gd name="T5" fmla="*/ 51 h 208"/>
                <a:gd name="T6" fmla="*/ 382 w 1008"/>
                <a:gd name="T7" fmla="*/ 30 h 208"/>
                <a:gd name="T8" fmla="*/ 683 w 1008"/>
                <a:gd name="T9" fmla="*/ 64 h 208"/>
                <a:gd name="T10" fmla="*/ 894 w 1008"/>
                <a:gd name="T11" fmla="*/ 141 h 208"/>
                <a:gd name="T12" fmla="*/ 604 w 1008"/>
                <a:gd name="T13" fmla="*/ 152 h 208"/>
                <a:gd name="T14" fmla="*/ 322 w 1008"/>
                <a:gd name="T15" fmla="*/ 153 h 208"/>
                <a:gd name="T16" fmla="*/ 277 w 1008"/>
                <a:gd name="T17" fmla="*/ 175 h 208"/>
                <a:gd name="T18" fmla="*/ 443 w 1008"/>
                <a:gd name="T19" fmla="*/ 198 h 208"/>
                <a:gd name="T20" fmla="*/ 820 w 1008"/>
                <a:gd name="T21" fmla="*/ 131 h 208"/>
                <a:gd name="T22" fmla="*/ 973 w 1008"/>
                <a:gd name="T23" fmla="*/ 70 h 208"/>
                <a:gd name="T24" fmla="*/ 617 w 1008"/>
                <a:gd name="T25" fmla="*/ 78 h 208"/>
                <a:gd name="T26" fmla="*/ 222 w 1008"/>
                <a:gd name="T27" fmla="*/ 92 h 208"/>
                <a:gd name="T28" fmla="*/ 105 w 1008"/>
                <a:gd name="T29" fmla="*/ 30 h 208"/>
                <a:gd name="T30" fmla="*/ 0 w 1008"/>
                <a:gd name="T31" fmla="*/ 112 h 208"/>
                <a:gd name="T32" fmla="*/ 88 w 1008"/>
                <a:gd name="T33" fmla="*/ 153 h 208"/>
                <a:gd name="T34" fmla="*/ 248 w 1008"/>
                <a:gd name="T35" fmla="*/ 187 h 208"/>
                <a:gd name="T36" fmla="*/ 210 w 1008"/>
                <a:gd name="T37" fmla="*/ 186 h 208"/>
                <a:gd name="T38" fmla="*/ 397 w 1008"/>
                <a:gd name="T39" fmla="*/ 156 h 208"/>
                <a:gd name="T40" fmla="*/ 495 w 1008"/>
                <a:gd name="T41" fmla="*/ 153 h 208"/>
                <a:gd name="T42" fmla="*/ 39 w 1008"/>
                <a:gd name="T43" fmla="*/ 145 h 208"/>
                <a:gd name="T44" fmla="*/ 509 w 1008"/>
                <a:gd name="T45" fmla="*/ 172 h 208"/>
                <a:gd name="T46" fmla="*/ 369 w 1008"/>
                <a:gd name="T47" fmla="*/ 143 h 208"/>
                <a:gd name="T48" fmla="*/ 191 w 1008"/>
                <a:gd name="T49" fmla="*/ 143 h 208"/>
                <a:gd name="T50" fmla="*/ 155 w 1008"/>
                <a:gd name="T51" fmla="*/ 143 h 208"/>
                <a:gd name="T52" fmla="*/ 191 w 1008"/>
                <a:gd name="T53" fmla="*/ 111 h 208"/>
                <a:gd name="T54" fmla="*/ 356 w 1008"/>
                <a:gd name="T55" fmla="*/ 113 h 208"/>
                <a:gd name="T56" fmla="*/ 338 w 1008"/>
                <a:gd name="T57" fmla="*/ 90 h 208"/>
                <a:gd name="T58" fmla="*/ 255 w 1008"/>
                <a:gd name="T59" fmla="*/ 132 h 208"/>
                <a:gd name="T60" fmla="*/ 428 w 1008"/>
                <a:gd name="T61" fmla="*/ 135 h 208"/>
                <a:gd name="T62" fmla="*/ 503 w 1008"/>
                <a:gd name="T63" fmla="*/ 134 h 208"/>
                <a:gd name="T64" fmla="*/ 382 w 1008"/>
                <a:gd name="T65" fmla="*/ 135 h 208"/>
                <a:gd name="T66" fmla="*/ 521 w 1008"/>
                <a:gd name="T67" fmla="*/ 142 h 208"/>
                <a:gd name="T68" fmla="*/ 518 w 1008"/>
                <a:gd name="T69" fmla="*/ 123 h 208"/>
                <a:gd name="T70" fmla="*/ 554 w 1008"/>
                <a:gd name="T71" fmla="*/ 85 h 208"/>
                <a:gd name="T72" fmla="*/ 101 w 1008"/>
                <a:gd name="T73" fmla="*/ 137 h 208"/>
                <a:gd name="T74" fmla="*/ 697 w 1008"/>
                <a:gd name="T75" fmla="*/ 128 h 208"/>
                <a:gd name="T76" fmla="*/ 118 w 1008"/>
                <a:gd name="T77" fmla="*/ 102 h 208"/>
                <a:gd name="T78" fmla="*/ 116 w 1008"/>
                <a:gd name="T79" fmla="*/ 101 h 208"/>
                <a:gd name="T80" fmla="*/ 324 w 1008"/>
                <a:gd name="T81" fmla="*/ 102 h 208"/>
                <a:gd name="T82" fmla="*/ 226 w 1008"/>
                <a:gd name="T83" fmla="*/ 109 h 208"/>
                <a:gd name="T84" fmla="*/ 297 w 1008"/>
                <a:gd name="T85" fmla="*/ 97 h 208"/>
                <a:gd name="T86" fmla="*/ 144 w 1008"/>
                <a:gd name="T87" fmla="*/ 127 h 208"/>
                <a:gd name="T88" fmla="*/ 140 w 1008"/>
                <a:gd name="T89" fmla="*/ 77 h 208"/>
                <a:gd name="T90" fmla="*/ 174 w 1008"/>
                <a:gd name="T91" fmla="*/ 97 h 208"/>
                <a:gd name="T92" fmla="*/ 649 w 1008"/>
                <a:gd name="T93" fmla="*/ 104 h 208"/>
                <a:gd name="T94" fmla="*/ 219 w 1008"/>
                <a:gd name="T95" fmla="*/ 126 h 208"/>
                <a:gd name="T96" fmla="*/ 387 w 1008"/>
                <a:gd name="T97" fmla="*/ 70 h 208"/>
                <a:gd name="T98" fmla="*/ 924 w 1008"/>
                <a:gd name="T99" fmla="*/ 64 h 208"/>
                <a:gd name="T100" fmla="*/ 204 w 1008"/>
                <a:gd name="T101" fmla="*/ 112 h 208"/>
                <a:gd name="T102" fmla="*/ 498 w 1008"/>
                <a:gd name="T103" fmla="*/ 96 h 208"/>
                <a:gd name="T104" fmla="*/ 791 w 1008"/>
                <a:gd name="T105" fmla="*/ 101 h 208"/>
                <a:gd name="T106" fmla="*/ 774 w 1008"/>
                <a:gd name="T107" fmla="*/ 59 h 208"/>
                <a:gd name="T108" fmla="*/ 696 w 1008"/>
                <a:gd name="T109" fmla="*/ 93 h 208"/>
                <a:gd name="T110" fmla="*/ 124 w 1008"/>
                <a:gd name="T111" fmla="*/ 79 h 208"/>
                <a:gd name="T112" fmla="*/ 264 w 1008"/>
                <a:gd name="T113" fmla="*/ 48 h 208"/>
                <a:gd name="T114" fmla="*/ 237 w 1008"/>
                <a:gd name="T115" fmla="*/ 71 h 208"/>
                <a:gd name="T116" fmla="*/ 353 w 1008"/>
                <a:gd name="T117" fmla="*/ 57 h 208"/>
                <a:gd name="T118" fmla="*/ 439 w 1008"/>
                <a:gd name="T119" fmla="*/ 63 h 208"/>
                <a:gd name="T120" fmla="*/ 380 w 1008"/>
                <a:gd name="T121" fmla="*/ 57 h 208"/>
                <a:gd name="T122" fmla="*/ 398 w 1008"/>
                <a:gd name="T123" fmla="*/ 4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8" h="208">
                  <a:moveTo>
                    <a:pt x="210" y="205"/>
                  </a:moveTo>
                  <a:lnTo>
                    <a:pt x="210" y="202"/>
                  </a:lnTo>
                  <a:lnTo>
                    <a:pt x="210" y="202"/>
                  </a:lnTo>
                  <a:lnTo>
                    <a:pt x="200" y="202"/>
                  </a:lnTo>
                  <a:lnTo>
                    <a:pt x="193" y="199"/>
                  </a:lnTo>
                  <a:lnTo>
                    <a:pt x="187" y="198"/>
                  </a:lnTo>
                  <a:lnTo>
                    <a:pt x="181" y="194"/>
                  </a:lnTo>
                  <a:lnTo>
                    <a:pt x="181" y="194"/>
                  </a:lnTo>
                  <a:lnTo>
                    <a:pt x="178" y="191"/>
                  </a:lnTo>
                  <a:lnTo>
                    <a:pt x="174" y="187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70" y="173"/>
                  </a:lnTo>
                  <a:lnTo>
                    <a:pt x="169" y="171"/>
                  </a:lnTo>
                  <a:lnTo>
                    <a:pt x="167" y="171"/>
                  </a:lnTo>
                  <a:lnTo>
                    <a:pt x="167" y="171"/>
                  </a:lnTo>
                  <a:lnTo>
                    <a:pt x="159" y="167"/>
                  </a:lnTo>
                  <a:lnTo>
                    <a:pt x="151" y="161"/>
                  </a:lnTo>
                  <a:lnTo>
                    <a:pt x="146" y="154"/>
                  </a:lnTo>
                  <a:lnTo>
                    <a:pt x="140" y="146"/>
                  </a:lnTo>
                  <a:lnTo>
                    <a:pt x="140" y="145"/>
                  </a:lnTo>
                  <a:lnTo>
                    <a:pt x="137" y="145"/>
                  </a:lnTo>
                  <a:lnTo>
                    <a:pt x="137" y="145"/>
                  </a:lnTo>
                  <a:lnTo>
                    <a:pt x="125" y="146"/>
                  </a:lnTo>
                  <a:lnTo>
                    <a:pt x="110" y="148"/>
                  </a:lnTo>
                  <a:lnTo>
                    <a:pt x="110" y="148"/>
                  </a:lnTo>
                  <a:lnTo>
                    <a:pt x="103" y="148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101" y="148"/>
                  </a:lnTo>
                  <a:lnTo>
                    <a:pt x="88" y="148"/>
                  </a:lnTo>
                  <a:lnTo>
                    <a:pt x="80" y="150"/>
                  </a:lnTo>
                  <a:lnTo>
                    <a:pt x="80" y="150"/>
                  </a:lnTo>
                  <a:lnTo>
                    <a:pt x="75" y="152"/>
                  </a:lnTo>
                  <a:lnTo>
                    <a:pt x="72" y="154"/>
                  </a:lnTo>
                  <a:lnTo>
                    <a:pt x="72" y="154"/>
                  </a:lnTo>
                  <a:lnTo>
                    <a:pt x="69" y="158"/>
                  </a:lnTo>
                  <a:lnTo>
                    <a:pt x="69" y="163"/>
                  </a:lnTo>
                  <a:lnTo>
                    <a:pt x="69" y="163"/>
                  </a:lnTo>
                  <a:lnTo>
                    <a:pt x="71" y="168"/>
                  </a:lnTo>
                  <a:lnTo>
                    <a:pt x="72" y="173"/>
                  </a:lnTo>
                  <a:lnTo>
                    <a:pt x="72" y="173"/>
                  </a:lnTo>
                  <a:lnTo>
                    <a:pt x="73" y="182"/>
                  </a:lnTo>
                  <a:lnTo>
                    <a:pt x="73" y="182"/>
                  </a:lnTo>
                  <a:lnTo>
                    <a:pt x="72" y="186"/>
                  </a:lnTo>
                  <a:lnTo>
                    <a:pt x="71" y="188"/>
                  </a:lnTo>
                  <a:lnTo>
                    <a:pt x="71" y="188"/>
                  </a:lnTo>
                  <a:lnTo>
                    <a:pt x="68" y="190"/>
                  </a:lnTo>
                  <a:lnTo>
                    <a:pt x="65" y="190"/>
                  </a:lnTo>
                  <a:lnTo>
                    <a:pt x="65" y="190"/>
                  </a:lnTo>
                  <a:lnTo>
                    <a:pt x="62" y="190"/>
                  </a:lnTo>
                  <a:lnTo>
                    <a:pt x="57" y="187"/>
                  </a:lnTo>
                  <a:lnTo>
                    <a:pt x="57" y="187"/>
                  </a:lnTo>
                  <a:lnTo>
                    <a:pt x="46" y="182"/>
                  </a:lnTo>
                  <a:lnTo>
                    <a:pt x="46" y="182"/>
                  </a:lnTo>
                  <a:lnTo>
                    <a:pt x="38" y="176"/>
                  </a:lnTo>
                  <a:lnTo>
                    <a:pt x="31" y="169"/>
                  </a:lnTo>
                  <a:lnTo>
                    <a:pt x="25" y="163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23" y="148"/>
                  </a:lnTo>
                  <a:lnTo>
                    <a:pt x="23" y="148"/>
                  </a:lnTo>
                  <a:lnTo>
                    <a:pt x="23" y="145"/>
                  </a:lnTo>
                  <a:lnTo>
                    <a:pt x="23" y="142"/>
                  </a:lnTo>
                  <a:lnTo>
                    <a:pt x="21" y="142"/>
                  </a:lnTo>
                  <a:lnTo>
                    <a:pt x="21" y="142"/>
                  </a:lnTo>
                  <a:lnTo>
                    <a:pt x="16" y="138"/>
                  </a:lnTo>
                  <a:lnTo>
                    <a:pt x="10" y="134"/>
                  </a:lnTo>
                  <a:lnTo>
                    <a:pt x="10" y="134"/>
                  </a:lnTo>
                  <a:lnTo>
                    <a:pt x="8" y="128"/>
                  </a:lnTo>
                  <a:lnTo>
                    <a:pt x="6" y="124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00"/>
                  </a:lnTo>
                  <a:lnTo>
                    <a:pt x="9" y="85"/>
                  </a:lnTo>
                  <a:lnTo>
                    <a:pt x="15" y="71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32" y="34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6" y="23"/>
                  </a:lnTo>
                  <a:lnTo>
                    <a:pt x="50" y="31"/>
                  </a:lnTo>
                  <a:lnTo>
                    <a:pt x="51" y="30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36" y="49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19" y="93"/>
                  </a:lnTo>
                  <a:lnTo>
                    <a:pt x="16" y="104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20"/>
                  </a:lnTo>
                  <a:lnTo>
                    <a:pt x="20" y="127"/>
                  </a:lnTo>
                  <a:lnTo>
                    <a:pt x="20" y="127"/>
                  </a:lnTo>
                  <a:lnTo>
                    <a:pt x="20" y="127"/>
                  </a:lnTo>
                  <a:lnTo>
                    <a:pt x="23" y="130"/>
                  </a:lnTo>
                  <a:lnTo>
                    <a:pt x="25" y="131"/>
                  </a:lnTo>
                  <a:lnTo>
                    <a:pt x="27" y="128"/>
                  </a:lnTo>
                  <a:lnTo>
                    <a:pt x="27" y="128"/>
                  </a:lnTo>
                  <a:lnTo>
                    <a:pt x="31" y="120"/>
                  </a:lnTo>
                  <a:lnTo>
                    <a:pt x="36" y="112"/>
                  </a:lnTo>
                  <a:lnTo>
                    <a:pt x="47" y="93"/>
                  </a:lnTo>
                  <a:lnTo>
                    <a:pt x="47" y="93"/>
                  </a:lnTo>
                  <a:lnTo>
                    <a:pt x="61" y="74"/>
                  </a:lnTo>
                  <a:lnTo>
                    <a:pt x="66" y="64"/>
                  </a:lnTo>
                  <a:lnTo>
                    <a:pt x="72" y="53"/>
                  </a:lnTo>
                  <a:lnTo>
                    <a:pt x="72" y="53"/>
                  </a:lnTo>
                  <a:lnTo>
                    <a:pt x="76" y="45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90" y="37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103" y="36"/>
                  </a:lnTo>
                  <a:lnTo>
                    <a:pt x="103" y="36"/>
                  </a:lnTo>
                  <a:lnTo>
                    <a:pt x="110" y="37"/>
                  </a:lnTo>
                  <a:lnTo>
                    <a:pt x="116" y="40"/>
                  </a:lnTo>
                  <a:lnTo>
                    <a:pt x="122" y="44"/>
                  </a:lnTo>
                  <a:lnTo>
                    <a:pt x="128" y="49"/>
                  </a:lnTo>
                  <a:lnTo>
                    <a:pt x="128" y="49"/>
                  </a:lnTo>
                  <a:lnTo>
                    <a:pt x="129" y="49"/>
                  </a:lnTo>
                  <a:lnTo>
                    <a:pt x="129" y="49"/>
                  </a:lnTo>
                  <a:lnTo>
                    <a:pt x="140" y="51"/>
                  </a:lnTo>
                  <a:lnTo>
                    <a:pt x="140" y="51"/>
                  </a:lnTo>
                  <a:lnTo>
                    <a:pt x="154" y="51"/>
                  </a:lnTo>
                  <a:lnTo>
                    <a:pt x="154" y="51"/>
                  </a:lnTo>
                  <a:lnTo>
                    <a:pt x="163" y="51"/>
                  </a:lnTo>
                  <a:lnTo>
                    <a:pt x="163" y="51"/>
                  </a:lnTo>
                  <a:lnTo>
                    <a:pt x="163" y="51"/>
                  </a:lnTo>
                  <a:lnTo>
                    <a:pt x="166" y="49"/>
                  </a:lnTo>
                  <a:lnTo>
                    <a:pt x="166" y="49"/>
                  </a:lnTo>
                  <a:lnTo>
                    <a:pt x="174" y="51"/>
                  </a:lnTo>
                  <a:lnTo>
                    <a:pt x="181" y="52"/>
                  </a:lnTo>
                  <a:lnTo>
                    <a:pt x="188" y="55"/>
                  </a:lnTo>
                  <a:lnTo>
                    <a:pt x="195" y="59"/>
                  </a:lnTo>
                  <a:lnTo>
                    <a:pt x="199" y="63"/>
                  </a:lnTo>
                  <a:lnTo>
                    <a:pt x="203" y="68"/>
                  </a:lnTo>
                  <a:lnTo>
                    <a:pt x="206" y="74"/>
                  </a:lnTo>
                  <a:lnTo>
                    <a:pt x="208" y="79"/>
                  </a:lnTo>
                  <a:lnTo>
                    <a:pt x="208" y="79"/>
                  </a:lnTo>
                  <a:lnTo>
                    <a:pt x="208" y="83"/>
                  </a:lnTo>
                  <a:lnTo>
                    <a:pt x="208" y="83"/>
                  </a:lnTo>
                  <a:lnTo>
                    <a:pt x="207" y="89"/>
                  </a:lnTo>
                  <a:lnTo>
                    <a:pt x="206" y="94"/>
                  </a:lnTo>
                  <a:lnTo>
                    <a:pt x="203" y="97"/>
                  </a:lnTo>
                  <a:lnTo>
                    <a:pt x="207" y="98"/>
                  </a:lnTo>
                  <a:lnTo>
                    <a:pt x="207" y="98"/>
                  </a:lnTo>
                  <a:lnTo>
                    <a:pt x="217" y="102"/>
                  </a:lnTo>
                  <a:lnTo>
                    <a:pt x="218" y="102"/>
                  </a:lnTo>
                  <a:lnTo>
                    <a:pt x="219" y="101"/>
                  </a:lnTo>
                  <a:lnTo>
                    <a:pt x="219" y="101"/>
                  </a:lnTo>
                  <a:lnTo>
                    <a:pt x="225" y="97"/>
                  </a:lnTo>
                  <a:lnTo>
                    <a:pt x="232" y="93"/>
                  </a:lnTo>
                  <a:lnTo>
                    <a:pt x="240" y="89"/>
                  </a:lnTo>
                  <a:lnTo>
                    <a:pt x="232" y="87"/>
                  </a:lnTo>
                  <a:lnTo>
                    <a:pt x="232" y="87"/>
                  </a:lnTo>
                  <a:lnTo>
                    <a:pt x="223" y="86"/>
                  </a:lnTo>
                  <a:lnTo>
                    <a:pt x="223" y="89"/>
                  </a:lnTo>
                  <a:lnTo>
                    <a:pt x="223" y="86"/>
                  </a:lnTo>
                  <a:lnTo>
                    <a:pt x="221" y="85"/>
                  </a:lnTo>
                  <a:lnTo>
                    <a:pt x="208" y="12"/>
                  </a:lnTo>
                  <a:lnTo>
                    <a:pt x="369" y="30"/>
                  </a:lnTo>
                  <a:lnTo>
                    <a:pt x="371" y="29"/>
                  </a:lnTo>
                  <a:lnTo>
                    <a:pt x="369" y="26"/>
                  </a:lnTo>
                  <a:lnTo>
                    <a:pt x="371" y="29"/>
                  </a:lnTo>
                  <a:lnTo>
                    <a:pt x="371" y="29"/>
                  </a:lnTo>
                  <a:lnTo>
                    <a:pt x="375" y="27"/>
                  </a:lnTo>
                  <a:lnTo>
                    <a:pt x="375" y="27"/>
                  </a:lnTo>
                  <a:lnTo>
                    <a:pt x="379" y="29"/>
                  </a:lnTo>
                  <a:lnTo>
                    <a:pt x="382" y="30"/>
                  </a:lnTo>
                  <a:lnTo>
                    <a:pt x="383" y="31"/>
                  </a:lnTo>
                  <a:lnTo>
                    <a:pt x="434" y="36"/>
                  </a:lnTo>
                  <a:lnTo>
                    <a:pt x="435" y="36"/>
                  </a:lnTo>
                  <a:lnTo>
                    <a:pt x="435" y="36"/>
                  </a:lnTo>
                  <a:lnTo>
                    <a:pt x="443" y="29"/>
                  </a:lnTo>
                  <a:lnTo>
                    <a:pt x="453" y="23"/>
                  </a:lnTo>
                  <a:lnTo>
                    <a:pt x="453" y="23"/>
                  </a:lnTo>
                  <a:lnTo>
                    <a:pt x="461" y="19"/>
                  </a:lnTo>
                  <a:lnTo>
                    <a:pt x="468" y="18"/>
                  </a:lnTo>
                  <a:lnTo>
                    <a:pt x="469" y="18"/>
                  </a:lnTo>
                  <a:lnTo>
                    <a:pt x="469" y="18"/>
                  </a:lnTo>
                  <a:lnTo>
                    <a:pt x="469" y="18"/>
                  </a:lnTo>
                  <a:lnTo>
                    <a:pt x="473" y="19"/>
                  </a:lnTo>
                  <a:lnTo>
                    <a:pt x="476" y="22"/>
                  </a:lnTo>
                  <a:lnTo>
                    <a:pt x="476" y="22"/>
                  </a:lnTo>
                  <a:lnTo>
                    <a:pt x="480" y="27"/>
                  </a:lnTo>
                  <a:lnTo>
                    <a:pt x="481" y="36"/>
                  </a:lnTo>
                  <a:lnTo>
                    <a:pt x="481" y="36"/>
                  </a:lnTo>
                  <a:lnTo>
                    <a:pt x="481" y="38"/>
                  </a:lnTo>
                  <a:lnTo>
                    <a:pt x="480" y="41"/>
                  </a:lnTo>
                  <a:lnTo>
                    <a:pt x="495" y="42"/>
                  </a:lnTo>
                  <a:lnTo>
                    <a:pt x="496" y="40"/>
                  </a:lnTo>
                  <a:lnTo>
                    <a:pt x="495" y="42"/>
                  </a:lnTo>
                  <a:lnTo>
                    <a:pt x="495" y="42"/>
                  </a:lnTo>
                  <a:lnTo>
                    <a:pt x="588" y="75"/>
                  </a:lnTo>
                  <a:lnTo>
                    <a:pt x="588" y="75"/>
                  </a:lnTo>
                  <a:lnTo>
                    <a:pt x="629" y="87"/>
                  </a:lnTo>
                  <a:lnTo>
                    <a:pt x="629" y="87"/>
                  </a:lnTo>
                  <a:lnTo>
                    <a:pt x="643" y="92"/>
                  </a:lnTo>
                  <a:lnTo>
                    <a:pt x="643" y="92"/>
                  </a:lnTo>
                  <a:lnTo>
                    <a:pt x="651" y="93"/>
                  </a:lnTo>
                  <a:lnTo>
                    <a:pt x="651" y="93"/>
                  </a:lnTo>
                  <a:lnTo>
                    <a:pt x="674" y="94"/>
                  </a:lnTo>
                  <a:lnTo>
                    <a:pt x="678" y="94"/>
                  </a:lnTo>
                  <a:lnTo>
                    <a:pt x="677" y="90"/>
                  </a:lnTo>
                  <a:lnTo>
                    <a:pt x="677" y="90"/>
                  </a:lnTo>
                  <a:lnTo>
                    <a:pt x="673" y="81"/>
                  </a:lnTo>
                  <a:lnTo>
                    <a:pt x="673" y="72"/>
                  </a:lnTo>
                  <a:lnTo>
                    <a:pt x="673" y="72"/>
                  </a:lnTo>
                  <a:lnTo>
                    <a:pt x="673" y="64"/>
                  </a:lnTo>
                  <a:lnTo>
                    <a:pt x="677" y="46"/>
                  </a:lnTo>
                  <a:lnTo>
                    <a:pt x="683" y="64"/>
                  </a:lnTo>
                  <a:lnTo>
                    <a:pt x="683" y="64"/>
                  </a:lnTo>
                  <a:lnTo>
                    <a:pt x="693" y="90"/>
                  </a:lnTo>
                  <a:lnTo>
                    <a:pt x="697" y="89"/>
                  </a:lnTo>
                  <a:lnTo>
                    <a:pt x="686" y="30"/>
                  </a:lnTo>
                  <a:lnTo>
                    <a:pt x="749" y="25"/>
                  </a:lnTo>
                  <a:lnTo>
                    <a:pt x="782" y="30"/>
                  </a:lnTo>
                  <a:lnTo>
                    <a:pt x="847" y="81"/>
                  </a:lnTo>
                  <a:lnTo>
                    <a:pt x="817" y="102"/>
                  </a:lnTo>
                  <a:lnTo>
                    <a:pt x="862" y="93"/>
                  </a:lnTo>
                  <a:lnTo>
                    <a:pt x="864" y="66"/>
                  </a:lnTo>
                  <a:lnTo>
                    <a:pt x="875" y="64"/>
                  </a:lnTo>
                  <a:lnTo>
                    <a:pt x="884" y="128"/>
                  </a:lnTo>
                  <a:lnTo>
                    <a:pt x="886" y="128"/>
                  </a:lnTo>
                  <a:lnTo>
                    <a:pt x="886" y="128"/>
                  </a:lnTo>
                  <a:lnTo>
                    <a:pt x="894" y="130"/>
                  </a:lnTo>
                  <a:lnTo>
                    <a:pt x="894" y="130"/>
                  </a:lnTo>
                  <a:lnTo>
                    <a:pt x="902" y="130"/>
                  </a:lnTo>
                  <a:lnTo>
                    <a:pt x="902" y="130"/>
                  </a:lnTo>
                  <a:lnTo>
                    <a:pt x="907" y="130"/>
                  </a:lnTo>
                  <a:lnTo>
                    <a:pt x="907" y="130"/>
                  </a:lnTo>
                  <a:lnTo>
                    <a:pt x="925" y="128"/>
                  </a:lnTo>
                  <a:lnTo>
                    <a:pt x="943" y="124"/>
                  </a:lnTo>
                  <a:lnTo>
                    <a:pt x="947" y="123"/>
                  </a:lnTo>
                  <a:lnTo>
                    <a:pt x="884" y="18"/>
                  </a:lnTo>
                  <a:lnTo>
                    <a:pt x="969" y="72"/>
                  </a:lnTo>
                  <a:lnTo>
                    <a:pt x="980" y="127"/>
                  </a:lnTo>
                  <a:lnTo>
                    <a:pt x="976" y="128"/>
                  </a:lnTo>
                  <a:lnTo>
                    <a:pt x="976" y="128"/>
                  </a:lnTo>
                  <a:lnTo>
                    <a:pt x="967" y="130"/>
                  </a:lnTo>
                  <a:lnTo>
                    <a:pt x="963" y="131"/>
                  </a:lnTo>
                  <a:lnTo>
                    <a:pt x="977" y="153"/>
                  </a:lnTo>
                  <a:lnTo>
                    <a:pt x="1003" y="153"/>
                  </a:lnTo>
                  <a:lnTo>
                    <a:pt x="1003" y="164"/>
                  </a:lnTo>
                  <a:lnTo>
                    <a:pt x="970" y="164"/>
                  </a:lnTo>
                  <a:lnTo>
                    <a:pt x="952" y="134"/>
                  </a:lnTo>
                  <a:lnTo>
                    <a:pt x="951" y="134"/>
                  </a:lnTo>
                  <a:lnTo>
                    <a:pt x="951" y="134"/>
                  </a:lnTo>
                  <a:lnTo>
                    <a:pt x="929" y="138"/>
                  </a:lnTo>
                  <a:lnTo>
                    <a:pt x="909" y="141"/>
                  </a:lnTo>
                  <a:lnTo>
                    <a:pt x="909" y="141"/>
                  </a:lnTo>
                  <a:lnTo>
                    <a:pt x="902" y="141"/>
                  </a:lnTo>
                  <a:lnTo>
                    <a:pt x="902" y="141"/>
                  </a:lnTo>
                  <a:lnTo>
                    <a:pt x="894" y="141"/>
                  </a:lnTo>
                  <a:lnTo>
                    <a:pt x="894" y="141"/>
                  </a:lnTo>
                  <a:lnTo>
                    <a:pt x="880" y="139"/>
                  </a:lnTo>
                  <a:lnTo>
                    <a:pt x="876" y="137"/>
                  </a:lnTo>
                  <a:lnTo>
                    <a:pt x="873" y="135"/>
                  </a:lnTo>
                  <a:lnTo>
                    <a:pt x="869" y="102"/>
                  </a:lnTo>
                  <a:lnTo>
                    <a:pt x="820" y="113"/>
                  </a:lnTo>
                  <a:lnTo>
                    <a:pt x="823" y="117"/>
                  </a:lnTo>
                  <a:lnTo>
                    <a:pt x="824" y="120"/>
                  </a:lnTo>
                  <a:lnTo>
                    <a:pt x="823" y="123"/>
                  </a:lnTo>
                  <a:lnTo>
                    <a:pt x="823" y="123"/>
                  </a:lnTo>
                  <a:lnTo>
                    <a:pt x="823" y="123"/>
                  </a:lnTo>
                  <a:lnTo>
                    <a:pt x="821" y="124"/>
                  </a:lnTo>
                  <a:lnTo>
                    <a:pt x="821" y="124"/>
                  </a:lnTo>
                  <a:lnTo>
                    <a:pt x="821" y="126"/>
                  </a:lnTo>
                  <a:lnTo>
                    <a:pt x="821" y="126"/>
                  </a:lnTo>
                  <a:lnTo>
                    <a:pt x="817" y="126"/>
                  </a:lnTo>
                  <a:lnTo>
                    <a:pt x="815" y="126"/>
                  </a:lnTo>
                  <a:lnTo>
                    <a:pt x="815" y="128"/>
                  </a:lnTo>
                  <a:lnTo>
                    <a:pt x="817" y="128"/>
                  </a:lnTo>
                  <a:lnTo>
                    <a:pt x="817" y="126"/>
                  </a:lnTo>
                  <a:lnTo>
                    <a:pt x="816" y="126"/>
                  </a:lnTo>
                  <a:lnTo>
                    <a:pt x="816" y="126"/>
                  </a:lnTo>
                  <a:lnTo>
                    <a:pt x="816" y="126"/>
                  </a:lnTo>
                  <a:lnTo>
                    <a:pt x="816" y="126"/>
                  </a:lnTo>
                  <a:lnTo>
                    <a:pt x="805" y="127"/>
                  </a:lnTo>
                  <a:lnTo>
                    <a:pt x="802" y="127"/>
                  </a:lnTo>
                  <a:lnTo>
                    <a:pt x="800" y="148"/>
                  </a:lnTo>
                  <a:lnTo>
                    <a:pt x="776" y="134"/>
                  </a:lnTo>
                  <a:lnTo>
                    <a:pt x="767" y="141"/>
                  </a:lnTo>
                  <a:lnTo>
                    <a:pt x="716" y="143"/>
                  </a:lnTo>
                  <a:lnTo>
                    <a:pt x="715" y="143"/>
                  </a:lnTo>
                  <a:lnTo>
                    <a:pt x="715" y="143"/>
                  </a:lnTo>
                  <a:lnTo>
                    <a:pt x="712" y="145"/>
                  </a:lnTo>
                  <a:lnTo>
                    <a:pt x="712" y="145"/>
                  </a:lnTo>
                  <a:lnTo>
                    <a:pt x="709" y="143"/>
                  </a:lnTo>
                  <a:lnTo>
                    <a:pt x="709" y="143"/>
                  </a:lnTo>
                  <a:lnTo>
                    <a:pt x="709" y="143"/>
                  </a:lnTo>
                  <a:lnTo>
                    <a:pt x="709" y="143"/>
                  </a:lnTo>
                  <a:lnTo>
                    <a:pt x="612" y="149"/>
                  </a:lnTo>
                  <a:lnTo>
                    <a:pt x="611" y="149"/>
                  </a:lnTo>
                  <a:lnTo>
                    <a:pt x="611" y="149"/>
                  </a:lnTo>
                  <a:lnTo>
                    <a:pt x="604" y="152"/>
                  </a:lnTo>
                  <a:lnTo>
                    <a:pt x="604" y="152"/>
                  </a:lnTo>
                  <a:lnTo>
                    <a:pt x="604" y="152"/>
                  </a:lnTo>
                  <a:lnTo>
                    <a:pt x="604" y="152"/>
                  </a:lnTo>
                  <a:lnTo>
                    <a:pt x="588" y="158"/>
                  </a:lnTo>
                  <a:lnTo>
                    <a:pt x="566" y="167"/>
                  </a:lnTo>
                  <a:lnTo>
                    <a:pt x="537" y="176"/>
                  </a:lnTo>
                  <a:lnTo>
                    <a:pt x="501" y="186"/>
                  </a:lnTo>
                  <a:lnTo>
                    <a:pt x="501" y="186"/>
                  </a:lnTo>
                  <a:lnTo>
                    <a:pt x="484" y="190"/>
                  </a:lnTo>
                  <a:lnTo>
                    <a:pt x="473" y="191"/>
                  </a:lnTo>
                  <a:lnTo>
                    <a:pt x="473" y="191"/>
                  </a:lnTo>
                  <a:lnTo>
                    <a:pt x="471" y="190"/>
                  </a:lnTo>
                  <a:lnTo>
                    <a:pt x="468" y="190"/>
                  </a:lnTo>
                  <a:lnTo>
                    <a:pt x="466" y="188"/>
                  </a:lnTo>
                  <a:lnTo>
                    <a:pt x="465" y="188"/>
                  </a:lnTo>
                  <a:lnTo>
                    <a:pt x="465" y="188"/>
                  </a:lnTo>
                  <a:lnTo>
                    <a:pt x="442" y="193"/>
                  </a:lnTo>
                  <a:lnTo>
                    <a:pt x="423" y="195"/>
                  </a:lnTo>
                  <a:lnTo>
                    <a:pt x="423" y="195"/>
                  </a:lnTo>
                  <a:lnTo>
                    <a:pt x="405" y="199"/>
                  </a:lnTo>
                  <a:lnTo>
                    <a:pt x="389" y="201"/>
                  </a:lnTo>
                  <a:lnTo>
                    <a:pt x="389" y="201"/>
                  </a:lnTo>
                  <a:lnTo>
                    <a:pt x="382" y="201"/>
                  </a:lnTo>
                  <a:lnTo>
                    <a:pt x="375" y="199"/>
                  </a:lnTo>
                  <a:lnTo>
                    <a:pt x="369" y="197"/>
                  </a:lnTo>
                  <a:lnTo>
                    <a:pt x="363" y="194"/>
                  </a:lnTo>
                  <a:lnTo>
                    <a:pt x="363" y="194"/>
                  </a:lnTo>
                  <a:lnTo>
                    <a:pt x="360" y="191"/>
                  </a:lnTo>
                  <a:lnTo>
                    <a:pt x="359" y="188"/>
                  </a:lnTo>
                  <a:lnTo>
                    <a:pt x="357" y="186"/>
                  </a:lnTo>
                  <a:lnTo>
                    <a:pt x="356" y="183"/>
                  </a:lnTo>
                  <a:lnTo>
                    <a:pt x="356" y="182"/>
                  </a:lnTo>
                  <a:lnTo>
                    <a:pt x="356" y="182"/>
                  </a:lnTo>
                  <a:lnTo>
                    <a:pt x="356" y="182"/>
                  </a:lnTo>
                  <a:lnTo>
                    <a:pt x="357" y="178"/>
                  </a:lnTo>
                  <a:lnTo>
                    <a:pt x="359" y="173"/>
                  </a:lnTo>
                  <a:lnTo>
                    <a:pt x="354" y="173"/>
                  </a:lnTo>
                  <a:lnTo>
                    <a:pt x="354" y="173"/>
                  </a:lnTo>
                  <a:lnTo>
                    <a:pt x="353" y="173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44" y="165"/>
                  </a:lnTo>
                  <a:lnTo>
                    <a:pt x="334" y="160"/>
                  </a:lnTo>
                  <a:lnTo>
                    <a:pt x="334" y="160"/>
                  </a:lnTo>
                  <a:lnTo>
                    <a:pt x="322" y="153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4" y="145"/>
                  </a:lnTo>
                  <a:lnTo>
                    <a:pt x="303" y="145"/>
                  </a:lnTo>
                  <a:lnTo>
                    <a:pt x="301" y="146"/>
                  </a:lnTo>
                  <a:lnTo>
                    <a:pt x="301" y="146"/>
                  </a:lnTo>
                  <a:lnTo>
                    <a:pt x="289" y="154"/>
                  </a:lnTo>
                  <a:lnTo>
                    <a:pt x="281" y="158"/>
                  </a:lnTo>
                  <a:lnTo>
                    <a:pt x="271" y="163"/>
                  </a:lnTo>
                  <a:lnTo>
                    <a:pt x="268" y="163"/>
                  </a:lnTo>
                  <a:lnTo>
                    <a:pt x="270" y="165"/>
                  </a:lnTo>
                  <a:lnTo>
                    <a:pt x="270" y="165"/>
                  </a:lnTo>
                  <a:lnTo>
                    <a:pt x="271" y="175"/>
                  </a:lnTo>
                  <a:lnTo>
                    <a:pt x="271" y="175"/>
                  </a:lnTo>
                  <a:lnTo>
                    <a:pt x="271" y="180"/>
                  </a:lnTo>
                  <a:lnTo>
                    <a:pt x="270" y="183"/>
                  </a:lnTo>
                  <a:lnTo>
                    <a:pt x="270" y="183"/>
                  </a:lnTo>
                  <a:lnTo>
                    <a:pt x="267" y="188"/>
                  </a:lnTo>
                  <a:lnTo>
                    <a:pt x="263" y="191"/>
                  </a:lnTo>
                  <a:lnTo>
                    <a:pt x="259" y="195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4" y="199"/>
                  </a:lnTo>
                  <a:lnTo>
                    <a:pt x="236" y="201"/>
                  </a:lnTo>
                  <a:lnTo>
                    <a:pt x="211" y="202"/>
                  </a:lnTo>
                  <a:lnTo>
                    <a:pt x="210" y="202"/>
                  </a:lnTo>
                  <a:lnTo>
                    <a:pt x="210" y="202"/>
                  </a:lnTo>
                  <a:lnTo>
                    <a:pt x="210" y="205"/>
                  </a:lnTo>
                  <a:lnTo>
                    <a:pt x="211" y="208"/>
                  </a:lnTo>
                  <a:lnTo>
                    <a:pt x="211" y="208"/>
                  </a:lnTo>
                  <a:lnTo>
                    <a:pt x="211" y="208"/>
                  </a:lnTo>
                  <a:lnTo>
                    <a:pt x="236" y="206"/>
                  </a:lnTo>
                  <a:lnTo>
                    <a:pt x="245" y="205"/>
                  </a:lnTo>
                  <a:lnTo>
                    <a:pt x="253" y="202"/>
                  </a:lnTo>
                  <a:lnTo>
                    <a:pt x="253" y="202"/>
                  </a:lnTo>
                  <a:lnTo>
                    <a:pt x="262" y="199"/>
                  </a:lnTo>
                  <a:lnTo>
                    <a:pt x="267" y="195"/>
                  </a:lnTo>
                  <a:lnTo>
                    <a:pt x="271" y="191"/>
                  </a:lnTo>
                  <a:lnTo>
                    <a:pt x="275" y="186"/>
                  </a:lnTo>
                  <a:lnTo>
                    <a:pt x="275" y="186"/>
                  </a:lnTo>
                  <a:lnTo>
                    <a:pt x="277" y="180"/>
                  </a:lnTo>
                  <a:lnTo>
                    <a:pt x="277" y="175"/>
                  </a:lnTo>
                  <a:lnTo>
                    <a:pt x="277" y="175"/>
                  </a:lnTo>
                  <a:lnTo>
                    <a:pt x="277" y="169"/>
                  </a:lnTo>
                  <a:lnTo>
                    <a:pt x="275" y="164"/>
                  </a:lnTo>
                  <a:lnTo>
                    <a:pt x="273" y="165"/>
                  </a:lnTo>
                  <a:lnTo>
                    <a:pt x="274" y="168"/>
                  </a:lnTo>
                  <a:lnTo>
                    <a:pt x="274" y="168"/>
                  </a:lnTo>
                  <a:lnTo>
                    <a:pt x="283" y="164"/>
                  </a:lnTo>
                  <a:lnTo>
                    <a:pt x="292" y="160"/>
                  </a:lnTo>
                  <a:lnTo>
                    <a:pt x="304" y="150"/>
                  </a:lnTo>
                  <a:lnTo>
                    <a:pt x="303" y="148"/>
                  </a:lnTo>
                  <a:lnTo>
                    <a:pt x="301" y="150"/>
                  </a:lnTo>
                  <a:lnTo>
                    <a:pt x="301" y="150"/>
                  </a:lnTo>
                  <a:lnTo>
                    <a:pt x="305" y="152"/>
                  </a:lnTo>
                  <a:lnTo>
                    <a:pt x="305" y="152"/>
                  </a:lnTo>
                  <a:lnTo>
                    <a:pt x="320" y="158"/>
                  </a:lnTo>
                  <a:lnTo>
                    <a:pt x="331" y="164"/>
                  </a:lnTo>
                  <a:lnTo>
                    <a:pt x="331" y="164"/>
                  </a:lnTo>
                  <a:lnTo>
                    <a:pt x="341" y="169"/>
                  </a:lnTo>
                  <a:lnTo>
                    <a:pt x="348" y="175"/>
                  </a:lnTo>
                  <a:lnTo>
                    <a:pt x="348" y="175"/>
                  </a:lnTo>
                  <a:lnTo>
                    <a:pt x="350" y="178"/>
                  </a:lnTo>
                  <a:lnTo>
                    <a:pt x="354" y="179"/>
                  </a:lnTo>
                  <a:lnTo>
                    <a:pt x="354" y="176"/>
                  </a:lnTo>
                  <a:lnTo>
                    <a:pt x="352" y="175"/>
                  </a:lnTo>
                  <a:lnTo>
                    <a:pt x="352" y="175"/>
                  </a:lnTo>
                  <a:lnTo>
                    <a:pt x="350" y="182"/>
                  </a:lnTo>
                  <a:lnTo>
                    <a:pt x="353" y="182"/>
                  </a:lnTo>
                  <a:lnTo>
                    <a:pt x="350" y="182"/>
                  </a:lnTo>
                  <a:lnTo>
                    <a:pt x="350" y="183"/>
                  </a:lnTo>
                  <a:lnTo>
                    <a:pt x="350" y="183"/>
                  </a:lnTo>
                  <a:lnTo>
                    <a:pt x="352" y="187"/>
                  </a:lnTo>
                  <a:lnTo>
                    <a:pt x="353" y="191"/>
                  </a:lnTo>
                  <a:lnTo>
                    <a:pt x="356" y="195"/>
                  </a:lnTo>
                  <a:lnTo>
                    <a:pt x="360" y="198"/>
                  </a:lnTo>
                  <a:lnTo>
                    <a:pt x="360" y="198"/>
                  </a:lnTo>
                  <a:lnTo>
                    <a:pt x="367" y="202"/>
                  </a:lnTo>
                  <a:lnTo>
                    <a:pt x="374" y="205"/>
                  </a:lnTo>
                  <a:lnTo>
                    <a:pt x="382" y="206"/>
                  </a:lnTo>
                  <a:lnTo>
                    <a:pt x="389" y="206"/>
                  </a:lnTo>
                  <a:lnTo>
                    <a:pt x="389" y="206"/>
                  </a:lnTo>
                  <a:lnTo>
                    <a:pt x="405" y="205"/>
                  </a:lnTo>
                  <a:lnTo>
                    <a:pt x="424" y="201"/>
                  </a:lnTo>
                  <a:lnTo>
                    <a:pt x="424" y="201"/>
                  </a:lnTo>
                  <a:lnTo>
                    <a:pt x="443" y="198"/>
                  </a:lnTo>
                  <a:lnTo>
                    <a:pt x="466" y="194"/>
                  </a:lnTo>
                  <a:lnTo>
                    <a:pt x="466" y="191"/>
                  </a:lnTo>
                  <a:lnTo>
                    <a:pt x="465" y="194"/>
                  </a:lnTo>
                  <a:lnTo>
                    <a:pt x="465" y="194"/>
                  </a:lnTo>
                  <a:lnTo>
                    <a:pt x="469" y="195"/>
                  </a:lnTo>
                  <a:lnTo>
                    <a:pt x="473" y="197"/>
                  </a:lnTo>
                  <a:lnTo>
                    <a:pt x="473" y="197"/>
                  </a:lnTo>
                  <a:lnTo>
                    <a:pt x="486" y="195"/>
                  </a:lnTo>
                  <a:lnTo>
                    <a:pt x="502" y="191"/>
                  </a:lnTo>
                  <a:lnTo>
                    <a:pt x="502" y="191"/>
                  </a:lnTo>
                  <a:lnTo>
                    <a:pt x="539" y="182"/>
                  </a:lnTo>
                  <a:lnTo>
                    <a:pt x="567" y="172"/>
                  </a:lnTo>
                  <a:lnTo>
                    <a:pt x="589" y="164"/>
                  </a:lnTo>
                  <a:lnTo>
                    <a:pt x="606" y="157"/>
                  </a:lnTo>
                  <a:lnTo>
                    <a:pt x="604" y="154"/>
                  </a:lnTo>
                  <a:lnTo>
                    <a:pt x="606" y="157"/>
                  </a:lnTo>
                  <a:lnTo>
                    <a:pt x="606" y="157"/>
                  </a:lnTo>
                  <a:lnTo>
                    <a:pt x="614" y="153"/>
                  </a:lnTo>
                  <a:lnTo>
                    <a:pt x="612" y="152"/>
                  </a:lnTo>
                  <a:lnTo>
                    <a:pt x="612" y="154"/>
                  </a:lnTo>
                  <a:lnTo>
                    <a:pt x="709" y="149"/>
                  </a:lnTo>
                  <a:lnTo>
                    <a:pt x="708" y="146"/>
                  </a:lnTo>
                  <a:lnTo>
                    <a:pt x="708" y="149"/>
                  </a:lnTo>
                  <a:lnTo>
                    <a:pt x="708" y="149"/>
                  </a:lnTo>
                  <a:lnTo>
                    <a:pt x="708" y="149"/>
                  </a:lnTo>
                  <a:lnTo>
                    <a:pt x="708" y="149"/>
                  </a:lnTo>
                  <a:lnTo>
                    <a:pt x="712" y="150"/>
                  </a:lnTo>
                  <a:lnTo>
                    <a:pt x="712" y="150"/>
                  </a:lnTo>
                  <a:lnTo>
                    <a:pt x="718" y="149"/>
                  </a:lnTo>
                  <a:lnTo>
                    <a:pt x="716" y="146"/>
                  </a:lnTo>
                  <a:lnTo>
                    <a:pt x="716" y="149"/>
                  </a:lnTo>
                  <a:lnTo>
                    <a:pt x="768" y="146"/>
                  </a:lnTo>
                  <a:lnTo>
                    <a:pt x="776" y="139"/>
                  </a:lnTo>
                  <a:lnTo>
                    <a:pt x="804" y="156"/>
                  </a:lnTo>
                  <a:lnTo>
                    <a:pt x="808" y="130"/>
                  </a:lnTo>
                  <a:lnTo>
                    <a:pt x="805" y="130"/>
                  </a:lnTo>
                  <a:lnTo>
                    <a:pt x="805" y="132"/>
                  </a:lnTo>
                  <a:lnTo>
                    <a:pt x="805" y="132"/>
                  </a:lnTo>
                  <a:lnTo>
                    <a:pt x="816" y="131"/>
                  </a:lnTo>
                  <a:lnTo>
                    <a:pt x="816" y="128"/>
                  </a:lnTo>
                  <a:lnTo>
                    <a:pt x="816" y="131"/>
                  </a:lnTo>
                  <a:lnTo>
                    <a:pt x="817" y="131"/>
                  </a:lnTo>
                  <a:lnTo>
                    <a:pt x="820" y="131"/>
                  </a:lnTo>
                  <a:lnTo>
                    <a:pt x="820" y="128"/>
                  </a:lnTo>
                  <a:lnTo>
                    <a:pt x="817" y="128"/>
                  </a:lnTo>
                  <a:lnTo>
                    <a:pt x="817" y="131"/>
                  </a:lnTo>
                  <a:lnTo>
                    <a:pt x="817" y="131"/>
                  </a:lnTo>
                  <a:lnTo>
                    <a:pt x="821" y="131"/>
                  </a:lnTo>
                  <a:lnTo>
                    <a:pt x="824" y="130"/>
                  </a:lnTo>
                  <a:lnTo>
                    <a:pt x="824" y="130"/>
                  </a:lnTo>
                  <a:lnTo>
                    <a:pt x="827" y="128"/>
                  </a:lnTo>
                  <a:lnTo>
                    <a:pt x="827" y="128"/>
                  </a:lnTo>
                  <a:lnTo>
                    <a:pt x="827" y="126"/>
                  </a:lnTo>
                  <a:lnTo>
                    <a:pt x="827" y="126"/>
                  </a:lnTo>
                  <a:lnTo>
                    <a:pt x="830" y="122"/>
                  </a:lnTo>
                  <a:lnTo>
                    <a:pt x="831" y="120"/>
                  </a:lnTo>
                  <a:lnTo>
                    <a:pt x="827" y="115"/>
                  </a:lnTo>
                  <a:lnTo>
                    <a:pt x="827" y="113"/>
                  </a:lnTo>
                  <a:lnTo>
                    <a:pt x="824" y="116"/>
                  </a:lnTo>
                  <a:lnTo>
                    <a:pt x="825" y="119"/>
                  </a:lnTo>
                  <a:lnTo>
                    <a:pt x="865" y="109"/>
                  </a:lnTo>
                  <a:lnTo>
                    <a:pt x="869" y="139"/>
                  </a:lnTo>
                  <a:lnTo>
                    <a:pt x="873" y="142"/>
                  </a:lnTo>
                  <a:lnTo>
                    <a:pt x="873" y="142"/>
                  </a:lnTo>
                  <a:lnTo>
                    <a:pt x="879" y="145"/>
                  </a:lnTo>
                  <a:lnTo>
                    <a:pt x="892" y="146"/>
                  </a:lnTo>
                  <a:lnTo>
                    <a:pt x="892" y="146"/>
                  </a:lnTo>
                  <a:lnTo>
                    <a:pt x="902" y="146"/>
                  </a:lnTo>
                  <a:lnTo>
                    <a:pt x="902" y="146"/>
                  </a:lnTo>
                  <a:lnTo>
                    <a:pt x="909" y="146"/>
                  </a:lnTo>
                  <a:lnTo>
                    <a:pt x="909" y="146"/>
                  </a:lnTo>
                  <a:lnTo>
                    <a:pt x="929" y="143"/>
                  </a:lnTo>
                  <a:lnTo>
                    <a:pt x="952" y="139"/>
                  </a:lnTo>
                  <a:lnTo>
                    <a:pt x="951" y="137"/>
                  </a:lnTo>
                  <a:lnTo>
                    <a:pt x="950" y="138"/>
                  </a:lnTo>
                  <a:lnTo>
                    <a:pt x="967" y="169"/>
                  </a:lnTo>
                  <a:lnTo>
                    <a:pt x="1008" y="169"/>
                  </a:lnTo>
                  <a:lnTo>
                    <a:pt x="1008" y="148"/>
                  </a:lnTo>
                  <a:lnTo>
                    <a:pt x="980" y="148"/>
                  </a:lnTo>
                  <a:lnTo>
                    <a:pt x="970" y="131"/>
                  </a:lnTo>
                  <a:lnTo>
                    <a:pt x="967" y="132"/>
                  </a:lnTo>
                  <a:lnTo>
                    <a:pt x="969" y="135"/>
                  </a:lnTo>
                  <a:lnTo>
                    <a:pt x="969" y="135"/>
                  </a:lnTo>
                  <a:lnTo>
                    <a:pt x="977" y="132"/>
                  </a:lnTo>
                  <a:lnTo>
                    <a:pt x="987" y="130"/>
                  </a:lnTo>
                  <a:lnTo>
                    <a:pt x="973" y="70"/>
                  </a:lnTo>
                  <a:lnTo>
                    <a:pt x="868" y="0"/>
                  </a:lnTo>
                  <a:lnTo>
                    <a:pt x="940" y="123"/>
                  </a:lnTo>
                  <a:lnTo>
                    <a:pt x="943" y="122"/>
                  </a:lnTo>
                  <a:lnTo>
                    <a:pt x="941" y="119"/>
                  </a:lnTo>
                  <a:lnTo>
                    <a:pt x="941" y="119"/>
                  </a:lnTo>
                  <a:lnTo>
                    <a:pt x="924" y="123"/>
                  </a:lnTo>
                  <a:lnTo>
                    <a:pt x="907" y="124"/>
                  </a:lnTo>
                  <a:lnTo>
                    <a:pt x="907" y="124"/>
                  </a:lnTo>
                  <a:lnTo>
                    <a:pt x="902" y="124"/>
                  </a:lnTo>
                  <a:lnTo>
                    <a:pt x="902" y="124"/>
                  </a:lnTo>
                  <a:lnTo>
                    <a:pt x="894" y="124"/>
                  </a:lnTo>
                  <a:lnTo>
                    <a:pt x="894" y="124"/>
                  </a:lnTo>
                  <a:lnTo>
                    <a:pt x="887" y="123"/>
                  </a:lnTo>
                  <a:lnTo>
                    <a:pt x="886" y="126"/>
                  </a:lnTo>
                  <a:lnTo>
                    <a:pt x="888" y="126"/>
                  </a:lnTo>
                  <a:lnTo>
                    <a:pt x="880" y="59"/>
                  </a:lnTo>
                  <a:lnTo>
                    <a:pt x="858" y="60"/>
                  </a:lnTo>
                  <a:lnTo>
                    <a:pt x="857" y="87"/>
                  </a:lnTo>
                  <a:lnTo>
                    <a:pt x="842" y="92"/>
                  </a:lnTo>
                  <a:lnTo>
                    <a:pt x="857" y="81"/>
                  </a:lnTo>
                  <a:lnTo>
                    <a:pt x="783" y="25"/>
                  </a:lnTo>
                  <a:lnTo>
                    <a:pt x="749" y="19"/>
                  </a:lnTo>
                  <a:lnTo>
                    <a:pt x="679" y="25"/>
                  </a:lnTo>
                  <a:lnTo>
                    <a:pt x="692" y="89"/>
                  </a:lnTo>
                  <a:lnTo>
                    <a:pt x="694" y="89"/>
                  </a:lnTo>
                  <a:lnTo>
                    <a:pt x="697" y="87"/>
                  </a:lnTo>
                  <a:lnTo>
                    <a:pt x="697" y="87"/>
                  </a:lnTo>
                  <a:lnTo>
                    <a:pt x="688" y="63"/>
                  </a:lnTo>
                  <a:lnTo>
                    <a:pt x="677" y="27"/>
                  </a:lnTo>
                  <a:lnTo>
                    <a:pt x="667" y="63"/>
                  </a:lnTo>
                  <a:lnTo>
                    <a:pt x="667" y="63"/>
                  </a:lnTo>
                  <a:lnTo>
                    <a:pt x="667" y="72"/>
                  </a:lnTo>
                  <a:lnTo>
                    <a:pt x="667" y="72"/>
                  </a:lnTo>
                  <a:lnTo>
                    <a:pt x="667" y="81"/>
                  </a:lnTo>
                  <a:lnTo>
                    <a:pt x="671" y="92"/>
                  </a:lnTo>
                  <a:lnTo>
                    <a:pt x="674" y="92"/>
                  </a:lnTo>
                  <a:lnTo>
                    <a:pt x="674" y="89"/>
                  </a:lnTo>
                  <a:lnTo>
                    <a:pt x="674" y="89"/>
                  </a:lnTo>
                  <a:lnTo>
                    <a:pt x="651" y="87"/>
                  </a:lnTo>
                  <a:lnTo>
                    <a:pt x="651" y="87"/>
                  </a:lnTo>
                  <a:lnTo>
                    <a:pt x="644" y="86"/>
                  </a:lnTo>
                  <a:lnTo>
                    <a:pt x="644" y="86"/>
                  </a:lnTo>
                  <a:lnTo>
                    <a:pt x="617" y="78"/>
                  </a:lnTo>
                  <a:lnTo>
                    <a:pt x="578" y="66"/>
                  </a:lnTo>
                  <a:lnTo>
                    <a:pt x="496" y="37"/>
                  </a:lnTo>
                  <a:lnTo>
                    <a:pt x="496" y="37"/>
                  </a:lnTo>
                  <a:lnTo>
                    <a:pt x="484" y="36"/>
                  </a:lnTo>
                  <a:lnTo>
                    <a:pt x="484" y="38"/>
                  </a:lnTo>
                  <a:lnTo>
                    <a:pt x="486" y="40"/>
                  </a:lnTo>
                  <a:lnTo>
                    <a:pt x="486" y="40"/>
                  </a:lnTo>
                  <a:lnTo>
                    <a:pt x="487" y="36"/>
                  </a:lnTo>
                  <a:lnTo>
                    <a:pt x="487" y="36"/>
                  </a:lnTo>
                  <a:lnTo>
                    <a:pt x="486" y="26"/>
                  </a:lnTo>
                  <a:lnTo>
                    <a:pt x="483" y="22"/>
                  </a:lnTo>
                  <a:lnTo>
                    <a:pt x="480" y="18"/>
                  </a:lnTo>
                  <a:lnTo>
                    <a:pt x="480" y="18"/>
                  </a:lnTo>
                  <a:lnTo>
                    <a:pt x="476" y="15"/>
                  </a:lnTo>
                  <a:lnTo>
                    <a:pt x="473" y="14"/>
                  </a:lnTo>
                  <a:lnTo>
                    <a:pt x="469" y="12"/>
                  </a:lnTo>
                  <a:lnTo>
                    <a:pt x="469" y="12"/>
                  </a:lnTo>
                  <a:lnTo>
                    <a:pt x="469" y="12"/>
                  </a:lnTo>
                  <a:lnTo>
                    <a:pt x="468" y="12"/>
                  </a:lnTo>
                  <a:lnTo>
                    <a:pt x="468" y="12"/>
                  </a:lnTo>
                  <a:lnTo>
                    <a:pt x="460" y="14"/>
                  </a:lnTo>
                  <a:lnTo>
                    <a:pt x="450" y="19"/>
                  </a:lnTo>
                  <a:lnTo>
                    <a:pt x="450" y="19"/>
                  </a:lnTo>
                  <a:lnTo>
                    <a:pt x="440" y="25"/>
                  </a:lnTo>
                  <a:lnTo>
                    <a:pt x="431" y="31"/>
                  </a:lnTo>
                  <a:lnTo>
                    <a:pt x="434" y="33"/>
                  </a:lnTo>
                  <a:lnTo>
                    <a:pt x="434" y="30"/>
                  </a:lnTo>
                  <a:lnTo>
                    <a:pt x="385" y="26"/>
                  </a:lnTo>
                  <a:lnTo>
                    <a:pt x="383" y="29"/>
                  </a:lnTo>
                  <a:lnTo>
                    <a:pt x="386" y="26"/>
                  </a:lnTo>
                  <a:lnTo>
                    <a:pt x="386" y="26"/>
                  </a:lnTo>
                  <a:lnTo>
                    <a:pt x="380" y="23"/>
                  </a:lnTo>
                  <a:lnTo>
                    <a:pt x="375" y="22"/>
                  </a:lnTo>
                  <a:lnTo>
                    <a:pt x="375" y="22"/>
                  </a:lnTo>
                  <a:lnTo>
                    <a:pt x="372" y="22"/>
                  </a:lnTo>
                  <a:lnTo>
                    <a:pt x="368" y="23"/>
                  </a:lnTo>
                  <a:lnTo>
                    <a:pt x="368" y="23"/>
                  </a:lnTo>
                  <a:lnTo>
                    <a:pt x="368" y="23"/>
                  </a:lnTo>
                  <a:lnTo>
                    <a:pt x="202" y="7"/>
                  </a:lnTo>
                  <a:lnTo>
                    <a:pt x="215" y="89"/>
                  </a:lnTo>
                  <a:lnTo>
                    <a:pt x="222" y="92"/>
                  </a:lnTo>
                  <a:lnTo>
                    <a:pt x="222" y="92"/>
                  </a:lnTo>
                  <a:lnTo>
                    <a:pt x="222" y="92"/>
                  </a:lnTo>
                  <a:lnTo>
                    <a:pt x="230" y="93"/>
                  </a:lnTo>
                  <a:lnTo>
                    <a:pt x="230" y="90"/>
                  </a:lnTo>
                  <a:lnTo>
                    <a:pt x="229" y="87"/>
                  </a:lnTo>
                  <a:lnTo>
                    <a:pt x="229" y="87"/>
                  </a:lnTo>
                  <a:lnTo>
                    <a:pt x="222" y="93"/>
                  </a:lnTo>
                  <a:lnTo>
                    <a:pt x="215" y="98"/>
                  </a:lnTo>
                  <a:lnTo>
                    <a:pt x="218" y="100"/>
                  </a:lnTo>
                  <a:lnTo>
                    <a:pt x="219" y="97"/>
                  </a:lnTo>
                  <a:lnTo>
                    <a:pt x="219" y="97"/>
                  </a:lnTo>
                  <a:lnTo>
                    <a:pt x="214" y="94"/>
                  </a:lnTo>
                  <a:lnTo>
                    <a:pt x="208" y="93"/>
                  </a:lnTo>
                  <a:lnTo>
                    <a:pt x="207" y="96"/>
                  </a:lnTo>
                  <a:lnTo>
                    <a:pt x="210" y="97"/>
                  </a:lnTo>
                  <a:lnTo>
                    <a:pt x="210" y="97"/>
                  </a:lnTo>
                  <a:lnTo>
                    <a:pt x="213" y="90"/>
                  </a:lnTo>
                  <a:lnTo>
                    <a:pt x="214" y="83"/>
                  </a:lnTo>
                  <a:lnTo>
                    <a:pt x="214" y="83"/>
                  </a:lnTo>
                  <a:lnTo>
                    <a:pt x="214" y="78"/>
                  </a:lnTo>
                  <a:lnTo>
                    <a:pt x="214" y="78"/>
                  </a:lnTo>
                  <a:lnTo>
                    <a:pt x="211" y="71"/>
                  </a:lnTo>
                  <a:lnTo>
                    <a:pt x="208" y="66"/>
                  </a:lnTo>
                  <a:lnTo>
                    <a:pt x="203" y="60"/>
                  </a:lnTo>
                  <a:lnTo>
                    <a:pt x="197" y="55"/>
                  </a:lnTo>
                  <a:lnTo>
                    <a:pt x="191" y="51"/>
                  </a:lnTo>
                  <a:lnTo>
                    <a:pt x="184" y="48"/>
                  </a:lnTo>
                  <a:lnTo>
                    <a:pt x="174" y="45"/>
                  </a:lnTo>
                  <a:lnTo>
                    <a:pt x="166" y="44"/>
                  </a:lnTo>
                  <a:lnTo>
                    <a:pt x="166" y="44"/>
                  </a:lnTo>
                  <a:lnTo>
                    <a:pt x="162" y="45"/>
                  </a:lnTo>
                  <a:lnTo>
                    <a:pt x="162" y="45"/>
                  </a:lnTo>
                  <a:lnTo>
                    <a:pt x="162" y="45"/>
                  </a:lnTo>
                  <a:lnTo>
                    <a:pt x="154" y="45"/>
                  </a:lnTo>
                  <a:lnTo>
                    <a:pt x="154" y="45"/>
                  </a:lnTo>
                  <a:lnTo>
                    <a:pt x="140" y="45"/>
                  </a:lnTo>
                  <a:lnTo>
                    <a:pt x="140" y="45"/>
                  </a:lnTo>
                  <a:lnTo>
                    <a:pt x="129" y="44"/>
                  </a:lnTo>
                  <a:lnTo>
                    <a:pt x="129" y="46"/>
                  </a:lnTo>
                  <a:lnTo>
                    <a:pt x="132" y="45"/>
                  </a:lnTo>
                  <a:lnTo>
                    <a:pt x="132" y="45"/>
                  </a:lnTo>
                  <a:lnTo>
                    <a:pt x="125" y="40"/>
                  </a:lnTo>
                  <a:lnTo>
                    <a:pt x="118" y="36"/>
                  </a:lnTo>
                  <a:lnTo>
                    <a:pt x="111" y="33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88" y="31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72" y="42"/>
                  </a:lnTo>
                  <a:lnTo>
                    <a:pt x="66" y="51"/>
                  </a:lnTo>
                  <a:lnTo>
                    <a:pt x="66" y="51"/>
                  </a:lnTo>
                  <a:lnTo>
                    <a:pt x="61" y="61"/>
                  </a:lnTo>
                  <a:lnTo>
                    <a:pt x="56" y="71"/>
                  </a:lnTo>
                  <a:lnTo>
                    <a:pt x="43" y="90"/>
                  </a:lnTo>
                  <a:lnTo>
                    <a:pt x="43" y="90"/>
                  </a:lnTo>
                  <a:lnTo>
                    <a:pt x="31" y="109"/>
                  </a:lnTo>
                  <a:lnTo>
                    <a:pt x="27" y="117"/>
                  </a:lnTo>
                  <a:lnTo>
                    <a:pt x="21" y="127"/>
                  </a:lnTo>
                  <a:lnTo>
                    <a:pt x="24" y="127"/>
                  </a:lnTo>
                  <a:lnTo>
                    <a:pt x="25" y="126"/>
                  </a:lnTo>
                  <a:lnTo>
                    <a:pt x="25" y="126"/>
                  </a:lnTo>
                  <a:lnTo>
                    <a:pt x="24" y="123"/>
                  </a:lnTo>
                  <a:lnTo>
                    <a:pt x="24" y="123"/>
                  </a:lnTo>
                  <a:lnTo>
                    <a:pt x="24" y="123"/>
                  </a:lnTo>
                  <a:lnTo>
                    <a:pt x="21" y="119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04"/>
                  </a:lnTo>
                  <a:lnTo>
                    <a:pt x="24" y="94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42" y="51"/>
                  </a:lnTo>
                  <a:lnTo>
                    <a:pt x="53" y="31"/>
                  </a:lnTo>
                  <a:lnTo>
                    <a:pt x="54" y="29"/>
                  </a:lnTo>
                  <a:lnTo>
                    <a:pt x="36" y="16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28" y="31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9" y="68"/>
                  </a:lnTo>
                  <a:lnTo>
                    <a:pt x="5" y="83"/>
                  </a:lnTo>
                  <a:lnTo>
                    <a:pt x="1" y="98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9"/>
                  </a:lnTo>
                  <a:lnTo>
                    <a:pt x="1" y="126"/>
                  </a:lnTo>
                  <a:lnTo>
                    <a:pt x="4" y="131"/>
                  </a:lnTo>
                  <a:lnTo>
                    <a:pt x="6" y="137"/>
                  </a:lnTo>
                  <a:lnTo>
                    <a:pt x="6" y="137"/>
                  </a:lnTo>
                  <a:lnTo>
                    <a:pt x="12" y="142"/>
                  </a:lnTo>
                  <a:lnTo>
                    <a:pt x="19" y="146"/>
                  </a:lnTo>
                  <a:lnTo>
                    <a:pt x="20" y="143"/>
                  </a:lnTo>
                  <a:lnTo>
                    <a:pt x="17" y="143"/>
                  </a:lnTo>
                  <a:lnTo>
                    <a:pt x="17" y="143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21" y="165"/>
                  </a:lnTo>
                  <a:lnTo>
                    <a:pt x="27" y="173"/>
                  </a:lnTo>
                  <a:lnTo>
                    <a:pt x="34" y="180"/>
                  </a:lnTo>
                  <a:lnTo>
                    <a:pt x="43" y="186"/>
                  </a:lnTo>
                  <a:lnTo>
                    <a:pt x="43" y="186"/>
                  </a:lnTo>
                  <a:lnTo>
                    <a:pt x="56" y="193"/>
                  </a:lnTo>
                  <a:lnTo>
                    <a:pt x="56" y="193"/>
                  </a:lnTo>
                  <a:lnTo>
                    <a:pt x="61" y="194"/>
                  </a:lnTo>
                  <a:lnTo>
                    <a:pt x="65" y="195"/>
                  </a:lnTo>
                  <a:lnTo>
                    <a:pt x="65" y="195"/>
                  </a:lnTo>
                  <a:lnTo>
                    <a:pt x="71" y="194"/>
                  </a:lnTo>
                  <a:lnTo>
                    <a:pt x="73" y="193"/>
                  </a:lnTo>
                  <a:lnTo>
                    <a:pt x="73" y="193"/>
                  </a:lnTo>
                  <a:lnTo>
                    <a:pt x="76" y="190"/>
                  </a:lnTo>
                  <a:lnTo>
                    <a:pt x="77" y="187"/>
                  </a:lnTo>
                  <a:lnTo>
                    <a:pt x="79" y="182"/>
                  </a:lnTo>
                  <a:lnTo>
                    <a:pt x="79" y="182"/>
                  </a:lnTo>
                  <a:lnTo>
                    <a:pt x="77" y="178"/>
                  </a:lnTo>
                  <a:lnTo>
                    <a:pt x="77" y="172"/>
                  </a:lnTo>
                  <a:lnTo>
                    <a:pt x="77" y="172"/>
                  </a:lnTo>
                  <a:lnTo>
                    <a:pt x="75" y="167"/>
                  </a:lnTo>
                  <a:lnTo>
                    <a:pt x="75" y="163"/>
                  </a:lnTo>
                  <a:lnTo>
                    <a:pt x="75" y="163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77" y="157"/>
                  </a:lnTo>
                  <a:lnTo>
                    <a:pt x="81" y="154"/>
                  </a:lnTo>
                  <a:lnTo>
                    <a:pt x="81" y="154"/>
                  </a:lnTo>
                  <a:lnTo>
                    <a:pt x="88" y="153"/>
                  </a:lnTo>
                  <a:lnTo>
                    <a:pt x="101" y="153"/>
                  </a:lnTo>
                  <a:lnTo>
                    <a:pt x="101" y="153"/>
                  </a:lnTo>
                  <a:lnTo>
                    <a:pt x="103" y="153"/>
                  </a:lnTo>
                  <a:lnTo>
                    <a:pt x="103" y="153"/>
                  </a:lnTo>
                  <a:lnTo>
                    <a:pt x="110" y="153"/>
                  </a:lnTo>
                  <a:lnTo>
                    <a:pt x="110" y="153"/>
                  </a:lnTo>
                  <a:lnTo>
                    <a:pt x="125" y="152"/>
                  </a:lnTo>
                  <a:lnTo>
                    <a:pt x="139" y="150"/>
                  </a:lnTo>
                  <a:lnTo>
                    <a:pt x="139" y="148"/>
                  </a:lnTo>
                  <a:lnTo>
                    <a:pt x="136" y="149"/>
                  </a:lnTo>
                  <a:lnTo>
                    <a:pt x="136" y="149"/>
                  </a:lnTo>
                  <a:lnTo>
                    <a:pt x="142" y="157"/>
                  </a:lnTo>
                  <a:lnTo>
                    <a:pt x="148" y="165"/>
                  </a:lnTo>
                  <a:lnTo>
                    <a:pt x="155" y="171"/>
                  </a:lnTo>
                  <a:lnTo>
                    <a:pt x="166" y="176"/>
                  </a:lnTo>
                  <a:lnTo>
                    <a:pt x="167" y="173"/>
                  </a:lnTo>
                  <a:lnTo>
                    <a:pt x="165" y="173"/>
                  </a:lnTo>
                  <a:lnTo>
                    <a:pt x="165" y="173"/>
                  </a:lnTo>
                  <a:lnTo>
                    <a:pt x="166" y="183"/>
                  </a:lnTo>
                  <a:lnTo>
                    <a:pt x="166" y="183"/>
                  </a:lnTo>
                  <a:lnTo>
                    <a:pt x="170" y="190"/>
                  </a:lnTo>
                  <a:lnTo>
                    <a:pt x="174" y="195"/>
                  </a:lnTo>
                  <a:lnTo>
                    <a:pt x="178" y="199"/>
                  </a:lnTo>
                  <a:lnTo>
                    <a:pt x="178" y="199"/>
                  </a:lnTo>
                  <a:lnTo>
                    <a:pt x="184" y="202"/>
                  </a:lnTo>
                  <a:lnTo>
                    <a:pt x="192" y="205"/>
                  </a:lnTo>
                  <a:lnTo>
                    <a:pt x="200" y="208"/>
                  </a:lnTo>
                  <a:lnTo>
                    <a:pt x="210" y="208"/>
                  </a:lnTo>
                  <a:lnTo>
                    <a:pt x="211" y="208"/>
                  </a:lnTo>
                  <a:lnTo>
                    <a:pt x="211" y="208"/>
                  </a:lnTo>
                  <a:lnTo>
                    <a:pt x="210" y="205"/>
                  </a:lnTo>
                  <a:close/>
                  <a:moveTo>
                    <a:pt x="184" y="176"/>
                  </a:moveTo>
                  <a:lnTo>
                    <a:pt x="182" y="178"/>
                  </a:lnTo>
                  <a:lnTo>
                    <a:pt x="182" y="178"/>
                  </a:lnTo>
                  <a:lnTo>
                    <a:pt x="185" y="183"/>
                  </a:lnTo>
                  <a:lnTo>
                    <a:pt x="192" y="188"/>
                  </a:lnTo>
                  <a:lnTo>
                    <a:pt x="192" y="188"/>
                  </a:lnTo>
                  <a:lnTo>
                    <a:pt x="200" y="190"/>
                  </a:lnTo>
                  <a:lnTo>
                    <a:pt x="210" y="191"/>
                  </a:lnTo>
                  <a:lnTo>
                    <a:pt x="211" y="191"/>
                  </a:lnTo>
                  <a:lnTo>
                    <a:pt x="211" y="191"/>
                  </a:lnTo>
                  <a:lnTo>
                    <a:pt x="234" y="190"/>
                  </a:lnTo>
                  <a:lnTo>
                    <a:pt x="248" y="187"/>
                  </a:lnTo>
                  <a:lnTo>
                    <a:pt x="248" y="187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60" y="179"/>
                  </a:lnTo>
                  <a:lnTo>
                    <a:pt x="260" y="179"/>
                  </a:lnTo>
                  <a:lnTo>
                    <a:pt x="260" y="175"/>
                  </a:lnTo>
                  <a:lnTo>
                    <a:pt x="260" y="175"/>
                  </a:lnTo>
                  <a:lnTo>
                    <a:pt x="259" y="168"/>
                  </a:lnTo>
                  <a:lnTo>
                    <a:pt x="259" y="167"/>
                  </a:lnTo>
                  <a:lnTo>
                    <a:pt x="256" y="167"/>
                  </a:lnTo>
                  <a:lnTo>
                    <a:pt x="256" y="167"/>
                  </a:lnTo>
                  <a:lnTo>
                    <a:pt x="238" y="171"/>
                  </a:lnTo>
                  <a:lnTo>
                    <a:pt x="218" y="173"/>
                  </a:lnTo>
                  <a:lnTo>
                    <a:pt x="218" y="173"/>
                  </a:lnTo>
                  <a:lnTo>
                    <a:pt x="196" y="175"/>
                  </a:lnTo>
                  <a:lnTo>
                    <a:pt x="196" y="175"/>
                  </a:lnTo>
                  <a:lnTo>
                    <a:pt x="185" y="173"/>
                  </a:lnTo>
                  <a:lnTo>
                    <a:pt x="180" y="173"/>
                  </a:lnTo>
                  <a:lnTo>
                    <a:pt x="182" y="178"/>
                  </a:lnTo>
                  <a:lnTo>
                    <a:pt x="184" y="176"/>
                  </a:lnTo>
                  <a:lnTo>
                    <a:pt x="184" y="179"/>
                  </a:lnTo>
                  <a:lnTo>
                    <a:pt x="184" y="179"/>
                  </a:lnTo>
                  <a:lnTo>
                    <a:pt x="196" y="180"/>
                  </a:lnTo>
                  <a:lnTo>
                    <a:pt x="196" y="180"/>
                  </a:lnTo>
                  <a:lnTo>
                    <a:pt x="219" y="179"/>
                  </a:lnTo>
                  <a:lnTo>
                    <a:pt x="219" y="179"/>
                  </a:lnTo>
                  <a:lnTo>
                    <a:pt x="240" y="176"/>
                  </a:lnTo>
                  <a:lnTo>
                    <a:pt x="258" y="172"/>
                  </a:lnTo>
                  <a:lnTo>
                    <a:pt x="256" y="169"/>
                  </a:lnTo>
                  <a:lnTo>
                    <a:pt x="255" y="171"/>
                  </a:lnTo>
                  <a:lnTo>
                    <a:pt x="255" y="171"/>
                  </a:lnTo>
                  <a:lnTo>
                    <a:pt x="255" y="175"/>
                  </a:lnTo>
                  <a:lnTo>
                    <a:pt x="255" y="175"/>
                  </a:lnTo>
                  <a:lnTo>
                    <a:pt x="255" y="178"/>
                  </a:lnTo>
                  <a:lnTo>
                    <a:pt x="255" y="178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9" y="182"/>
                  </a:lnTo>
                  <a:lnTo>
                    <a:pt x="241" y="183"/>
                  </a:lnTo>
                  <a:lnTo>
                    <a:pt x="229" y="184"/>
                  </a:lnTo>
                  <a:lnTo>
                    <a:pt x="211" y="186"/>
                  </a:lnTo>
                  <a:lnTo>
                    <a:pt x="210" y="186"/>
                  </a:lnTo>
                  <a:lnTo>
                    <a:pt x="210" y="186"/>
                  </a:lnTo>
                  <a:lnTo>
                    <a:pt x="202" y="186"/>
                  </a:lnTo>
                  <a:lnTo>
                    <a:pt x="195" y="183"/>
                  </a:lnTo>
                  <a:lnTo>
                    <a:pt x="195" y="183"/>
                  </a:lnTo>
                  <a:lnTo>
                    <a:pt x="189" y="180"/>
                  </a:lnTo>
                  <a:lnTo>
                    <a:pt x="187" y="176"/>
                  </a:lnTo>
                  <a:lnTo>
                    <a:pt x="184" y="176"/>
                  </a:lnTo>
                  <a:lnTo>
                    <a:pt x="184" y="179"/>
                  </a:lnTo>
                  <a:lnTo>
                    <a:pt x="184" y="176"/>
                  </a:lnTo>
                  <a:close/>
                  <a:moveTo>
                    <a:pt x="369" y="182"/>
                  </a:moveTo>
                  <a:lnTo>
                    <a:pt x="368" y="184"/>
                  </a:lnTo>
                  <a:lnTo>
                    <a:pt x="368" y="184"/>
                  </a:lnTo>
                  <a:lnTo>
                    <a:pt x="374" y="187"/>
                  </a:lnTo>
                  <a:lnTo>
                    <a:pt x="379" y="188"/>
                  </a:lnTo>
                  <a:lnTo>
                    <a:pt x="389" y="190"/>
                  </a:lnTo>
                  <a:lnTo>
                    <a:pt x="389" y="190"/>
                  </a:lnTo>
                  <a:lnTo>
                    <a:pt x="404" y="188"/>
                  </a:lnTo>
                  <a:lnTo>
                    <a:pt x="421" y="186"/>
                  </a:lnTo>
                  <a:lnTo>
                    <a:pt x="421" y="186"/>
                  </a:lnTo>
                  <a:lnTo>
                    <a:pt x="442" y="182"/>
                  </a:lnTo>
                  <a:lnTo>
                    <a:pt x="466" y="178"/>
                  </a:lnTo>
                  <a:lnTo>
                    <a:pt x="466" y="178"/>
                  </a:lnTo>
                  <a:lnTo>
                    <a:pt x="468" y="178"/>
                  </a:lnTo>
                  <a:lnTo>
                    <a:pt x="468" y="178"/>
                  </a:lnTo>
                  <a:lnTo>
                    <a:pt x="477" y="169"/>
                  </a:lnTo>
                  <a:lnTo>
                    <a:pt x="498" y="158"/>
                  </a:lnTo>
                  <a:lnTo>
                    <a:pt x="503" y="156"/>
                  </a:lnTo>
                  <a:lnTo>
                    <a:pt x="447" y="137"/>
                  </a:lnTo>
                  <a:lnTo>
                    <a:pt x="447" y="135"/>
                  </a:lnTo>
                  <a:lnTo>
                    <a:pt x="443" y="124"/>
                  </a:lnTo>
                  <a:lnTo>
                    <a:pt x="442" y="135"/>
                  </a:lnTo>
                  <a:lnTo>
                    <a:pt x="442" y="135"/>
                  </a:lnTo>
                  <a:lnTo>
                    <a:pt x="440" y="141"/>
                  </a:lnTo>
                  <a:lnTo>
                    <a:pt x="440" y="141"/>
                  </a:lnTo>
                  <a:lnTo>
                    <a:pt x="440" y="141"/>
                  </a:lnTo>
                  <a:lnTo>
                    <a:pt x="439" y="143"/>
                  </a:lnTo>
                  <a:lnTo>
                    <a:pt x="436" y="146"/>
                  </a:lnTo>
                  <a:lnTo>
                    <a:pt x="428" y="152"/>
                  </a:lnTo>
                  <a:lnTo>
                    <a:pt x="428" y="152"/>
                  </a:lnTo>
                  <a:lnTo>
                    <a:pt x="417" y="154"/>
                  </a:lnTo>
                  <a:lnTo>
                    <a:pt x="404" y="156"/>
                  </a:lnTo>
                  <a:lnTo>
                    <a:pt x="404" y="156"/>
                  </a:lnTo>
                  <a:lnTo>
                    <a:pt x="397" y="156"/>
                  </a:lnTo>
                  <a:lnTo>
                    <a:pt x="397" y="156"/>
                  </a:lnTo>
                  <a:lnTo>
                    <a:pt x="393" y="154"/>
                  </a:lnTo>
                  <a:lnTo>
                    <a:pt x="393" y="154"/>
                  </a:lnTo>
                  <a:lnTo>
                    <a:pt x="391" y="156"/>
                  </a:lnTo>
                  <a:lnTo>
                    <a:pt x="391" y="156"/>
                  </a:lnTo>
                  <a:lnTo>
                    <a:pt x="375" y="171"/>
                  </a:lnTo>
                  <a:lnTo>
                    <a:pt x="375" y="171"/>
                  </a:lnTo>
                  <a:lnTo>
                    <a:pt x="369" y="176"/>
                  </a:lnTo>
                  <a:lnTo>
                    <a:pt x="369" y="176"/>
                  </a:lnTo>
                  <a:lnTo>
                    <a:pt x="367" y="182"/>
                  </a:lnTo>
                  <a:lnTo>
                    <a:pt x="367" y="183"/>
                  </a:lnTo>
                  <a:lnTo>
                    <a:pt x="368" y="184"/>
                  </a:lnTo>
                  <a:lnTo>
                    <a:pt x="369" y="182"/>
                  </a:lnTo>
                  <a:lnTo>
                    <a:pt x="372" y="182"/>
                  </a:lnTo>
                  <a:lnTo>
                    <a:pt x="372" y="182"/>
                  </a:lnTo>
                  <a:lnTo>
                    <a:pt x="375" y="179"/>
                  </a:lnTo>
                  <a:lnTo>
                    <a:pt x="375" y="179"/>
                  </a:lnTo>
                  <a:lnTo>
                    <a:pt x="382" y="171"/>
                  </a:lnTo>
                  <a:lnTo>
                    <a:pt x="394" y="160"/>
                  </a:lnTo>
                  <a:lnTo>
                    <a:pt x="393" y="157"/>
                  </a:lnTo>
                  <a:lnTo>
                    <a:pt x="393" y="160"/>
                  </a:lnTo>
                  <a:lnTo>
                    <a:pt x="393" y="160"/>
                  </a:lnTo>
                  <a:lnTo>
                    <a:pt x="395" y="161"/>
                  </a:lnTo>
                  <a:lnTo>
                    <a:pt x="395" y="161"/>
                  </a:lnTo>
                  <a:lnTo>
                    <a:pt x="404" y="161"/>
                  </a:lnTo>
                  <a:lnTo>
                    <a:pt x="404" y="161"/>
                  </a:lnTo>
                  <a:lnTo>
                    <a:pt x="419" y="160"/>
                  </a:lnTo>
                  <a:lnTo>
                    <a:pt x="431" y="157"/>
                  </a:lnTo>
                  <a:lnTo>
                    <a:pt x="431" y="157"/>
                  </a:lnTo>
                  <a:lnTo>
                    <a:pt x="436" y="154"/>
                  </a:lnTo>
                  <a:lnTo>
                    <a:pt x="440" y="150"/>
                  </a:lnTo>
                  <a:lnTo>
                    <a:pt x="443" y="146"/>
                  </a:lnTo>
                  <a:lnTo>
                    <a:pt x="446" y="142"/>
                  </a:lnTo>
                  <a:lnTo>
                    <a:pt x="446" y="142"/>
                  </a:lnTo>
                  <a:lnTo>
                    <a:pt x="446" y="142"/>
                  </a:lnTo>
                  <a:lnTo>
                    <a:pt x="447" y="137"/>
                  </a:lnTo>
                  <a:lnTo>
                    <a:pt x="445" y="137"/>
                  </a:lnTo>
                  <a:lnTo>
                    <a:pt x="442" y="137"/>
                  </a:lnTo>
                  <a:lnTo>
                    <a:pt x="443" y="139"/>
                  </a:lnTo>
                  <a:lnTo>
                    <a:pt x="443" y="141"/>
                  </a:lnTo>
                  <a:lnTo>
                    <a:pt x="495" y="158"/>
                  </a:lnTo>
                  <a:lnTo>
                    <a:pt x="496" y="156"/>
                  </a:lnTo>
                  <a:lnTo>
                    <a:pt x="495" y="153"/>
                  </a:lnTo>
                  <a:lnTo>
                    <a:pt x="495" y="153"/>
                  </a:lnTo>
                  <a:lnTo>
                    <a:pt x="475" y="165"/>
                  </a:lnTo>
                  <a:lnTo>
                    <a:pt x="464" y="173"/>
                  </a:lnTo>
                  <a:lnTo>
                    <a:pt x="465" y="175"/>
                  </a:lnTo>
                  <a:lnTo>
                    <a:pt x="465" y="172"/>
                  </a:lnTo>
                  <a:lnTo>
                    <a:pt x="465" y="172"/>
                  </a:lnTo>
                  <a:lnTo>
                    <a:pt x="440" y="176"/>
                  </a:lnTo>
                  <a:lnTo>
                    <a:pt x="420" y="180"/>
                  </a:lnTo>
                  <a:lnTo>
                    <a:pt x="420" y="180"/>
                  </a:lnTo>
                  <a:lnTo>
                    <a:pt x="402" y="183"/>
                  </a:lnTo>
                  <a:lnTo>
                    <a:pt x="389" y="184"/>
                  </a:lnTo>
                  <a:lnTo>
                    <a:pt x="389" y="184"/>
                  </a:lnTo>
                  <a:lnTo>
                    <a:pt x="380" y="183"/>
                  </a:lnTo>
                  <a:lnTo>
                    <a:pt x="371" y="179"/>
                  </a:lnTo>
                  <a:lnTo>
                    <a:pt x="369" y="182"/>
                  </a:lnTo>
                  <a:lnTo>
                    <a:pt x="372" y="182"/>
                  </a:lnTo>
                  <a:lnTo>
                    <a:pt x="369" y="182"/>
                  </a:lnTo>
                  <a:close/>
                  <a:moveTo>
                    <a:pt x="36" y="148"/>
                  </a:moveTo>
                  <a:lnTo>
                    <a:pt x="34" y="148"/>
                  </a:lnTo>
                  <a:lnTo>
                    <a:pt x="34" y="148"/>
                  </a:lnTo>
                  <a:lnTo>
                    <a:pt x="34" y="148"/>
                  </a:lnTo>
                  <a:lnTo>
                    <a:pt x="34" y="153"/>
                  </a:lnTo>
                  <a:lnTo>
                    <a:pt x="34" y="153"/>
                  </a:lnTo>
                  <a:lnTo>
                    <a:pt x="36" y="158"/>
                  </a:lnTo>
                  <a:lnTo>
                    <a:pt x="39" y="163"/>
                  </a:lnTo>
                  <a:lnTo>
                    <a:pt x="39" y="163"/>
                  </a:lnTo>
                  <a:lnTo>
                    <a:pt x="45" y="168"/>
                  </a:lnTo>
                  <a:lnTo>
                    <a:pt x="51" y="172"/>
                  </a:lnTo>
                  <a:lnTo>
                    <a:pt x="51" y="172"/>
                  </a:lnTo>
                  <a:lnTo>
                    <a:pt x="56" y="175"/>
                  </a:lnTo>
                  <a:lnTo>
                    <a:pt x="61" y="178"/>
                  </a:lnTo>
                  <a:lnTo>
                    <a:pt x="60" y="171"/>
                  </a:lnTo>
                  <a:lnTo>
                    <a:pt x="60" y="171"/>
                  </a:lnTo>
                  <a:lnTo>
                    <a:pt x="58" y="163"/>
                  </a:lnTo>
                  <a:lnTo>
                    <a:pt x="58" y="163"/>
                  </a:lnTo>
                  <a:lnTo>
                    <a:pt x="60" y="154"/>
                  </a:lnTo>
                  <a:lnTo>
                    <a:pt x="62" y="149"/>
                  </a:lnTo>
                  <a:lnTo>
                    <a:pt x="62" y="149"/>
                  </a:lnTo>
                  <a:lnTo>
                    <a:pt x="65" y="146"/>
                  </a:lnTo>
                  <a:lnTo>
                    <a:pt x="72" y="139"/>
                  </a:lnTo>
                  <a:lnTo>
                    <a:pt x="62" y="142"/>
                  </a:lnTo>
                  <a:lnTo>
                    <a:pt x="62" y="142"/>
                  </a:lnTo>
                  <a:lnTo>
                    <a:pt x="50" y="143"/>
                  </a:lnTo>
                  <a:lnTo>
                    <a:pt x="39" y="145"/>
                  </a:lnTo>
                  <a:lnTo>
                    <a:pt x="39" y="145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8"/>
                  </a:lnTo>
                  <a:lnTo>
                    <a:pt x="36" y="148"/>
                  </a:lnTo>
                  <a:lnTo>
                    <a:pt x="36" y="150"/>
                  </a:lnTo>
                  <a:lnTo>
                    <a:pt x="36" y="150"/>
                  </a:lnTo>
                  <a:lnTo>
                    <a:pt x="39" y="150"/>
                  </a:lnTo>
                  <a:lnTo>
                    <a:pt x="39" y="150"/>
                  </a:lnTo>
                  <a:lnTo>
                    <a:pt x="50" y="149"/>
                  </a:lnTo>
                  <a:lnTo>
                    <a:pt x="64" y="148"/>
                  </a:lnTo>
                  <a:lnTo>
                    <a:pt x="62" y="145"/>
                  </a:lnTo>
                  <a:lnTo>
                    <a:pt x="61" y="142"/>
                  </a:lnTo>
                  <a:lnTo>
                    <a:pt x="61" y="142"/>
                  </a:lnTo>
                  <a:lnTo>
                    <a:pt x="58" y="145"/>
                  </a:lnTo>
                  <a:lnTo>
                    <a:pt x="58" y="145"/>
                  </a:lnTo>
                  <a:lnTo>
                    <a:pt x="56" y="149"/>
                  </a:lnTo>
                  <a:lnTo>
                    <a:pt x="54" y="153"/>
                  </a:lnTo>
                  <a:lnTo>
                    <a:pt x="53" y="163"/>
                  </a:lnTo>
                  <a:lnTo>
                    <a:pt x="53" y="163"/>
                  </a:lnTo>
                  <a:lnTo>
                    <a:pt x="54" y="172"/>
                  </a:lnTo>
                  <a:lnTo>
                    <a:pt x="57" y="172"/>
                  </a:lnTo>
                  <a:lnTo>
                    <a:pt x="58" y="169"/>
                  </a:lnTo>
                  <a:lnTo>
                    <a:pt x="58" y="169"/>
                  </a:lnTo>
                  <a:lnTo>
                    <a:pt x="54" y="167"/>
                  </a:lnTo>
                  <a:lnTo>
                    <a:pt x="54" y="167"/>
                  </a:lnTo>
                  <a:lnTo>
                    <a:pt x="49" y="164"/>
                  </a:lnTo>
                  <a:lnTo>
                    <a:pt x="43" y="160"/>
                  </a:lnTo>
                  <a:lnTo>
                    <a:pt x="43" y="160"/>
                  </a:lnTo>
                  <a:lnTo>
                    <a:pt x="41" y="156"/>
                  </a:lnTo>
                  <a:lnTo>
                    <a:pt x="39" y="152"/>
                  </a:lnTo>
                  <a:lnTo>
                    <a:pt x="39" y="152"/>
                  </a:lnTo>
                  <a:lnTo>
                    <a:pt x="39" y="148"/>
                  </a:lnTo>
                  <a:lnTo>
                    <a:pt x="39" y="148"/>
                  </a:lnTo>
                  <a:lnTo>
                    <a:pt x="36" y="148"/>
                  </a:lnTo>
                  <a:lnTo>
                    <a:pt x="36" y="150"/>
                  </a:lnTo>
                  <a:lnTo>
                    <a:pt x="36" y="148"/>
                  </a:lnTo>
                  <a:close/>
                  <a:moveTo>
                    <a:pt x="509" y="168"/>
                  </a:moveTo>
                  <a:lnTo>
                    <a:pt x="507" y="167"/>
                  </a:lnTo>
                  <a:lnTo>
                    <a:pt x="507" y="167"/>
                  </a:lnTo>
                  <a:lnTo>
                    <a:pt x="506" y="168"/>
                  </a:lnTo>
                  <a:lnTo>
                    <a:pt x="502" y="175"/>
                  </a:lnTo>
                  <a:lnTo>
                    <a:pt x="509" y="172"/>
                  </a:lnTo>
                  <a:lnTo>
                    <a:pt x="509" y="172"/>
                  </a:lnTo>
                  <a:lnTo>
                    <a:pt x="539" y="164"/>
                  </a:lnTo>
                  <a:lnTo>
                    <a:pt x="563" y="156"/>
                  </a:lnTo>
                  <a:lnTo>
                    <a:pt x="582" y="150"/>
                  </a:lnTo>
                  <a:lnTo>
                    <a:pt x="535" y="152"/>
                  </a:lnTo>
                  <a:lnTo>
                    <a:pt x="535" y="152"/>
                  </a:lnTo>
                  <a:lnTo>
                    <a:pt x="535" y="152"/>
                  </a:lnTo>
                  <a:lnTo>
                    <a:pt x="507" y="165"/>
                  </a:lnTo>
                  <a:lnTo>
                    <a:pt x="507" y="165"/>
                  </a:lnTo>
                  <a:lnTo>
                    <a:pt x="507" y="167"/>
                  </a:lnTo>
                  <a:lnTo>
                    <a:pt x="509" y="168"/>
                  </a:lnTo>
                  <a:lnTo>
                    <a:pt x="510" y="171"/>
                  </a:lnTo>
                  <a:lnTo>
                    <a:pt x="510" y="171"/>
                  </a:lnTo>
                  <a:lnTo>
                    <a:pt x="537" y="157"/>
                  </a:lnTo>
                  <a:lnTo>
                    <a:pt x="536" y="154"/>
                  </a:lnTo>
                  <a:lnTo>
                    <a:pt x="536" y="157"/>
                  </a:lnTo>
                  <a:lnTo>
                    <a:pt x="563" y="156"/>
                  </a:lnTo>
                  <a:lnTo>
                    <a:pt x="563" y="153"/>
                  </a:lnTo>
                  <a:lnTo>
                    <a:pt x="562" y="150"/>
                  </a:lnTo>
                  <a:lnTo>
                    <a:pt x="562" y="150"/>
                  </a:lnTo>
                  <a:lnTo>
                    <a:pt x="537" y="158"/>
                  </a:lnTo>
                  <a:lnTo>
                    <a:pt x="507" y="167"/>
                  </a:lnTo>
                  <a:lnTo>
                    <a:pt x="507" y="169"/>
                  </a:lnTo>
                  <a:lnTo>
                    <a:pt x="510" y="172"/>
                  </a:lnTo>
                  <a:lnTo>
                    <a:pt x="510" y="172"/>
                  </a:lnTo>
                  <a:lnTo>
                    <a:pt x="511" y="169"/>
                  </a:lnTo>
                  <a:lnTo>
                    <a:pt x="509" y="168"/>
                  </a:lnTo>
                  <a:lnTo>
                    <a:pt x="510" y="171"/>
                  </a:lnTo>
                  <a:lnTo>
                    <a:pt x="509" y="168"/>
                  </a:lnTo>
                  <a:close/>
                  <a:moveTo>
                    <a:pt x="371" y="148"/>
                  </a:moveTo>
                  <a:lnTo>
                    <a:pt x="368" y="146"/>
                  </a:lnTo>
                  <a:lnTo>
                    <a:pt x="368" y="146"/>
                  </a:lnTo>
                  <a:lnTo>
                    <a:pt x="363" y="156"/>
                  </a:lnTo>
                  <a:lnTo>
                    <a:pt x="361" y="163"/>
                  </a:lnTo>
                  <a:lnTo>
                    <a:pt x="360" y="172"/>
                  </a:lnTo>
                  <a:lnTo>
                    <a:pt x="365" y="164"/>
                  </a:lnTo>
                  <a:lnTo>
                    <a:pt x="365" y="164"/>
                  </a:lnTo>
                  <a:lnTo>
                    <a:pt x="376" y="153"/>
                  </a:lnTo>
                  <a:lnTo>
                    <a:pt x="379" y="150"/>
                  </a:lnTo>
                  <a:lnTo>
                    <a:pt x="376" y="149"/>
                  </a:lnTo>
                  <a:lnTo>
                    <a:pt x="376" y="149"/>
                  </a:lnTo>
                  <a:lnTo>
                    <a:pt x="372" y="145"/>
                  </a:lnTo>
                  <a:lnTo>
                    <a:pt x="369" y="143"/>
                  </a:lnTo>
                  <a:lnTo>
                    <a:pt x="368" y="146"/>
                  </a:lnTo>
                  <a:lnTo>
                    <a:pt x="371" y="148"/>
                  </a:lnTo>
                  <a:lnTo>
                    <a:pt x="368" y="149"/>
                  </a:lnTo>
                  <a:lnTo>
                    <a:pt x="368" y="149"/>
                  </a:lnTo>
                  <a:lnTo>
                    <a:pt x="374" y="153"/>
                  </a:lnTo>
                  <a:lnTo>
                    <a:pt x="375" y="152"/>
                  </a:lnTo>
                  <a:lnTo>
                    <a:pt x="374" y="149"/>
                  </a:lnTo>
                  <a:lnTo>
                    <a:pt x="374" y="149"/>
                  </a:lnTo>
                  <a:lnTo>
                    <a:pt x="361" y="161"/>
                  </a:lnTo>
                  <a:lnTo>
                    <a:pt x="364" y="163"/>
                  </a:lnTo>
                  <a:lnTo>
                    <a:pt x="367" y="163"/>
                  </a:lnTo>
                  <a:lnTo>
                    <a:pt x="367" y="163"/>
                  </a:lnTo>
                  <a:lnTo>
                    <a:pt x="368" y="157"/>
                  </a:lnTo>
                  <a:lnTo>
                    <a:pt x="372" y="149"/>
                  </a:lnTo>
                  <a:lnTo>
                    <a:pt x="371" y="148"/>
                  </a:lnTo>
                  <a:lnTo>
                    <a:pt x="368" y="149"/>
                  </a:lnTo>
                  <a:lnTo>
                    <a:pt x="371" y="148"/>
                  </a:lnTo>
                  <a:close/>
                  <a:moveTo>
                    <a:pt x="184" y="160"/>
                  </a:moveTo>
                  <a:lnTo>
                    <a:pt x="184" y="163"/>
                  </a:lnTo>
                  <a:lnTo>
                    <a:pt x="184" y="163"/>
                  </a:lnTo>
                  <a:lnTo>
                    <a:pt x="195" y="164"/>
                  </a:lnTo>
                  <a:lnTo>
                    <a:pt x="195" y="164"/>
                  </a:lnTo>
                  <a:lnTo>
                    <a:pt x="217" y="163"/>
                  </a:lnTo>
                  <a:lnTo>
                    <a:pt x="217" y="163"/>
                  </a:lnTo>
                  <a:lnTo>
                    <a:pt x="234" y="160"/>
                  </a:lnTo>
                  <a:lnTo>
                    <a:pt x="249" y="157"/>
                  </a:lnTo>
                  <a:lnTo>
                    <a:pt x="253" y="156"/>
                  </a:lnTo>
                  <a:lnTo>
                    <a:pt x="251" y="153"/>
                  </a:lnTo>
                  <a:lnTo>
                    <a:pt x="251" y="153"/>
                  </a:lnTo>
                  <a:lnTo>
                    <a:pt x="240" y="139"/>
                  </a:lnTo>
                  <a:lnTo>
                    <a:pt x="240" y="139"/>
                  </a:lnTo>
                  <a:lnTo>
                    <a:pt x="236" y="134"/>
                  </a:lnTo>
                  <a:lnTo>
                    <a:pt x="234" y="134"/>
                  </a:lnTo>
                  <a:lnTo>
                    <a:pt x="233" y="134"/>
                  </a:lnTo>
                  <a:lnTo>
                    <a:pt x="233" y="134"/>
                  </a:lnTo>
                  <a:lnTo>
                    <a:pt x="221" y="137"/>
                  </a:lnTo>
                  <a:lnTo>
                    <a:pt x="211" y="141"/>
                  </a:lnTo>
                  <a:lnTo>
                    <a:pt x="211" y="141"/>
                  </a:lnTo>
                  <a:lnTo>
                    <a:pt x="204" y="143"/>
                  </a:lnTo>
                  <a:lnTo>
                    <a:pt x="197" y="145"/>
                  </a:lnTo>
                  <a:lnTo>
                    <a:pt x="197" y="145"/>
                  </a:lnTo>
                  <a:lnTo>
                    <a:pt x="193" y="143"/>
                  </a:lnTo>
                  <a:lnTo>
                    <a:pt x="191" y="143"/>
                  </a:lnTo>
                  <a:lnTo>
                    <a:pt x="191" y="145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85" y="150"/>
                  </a:lnTo>
                  <a:lnTo>
                    <a:pt x="181" y="160"/>
                  </a:lnTo>
                  <a:lnTo>
                    <a:pt x="181" y="163"/>
                  </a:lnTo>
                  <a:lnTo>
                    <a:pt x="184" y="163"/>
                  </a:lnTo>
                  <a:lnTo>
                    <a:pt x="184" y="160"/>
                  </a:lnTo>
                  <a:lnTo>
                    <a:pt x="187" y="161"/>
                  </a:lnTo>
                  <a:lnTo>
                    <a:pt x="187" y="161"/>
                  </a:lnTo>
                  <a:lnTo>
                    <a:pt x="191" y="153"/>
                  </a:lnTo>
                  <a:lnTo>
                    <a:pt x="191" y="153"/>
                  </a:lnTo>
                  <a:lnTo>
                    <a:pt x="193" y="149"/>
                  </a:lnTo>
                  <a:lnTo>
                    <a:pt x="192" y="146"/>
                  </a:lnTo>
                  <a:lnTo>
                    <a:pt x="191" y="149"/>
                  </a:lnTo>
                  <a:lnTo>
                    <a:pt x="191" y="149"/>
                  </a:lnTo>
                  <a:lnTo>
                    <a:pt x="195" y="150"/>
                  </a:lnTo>
                  <a:lnTo>
                    <a:pt x="197" y="150"/>
                  </a:lnTo>
                  <a:lnTo>
                    <a:pt x="197" y="150"/>
                  </a:lnTo>
                  <a:lnTo>
                    <a:pt x="206" y="149"/>
                  </a:lnTo>
                  <a:lnTo>
                    <a:pt x="214" y="146"/>
                  </a:lnTo>
                  <a:lnTo>
                    <a:pt x="214" y="146"/>
                  </a:lnTo>
                  <a:lnTo>
                    <a:pt x="222" y="142"/>
                  </a:lnTo>
                  <a:lnTo>
                    <a:pt x="234" y="139"/>
                  </a:lnTo>
                  <a:lnTo>
                    <a:pt x="234" y="137"/>
                  </a:lnTo>
                  <a:lnTo>
                    <a:pt x="232" y="138"/>
                  </a:lnTo>
                  <a:lnTo>
                    <a:pt x="232" y="138"/>
                  </a:lnTo>
                  <a:lnTo>
                    <a:pt x="236" y="142"/>
                  </a:lnTo>
                  <a:lnTo>
                    <a:pt x="236" y="142"/>
                  </a:lnTo>
                  <a:lnTo>
                    <a:pt x="247" y="156"/>
                  </a:lnTo>
                  <a:lnTo>
                    <a:pt x="248" y="154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33" y="154"/>
                  </a:lnTo>
                  <a:lnTo>
                    <a:pt x="217" y="157"/>
                  </a:lnTo>
                  <a:lnTo>
                    <a:pt x="217" y="157"/>
                  </a:lnTo>
                  <a:lnTo>
                    <a:pt x="195" y="158"/>
                  </a:lnTo>
                  <a:lnTo>
                    <a:pt x="195" y="158"/>
                  </a:lnTo>
                  <a:lnTo>
                    <a:pt x="184" y="157"/>
                  </a:lnTo>
                  <a:lnTo>
                    <a:pt x="184" y="160"/>
                  </a:lnTo>
                  <a:lnTo>
                    <a:pt x="187" y="161"/>
                  </a:lnTo>
                  <a:lnTo>
                    <a:pt x="184" y="160"/>
                  </a:lnTo>
                  <a:close/>
                  <a:moveTo>
                    <a:pt x="155" y="143"/>
                  </a:moveTo>
                  <a:lnTo>
                    <a:pt x="152" y="145"/>
                  </a:lnTo>
                  <a:lnTo>
                    <a:pt x="152" y="145"/>
                  </a:lnTo>
                  <a:lnTo>
                    <a:pt x="158" y="153"/>
                  </a:lnTo>
                  <a:lnTo>
                    <a:pt x="162" y="156"/>
                  </a:lnTo>
                  <a:lnTo>
                    <a:pt x="167" y="158"/>
                  </a:lnTo>
                  <a:lnTo>
                    <a:pt x="170" y="160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73" y="150"/>
                  </a:lnTo>
                  <a:lnTo>
                    <a:pt x="177" y="145"/>
                  </a:lnTo>
                  <a:lnTo>
                    <a:pt x="180" y="139"/>
                  </a:lnTo>
                  <a:lnTo>
                    <a:pt x="184" y="135"/>
                  </a:lnTo>
                  <a:lnTo>
                    <a:pt x="184" y="135"/>
                  </a:lnTo>
                  <a:lnTo>
                    <a:pt x="187" y="134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3" y="128"/>
                  </a:lnTo>
                  <a:lnTo>
                    <a:pt x="193" y="128"/>
                  </a:lnTo>
                  <a:lnTo>
                    <a:pt x="192" y="126"/>
                  </a:lnTo>
                  <a:lnTo>
                    <a:pt x="192" y="126"/>
                  </a:lnTo>
                  <a:lnTo>
                    <a:pt x="191" y="113"/>
                  </a:lnTo>
                  <a:lnTo>
                    <a:pt x="191" y="113"/>
                  </a:lnTo>
                  <a:lnTo>
                    <a:pt x="191" y="109"/>
                  </a:lnTo>
                  <a:lnTo>
                    <a:pt x="192" y="101"/>
                  </a:lnTo>
                  <a:lnTo>
                    <a:pt x="187" y="107"/>
                  </a:lnTo>
                  <a:lnTo>
                    <a:pt x="187" y="107"/>
                  </a:lnTo>
                  <a:lnTo>
                    <a:pt x="181" y="116"/>
                  </a:lnTo>
                  <a:lnTo>
                    <a:pt x="181" y="116"/>
                  </a:lnTo>
                  <a:lnTo>
                    <a:pt x="176" y="123"/>
                  </a:lnTo>
                  <a:lnTo>
                    <a:pt x="170" y="130"/>
                  </a:lnTo>
                  <a:lnTo>
                    <a:pt x="163" y="135"/>
                  </a:lnTo>
                  <a:lnTo>
                    <a:pt x="154" y="141"/>
                  </a:lnTo>
                  <a:lnTo>
                    <a:pt x="151" y="142"/>
                  </a:lnTo>
                  <a:lnTo>
                    <a:pt x="152" y="145"/>
                  </a:lnTo>
                  <a:lnTo>
                    <a:pt x="155" y="143"/>
                  </a:lnTo>
                  <a:lnTo>
                    <a:pt x="155" y="146"/>
                  </a:lnTo>
                  <a:lnTo>
                    <a:pt x="155" y="146"/>
                  </a:lnTo>
                  <a:lnTo>
                    <a:pt x="166" y="141"/>
                  </a:lnTo>
                  <a:lnTo>
                    <a:pt x="174" y="134"/>
                  </a:lnTo>
                  <a:lnTo>
                    <a:pt x="181" y="127"/>
                  </a:lnTo>
                  <a:lnTo>
                    <a:pt x="185" y="119"/>
                  </a:lnTo>
                  <a:lnTo>
                    <a:pt x="185" y="119"/>
                  </a:lnTo>
                  <a:lnTo>
                    <a:pt x="191" y="111"/>
                  </a:lnTo>
                  <a:lnTo>
                    <a:pt x="188" y="109"/>
                  </a:lnTo>
                  <a:lnTo>
                    <a:pt x="185" y="109"/>
                  </a:lnTo>
                  <a:lnTo>
                    <a:pt x="185" y="109"/>
                  </a:lnTo>
                  <a:lnTo>
                    <a:pt x="185" y="113"/>
                  </a:lnTo>
                  <a:lnTo>
                    <a:pt x="185" y="113"/>
                  </a:lnTo>
                  <a:lnTo>
                    <a:pt x="185" y="120"/>
                  </a:lnTo>
                  <a:lnTo>
                    <a:pt x="187" y="127"/>
                  </a:lnTo>
                  <a:lnTo>
                    <a:pt x="187" y="127"/>
                  </a:lnTo>
                  <a:lnTo>
                    <a:pt x="188" y="131"/>
                  </a:lnTo>
                  <a:lnTo>
                    <a:pt x="191" y="130"/>
                  </a:lnTo>
                  <a:lnTo>
                    <a:pt x="191" y="127"/>
                  </a:lnTo>
                  <a:lnTo>
                    <a:pt x="191" y="127"/>
                  </a:lnTo>
                  <a:lnTo>
                    <a:pt x="185" y="128"/>
                  </a:lnTo>
                  <a:lnTo>
                    <a:pt x="180" y="131"/>
                  </a:lnTo>
                  <a:lnTo>
                    <a:pt x="180" y="131"/>
                  </a:lnTo>
                  <a:lnTo>
                    <a:pt x="176" y="135"/>
                  </a:lnTo>
                  <a:lnTo>
                    <a:pt x="172" y="142"/>
                  </a:lnTo>
                  <a:lnTo>
                    <a:pt x="169" y="148"/>
                  </a:lnTo>
                  <a:lnTo>
                    <a:pt x="166" y="156"/>
                  </a:lnTo>
                  <a:lnTo>
                    <a:pt x="169" y="156"/>
                  </a:lnTo>
                  <a:lnTo>
                    <a:pt x="170" y="154"/>
                  </a:lnTo>
                  <a:lnTo>
                    <a:pt x="170" y="154"/>
                  </a:lnTo>
                  <a:lnTo>
                    <a:pt x="162" y="149"/>
                  </a:lnTo>
                  <a:lnTo>
                    <a:pt x="157" y="142"/>
                  </a:lnTo>
                  <a:lnTo>
                    <a:pt x="155" y="143"/>
                  </a:lnTo>
                  <a:lnTo>
                    <a:pt x="155" y="146"/>
                  </a:lnTo>
                  <a:lnTo>
                    <a:pt x="155" y="143"/>
                  </a:lnTo>
                  <a:close/>
                  <a:moveTo>
                    <a:pt x="315" y="135"/>
                  </a:moveTo>
                  <a:lnTo>
                    <a:pt x="314" y="138"/>
                  </a:lnTo>
                  <a:lnTo>
                    <a:pt x="314" y="138"/>
                  </a:lnTo>
                  <a:lnTo>
                    <a:pt x="334" y="146"/>
                  </a:lnTo>
                  <a:lnTo>
                    <a:pt x="348" y="154"/>
                  </a:lnTo>
                  <a:lnTo>
                    <a:pt x="350" y="157"/>
                  </a:lnTo>
                  <a:lnTo>
                    <a:pt x="352" y="153"/>
                  </a:lnTo>
                  <a:lnTo>
                    <a:pt x="352" y="153"/>
                  </a:lnTo>
                  <a:lnTo>
                    <a:pt x="356" y="145"/>
                  </a:lnTo>
                  <a:lnTo>
                    <a:pt x="363" y="135"/>
                  </a:lnTo>
                  <a:lnTo>
                    <a:pt x="363" y="134"/>
                  </a:lnTo>
                  <a:lnTo>
                    <a:pt x="363" y="132"/>
                  </a:lnTo>
                  <a:lnTo>
                    <a:pt x="363" y="132"/>
                  </a:lnTo>
                  <a:lnTo>
                    <a:pt x="359" y="123"/>
                  </a:lnTo>
                  <a:lnTo>
                    <a:pt x="356" y="113"/>
                  </a:lnTo>
                  <a:lnTo>
                    <a:pt x="356" y="113"/>
                  </a:lnTo>
                  <a:lnTo>
                    <a:pt x="354" y="101"/>
                  </a:lnTo>
                  <a:lnTo>
                    <a:pt x="353" y="87"/>
                  </a:lnTo>
                  <a:lnTo>
                    <a:pt x="353" y="87"/>
                  </a:lnTo>
                  <a:lnTo>
                    <a:pt x="354" y="78"/>
                  </a:lnTo>
                  <a:lnTo>
                    <a:pt x="354" y="74"/>
                  </a:lnTo>
                  <a:lnTo>
                    <a:pt x="350" y="75"/>
                  </a:lnTo>
                  <a:lnTo>
                    <a:pt x="350" y="75"/>
                  </a:lnTo>
                  <a:lnTo>
                    <a:pt x="330" y="78"/>
                  </a:lnTo>
                  <a:lnTo>
                    <a:pt x="326" y="78"/>
                  </a:lnTo>
                  <a:lnTo>
                    <a:pt x="329" y="82"/>
                  </a:lnTo>
                  <a:lnTo>
                    <a:pt x="329" y="82"/>
                  </a:lnTo>
                  <a:lnTo>
                    <a:pt x="334" y="93"/>
                  </a:lnTo>
                  <a:lnTo>
                    <a:pt x="334" y="93"/>
                  </a:lnTo>
                  <a:lnTo>
                    <a:pt x="335" y="98"/>
                  </a:lnTo>
                  <a:lnTo>
                    <a:pt x="335" y="102"/>
                  </a:lnTo>
                  <a:lnTo>
                    <a:pt x="335" y="102"/>
                  </a:lnTo>
                  <a:lnTo>
                    <a:pt x="335" y="108"/>
                  </a:lnTo>
                  <a:lnTo>
                    <a:pt x="334" y="111"/>
                  </a:lnTo>
                  <a:lnTo>
                    <a:pt x="330" y="115"/>
                  </a:lnTo>
                  <a:lnTo>
                    <a:pt x="330" y="115"/>
                  </a:lnTo>
                  <a:lnTo>
                    <a:pt x="322" y="123"/>
                  </a:lnTo>
                  <a:lnTo>
                    <a:pt x="316" y="130"/>
                  </a:lnTo>
                  <a:lnTo>
                    <a:pt x="316" y="130"/>
                  </a:lnTo>
                  <a:lnTo>
                    <a:pt x="316" y="130"/>
                  </a:lnTo>
                  <a:lnTo>
                    <a:pt x="314" y="134"/>
                  </a:lnTo>
                  <a:lnTo>
                    <a:pt x="311" y="137"/>
                  </a:lnTo>
                  <a:lnTo>
                    <a:pt x="314" y="138"/>
                  </a:lnTo>
                  <a:lnTo>
                    <a:pt x="315" y="135"/>
                  </a:lnTo>
                  <a:lnTo>
                    <a:pt x="318" y="137"/>
                  </a:lnTo>
                  <a:lnTo>
                    <a:pt x="318" y="137"/>
                  </a:lnTo>
                  <a:lnTo>
                    <a:pt x="320" y="134"/>
                  </a:lnTo>
                  <a:lnTo>
                    <a:pt x="320" y="134"/>
                  </a:lnTo>
                  <a:lnTo>
                    <a:pt x="320" y="134"/>
                  </a:lnTo>
                  <a:lnTo>
                    <a:pt x="326" y="126"/>
                  </a:lnTo>
                  <a:lnTo>
                    <a:pt x="333" y="120"/>
                  </a:lnTo>
                  <a:lnTo>
                    <a:pt x="333" y="120"/>
                  </a:lnTo>
                  <a:lnTo>
                    <a:pt x="335" y="117"/>
                  </a:lnTo>
                  <a:lnTo>
                    <a:pt x="338" y="113"/>
                  </a:lnTo>
                  <a:lnTo>
                    <a:pt x="341" y="109"/>
                  </a:lnTo>
                  <a:lnTo>
                    <a:pt x="341" y="102"/>
                  </a:lnTo>
                  <a:lnTo>
                    <a:pt x="341" y="102"/>
                  </a:lnTo>
                  <a:lnTo>
                    <a:pt x="341" y="97"/>
                  </a:lnTo>
                  <a:lnTo>
                    <a:pt x="338" y="90"/>
                  </a:lnTo>
                  <a:lnTo>
                    <a:pt x="338" y="90"/>
                  </a:lnTo>
                  <a:lnTo>
                    <a:pt x="333" y="79"/>
                  </a:lnTo>
                  <a:lnTo>
                    <a:pt x="330" y="81"/>
                  </a:lnTo>
                  <a:lnTo>
                    <a:pt x="331" y="83"/>
                  </a:lnTo>
                  <a:lnTo>
                    <a:pt x="331" y="83"/>
                  </a:lnTo>
                  <a:lnTo>
                    <a:pt x="352" y="79"/>
                  </a:lnTo>
                  <a:lnTo>
                    <a:pt x="352" y="78"/>
                  </a:lnTo>
                  <a:lnTo>
                    <a:pt x="349" y="77"/>
                  </a:lnTo>
                  <a:lnTo>
                    <a:pt x="349" y="77"/>
                  </a:lnTo>
                  <a:lnTo>
                    <a:pt x="348" y="87"/>
                  </a:lnTo>
                  <a:lnTo>
                    <a:pt x="348" y="87"/>
                  </a:lnTo>
                  <a:lnTo>
                    <a:pt x="349" y="101"/>
                  </a:lnTo>
                  <a:lnTo>
                    <a:pt x="350" y="115"/>
                  </a:lnTo>
                  <a:lnTo>
                    <a:pt x="350" y="115"/>
                  </a:lnTo>
                  <a:lnTo>
                    <a:pt x="354" y="126"/>
                  </a:lnTo>
                  <a:lnTo>
                    <a:pt x="357" y="134"/>
                  </a:lnTo>
                  <a:lnTo>
                    <a:pt x="360" y="132"/>
                  </a:lnTo>
                  <a:lnTo>
                    <a:pt x="357" y="131"/>
                  </a:lnTo>
                  <a:lnTo>
                    <a:pt x="357" y="131"/>
                  </a:lnTo>
                  <a:lnTo>
                    <a:pt x="352" y="142"/>
                  </a:lnTo>
                  <a:lnTo>
                    <a:pt x="346" y="152"/>
                  </a:lnTo>
                  <a:lnTo>
                    <a:pt x="349" y="153"/>
                  </a:lnTo>
                  <a:lnTo>
                    <a:pt x="350" y="150"/>
                  </a:lnTo>
                  <a:lnTo>
                    <a:pt x="350" y="150"/>
                  </a:lnTo>
                  <a:lnTo>
                    <a:pt x="335" y="142"/>
                  </a:lnTo>
                  <a:lnTo>
                    <a:pt x="316" y="132"/>
                  </a:lnTo>
                  <a:lnTo>
                    <a:pt x="315" y="135"/>
                  </a:lnTo>
                  <a:lnTo>
                    <a:pt x="318" y="137"/>
                  </a:lnTo>
                  <a:lnTo>
                    <a:pt x="315" y="135"/>
                  </a:lnTo>
                  <a:close/>
                  <a:moveTo>
                    <a:pt x="255" y="135"/>
                  </a:moveTo>
                  <a:lnTo>
                    <a:pt x="252" y="138"/>
                  </a:lnTo>
                  <a:lnTo>
                    <a:pt x="252" y="138"/>
                  </a:lnTo>
                  <a:lnTo>
                    <a:pt x="263" y="152"/>
                  </a:lnTo>
                  <a:lnTo>
                    <a:pt x="264" y="153"/>
                  </a:lnTo>
                  <a:lnTo>
                    <a:pt x="266" y="153"/>
                  </a:lnTo>
                  <a:lnTo>
                    <a:pt x="266" y="153"/>
                  </a:lnTo>
                  <a:lnTo>
                    <a:pt x="277" y="149"/>
                  </a:lnTo>
                  <a:lnTo>
                    <a:pt x="285" y="143"/>
                  </a:lnTo>
                  <a:lnTo>
                    <a:pt x="290" y="141"/>
                  </a:lnTo>
                  <a:lnTo>
                    <a:pt x="285" y="139"/>
                  </a:lnTo>
                  <a:lnTo>
                    <a:pt x="285" y="139"/>
                  </a:lnTo>
                  <a:lnTo>
                    <a:pt x="268" y="135"/>
                  </a:lnTo>
                  <a:lnTo>
                    <a:pt x="255" y="132"/>
                  </a:lnTo>
                  <a:lnTo>
                    <a:pt x="248" y="132"/>
                  </a:lnTo>
                  <a:lnTo>
                    <a:pt x="252" y="138"/>
                  </a:lnTo>
                  <a:lnTo>
                    <a:pt x="255" y="135"/>
                  </a:lnTo>
                  <a:lnTo>
                    <a:pt x="255" y="138"/>
                  </a:lnTo>
                  <a:lnTo>
                    <a:pt x="255" y="138"/>
                  </a:lnTo>
                  <a:lnTo>
                    <a:pt x="267" y="141"/>
                  </a:lnTo>
                  <a:lnTo>
                    <a:pt x="283" y="143"/>
                  </a:lnTo>
                  <a:lnTo>
                    <a:pt x="283" y="142"/>
                  </a:lnTo>
                  <a:lnTo>
                    <a:pt x="282" y="139"/>
                  </a:lnTo>
                  <a:lnTo>
                    <a:pt x="282" y="139"/>
                  </a:lnTo>
                  <a:lnTo>
                    <a:pt x="274" y="143"/>
                  </a:lnTo>
                  <a:lnTo>
                    <a:pt x="264" y="148"/>
                  </a:lnTo>
                  <a:lnTo>
                    <a:pt x="266" y="150"/>
                  </a:lnTo>
                  <a:lnTo>
                    <a:pt x="267" y="149"/>
                  </a:lnTo>
                  <a:lnTo>
                    <a:pt x="267" y="149"/>
                  </a:lnTo>
                  <a:lnTo>
                    <a:pt x="256" y="134"/>
                  </a:lnTo>
                  <a:lnTo>
                    <a:pt x="255" y="135"/>
                  </a:lnTo>
                  <a:lnTo>
                    <a:pt x="255" y="138"/>
                  </a:lnTo>
                  <a:lnTo>
                    <a:pt x="255" y="135"/>
                  </a:lnTo>
                  <a:close/>
                  <a:moveTo>
                    <a:pt x="428" y="134"/>
                  </a:moveTo>
                  <a:lnTo>
                    <a:pt x="427" y="131"/>
                  </a:lnTo>
                  <a:lnTo>
                    <a:pt x="427" y="131"/>
                  </a:lnTo>
                  <a:lnTo>
                    <a:pt x="415" y="138"/>
                  </a:lnTo>
                  <a:lnTo>
                    <a:pt x="404" y="146"/>
                  </a:lnTo>
                  <a:lnTo>
                    <a:pt x="417" y="143"/>
                  </a:lnTo>
                  <a:lnTo>
                    <a:pt x="417" y="143"/>
                  </a:lnTo>
                  <a:lnTo>
                    <a:pt x="423" y="142"/>
                  </a:lnTo>
                  <a:lnTo>
                    <a:pt x="427" y="139"/>
                  </a:lnTo>
                  <a:lnTo>
                    <a:pt x="427" y="139"/>
                  </a:lnTo>
                  <a:lnTo>
                    <a:pt x="430" y="138"/>
                  </a:lnTo>
                  <a:lnTo>
                    <a:pt x="431" y="137"/>
                  </a:lnTo>
                  <a:lnTo>
                    <a:pt x="431" y="137"/>
                  </a:lnTo>
                  <a:lnTo>
                    <a:pt x="431" y="137"/>
                  </a:lnTo>
                  <a:lnTo>
                    <a:pt x="431" y="137"/>
                  </a:lnTo>
                  <a:lnTo>
                    <a:pt x="431" y="134"/>
                  </a:lnTo>
                  <a:lnTo>
                    <a:pt x="431" y="132"/>
                  </a:lnTo>
                  <a:lnTo>
                    <a:pt x="431" y="128"/>
                  </a:lnTo>
                  <a:lnTo>
                    <a:pt x="427" y="131"/>
                  </a:lnTo>
                  <a:lnTo>
                    <a:pt x="428" y="134"/>
                  </a:lnTo>
                  <a:lnTo>
                    <a:pt x="425" y="134"/>
                  </a:lnTo>
                  <a:lnTo>
                    <a:pt x="425" y="134"/>
                  </a:lnTo>
                  <a:lnTo>
                    <a:pt x="425" y="134"/>
                  </a:lnTo>
                  <a:lnTo>
                    <a:pt x="428" y="135"/>
                  </a:lnTo>
                  <a:lnTo>
                    <a:pt x="425" y="134"/>
                  </a:lnTo>
                  <a:lnTo>
                    <a:pt x="425" y="135"/>
                  </a:lnTo>
                  <a:lnTo>
                    <a:pt x="425" y="134"/>
                  </a:lnTo>
                  <a:lnTo>
                    <a:pt x="425" y="134"/>
                  </a:lnTo>
                  <a:lnTo>
                    <a:pt x="425" y="135"/>
                  </a:lnTo>
                  <a:lnTo>
                    <a:pt x="425" y="134"/>
                  </a:lnTo>
                  <a:lnTo>
                    <a:pt x="425" y="134"/>
                  </a:lnTo>
                  <a:lnTo>
                    <a:pt x="424" y="135"/>
                  </a:lnTo>
                  <a:lnTo>
                    <a:pt x="424" y="135"/>
                  </a:lnTo>
                  <a:lnTo>
                    <a:pt x="416" y="138"/>
                  </a:lnTo>
                  <a:lnTo>
                    <a:pt x="416" y="141"/>
                  </a:lnTo>
                  <a:lnTo>
                    <a:pt x="417" y="143"/>
                  </a:lnTo>
                  <a:lnTo>
                    <a:pt x="417" y="143"/>
                  </a:lnTo>
                  <a:lnTo>
                    <a:pt x="430" y="135"/>
                  </a:lnTo>
                  <a:lnTo>
                    <a:pt x="428" y="134"/>
                  </a:lnTo>
                  <a:lnTo>
                    <a:pt x="425" y="134"/>
                  </a:lnTo>
                  <a:lnTo>
                    <a:pt x="428" y="134"/>
                  </a:lnTo>
                  <a:close/>
                  <a:moveTo>
                    <a:pt x="458" y="126"/>
                  </a:moveTo>
                  <a:lnTo>
                    <a:pt x="457" y="128"/>
                  </a:lnTo>
                  <a:lnTo>
                    <a:pt x="501" y="143"/>
                  </a:lnTo>
                  <a:lnTo>
                    <a:pt x="503" y="142"/>
                  </a:lnTo>
                  <a:lnTo>
                    <a:pt x="505" y="142"/>
                  </a:lnTo>
                  <a:lnTo>
                    <a:pt x="505" y="141"/>
                  </a:lnTo>
                  <a:lnTo>
                    <a:pt x="505" y="141"/>
                  </a:lnTo>
                  <a:lnTo>
                    <a:pt x="506" y="132"/>
                  </a:lnTo>
                  <a:lnTo>
                    <a:pt x="507" y="130"/>
                  </a:lnTo>
                  <a:lnTo>
                    <a:pt x="505" y="130"/>
                  </a:lnTo>
                  <a:lnTo>
                    <a:pt x="505" y="130"/>
                  </a:lnTo>
                  <a:lnTo>
                    <a:pt x="468" y="115"/>
                  </a:lnTo>
                  <a:lnTo>
                    <a:pt x="468" y="115"/>
                  </a:lnTo>
                  <a:lnTo>
                    <a:pt x="453" y="109"/>
                  </a:lnTo>
                  <a:lnTo>
                    <a:pt x="446" y="105"/>
                  </a:lnTo>
                  <a:lnTo>
                    <a:pt x="456" y="128"/>
                  </a:lnTo>
                  <a:lnTo>
                    <a:pt x="457" y="128"/>
                  </a:lnTo>
                  <a:lnTo>
                    <a:pt x="458" y="126"/>
                  </a:lnTo>
                  <a:lnTo>
                    <a:pt x="460" y="124"/>
                  </a:lnTo>
                  <a:lnTo>
                    <a:pt x="454" y="111"/>
                  </a:lnTo>
                  <a:lnTo>
                    <a:pt x="451" y="112"/>
                  </a:lnTo>
                  <a:lnTo>
                    <a:pt x="450" y="113"/>
                  </a:lnTo>
                  <a:lnTo>
                    <a:pt x="450" y="113"/>
                  </a:lnTo>
                  <a:lnTo>
                    <a:pt x="465" y="120"/>
                  </a:lnTo>
                  <a:lnTo>
                    <a:pt x="465" y="120"/>
                  </a:lnTo>
                  <a:lnTo>
                    <a:pt x="503" y="134"/>
                  </a:lnTo>
                  <a:lnTo>
                    <a:pt x="503" y="132"/>
                  </a:lnTo>
                  <a:lnTo>
                    <a:pt x="501" y="131"/>
                  </a:lnTo>
                  <a:lnTo>
                    <a:pt x="501" y="131"/>
                  </a:lnTo>
                  <a:lnTo>
                    <a:pt x="501" y="139"/>
                  </a:lnTo>
                  <a:lnTo>
                    <a:pt x="503" y="139"/>
                  </a:lnTo>
                  <a:lnTo>
                    <a:pt x="502" y="137"/>
                  </a:lnTo>
                  <a:lnTo>
                    <a:pt x="501" y="138"/>
                  </a:lnTo>
                  <a:lnTo>
                    <a:pt x="458" y="123"/>
                  </a:lnTo>
                  <a:lnTo>
                    <a:pt x="458" y="126"/>
                  </a:lnTo>
                  <a:lnTo>
                    <a:pt x="460" y="124"/>
                  </a:lnTo>
                  <a:lnTo>
                    <a:pt x="458" y="126"/>
                  </a:lnTo>
                  <a:close/>
                  <a:moveTo>
                    <a:pt x="380" y="134"/>
                  </a:moveTo>
                  <a:lnTo>
                    <a:pt x="378" y="135"/>
                  </a:lnTo>
                  <a:lnTo>
                    <a:pt x="378" y="135"/>
                  </a:lnTo>
                  <a:lnTo>
                    <a:pt x="383" y="141"/>
                  </a:lnTo>
                  <a:lnTo>
                    <a:pt x="387" y="142"/>
                  </a:lnTo>
                  <a:lnTo>
                    <a:pt x="389" y="143"/>
                  </a:lnTo>
                  <a:lnTo>
                    <a:pt x="390" y="142"/>
                  </a:lnTo>
                  <a:lnTo>
                    <a:pt x="390" y="142"/>
                  </a:lnTo>
                  <a:lnTo>
                    <a:pt x="412" y="127"/>
                  </a:lnTo>
                  <a:lnTo>
                    <a:pt x="430" y="116"/>
                  </a:lnTo>
                  <a:lnTo>
                    <a:pt x="438" y="112"/>
                  </a:lnTo>
                  <a:lnTo>
                    <a:pt x="419" y="66"/>
                  </a:lnTo>
                  <a:lnTo>
                    <a:pt x="416" y="66"/>
                  </a:lnTo>
                  <a:lnTo>
                    <a:pt x="416" y="66"/>
                  </a:lnTo>
                  <a:lnTo>
                    <a:pt x="404" y="67"/>
                  </a:lnTo>
                  <a:lnTo>
                    <a:pt x="401" y="68"/>
                  </a:lnTo>
                  <a:lnTo>
                    <a:pt x="401" y="71"/>
                  </a:lnTo>
                  <a:lnTo>
                    <a:pt x="401" y="71"/>
                  </a:lnTo>
                  <a:lnTo>
                    <a:pt x="402" y="81"/>
                  </a:lnTo>
                  <a:lnTo>
                    <a:pt x="402" y="81"/>
                  </a:lnTo>
                  <a:lnTo>
                    <a:pt x="401" y="92"/>
                  </a:lnTo>
                  <a:lnTo>
                    <a:pt x="398" y="101"/>
                  </a:lnTo>
                  <a:lnTo>
                    <a:pt x="398" y="101"/>
                  </a:lnTo>
                  <a:lnTo>
                    <a:pt x="393" y="113"/>
                  </a:lnTo>
                  <a:lnTo>
                    <a:pt x="385" y="126"/>
                  </a:lnTo>
                  <a:lnTo>
                    <a:pt x="385" y="126"/>
                  </a:lnTo>
                  <a:lnTo>
                    <a:pt x="378" y="132"/>
                  </a:lnTo>
                  <a:lnTo>
                    <a:pt x="376" y="134"/>
                  </a:lnTo>
                  <a:lnTo>
                    <a:pt x="378" y="135"/>
                  </a:lnTo>
                  <a:lnTo>
                    <a:pt x="380" y="134"/>
                  </a:lnTo>
                  <a:lnTo>
                    <a:pt x="382" y="135"/>
                  </a:lnTo>
                  <a:lnTo>
                    <a:pt x="382" y="135"/>
                  </a:lnTo>
                  <a:lnTo>
                    <a:pt x="389" y="128"/>
                  </a:lnTo>
                  <a:lnTo>
                    <a:pt x="389" y="128"/>
                  </a:lnTo>
                  <a:lnTo>
                    <a:pt x="397" y="116"/>
                  </a:lnTo>
                  <a:lnTo>
                    <a:pt x="404" y="102"/>
                  </a:lnTo>
                  <a:lnTo>
                    <a:pt x="404" y="102"/>
                  </a:lnTo>
                  <a:lnTo>
                    <a:pt x="406" y="92"/>
                  </a:lnTo>
                  <a:lnTo>
                    <a:pt x="408" y="81"/>
                  </a:lnTo>
                  <a:lnTo>
                    <a:pt x="408" y="81"/>
                  </a:lnTo>
                  <a:lnTo>
                    <a:pt x="406" y="70"/>
                  </a:lnTo>
                  <a:lnTo>
                    <a:pt x="404" y="70"/>
                  </a:lnTo>
                  <a:lnTo>
                    <a:pt x="404" y="72"/>
                  </a:lnTo>
                  <a:lnTo>
                    <a:pt x="404" y="72"/>
                  </a:lnTo>
                  <a:lnTo>
                    <a:pt x="417" y="71"/>
                  </a:lnTo>
                  <a:lnTo>
                    <a:pt x="417" y="68"/>
                  </a:lnTo>
                  <a:lnTo>
                    <a:pt x="415" y="70"/>
                  </a:lnTo>
                  <a:lnTo>
                    <a:pt x="431" y="109"/>
                  </a:lnTo>
                  <a:lnTo>
                    <a:pt x="427" y="112"/>
                  </a:lnTo>
                  <a:lnTo>
                    <a:pt x="427" y="112"/>
                  </a:lnTo>
                  <a:lnTo>
                    <a:pt x="409" y="123"/>
                  </a:lnTo>
                  <a:lnTo>
                    <a:pt x="387" y="138"/>
                  </a:lnTo>
                  <a:lnTo>
                    <a:pt x="389" y="141"/>
                  </a:lnTo>
                  <a:lnTo>
                    <a:pt x="390" y="138"/>
                  </a:lnTo>
                  <a:lnTo>
                    <a:pt x="390" y="138"/>
                  </a:lnTo>
                  <a:lnTo>
                    <a:pt x="386" y="135"/>
                  </a:lnTo>
                  <a:lnTo>
                    <a:pt x="382" y="132"/>
                  </a:lnTo>
                  <a:lnTo>
                    <a:pt x="380" y="134"/>
                  </a:lnTo>
                  <a:lnTo>
                    <a:pt x="382" y="135"/>
                  </a:lnTo>
                  <a:lnTo>
                    <a:pt x="380" y="134"/>
                  </a:lnTo>
                  <a:close/>
                  <a:moveTo>
                    <a:pt x="520" y="138"/>
                  </a:moveTo>
                  <a:lnTo>
                    <a:pt x="517" y="138"/>
                  </a:lnTo>
                  <a:lnTo>
                    <a:pt x="517" y="139"/>
                  </a:lnTo>
                  <a:lnTo>
                    <a:pt x="516" y="142"/>
                  </a:lnTo>
                  <a:lnTo>
                    <a:pt x="521" y="142"/>
                  </a:lnTo>
                  <a:lnTo>
                    <a:pt x="533" y="141"/>
                  </a:lnTo>
                  <a:lnTo>
                    <a:pt x="522" y="137"/>
                  </a:lnTo>
                  <a:lnTo>
                    <a:pt x="522" y="137"/>
                  </a:lnTo>
                  <a:lnTo>
                    <a:pt x="521" y="135"/>
                  </a:lnTo>
                  <a:lnTo>
                    <a:pt x="517" y="134"/>
                  </a:lnTo>
                  <a:lnTo>
                    <a:pt x="517" y="138"/>
                  </a:lnTo>
                  <a:lnTo>
                    <a:pt x="520" y="138"/>
                  </a:lnTo>
                  <a:lnTo>
                    <a:pt x="518" y="141"/>
                  </a:lnTo>
                  <a:lnTo>
                    <a:pt x="518" y="141"/>
                  </a:lnTo>
                  <a:lnTo>
                    <a:pt x="521" y="142"/>
                  </a:lnTo>
                  <a:lnTo>
                    <a:pt x="521" y="139"/>
                  </a:lnTo>
                  <a:lnTo>
                    <a:pt x="521" y="137"/>
                  </a:lnTo>
                  <a:lnTo>
                    <a:pt x="520" y="137"/>
                  </a:lnTo>
                  <a:lnTo>
                    <a:pt x="520" y="139"/>
                  </a:lnTo>
                  <a:lnTo>
                    <a:pt x="522" y="139"/>
                  </a:lnTo>
                  <a:lnTo>
                    <a:pt x="522" y="139"/>
                  </a:lnTo>
                  <a:lnTo>
                    <a:pt x="520" y="138"/>
                  </a:lnTo>
                  <a:lnTo>
                    <a:pt x="518" y="141"/>
                  </a:lnTo>
                  <a:lnTo>
                    <a:pt x="520" y="138"/>
                  </a:lnTo>
                  <a:close/>
                  <a:moveTo>
                    <a:pt x="521" y="122"/>
                  </a:moveTo>
                  <a:lnTo>
                    <a:pt x="520" y="123"/>
                  </a:lnTo>
                  <a:lnTo>
                    <a:pt x="520" y="123"/>
                  </a:lnTo>
                  <a:lnTo>
                    <a:pt x="548" y="135"/>
                  </a:lnTo>
                  <a:lnTo>
                    <a:pt x="558" y="139"/>
                  </a:lnTo>
                  <a:lnTo>
                    <a:pt x="563" y="139"/>
                  </a:lnTo>
                  <a:lnTo>
                    <a:pt x="567" y="139"/>
                  </a:lnTo>
                  <a:lnTo>
                    <a:pt x="565" y="135"/>
                  </a:lnTo>
                  <a:lnTo>
                    <a:pt x="565" y="135"/>
                  </a:lnTo>
                  <a:lnTo>
                    <a:pt x="558" y="122"/>
                  </a:lnTo>
                  <a:lnTo>
                    <a:pt x="550" y="105"/>
                  </a:lnTo>
                  <a:lnTo>
                    <a:pt x="550" y="105"/>
                  </a:lnTo>
                  <a:lnTo>
                    <a:pt x="543" y="87"/>
                  </a:lnTo>
                  <a:lnTo>
                    <a:pt x="542" y="81"/>
                  </a:lnTo>
                  <a:lnTo>
                    <a:pt x="542" y="75"/>
                  </a:lnTo>
                  <a:lnTo>
                    <a:pt x="542" y="75"/>
                  </a:lnTo>
                  <a:lnTo>
                    <a:pt x="542" y="72"/>
                  </a:lnTo>
                  <a:lnTo>
                    <a:pt x="542" y="71"/>
                  </a:lnTo>
                  <a:lnTo>
                    <a:pt x="539" y="70"/>
                  </a:lnTo>
                  <a:lnTo>
                    <a:pt x="539" y="70"/>
                  </a:lnTo>
                  <a:lnTo>
                    <a:pt x="492" y="53"/>
                  </a:lnTo>
                  <a:lnTo>
                    <a:pt x="492" y="53"/>
                  </a:lnTo>
                  <a:lnTo>
                    <a:pt x="487" y="53"/>
                  </a:lnTo>
                  <a:lnTo>
                    <a:pt x="486" y="57"/>
                  </a:lnTo>
                  <a:lnTo>
                    <a:pt x="486" y="57"/>
                  </a:lnTo>
                  <a:lnTo>
                    <a:pt x="490" y="60"/>
                  </a:lnTo>
                  <a:lnTo>
                    <a:pt x="494" y="63"/>
                  </a:lnTo>
                  <a:lnTo>
                    <a:pt x="502" y="70"/>
                  </a:lnTo>
                  <a:lnTo>
                    <a:pt x="502" y="70"/>
                  </a:lnTo>
                  <a:lnTo>
                    <a:pt x="509" y="81"/>
                  </a:lnTo>
                  <a:lnTo>
                    <a:pt x="514" y="93"/>
                  </a:lnTo>
                  <a:lnTo>
                    <a:pt x="517" y="107"/>
                  </a:lnTo>
                  <a:lnTo>
                    <a:pt x="518" y="122"/>
                  </a:lnTo>
                  <a:lnTo>
                    <a:pt x="518" y="123"/>
                  </a:lnTo>
                  <a:lnTo>
                    <a:pt x="520" y="123"/>
                  </a:lnTo>
                  <a:lnTo>
                    <a:pt x="521" y="122"/>
                  </a:lnTo>
                  <a:lnTo>
                    <a:pt x="524" y="122"/>
                  </a:lnTo>
                  <a:lnTo>
                    <a:pt x="524" y="122"/>
                  </a:lnTo>
                  <a:lnTo>
                    <a:pt x="522" y="105"/>
                  </a:lnTo>
                  <a:lnTo>
                    <a:pt x="520" y="92"/>
                  </a:lnTo>
                  <a:lnTo>
                    <a:pt x="514" y="78"/>
                  </a:lnTo>
                  <a:lnTo>
                    <a:pt x="507" y="67"/>
                  </a:lnTo>
                  <a:lnTo>
                    <a:pt x="507" y="67"/>
                  </a:lnTo>
                  <a:lnTo>
                    <a:pt x="502" y="61"/>
                  </a:lnTo>
                  <a:lnTo>
                    <a:pt x="498" y="57"/>
                  </a:lnTo>
                  <a:lnTo>
                    <a:pt x="492" y="55"/>
                  </a:lnTo>
                  <a:lnTo>
                    <a:pt x="487" y="53"/>
                  </a:lnTo>
                  <a:lnTo>
                    <a:pt x="486" y="56"/>
                  </a:lnTo>
                  <a:lnTo>
                    <a:pt x="486" y="59"/>
                  </a:lnTo>
                  <a:lnTo>
                    <a:pt x="491" y="59"/>
                  </a:lnTo>
                  <a:lnTo>
                    <a:pt x="491" y="56"/>
                  </a:lnTo>
                  <a:lnTo>
                    <a:pt x="491" y="59"/>
                  </a:lnTo>
                  <a:lnTo>
                    <a:pt x="491" y="59"/>
                  </a:lnTo>
                  <a:lnTo>
                    <a:pt x="537" y="75"/>
                  </a:lnTo>
                  <a:lnTo>
                    <a:pt x="539" y="72"/>
                  </a:lnTo>
                  <a:lnTo>
                    <a:pt x="536" y="72"/>
                  </a:lnTo>
                  <a:lnTo>
                    <a:pt x="536" y="72"/>
                  </a:lnTo>
                  <a:lnTo>
                    <a:pt x="536" y="75"/>
                  </a:lnTo>
                  <a:lnTo>
                    <a:pt x="536" y="75"/>
                  </a:lnTo>
                  <a:lnTo>
                    <a:pt x="536" y="82"/>
                  </a:lnTo>
                  <a:lnTo>
                    <a:pt x="539" y="89"/>
                  </a:lnTo>
                  <a:lnTo>
                    <a:pt x="544" y="107"/>
                  </a:lnTo>
                  <a:lnTo>
                    <a:pt x="544" y="107"/>
                  </a:lnTo>
                  <a:lnTo>
                    <a:pt x="552" y="124"/>
                  </a:lnTo>
                  <a:lnTo>
                    <a:pt x="561" y="138"/>
                  </a:lnTo>
                  <a:lnTo>
                    <a:pt x="563" y="137"/>
                  </a:lnTo>
                  <a:lnTo>
                    <a:pt x="563" y="134"/>
                  </a:lnTo>
                  <a:lnTo>
                    <a:pt x="559" y="134"/>
                  </a:lnTo>
                  <a:lnTo>
                    <a:pt x="551" y="131"/>
                  </a:lnTo>
                  <a:lnTo>
                    <a:pt x="551" y="131"/>
                  </a:lnTo>
                  <a:lnTo>
                    <a:pt x="522" y="119"/>
                  </a:lnTo>
                  <a:lnTo>
                    <a:pt x="521" y="122"/>
                  </a:lnTo>
                  <a:lnTo>
                    <a:pt x="524" y="122"/>
                  </a:lnTo>
                  <a:lnTo>
                    <a:pt x="521" y="122"/>
                  </a:lnTo>
                  <a:close/>
                  <a:moveTo>
                    <a:pt x="557" y="83"/>
                  </a:moveTo>
                  <a:lnTo>
                    <a:pt x="554" y="85"/>
                  </a:lnTo>
                  <a:lnTo>
                    <a:pt x="554" y="85"/>
                  </a:lnTo>
                  <a:lnTo>
                    <a:pt x="559" y="101"/>
                  </a:lnTo>
                  <a:lnTo>
                    <a:pt x="559" y="101"/>
                  </a:lnTo>
                  <a:lnTo>
                    <a:pt x="570" y="123"/>
                  </a:lnTo>
                  <a:lnTo>
                    <a:pt x="576" y="132"/>
                  </a:lnTo>
                  <a:lnTo>
                    <a:pt x="581" y="138"/>
                  </a:lnTo>
                  <a:lnTo>
                    <a:pt x="582" y="139"/>
                  </a:lnTo>
                  <a:lnTo>
                    <a:pt x="610" y="138"/>
                  </a:lnTo>
                  <a:lnTo>
                    <a:pt x="607" y="134"/>
                  </a:lnTo>
                  <a:lnTo>
                    <a:pt x="607" y="134"/>
                  </a:lnTo>
                  <a:lnTo>
                    <a:pt x="580" y="102"/>
                  </a:lnTo>
                  <a:lnTo>
                    <a:pt x="567" y="90"/>
                  </a:lnTo>
                  <a:lnTo>
                    <a:pt x="558" y="82"/>
                  </a:lnTo>
                  <a:lnTo>
                    <a:pt x="551" y="75"/>
                  </a:lnTo>
                  <a:lnTo>
                    <a:pt x="554" y="85"/>
                  </a:lnTo>
                  <a:lnTo>
                    <a:pt x="557" y="83"/>
                  </a:lnTo>
                  <a:lnTo>
                    <a:pt x="555" y="86"/>
                  </a:lnTo>
                  <a:lnTo>
                    <a:pt x="555" y="86"/>
                  </a:lnTo>
                  <a:lnTo>
                    <a:pt x="565" y="94"/>
                  </a:lnTo>
                  <a:lnTo>
                    <a:pt x="576" y="107"/>
                  </a:lnTo>
                  <a:lnTo>
                    <a:pt x="603" y="137"/>
                  </a:lnTo>
                  <a:lnTo>
                    <a:pt x="604" y="135"/>
                  </a:lnTo>
                  <a:lnTo>
                    <a:pt x="604" y="132"/>
                  </a:lnTo>
                  <a:lnTo>
                    <a:pt x="582" y="134"/>
                  </a:lnTo>
                  <a:lnTo>
                    <a:pt x="582" y="137"/>
                  </a:lnTo>
                  <a:lnTo>
                    <a:pt x="585" y="134"/>
                  </a:lnTo>
                  <a:lnTo>
                    <a:pt x="585" y="134"/>
                  </a:lnTo>
                  <a:lnTo>
                    <a:pt x="581" y="128"/>
                  </a:lnTo>
                  <a:lnTo>
                    <a:pt x="576" y="122"/>
                  </a:lnTo>
                  <a:lnTo>
                    <a:pt x="565" y="98"/>
                  </a:lnTo>
                  <a:lnTo>
                    <a:pt x="565" y="98"/>
                  </a:lnTo>
                  <a:lnTo>
                    <a:pt x="559" y="82"/>
                  </a:lnTo>
                  <a:lnTo>
                    <a:pt x="557" y="83"/>
                  </a:lnTo>
                  <a:lnTo>
                    <a:pt x="555" y="86"/>
                  </a:lnTo>
                  <a:lnTo>
                    <a:pt x="557" y="83"/>
                  </a:lnTo>
                  <a:close/>
                  <a:moveTo>
                    <a:pt x="124" y="116"/>
                  </a:moveTo>
                  <a:lnTo>
                    <a:pt x="122" y="113"/>
                  </a:lnTo>
                  <a:lnTo>
                    <a:pt x="122" y="113"/>
                  </a:lnTo>
                  <a:lnTo>
                    <a:pt x="110" y="123"/>
                  </a:lnTo>
                  <a:lnTo>
                    <a:pt x="94" y="131"/>
                  </a:lnTo>
                  <a:lnTo>
                    <a:pt x="80" y="137"/>
                  </a:lnTo>
                  <a:lnTo>
                    <a:pt x="95" y="137"/>
                  </a:lnTo>
                  <a:lnTo>
                    <a:pt x="95" y="137"/>
                  </a:lnTo>
                  <a:lnTo>
                    <a:pt x="101" y="137"/>
                  </a:lnTo>
                  <a:lnTo>
                    <a:pt x="101" y="137"/>
                  </a:lnTo>
                  <a:lnTo>
                    <a:pt x="105" y="137"/>
                  </a:lnTo>
                  <a:lnTo>
                    <a:pt x="105" y="137"/>
                  </a:lnTo>
                  <a:lnTo>
                    <a:pt x="110" y="137"/>
                  </a:lnTo>
                  <a:lnTo>
                    <a:pt x="110" y="137"/>
                  </a:lnTo>
                  <a:lnTo>
                    <a:pt x="132" y="135"/>
                  </a:lnTo>
                  <a:lnTo>
                    <a:pt x="135" y="134"/>
                  </a:lnTo>
                  <a:lnTo>
                    <a:pt x="133" y="131"/>
                  </a:lnTo>
                  <a:lnTo>
                    <a:pt x="133" y="131"/>
                  </a:lnTo>
                  <a:lnTo>
                    <a:pt x="127" y="115"/>
                  </a:lnTo>
                  <a:lnTo>
                    <a:pt x="125" y="112"/>
                  </a:lnTo>
                  <a:lnTo>
                    <a:pt x="122" y="113"/>
                  </a:lnTo>
                  <a:lnTo>
                    <a:pt x="124" y="116"/>
                  </a:lnTo>
                  <a:lnTo>
                    <a:pt x="121" y="117"/>
                  </a:lnTo>
                  <a:lnTo>
                    <a:pt x="121" y="117"/>
                  </a:lnTo>
                  <a:lnTo>
                    <a:pt x="129" y="134"/>
                  </a:lnTo>
                  <a:lnTo>
                    <a:pt x="131" y="132"/>
                  </a:lnTo>
                  <a:lnTo>
                    <a:pt x="131" y="130"/>
                  </a:lnTo>
                  <a:lnTo>
                    <a:pt x="131" y="130"/>
                  </a:lnTo>
                  <a:lnTo>
                    <a:pt x="110" y="131"/>
                  </a:lnTo>
                  <a:lnTo>
                    <a:pt x="110" y="131"/>
                  </a:lnTo>
                  <a:lnTo>
                    <a:pt x="105" y="131"/>
                  </a:lnTo>
                  <a:lnTo>
                    <a:pt x="105" y="131"/>
                  </a:lnTo>
                  <a:lnTo>
                    <a:pt x="101" y="131"/>
                  </a:lnTo>
                  <a:lnTo>
                    <a:pt x="101" y="131"/>
                  </a:lnTo>
                  <a:lnTo>
                    <a:pt x="95" y="131"/>
                  </a:lnTo>
                  <a:lnTo>
                    <a:pt x="95" y="134"/>
                  </a:lnTo>
                  <a:lnTo>
                    <a:pt x="95" y="137"/>
                  </a:lnTo>
                  <a:lnTo>
                    <a:pt x="95" y="137"/>
                  </a:lnTo>
                  <a:lnTo>
                    <a:pt x="113" y="127"/>
                  </a:lnTo>
                  <a:lnTo>
                    <a:pt x="125" y="117"/>
                  </a:lnTo>
                  <a:lnTo>
                    <a:pt x="124" y="116"/>
                  </a:lnTo>
                  <a:lnTo>
                    <a:pt x="121" y="117"/>
                  </a:lnTo>
                  <a:lnTo>
                    <a:pt x="124" y="116"/>
                  </a:lnTo>
                  <a:close/>
                  <a:moveTo>
                    <a:pt x="694" y="130"/>
                  </a:moveTo>
                  <a:lnTo>
                    <a:pt x="694" y="127"/>
                  </a:lnTo>
                  <a:lnTo>
                    <a:pt x="694" y="127"/>
                  </a:lnTo>
                  <a:lnTo>
                    <a:pt x="663" y="128"/>
                  </a:lnTo>
                  <a:lnTo>
                    <a:pt x="663" y="128"/>
                  </a:lnTo>
                  <a:lnTo>
                    <a:pt x="651" y="130"/>
                  </a:lnTo>
                  <a:lnTo>
                    <a:pt x="651" y="135"/>
                  </a:lnTo>
                  <a:lnTo>
                    <a:pt x="700" y="132"/>
                  </a:lnTo>
                  <a:lnTo>
                    <a:pt x="697" y="128"/>
                  </a:lnTo>
                  <a:lnTo>
                    <a:pt x="696" y="127"/>
                  </a:lnTo>
                  <a:lnTo>
                    <a:pt x="694" y="127"/>
                  </a:lnTo>
                  <a:lnTo>
                    <a:pt x="694" y="130"/>
                  </a:lnTo>
                  <a:lnTo>
                    <a:pt x="693" y="131"/>
                  </a:lnTo>
                  <a:lnTo>
                    <a:pt x="693" y="131"/>
                  </a:lnTo>
                  <a:lnTo>
                    <a:pt x="696" y="131"/>
                  </a:lnTo>
                  <a:lnTo>
                    <a:pt x="696" y="128"/>
                  </a:lnTo>
                  <a:lnTo>
                    <a:pt x="651" y="130"/>
                  </a:lnTo>
                  <a:lnTo>
                    <a:pt x="651" y="132"/>
                  </a:lnTo>
                  <a:lnTo>
                    <a:pt x="652" y="135"/>
                  </a:lnTo>
                  <a:lnTo>
                    <a:pt x="652" y="135"/>
                  </a:lnTo>
                  <a:lnTo>
                    <a:pt x="664" y="134"/>
                  </a:lnTo>
                  <a:lnTo>
                    <a:pt x="664" y="134"/>
                  </a:lnTo>
                  <a:lnTo>
                    <a:pt x="694" y="132"/>
                  </a:lnTo>
                  <a:lnTo>
                    <a:pt x="694" y="130"/>
                  </a:lnTo>
                  <a:lnTo>
                    <a:pt x="693" y="131"/>
                  </a:lnTo>
                  <a:lnTo>
                    <a:pt x="694" y="130"/>
                  </a:lnTo>
                  <a:close/>
                  <a:moveTo>
                    <a:pt x="98" y="49"/>
                  </a:moveTo>
                  <a:lnTo>
                    <a:pt x="98" y="46"/>
                  </a:lnTo>
                  <a:lnTo>
                    <a:pt x="98" y="46"/>
                  </a:lnTo>
                  <a:lnTo>
                    <a:pt x="92" y="46"/>
                  </a:lnTo>
                  <a:lnTo>
                    <a:pt x="88" y="49"/>
                  </a:lnTo>
                  <a:lnTo>
                    <a:pt x="88" y="49"/>
                  </a:lnTo>
                  <a:lnTo>
                    <a:pt x="84" y="53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76" y="68"/>
                  </a:lnTo>
                  <a:lnTo>
                    <a:pt x="71" y="79"/>
                  </a:lnTo>
                  <a:lnTo>
                    <a:pt x="57" y="100"/>
                  </a:lnTo>
                  <a:lnTo>
                    <a:pt x="57" y="100"/>
                  </a:lnTo>
                  <a:lnTo>
                    <a:pt x="46" y="115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41" y="134"/>
                  </a:lnTo>
                  <a:lnTo>
                    <a:pt x="41" y="134"/>
                  </a:lnTo>
                  <a:lnTo>
                    <a:pt x="56" y="132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87" y="122"/>
                  </a:lnTo>
                  <a:lnTo>
                    <a:pt x="99" y="116"/>
                  </a:lnTo>
                  <a:lnTo>
                    <a:pt x="109" y="111"/>
                  </a:lnTo>
                  <a:lnTo>
                    <a:pt x="117" y="104"/>
                  </a:lnTo>
                  <a:lnTo>
                    <a:pt x="118" y="102"/>
                  </a:lnTo>
                  <a:lnTo>
                    <a:pt x="117" y="100"/>
                  </a:lnTo>
                  <a:lnTo>
                    <a:pt x="117" y="100"/>
                  </a:lnTo>
                  <a:lnTo>
                    <a:pt x="113" y="93"/>
                  </a:lnTo>
                  <a:lnTo>
                    <a:pt x="113" y="93"/>
                  </a:lnTo>
                  <a:lnTo>
                    <a:pt x="106" y="85"/>
                  </a:lnTo>
                  <a:lnTo>
                    <a:pt x="101" y="77"/>
                  </a:lnTo>
                  <a:lnTo>
                    <a:pt x="101" y="77"/>
                  </a:lnTo>
                  <a:lnTo>
                    <a:pt x="98" y="71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9" y="60"/>
                  </a:lnTo>
                  <a:lnTo>
                    <a:pt x="99" y="60"/>
                  </a:lnTo>
                  <a:lnTo>
                    <a:pt x="102" y="56"/>
                  </a:lnTo>
                  <a:lnTo>
                    <a:pt x="106" y="53"/>
                  </a:lnTo>
                  <a:lnTo>
                    <a:pt x="113" y="51"/>
                  </a:lnTo>
                  <a:lnTo>
                    <a:pt x="106" y="48"/>
                  </a:lnTo>
                  <a:lnTo>
                    <a:pt x="106" y="48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98" y="46"/>
                  </a:lnTo>
                  <a:lnTo>
                    <a:pt x="98" y="49"/>
                  </a:lnTo>
                  <a:lnTo>
                    <a:pt x="98" y="52"/>
                  </a:lnTo>
                  <a:lnTo>
                    <a:pt x="98" y="52"/>
                  </a:lnTo>
                  <a:lnTo>
                    <a:pt x="101" y="52"/>
                  </a:lnTo>
                  <a:lnTo>
                    <a:pt x="101" y="52"/>
                  </a:lnTo>
                  <a:lnTo>
                    <a:pt x="105" y="53"/>
                  </a:lnTo>
                  <a:lnTo>
                    <a:pt x="105" y="51"/>
                  </a:lnTo>
                  <a:lnTo>
                    <a:pt x="103" y="48"/>
                  </a:lnTo>
                  <a:lnTo>
                    <a:pt x="103" y="48"/>
                  </a:lnTo>
                  <a:lnTo>
                    <a:pt x="98" y="52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92" y="61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92" y="72"/>
                  </a:lnTo>
                  <a:lnTo>
                    <a:pt x="96" y="79"/>
                  </a:lnTo>
                  <a:lnTo>
                    <a:pt x="96" y="79"/>
                  </a:lnTo>
                  <a:lnTo>
                    <a:pt x="101" y="87"/>
                  </a:lnTo>
                  <a:lnTo>
                    <a:pt x="109" y="97"/>
                  </a:lnTo>
                  <a:lnTo>
                    <a:pt x="109" y="97"/>
                  </a:lnTo>
                  <a:lnTo>
                    <a:pt x="113" y="104"/>
                  </a:lnTo>
                  <a:lnTo>
                    <a:pt x="116" y="101"/>
                  </a:lnTo>
                  <a:lnTo>
                    <a:pt x="113" y="100"/>
                  </a:lnTo>
                  <a:lnTo>
                    <a:pt x="113" y="100"/>
                  </a:lnTo>
                  <a:lnTo>
                    <a:pt x="106" y="105"/>
                  </a:lnTo>
                  <a:lnTo>
                    <a:pt x="96" y="112"/>
                  </a:lnTo>
                  <a:lnTo>
                    <a:pt x="84" y="117"/>
                  </a:lnTo>
                  <a:lnTo>
                    <a:pt x="71" y="122"/>
                  </a:lnTo>
                  <a:lnTo>
                    <a:pt x="71" y="122"/>
                  </a:lnTo>
                  <a:lnTo>
                    <a:pt x="54" y="127"/>
                  </a:lnTo>
                  <a:lnTo>
                    <a:pt x="41" y="128"/>
                  </a:lnTo>
                  <a:lnTo>
                    <a:pt x="41" y="131"/>
                  </a:lnTo>
                  <a:lnTo>
                    <a:pt x="43" y="132"/>
                  </a:lnTo>
                  <a:lnTo>
                    <a:pt x="43" y="132"/>
                  </a:lnTo>
                  <a:lnTo>
                    <a:pt x="51" y="117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5" y="82"/>
                  </a:lnTo>
                  <a:lnTo>
                    <a:pt x="81" y="71"/>
                  </a:lnTo>
                  <a:lnTo>
                    <a:pt x="87" y="60"/>
                  </a:lnTo>
                  <a:lnTo>
                    <a:pt x="87" y="60"/>
                  </a:lnTo>
                  <a:lnTo>
                    <a:pt x="88" y="56"/>
                  </a:lnTo>
                  <a:lnTo>
                    <a:pt x="91" y="53"/>
                  </a:lnTo>
                  <a:lnTo>
                    <a:pt x="91" y="53"/>
                  </a:lnTo>
                  <a:lnTo>
                    <a:pt x="94" y="52"/>
                  </a:lnTo>
                  <a:lnTo>
                    <a:pt x="98" y="52"/>
                  </a:lnTo>
                  <a:lnTo>
                    <a:pt x="98" y="49"/>
                  </a:lnTo>
                  <a:close/>
                  <a:moveTo>
                    <a:pt x="247" y="119"/>
                  </a:moveTo>
                  <a:lnTo>
                    <a:pt x="247" y="122"/>
                  </a:lnTo>
                  <a:lnTo>
                    <a:pt x="247" y="122"/>
                  </a:lnTo>
                  <a:lnTo>
                    <a:pt x="258" y="122"/>
                  </a:lnTo>
                  <a:lnTo>
                    <a:pt x="270" y="124"/>
                  </a:lnTo>
                  <a:lnTo>
                    <a:pt x="282" y="127"/>
                  </a:lnTo>
                  <a:lnTo>
                    <a:pt x="299" y="131"/>
                  </a:lnTo>
                  <a:lnTo>
                    <a:pt x="300" y="132"/>
                  </a:lnTo>
                  <a:lnTo>
                    <a:pt x="301" y="131"/>
                  </a:lnTo>
                  <a:lnTo>
                    <a:pt x="301" y="131"/>
                  </a:lnTo>
                  <a:lnTo>
                    <a:pt x="308" y="123"/>
                  </a:lnTo>
                  <a:lnTo>
                    <a:pt x="308" y="123"/>
                  </a:lnTo>
                  <a:lnTo>
                    <a:pt x="315" y="115"/>
                  </a:lnTo>
                  <a:lnTo>
                    <a:pt x="323" y="107"/>
                  </a:lnTo>
                  <a:lnTo>
                    <a:pt x="323" y="107"/>
                  </a:lnTo>
                  <a:lnTo>
                    <a:pt x="324" y="105"/>
                  </a:lnTo>
                  <a:lnTo>
                    <a:pt x="324" y="105"/>
                  </a:lnTo>
                  <a:lnTo>
                    <a:pt x="324" y="102"/>
                  </a:lnTo>
                  <a:lnTo>
                    <a:pt x="324" y="102"/>
                  </a:lnTo>
                  <a:lnTo>
                    <a:pt x="323" y="96"/>
                  </a:lnTo>
                  <a:lnTo>
                    <a:pt x="323" y="96"/>
                  </a:lnTo>
                  <a:lnTo>
                    <a:pt x="320" y="89"/>
                  </a:lnTo>
                  <a:lnTo>
                    <a:pt x="315" y="81"/>
                  </a:lnTo>
                  <a:lnTo>
                    <a:pt x="314" y="79"/>
                  </a:lnTo>
                  <a:lnTo>
                    <a:pt x="312" y="81"/>
                  </a:lnTo>
                  <a:lnTo>
                    <a:pt x="312" y="81"/>
                  </a:lnTo>
                  <a:lnTo>
                    <a:pt x="275" y="86"/>
                  </a:lnTo>
                  <a:lnTo>
                    <a:pt x="275" y="86"/>
                  </a:lnTo>
                  <a:lnTo>
                    <a:pt x="274" y="86"/>
                  </a:lnTo>
                  <a:lnTo>
                    <a:pt x="264" y="89"/>
                  </a:lnTo>
                  <a:lnTo>
                    <a:pt x="273" y="92"/>
                  </a:lnTo>
                  <a:lnTo>
                    <a:pt x="273" y="92"/>
                  </a:lnTo>
                  <a:lnTo>
                    <a:pt x="277" y="93"/>
                  </a:lnTo>
                  <a:lnTo>
                    <a:pt x="277" y="93"/>
                  </a:lnTo>
                  <a:lnTo>
                    <a:pt x="285" y="97"/>
                  </a:lnTo>
                  <a:lnTo>
                    <a:pt x="292" y="101"/>
                  </a:lnTo>
                  <a:lnTo>
                    <a:pt x="292" y="101"/>
                  </a:lnTo>
                  <a:lnTo>
                    <a:pt x="296" y="105"/>
                  </a:lnTo>
                  <a:lnTo>
                    <a:pt x="296" y="105"/>
                  </a:lnTo>
                  <a:lnTo>
                    <a:pt x="297" y="109"/>
                  </a:lnTo>
                  <a:lnTo>
                    <a:pt x="297" y="109"/>
                  </a:lnTo>
                  <a:lnTo>
                    <a:pt x="297" y="112"/>
                  </a:lnTo>
                  <a:lnTo>
                    <a:pt x="297" y="112"/>
                  </a:lnTo>
                  <a:lnTo>
                    <a:pt x="296" y="115"/>
                  </a:lnTo>
                  <a:lnTo>
                    <a:pt x="294" y="116"/>
                  </a:lnTo>
                  <a:lnTo>
                    <a:pt x="294" y="116"/>
                  </a:lnTo>
                  <a:lnTo>
                    <a:pt x="290" y="117"/>
                  </a:lnTo>
                  <a:lnTo>
                    <a:pt x="286" y="117"/>
                  </a:lnTo>
                  <a:lnTo>
                    <a:pt x="286" y="117"/>
                  </a:lnTo>
                  <a:lnTo>
                    <a:pt x="275" y="116"/>
                  </a:lnTo>
                  <a:lnTo>
                    <a:pt x="275" y="116"/>
                  </a:lnTo>
                  <a:lnTo>
                    <a:pt x="267" y="113"/>
                  </a:lnTo>
                  <a:lnTo>
                    <a:pt x="260" y="109"/>
                  </a:lnTo>
                  <a:lnTo>
                    <a:pt x="255" y="105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7" y="100"/>
                  </a:lnTo>
                  <a:lnTo>
                    <a:pt x="247" y="100"/>
                  </a:lnTo>
                  <a:lnTo>
                    <a:pt x="237" y="102"/>
                  </a:lnTo>
                  <a:lnTo>
                    <a:pt x="229" y="108"/>
                  </a:lnTo>
                  <a:lnTo>
                    <a:pt x="226" y="109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38" y="122"/>
                  </a:lnTo>
                  <a:lnTo>
                    <a:pt x="238" y="122"/>
                  </a:lnTo>
                  <a:lnTo>
                    <a:pt x="240" y="122"/>
                  </a:lnTo>
                  <a:lnTo>
                    <a:pt x="240" y="122"/>
                  </a:lnTo>
                  <a:lnTo>
                    <a:pt x="247" y="122"/>
                  </a:lnTo>
                  <a:lnTo>
                    <a:pt x="247" y="119"/>
                  </a:lnTo>
                  <a:lnTo>
                    <a:pt x="247" y="116"/>
                  </a:lnTo>
                  <a:lnTo>
                    <a:pt x="247" y="116"/>
                  </a:lnTo>
                  <a:lnTo>
                    <a:pt x="240" y="116"/>
                  </a:lnTo>
                  <a:lnTo>
                    <a:pt x="240" y="119"/>
                  </a:lnTo>
                  <a:lnTo>
                    <a:pt x="243" y="117"/>
                  </a:lnTo>
                  <a:lnTo>
                    <a:pt x="243" y="117"/>
                  </a:lnTo>
                  <a:lnTo>
                    <a:pt x="233" y="108"/>
                  </a:lnTo>
                  <a:lnTo>
                    <a:pt x="230" y="109"/>
                  </a:lnTo>
                  <a:lnTo>
                    <a:pt x="233" y="112"/>
                  </a:lnTo>
                  <a:lnTo>
                    <a:pt x="233" y="112"/>
                  </a:lnTo>
                  <a:lnTo>
                    <a:pt x="240" y="108"/>
                  </a:lnTo>
                  <a:lnTo>
                    <a:pt x="247" y="105"/>
                  </a:lnTo>
                  <a:lnTo>
                    <a:pt x="247" y="102"/>
                  </a:lnTo>
                  <a:lnTo>
                    <a:pt x="245" y="104"/>
                  </a:lnTo>
                  <a:lnTo>
                    <a:pt x="245" y="104"/>
                  </a:lnTo>
                  <a:lnTo>
                    <a:pt x="251" y="109"/>
                  </a:lnTo>
                  <a:lnTo>
                    <a:pt x="258" y="115"/>
                  </a:lnTo>
                  <a:lnTo>
                    <a:pt x="266" y="119"/>
                  </a:lnTo>
                  <a:lnTo>
                    <a:pt x="274" y="122"/>
                  </a:lnTo>
                  <a:lnTo>
                    <a:pt x="274" y="122"/>
                  </a:lnTo>
                  <a:lnTo>
                    <a:pt x="281" y="123"/>
                  </a:lnTo>
                  <a:lnTo>
                    <a:pt x="286" y="123"/>
                  </a:lnTo>
                  <a:lnTo>
                    <a:pt x="286" y="123"/>
                  </a:lnTo>
                  <a:lnTo>
                    <a:pt x="292" y="123"/>
                  </a:lnTo>
                  <a:lnTo>
                    <a:pt x="297" y="120"/>
                  </a:lnTo>
                  <a:lnTo>
                    <a:pt x="297" y="120"/>
                  </a:lnTo>
                  <a:lnTo>
                    <a:pt x="300" y="117"/>
                  </a:lnTo>
                  <a:lnTo>
                    <a:pt x="303" y="113"/>
                  </a:lnTo>
                  <a:lnTo>
                    <a:pt x="303" y="113"/>
                  </a:lnTo>
                  <a:lnTo>
                    <a:pt x="303" y="109"/>
                  </a:lnTo>
                  <a:lnTo>
                    <a:pt x="303" y="109"/>
                  </a:lnTo>
                  <a:lnTo>
                    <a:pt x="303" y="105"/>
                  </a:lnTo>
                  <a:lnTo>
                    <a:pt x="301" y="102"/>
                  </a:lnTo>
                  <a:lnTo>
                    <a:pt x="301" y="102"/>
                  </a:lnTo>
                  <a:lnTo>
                    <a:pt x="297" y="97"/>
                  </a:lnTo>
                  <a:lnTo>
                    <a:pt x="292" y="94"/>
                  </a:lnTo>
                  <a:lnTo>
                    <a:pt x="292" y="94"/>
                  </a:lnTo>
                  <a:lnTo>
                    <a:pt x="278" y="87"/>
                  </a:lnTo>
                  <a:lnTo>
                    <a:pt x="278" y="87"/>
                  </a:lnTo>
                  <a:lnTo>
                    <a:pt x="275" y="86"/>
                  </a:lnTo>
                  <a:lnTo>
                    <a:pt x="274" y="89"/>
                  </a:lnTo>
                  <a:lnTo>
                    <a:pt x="275" y="92"/>
                  </a:lnTo>
                  <a:lnTo>
                    <a:pt x="275" y="92"/>
                  </a:lnTo>
                  <a:lnTo>
                    <a:pt x="277" y="92"/>
                  </a:lnTo>
                  <a:lnTo>
                    <a:pt x="277" y="92"/>
                  </a:lnTo>
                  <a:lnTo>
                    <a:pt x="312" y="86"/>
                  </a:lnTo>
                  <a:lnTo>
                    <a:pt x="312" y="83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315" y="92"/>
                  </a:lnTo>
                  <a:lnTo>
                    <a:pt x="319" y="98"/>
                  </a:lnTo>
                  <a:lnTo>
                    <a:pt x="319" y="98"/>
                  </a:lnTo>
                  <a:lnTo>
                    <a:pt x="319" y="102"/>
                  </a:lnTo>
                  <a:lnTo>
                    <a:pt x="319" y="102"/>
                  </a:lnTo>
                  <a:lnTo>
                    <a:pt x="320" y="104"/>
                  </a:lnTo>
                  <a:lnTo>
                    <a:pt x="320" y="102"/>
                  </a:lnTo>
                  <a:lnTo>
                    <a:pt x="319" y="102"/>
                  </a:lnTo>
                  <a:lnTo>
                    <a:pt x="320" y="104"/>
                  </a:lnTo>
                  <a:lnTo>
                    <a:pt x="320" y="102"/>
                  </a:lnTo>
                  <a:lnTo>
                    <a:pt x="320" y="102"/>
                  </a:lnTo>
                  <a:lnTo>
                    <a:pt x="311" y="111"/>
                  </a:lnTo>
                  <a:lnTo>
                    <a:pt x="304" y="119"/>
                  </a:lnTo>
                  <a:lnTo>
                    <a:pt x="304" y="119"/>
                  </a:lnTo>
                  <a:lnTo>
                    <a:pt x="297" y="127"/>
                  </a:lnTo>
                  <a:lnTo>
                    <a:pt x="299" y="128"/>
                  </a:lnTo>
                  <a:lnTo>
                    <a:pt x="300" y="127"/>
                  </a:lnTo>
                  <a:lnTo>
                    <a:pt x="300" y="127"/>
                  </a:lnTo>
                  <a:lnTo>
                    <a:pt x="285" y="122"/>
                  </a:lnTo>
                  <a:lnTo>
                    <a:pt x="270" y="119"/>
                  </a:lnTo>
                  <a:lnTo>
                    <a:pt x="258" y="116"/>
                  </a:lnTo>
                  <a:lnTo>
                    <a:pt x="247" y="116"/>
                  </a:lnTo>
                  <a:lnTo>
                    <a:pt x="247" y="119"/>
                  </a:lnTo>
                  <a:close/>
                  <a:moveTo>
                    <a:pt x="136" y="102"/>
                  </a:moveTo>
                  <a:lnTo>
                    <a:pt x="133" y="104"/>
                  </a:lnTo>
                  <a:lnTo>
                    <a:pt x="133" y="104"/>
                  </a:lnTo>
                  <a:lnTo>
                    <a:pt x="139" y="116"/>
                  </a:lnTo>
                  <a:lnTo>
                    <a:pt x="144" y="127"/>
                  </a:lnTo>
                  <a:lnTo>
                    <a:pt x="144" y="127"/>
                  </a:lnTo>
                  <a:lnTo>
                    <a:pt x="144" y="127"/>
                  </a:lnTo>
                  <a:lnTo>
                    <a:pt x="144" y="130"/>
                  </a:lnTo>
                  <a:lnTo>
                    <a:pt x="146" y="132"/>
                  </a:lnTo>
                  <a:lnTo>
                    <a:pt x="148" y="131"/>
                  </a:lnTo>
                  <a:lnTo>
                    <a:pt x="148" y="131"/>
                  </a:lnTo>
                  <a:lnTo>
                    <a:pt x="157" y="127"/>
                  </a:lnTo>
                  <a:lnTo>
                    <a:pt x="163" y="122"/>
                  </a:lnTo>
                  <a:lnTo>
                    <a:pt x="163" y="122"/>
                  </a:lnTo>
                  <a:lnTo>
                    <a:pt x="167" y="116"/>
                  </a:lnTo>
                  <a:lnTo>
                    <a:pt x="172" y="111"/>
                  </a:lnTo>
                  <a:lnTo>
                    <a:pt x="172" y="111"/>
                  </a:lnTo>
                  <a:lnTo>
                    <a:pt x="174" y="105"/>
                  </a:lnTo>
                  <a:lnTo>
                    <a:pt x="178" y="100"/>
                  </a:lnTo>
                  <a:lnTo>
                    <a:pt x="178" y="100"/>
                  </a:lnTo>
                  <a:lnTo>
                    <a:pt x="182" y="96"/>
                  </a:lnTo>
                  <a:lnTo>
                    <a:pt x="189" y="93"/>
                  </a:lnTo>
                  <a:lnTo>
                    <a:pt x="189" y="93"/>
                  </a:lnTo>
                  <a:lnTo>
                    <a:pt x="193" y="92"/>
                  </a:lnTo>
                  <a:lnTo>
                    <a:pt x="196" y="89"/>
                  </a:lnTo>
                  <a:lnTo>
                    <a:pt x="196" y="89"/>
                  </a:lnTo>
                  <a:lnTo>
                    <a:pt x="197" y="86"/>
                  </a:lnTo>
                  <a:lnTo>
                    <a:pt x="197" y="83"/>
                  </a:lnTo>
                  <a:lnTo>
                    <a:pt x="197" y="83"/>
                  </a:lnTo>
                  <a:lnTo>
                    <a:pt x="197" y="81"/>
                  </a:lnTo>
                  <a:lnTo>
                    <a:pt x="197" y="81"/>
                  </a:lnTo>
                  <a:lnTo>
                    <a:pt x="195" y="74"/>
                  </a:lnTo>
                  <a:lnTo>
                    <a:pt x="188" y="67"/>
                  </a:lnTo>
                  <a:lnTo>
                    <a:pt x="188" y="67"/>
                  </a:lnTo>
                  <a:lnTo>
                    <a:pt x="184" y="64"/>
                  </a:lnTo>
                  <a:lnTo>
                    <a:pt x="178" y="63"/>
                  </a:lnTo>
                  <a:lnTo>
                    <a:pt x="173" y="61"/>
                  </a:lnTo>
                  <a:lnTo>
                    <a:pt x="166" y="60"/>
                  </a:lnTo>
                  <a:lnTo>
                    <a:pt x="166" y="60"/>
                  </a:lnTo>
                  <a:lnTo>
                    <a:pt x="163" y="61"/>
                  </a:lnTo>
                  <a:lnTo>
                    <a:pt x="163" y="61"/>
                  </a:lnTo>
                  <a:lnTo>
                    <a:pt x="154" y="61"/>
                  </a:lnTo>
                  <a:lnTo>
                    <a:pt x="154" y="61"/>
                  </a:lnTo>
                  <a:lnTo>
                    <a:pt x="140" y="61"/>
                  </a:lnTo>
                  <a:lnTo>
                    <a:pt x="136" y="60"/>
                  </a:lnTo>
                  <a:lnTo>
                    <a:pt x="137" y="64"/>
                  </a:lnTo>
                  <a:lnTo>
                    <a:pt x="137" y="64"/>
                  </a:lnTo>
                  <a:lnTo>
                    <a:pt x="140" y="70"/>
                  </a:lnTo>
                  <a:lnTo>
                    <a:pt x="140" y="77"/>
                  </a:lnTo>
                  <a:lnTo>
                    <a:pt x="140" y="77"/>
                  </a:lnTo>
                  <a:lnTo>
                    <a:pt x="140" y="79"/>
                  </a:lnTo>
                  <a:lnTo>
                    <a:pt x="140" y="79"/>
                  </a:lnTo>
                  <a:lnTo>
                    <a:pt x="139" y="89"/>
                  </a:lnTo>
                  <a:lnTo>
                    <a:pt x="137" y="96"/>
                  </a:lnTo>
                  <a:lnTo>
                    <a:pt x="133" y="101"/>
                  </a:lnTo>
                  <a:lnTo>
                    <a:pt x="132" y="102"/>
                  </a:lnTo>
                  <a:lnTo>
                    <a:pt x="133" y="104"/>
                  </a:lnTo>
                  <a:lnTo>
                    <a:pt x="136" y="102"/>
                  </a:lnTo>
                  <a:lnTo>
                    <a:pt x="137" y="105"/>
                  </a:lnTo>
                  <a:lnTo>
                    <a:pt x="137" y="105"/>
                  </a:lnTo>
                  <a:lnTo>
                    <a:pt x="142" y="97"/>
                  </a:lnTo>
                  <a:lnTo>
                    <a:pt x="144" y="90"/>
                  </a:lnTo>
                  <a:lnTo>
                    <a:pt x="146" y="85"/>
                  </a:lnTo>
                  <a:lnTo>
                    <a:pt x="146" y="79"/>
                  </a:lnTo>
                  <a:lnTo>
                    <a:pt x="146" y="79"/>
                  </a:lnTo>
                  <a:lnTo>
                    <a:pt x="146" y="75"/>
                  </a:lnTo>
                  <a:lnTo>
                    <a:pt x="146" y="75"/>
                  </a:lnTo>
                  <a:lnTo>
                    <a:pt x="144" y="68"/>
                  </a:lnTo>
                  <a:lnTo>
                    <a:pt x="143" y="63"/>
                  </a:lnTo>
                  <a:lnTo>
                    <a:pt x="140" y="64"/>
                  </a:lnTo>
                  <a:lnTo>
                    <a:pt x="140" y="67"/>
                  </a:lnTo>
                  <a:lnTo>
                    <a:pt x="140" y="67"/>
                  </a:lnTo>
                  <a:lnTo>
                    <a:pt x="154" y="67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3" y="67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72" y="67"/>
                  </a:lnTo>
                  <a:lnTo>
                    <a:pt x="177" y="68"/>
                  </a:lnTo>
                  <a:lnTo>
                    <a:pt x="185" y="72"/>
                  </a:lnTo>
                  <a:lnTo>
                    <a:pt x="185" y="72"/>
                  </a:lnTo>
                  <a:lnTo>
                    <a:pt x="189" y="77"/>
                  </a:lnTo>
                  <a:lnTo>
                    <a:pt x="192" y="82"/>
                  </a:lnTo>
                  <a:lnTo>
                    <a:pt x="192" y="83"/>
                  </a:lnTo>
                  <a:lnTo>
                    <a:pt x="192" y="83"/>
                  </a:lnTo>
                  <a:lnTo>
                    <a:pt x="192" y="85"/>
                  </a:lnTo>
                  <a:lnTo>
                    <a:pt x="192" y="85"/>
                  </a:lnTo>
                  <a:lnTo>
                    <a:pt x="188" y="87"/>
                  </a:lnTo>
                  <a:lnTo>
                    <a:pt x="188" y="87"/>
                  </a:lnTo>
                  <a:lnTo>
                    <a:pt x="180" y="92"/>
                  </a:lnTo>
                  <a:lnTo>
                    <a:pt x="174" y="97"/>
                  </a:lnTo>
                  <a:lnTo>
                    <a:pt x="174" y="97"/>
                  </a:lnTo>
                  <a:lnTo>
                    <a:pt x="170" y="102"/>
                  </a:lnTo>
                  <a:lnTo>
                    <a:pt x="166" y="108"/>
                  </a:lnTo>
                  <a:lnTo>
                    <a:pt x="166" y="108"/>
                  </a:lnTo>
                  <a:lnTo>
                    <a:pt x="163" y="113"/>
                  </a:lnTo>
                  <a:lnTo>
                    <a:pt x="159" y="117"/>
                  </a:lnTo>
                  <a:lnTo>
                    <a:pt x="159" y="117"/>
                  </a:lnTo>
                  <a:lnTo>
                    <a:pt x="154" y="122"/>
                  </a:lnTo>
                  <a:lnTo>
                    <a:pt x="147" y="126"/>
                  </a:lnTo>
                  <a:lnTo>
                    <a:pt x="147" y="128"/>
                  </a:lnTo>
                  <a:lnTo>
                    <a:pt x="150" y="127"/>
                  </a:lnTo>
                  <a:lnTo>
                    <a:pt x="150" y="127"/>
                  </a:lnTo>
                  <a:lnTo>
                    <a:pt x="150" y="126"/>
                  </a:lnTo>
                  <a:lnTo>
                    <a:pt x="150" y="126"/>
                  </a:lnTo>
                  <a:lnTo>
                    <a:pt x="150" y="126"/>
                  </a:lnTo>
                  <a:lnTo>
                    <a:pt x="144" y="115"/>
                  </a:lnTo>
                  <a:lnTo>
                    <a:pt x="137" y="101"/>
                  </a:lnTo>
                  <a:lnTo>
                    <a:pt x="136" y="102"/>
                  </a:lnTo>
                  <a:lnTo>
                    <a:pt x="137" y="105"/>
                  </a:lnTo>
                  <a:lnTo>
                    <a:pt x="136" y="102"/>
                  </a:lnTo>
                  <a:close/>
                  <a:moveTo>
                    <a:pt x="585" y="87"/>
                  </a:moveTo>
                  <a:lnTo>
                    <a:pt x="582" y="90"/>
                  </a:lnTo>
                  <a:lnTo>
                    <a:pt x="582" y="90"/>
                  </a:lnTo>
                  <a:lnTo>
                    <a:pt x="599" y="107"/>
                  </a:lnTo>
                  <a:lnTo>
                    <a:pt x="618" y="130"/>
                  </a:lnTo>
                  <a:lnTo>
                    <a:pt x="619" y="131"/>
                  </a:lnTo>
                  <a:lnTo>
                    <a:pt x="622" y="130"/>
                  </a:lnTo>
                  <a:lnTo>
                    <a:pt x="622" y="130"/>
                  </a:lnTo>
                  <a:lnTo>
                    <a:pt x="630" y="126"/>
                  </a:lnTo>
                  <a:lnTo>
                    <a:pt x="640" y="122"/>
                  </a:lnTo>
                  <a:lnTo>
                    <a:pt x="651" y="119"/>
                  </a:lnTo>
                  <a:lnTo>
                    <a:pt x="663" y="117"/>
                  </a:lnTo>
                  <a:lnTo>
                    <a:pt x="663" y="117"/>
                  </a:lnTo>
                  <a:lnTo>
                    <a:pt x="688" y="116"/>
                  </a:lnTo>
                  <a:lnTo>
                    <a:pt x="692" y="116"/>
                  </a:lnTo>
                  <a:lnTo>
                    <a:pt x="689" y="112"/>
                  </a:lnTo>
                  <a:lnTo>
                    <a:pt x="689" y="112"/>
                  </a:lnTo>
                  <a:lnTo>
                    <a:pt x="688" y="107"/>
                  </a:lnTo>
                  <a:lnTo>
                    <a:pt x="686" y="105"/>
                  </a:lnTo>
                  <a:lnTo>
                    <a:pt x="685" y="105"/>
                  </a:lnTo>
                  <a:lnTo>
                    <a:pt x="685" y="105"/>
                  </a:lnTo>
                  <a:lnTo>
                    <a:pt x="649" y="104"/>
                  </a:lnTo>
                  <a:lnTo>
                    <a:pt x="649" y="104"/>
                  </a:lnTo>
                  <a:lnTo>
                    <a:pt x="641" y="102"/>
                  </a:lnTo>
                  <a:lnTo>
                    <a:pt x="641" y="102"/>
                  </a:lnTo>
                  <a:lnTo>
                    <a:pt x="618" y="96"/>
                  </a:lnTo>
                  <a:lnTo>
                    <a:pt x="585" y="85"/>
                  </a:lnTo>
                  <a:lnTo>
                    <a:pt x="576" y="82"/>
                  </a:lnTo>
                  <a:lnTo>
                    <a:pt x="582" y="90"/>
                  </a:lnTo>
                  <a:lnTo>
                    <a:pt x="585" y="87"/>
                  </a:lnTo>
                  <a:lnTo>
                    <a:pt x="584" y="90"/>
                  </a:lnTo>
                  <a:lnTo>
                    <a:pt x="584" y="90"/>
                  </a:lnTo>
                  <a:lnTo>
                    <a:pt x="625" y="104"/>
                  </a:lnTo>
                  <a:lnTo>
                    <a:pt x="625" y="104"/>
                  </a:lnTo>
                  <a:lnTo>
                    <a:pt x="640" y="107"/>
                  </a:lnTo>
                  <a:lnTo>
                    <a:pt x="640" y="107"/>
                  </a:lnTo>
                  <a:lnTo>
                    <a:pt x="649" y="109"/>
                  </a:lnTo>
                  <a:lnTo>
                    <a:pt x="649" y="109"/>
                  </a:lnTo>
                  <a:lnTo>
                    <a:pt x="685" y="111"/>
                  </a:lnTo>
                  <a:lnTo>
                    <a:pt x="685" y="108"/>
                  </a:lnTo>
                  <a:lnTo>
                    <a:pt x="682" y="109"/>
                  </a:lnTo>
                  <a:lnTo>
                    <a:pt x="682" y="109"/>
                  </a:lnTo>
                  <a:lnTo>
                    <a:pt x="685" y="115"/>
                  </a:lnTo>
                  <a:lnTo>
                    <a:pt x="688" y="113"/>
                  </a:lnTo>
                  <a:lnTo>
                    <a:pt x="688" y="111"/>
                  </a:lnTo>
                  <a:lnTo>
                    <a:pt x="688" y="111"/>
                  </a:lnTo>
                  <a:lnTo>
                    <a:pt x="663" y="112"/>
                  </a:lnTo>
                  <a:lnTo>
                    <a:pt x="663" y="112"/>
                  </a:lnTo>
                  <a:lnTo>
                    <a:pt x="649" y="113"/>
                  </a:lnTo>
                  <a:lnTo>
                    <a:pt x="638" y="116"/>
                  </a:lnTo>
                  <a:lnTo>
                    <a:pt x="628" y="120"/>
                  </a:lnTo>
                  <a:lnTo>
                    <a:pt x="619" y="126"/>
                  </a:lnTo>
                  <a:lnTo>
                    <a:pt x="621" y="128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03" y="102"/>
                  </a:lnTo>
                  <a:lnTo>
                    <a:pt x="587" y="86"/>
                  </a:lnTo>
                  <a:lnTo>
                    <a:pt x="585" y="87"/>
                  </a:lnTo>
                  <a:lnTo>
                    <a:pt x="584" y="90"/>
                  </a:lnTo>
                  <a:lnTo>
                    <a:pt x="585" y="87"/>
                  </a:lnTo>
                  <a:close/>
                  <a:moveTo>
                    <a:pt x="219" y="122"/>
                  </a:moveTo>
                  <a:lnTo>
                    <a:pt x="217" y="120"/>
                  </a:lnTo>
                  <a:lnTo>
                    <a:pt x="217" y="120"/>
                  </a:lnTo>
                  <a:lnTo>
                    <a:pt x="215" y="122"/>
                  </a:lnTo>
                  <a:lnTo>
                    <a:pt x="211" y="128"/>
                  </a:lnTo>
                  <a:lnTo>
                    <a:pt x="219" y="126"/>
                  </a:lnTo>
                  <a:lnTo>
                    <a:pt x="219" y="126"/>
                  </a:lnTo>
                  <a:lnTo>
                    <a:pt x="221" y="126"/>
                  </a:lnTo>
                  <a:lnTo>
                    <a:pt x="226" y="124"/>
                  </a:lnTo>
                  <a:lnTo>
                    <a:pt x="219" y="117"/>
                  </a:lnTo>
                  <a:lnTo>
                    <a:pt x="217" y="120"/>
                  </a:lnTo>
                  <a:lnTo>
                    <a:pt x="219" y="122"/>
                  </a:lnTo>
                  <a:lnTo>
                    <a:pt x="218" y="124"/>
                  </a:lnTo>
                  <a:lnTo>
                    <a:pt x="218" y="124"/>
                  </a:lnTo>
                  <a:lnTo>
                    <a:pt x="221" y="123"/>
                  </a:lnTo>
                  <a:lnTo>
                    <a:pt x="219" y="120"/>
                  </a:lnTo>
                  <a:lnTo>
                    <a:pt x="219" y="120"/>
                  </a:lnTo>
                  <a:lnTo>
                    <a:pt x="217" y="120"/>
                  </a:lnTo>
                  <a:lnTo>
                    <a:pt x="218" y="123"/>
                  </a:lnTo>
                  <a:lnTo>
                    <a:pt x="221" y="126"/>
                  </a:lnTo>
                  <a:lnTo>
                    <a:pt x="221" y="126"/>
                  </a:lnTo>
                  <a:lnTo>
                    <a:pt x="222" y="123"/>
                  </a:lnTo>
                  <a:lnTo>
                    <a:pt x="219" y="122"/>
                  </a:lnTo>
                  <a:lnTo>
                    <a:pt x="218" y="124"/>
                  </a:lnTo>
                  <a:lnTo>
                    <a:pt x="219" y="122"/>
                  </a:lnTo>
                  <a:close/>
                  <a:moveTo>
                    <a:pt x="368" y="75"/>
                  </a:moveTo>
                  <a:lnTo>
                    <a:pt x="365" y="75"/>
                  </a:lnTo>
                  <a:lnTo>
                    <a:pt x="365" y="75"/>
                  </a:lnTo>
                  <a:lnTo>
                    <a:pt x="364" y="87"/>
                  </a:lnTo>
                  <a:lnTo>
                    <a:pt x="364" y="87"/>
                  </a:lnTo>
                  <a:lnTo>
                    <a:pt x="365" y="102"/>
                  </a:lnTo>
                  <a:lnTo>
                    <a:pt x="369" y="119"/>
                  </a:lnTo>
                  <a:lnTo>
                    <a:pt x="369" y="119"/>
                  </a:lnTo>
                  <a:lnTo>
                    <a:pt x="369" y="119"/>
                  </a:lnTo>
                  <a:lnTo>
                    <a:pt x="371" y="124"/>
                  </a:lnTo>
                  <a:lnTo>
                    <a:pt x="374" y="120"/>
                  </a:lnTo>
                  <a:lnTo>
                    <a:pt x="374" y="120"/>
                  </a:lnTo>
                  <a:lnTo>
                    <a:pt x="376" y="117"/>
                  </a:lnTo>
                  <a:lnTo>
                    <a:pt x="376" y="117"/>
                  </a:lnTo>
                  <a:lnTo>
                    <a:pt x="383" y="108"/>
                  </a:lnTo>
                  <a:lnTo>
                    <a:pt x="389" y="97"/>
                  </a:lnTo>
                  <a:lnTo>
                    <a:pt x="389" y="97"/>
                  </a:lnTo>
                  <a:lnTo>
                    <a:pt x="390" y="89"/>
                  </a:lnTo>
                  <a:lnTo>
                    <a:pt x="391" y="81"/>
                  </a:lnTo>
                  <a:lnTo>
                    <a:pt x="391" y="81"/>
                  </a:lnTo>
                  <a:lnTo>
                    <a:pt x="390" y="72"/>
                  </a:lnTo>
                  <a:lnTo>
                    <a:pt x="390" y="70"/>
                  </a:lnTo>
                  <a:lnTo>
                    <a:pt x="387" y="70"/>
                  </a:lnTo>
                  <a:lnTo>
                    <a:pt x="387" y="70"/>
                  </a:lnTo>
                  <a:lnTo>
                    <a:pt x="367" y="72"/>
                  </a:lnTo>
                  <a:lnTo>
                    <a:pt x="365" y="72"/>
                  </a:lnTo>
                  <a:lnTo>
                    <a:pt x="365" y="75"/>
                  </a:lnTo>
                  <a:lnTo>
                    <a:pt x="368" y="75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89" y="75"/>
                  </a:lnTo>
                  <a:lnTo>
                    <a:pt x="387" y="72"/>
                  </a:lnTo>
                  <a:lnTo>
                    <a:pt x="385" y="72"/>
                  </a:lnTo>
                  <a:lnTo>
                    <a:pt x="385" y="72"/>
                  </a:lnTo>
                  <a:lnTo>
                    <a:pt x="386" y="81"/>
                  </a:lnTo>
                  <a:lnTo>
                    <a:pt x="386" y="81"/>
                  </a:lnTo>
                  <a:lnTo>
                    <a:pt x="385" y="89"/>
                  </a:lnTo>
                  <a:lnTo>
                    <a:pt x="383" y="96"/>
                  </a:lnTo>
                  <a:lnTo>
                    <a:pt x="383" y="96"/>
                  </a:lnTo>
                  <a:lnTo>
                    <a:pt x="379" y="105"/>
                  </a:lnTo>
                  <a:lnTo>
                    <a:pt x="372" y="113"/>
                  </a:lnTo>
                  <a:lnTo>
                    <a:pt x="372" y="113"/>
                  </a:lnTo>
                  <a:lnTo>
                    <a:pt x="369" y="116"/>
                  </a:lnTo>
                  <a:lnTo>
                    <a:pt x="372" y="119"/>
                  </a:lnTo>
                  <a:lnTo>
                    <a:pt x="375" y="117"/>
                  </a:lnTo>
                  <a:lnTo>
                    <a:pt x="374" y="117"/>
                  </a:lnTo>
                  <a:lnTo>
                    <a:pt x="374" y="117"/>
                  </a:lnTo>
                  <a:lnTo>
                    <a:pt x="374" y="117"/>
                  </a:lnTo>
                  <a:lnTo>
                    <a:pt x="371" y="102"/>
                  </a:lnTo>
                  <a:lnTo>
                    <a:pt x="369" y="87"/>
                  </a:lnTo>
                  <a:lnTo>
                    <a:pt x="369" y="87"/>
                  </a:lnTo>
                  <a:lnTo>
                    <a:pt x="371" y="75"/>
                  </a:lnTo>
                  <a:lnTo>
                    <a:pt x="368" y="75"/>
                  </a:lnTo>
                  <a:lnTo>
                    <a:pt x="368" y="78"/>
                  </a:lnTo>
                  <a:lnTo>
                    <a:pt x="368" y="75"/>
                  </a:lnTo>
                  <a:close/>
                  <a:moveTo>
                    <a:pt x="926" y="61"/>
                  </a:moveTo>
                  <a:lnTo>
                    <a:pt x="924" y="63"/>
                  </a:lnTo>
                  <a:lnTo>
                    <a:pt x="958" y="122"/>
                  </a:lnTo>
                  <a:lnTo>
                    <a:pt x="961" y="120"/>
                  </a:lnTo>
                  <a:lnTo>
                    <a:pt x="961" y="120"/>
                  </a:lnTo>
                  <a:lnTo>
                    <a:pt x="965" y="119"/>
                  </a:lnTo>
                  <a:lnTo>
                    <a:pt x="967" y="119"/>
                  </a:lnTo>
                  <a:lnTo>
                    <a:pt x="959" y="79"/>
                  </a:lnTo>
                  <a:lnTo>
                    <a:pt x="917" y="52"/>
                  </a:lnTo>
                  <a:lnTo>
                    <a:pt x="924" y="63"/>
                  </a:lnTo>
                  <a:lnTo>
                    <a:pt x="926" y="61"/>
                  </a:lnTo>
                  <a:lnTo>
                    <a:pt x="924" y="64"/>
                  </a:lnTo>
                  <a:lnTo>
                    <a:pt x="954" y="83"/>
                  </a:lnTo>
                  <a:lnTo>
                    <a:pt x="961" y="117"/>
                  </a:lnTo>
                  <a:lnTo>
                    <a:pt x="963" y="116"/>
                  </a:lnTo>
                  <a:lnTo>
                    <a:pt x="963" y="113"/>
                  </a:lnTo>
                  <a:lnTo>
                    <a:pt x="963" y="113"/>
                  </a:lnTo>
                  <a:lnTo>
                    <a:pt x="959" y="115"/>
                  </a:lnTo>
                  <a:lnTo>
                    <a:pt x="959" y="117"/>
                  </a:lnTo>
                  <a:lnTo>
                    <a:pt x="962" y="116"/>
                  </a:lnTo>
                  <a:lnTo>
                    <a:pt x="928" y="60"/>
                  </a:lnTo>
                  <a:lnTo>
                    <a:pt x="926" y="61"/>
                  </a:lnTo>
                  <a:lnTo>
                    <a:pt x="924" y="64"/>
                  </a:lnTo>
                  <a:lnTo>
                    <a:pt x="926" y="61"/>
                  </a:lnTo>
                  <a:close/>
                  <a:moveTo>
                    <a:pt x="204" y="112"/>
                  </a:moveTo>
                  <a:lnTo>
                    <a:pt x="202" y="111"/>
                  </a:lnTo>
                  <a:lnTo>
                    <a:pt x="202" y="111"/>
                  </a:lnTo>
                  <a:lnTo>
                    <a:pt x="202" y="113"/>
                  </a:lnTo>
                  <a:lnTo>
                    <a:pt x="202" y="115"/>
                  </a:lnTo>
                  <a:lnTo>
                    <a:pt x="202" y="122"/>
                  </a:lnTo>
                  <a:lnTo>
                    <a:pt x="207" y="116"/>
                  </a:lnTo>
                  <a:lnTo>
                    <a:pt x="207" y="116"/>
                  </a:lnTo>
                  <a:lnTo>
                    <a:pt x="208" y="113"/>
                  </a:lnTo>
                  <a:lnTo>
                    <a:pt x="210" y="111"/>
                  </a:lnTo>
                  <a:lnTo>
                    <a:pt x="207" y="109"/>
                  </a:lnTo>
                  <a:lnTo>
                    <a:pt x="207" y="109"/>
                  </a:lnTo>
                  <a:lnTo>
                    <a:pt x="206" y="109"/>
                  </a:lnTo>
                  <a:lnTo>
                    <a:pt x="202" y="108"/>
                  </a:lnTo>
                  <a:lnTo>
                    <a:pt x="202" y="111"/>
                  </a:lnTo>
                  <a:lnTo>
                    <a:pt x="204" y="112"/>
                  </a:lnTo>
                  <a:lnTo>
                    <a:pt x="204" y="115"/>
                  </a:lnTo>
                  <a:lnTo>
                    <a:pt x="204" y="115"/>
                  </a:lnTo>
                  <a:lnTo>
                    <a:pt x="204" y="115"/>
                  </a:lnTo>
                  <a:lnTo>
                    <a:pt x="206" y="112"/>
                  </a:lnTo>
                  <a:lnTo>
                    <a:pt x="204" y="111"/>
                  </a:lnTo>
                  <a:lnTo>
                    <a:pt x="204" y="111"/>
                  </a:lnTo>
                  <a:lnTo>
                    <a:pt x="202" y="113"/>
                  </a:lnTo>
                  <a:lnTo>
                    <a:pt x="204" y="115"/>
                  </a:lnTo>
                  <a:lnTo>
                    <a:pt x="207" y="115"/>
                  </a:lnTo>
                  <a:lnTo>
                    <a:pt x="207" y="113"/>
                  </a:lnTo>
                  <a:lnTo>
                    <a:pt x="207" y="113"/>
                  </a:lnTo>
                  <a:lnTo>
                    <a:pt x="207" y="112"/>
                  </a:lnTo>
                  <a:lnTo>
                    <a:pt x="204" y="112"/>
                  </a:lnTo>
                  <a:lnTo>
                    <a:pt x="204" y="115"/>
                  </a:lnTo>
                  <a:lnTo>
                    <a:pt x="204" y="112"/>
                  </a:lnTo>
                  <a:close/>
                  <a:moveTo>
                    <a:pt x="477" y="71"/>
                  </a:moveTo>
                  <a:lnTo>
                    <a:pt x="477" y="68"/>
                  </a:lnTo>
                  <a:lnTo>
                    <a:pt x="477" y="68"/>
                  </a:lnTo>
                  <a:lnTo>
                    <a:pt x="473" y="68"/>
                  </a:lnTo>
                  <a:lnTo>
                    <a:pt x="473" y="68"/>
                  </a:lnTo>
                  <a:lnTo>
                    <a:pt x="458" y="72"/>
                  </a:lnTo>
                  <a:lnTo>
                    <a:pt x="449" y="77"/>
                  </a:lnTo>
                  <a:lnTo>
                    <a:pt x="449" y="77"/>
                  </a:lnTo>
                  <a:lnTo>
                    <a:pt x="445" y="79"/>
                  </a:lnTo>
                  <a:lnTo>
                    <a:pt x="445" y="79"/>
                  </a:lnTo>
                  <a:lnTo>
                    <a:pt x="443" y="82"/>
                  </a:lnTo>
                  <a:lnTo>
                    <a:pt x="442" y="83"/>
                  </a:lnTo>
                  <a:lnTo>
                    <a:pt x="442" y="85"/>
                  </a:lnTo>
                  <a:lnTo>
                    <a:pt x="442" y="85"/>
                  </a:lnTo>
                  <a:lnTo>
                    <a:pt x="443" y="89"/>
                  </a:lnTo>
                  <a:lnTo>
                    <a:pt x="443" y="89"/>
                  </a:lnTo>
                  <a:lnTo>
                    <a:pt x="447" y="92"/>
                  </a:lnTo>
                  <a:lnTo>
                    <a:pt x="451" y="96"/>
                  </a:lnTo>
                  <a:lnTo>
                    <a:pt x="460" y="100"/>
                  </a:lnTo>
                  <a:lnTo>
                    <a:pt x="471" y="105"/>
                  </a:lnTo>
                  <a:lnTo>
                    <a:pt x="471" y="105"/>
                  </a:lnTo>
                  <a:lnTo>
                    <a:pt x="503" y="117"/>
                  </a:lnTo>
                  <a:lnTo>
                    <a:pt x="507" y="119"/>
                  </a:lnTo>
                  <a:lnTo>
                    <a:pt x="507" y="115"/>
                  </a:lnTo>
                  <a:lnTo>
                    <a:pt x="507" y="115"/>
                  </a:lnTo>
                  <a:lnTo>
                    <a:pt x="506" y="104"/>
                  </a:lnTo>
                  <a:lnTo>
                    <a:pt x="503" y="94"/>
                  </a:lnTo>
                  <a:lnTo>
                    <a:pt x="499" y="85"/>
                  </a:lnTo>
                  <a:lnTo>
                    <a:pt x="494" y="77"/>
                  </a:lnTo>
                  <a:lnTo>
                    <a:pt x="494" y="77"/>
                  </a:lnTo>
                  <a:lnTo>
                    <a:pt x="490" y="72"/>
                  </a:lnTo>
                  <a:lnTo>
                    <a:pt x="487" y="70"/>
                  </a:lnTo>
                  <a:lnTo>
                    <a:pt x="481" y="68"/>
                  </a:lnTo>
                  <a:lnTo>
                    <a:pt x="477" y="68"/>
                  </a:lnTo>
                  <a:lnTo>
                    <a:pt x="477" y="71"/>
                  </a:lnTo>
                  <a:lnTo>
                    <a:pt x="477" y="74"/>
                  </a:lnTo>
                  <a:lnTo>
                    <a:pt x="477" y="74"/>
                  </a:lnTo>
                  <a:lnTo>
                    <a:pt x="480" y="74"/>
                  </a:lnTo>
                  <a:lnTo>
                    <a:pt x="484" y="75"/>
                  </a:lnTo>
                  <a:lnTo>
                    <a:pt x="490" y="81"/>
                  </a:lnTo>
                  <a:lnTo>
                    <a:pt x="490" y="81"/>
                  </a:lnTo>
                  <a:lnTo>
                    <a:pt x="494" y="87"/>
                  </a:lnTo>
                  <a:lnTo>
                    <a:pt x="498" y="96"/>
                  </a:lnTo>
                  <a:lnTo>
                    <a:pt x="501" y="105"/>
                  </a:lnTo>
                  <a:lnTo>
                    <a:pt x="502" y="115"/>
                  </a:lnTo>
                  <a:lnTo>
                    <a:pt x="505" y="115"/>
                  </a:lnTo>
                  <a:lnTo>
                    <a:pt x="505" y="112"/>
                  </a:lnTo>
                  <a:lnTo>
                    <a:pt x="505" y="112"/>
                  </a:lnTo>
                  <a:lnTo>
                    <a:pt x="473" y="100"/>
                  </a:lnTo>
                  <a:lnTo>
                    <a:pt x="473" y="100"/>
                  </a:lnTo>
                  <a:lnTo>
                    <a:pt x="460" y="94"/>
                  </a:lnTo>
                  <a:lnTo>
                    <a:pt x="451" y="89"/>
                  </a:lnTo>
                  <a:lnTo>
                    <a:pt x="451" y="89"/>
                  </a:lnTo>
                  <a:lnTo>
                    <a:pt x="449" y="85"/>
                  </a:lnTo>
                  <a:lnTo>
                    <a:pt x="447" y="85"/>
                  </a:lnTo>
                  <a:lnTo>
                    <a:pt x="447" y="83"/>
                  </a:lnTo>
                  <a:lnTo>
                    <a:pt x="447" y="85"/>
                  </a:lnTo>
                  <a:lnTo>
                    <a:pt x="447" y="85"/>
                  </a:lnTo>
                  <a:lnTo>
                    <a:pt x="447" y="83"/>
                  </a:lnTo>
                  <a:lnTo>
                    <a:pt x="447" y="85"/>
                  </a:lnTo>
                  <a:lnTo>
                    <a:pt x="447" y="85"/>
                  </a:lnTo>
                  <a:lnTo>
                    <a:pt x="446" y="85"/>
                  </a:lnTo>
                  <a:lnTo>
                    <a:pt x="447" y="85"/>
                  </a:lnTo>
                  <a:lnTo>
                    <a:pt x="447" y="85"/>
                  </a:lnTo>
                  <a:lnTo>
                    <a:pt x="446" y="85"/>
                  </a:lnTo>
                  <a:lnTo>
                    <a:pt x="447" y="85"/>
                  </a:lnTo>
                  <a:lnTo>
                    <a:pt x="446" y="85"/>
                  </a:lnTo>
                  <a:lnTo>
                    <a:pt x="447" y="85"/>
                  </a:lnTo>
                  <a:lnTo>
                    <a:pt x="447" y="85"/>
                  </a:lnTo>
                  <a:lnTo>
                    <a:pt x="446" y="85"/>
                  </a:lnTo>
                  <a:lnTo>
                    <a:pt x="447" y="85"/>
                  </a:lnTo>
                  <a:lnTo>
                    <a:pt x="447" y="85"/>
                  </a:lnTo>
                  <a:lnTo>
                    <a:pt x="447" y="85"/>
                  </a:lnTo>
                  <a:lnTo>
                    <a:pt x="449" y="82"/>
                  </a:lnTo>
                  <a:lnTo>
                    <a:pt x="454" y="79"/>
                  </a:lnTo>
                  <a:lnTo>
                    <a:pt x="454" y="79"/>
                  </a:lnTo>
                  <a:lnTo>
                    <a:pt x="462" y="77"/>
                  </a:lnTo>
                  <a:lnTo>
                    <a:pt x="475" y="74"/>
                  </a:lnTo>
                  <a:lnTo>
                    <a:pt x="475" y="74"/>
                  </a:lnTo>
                  <a:lnTo>
                    <a:pt x="477" y="74"/>
                  </a:lnTo>
                  <a:lnTo>
                    <a:pt x="477" y="71"/>
                  </a:lnTo>
                  <a:close/>
                  <a:moveTo>
                    <a:pt x="749" y="96"/>
                  </a:moveTo>
                  <a:lnTo>
                    <a:pt x="749" y="98"/>
                  </a:lnTo>
                  <a:lnTo>
                    <a:pt x="749" y="98"/>
                  </a:lnTo>
                  <a:lnTo>
                    <a:pt x="789" y="100"/>
                  </a:lnTo>
                  <a:lnTo>
                    <a:pt x="791" y="101"/>
                  </a:lnTo>
                  <a:lnTo>
                    <a:pt x="790" y="82"/>
                  </a:lnTo>
                  <a:lnTo>
                    <a:pt x="774" y="72"/>
                  </a:lnTo>
                  <a:lnTo>
                    <a:pt x="748" y="83"/>
                  </a:lnTo>
                  <a:lnTo>
                    <a:pt x="748" y="85"/>
                  </a:lnTo>
                  <a:lnTo>
                    <a:pt x="748" y="85"/>
                  </a:lnTo>
                  <a:lnTo>
                    <a:pt x="746" y="94"/>
                  </a:lnTo>
                  <a:lnTo>
                    <a:pt x="745" y="98"/>
                  </a:lnTo>
                  <a:lnTo>
                    <a:pt x="749" y="98"/>
                  </a:lnTo>
                  <a:lnTo>
                    <a:pt x="749" y="96"/>
                  </a:lnTo>
                  <a:lnTo>
                    <a:pt x="752" y="96"/>
                  </a:lnTo>
                  <a:lnTo>
                    <a:pt x="752" y="96"/>
                  </a:lnTo>
                  <a:lnTo>
                    <a:pt x="753" y="85"/>
                  </a:lnTo>
                  <a:lnTo>
                    <a:pt x="750" y="85"/>
                  </a:lnTo>
                  <a:lnTo>
                    <a:pt x="750" y="87"/>
                  </a:lnTo>
                  <a:lnTo>
                    <a:pt x="774" y="78"/>
                  </a:lnTo>
                  <a:lnTo>
                    <a:pt x="784" y="85"/>
                  </a:lnTo>
                  <a:lnTo>
                    <a:pt x="786" y="98"/>
                  </a:lnTo>
                  <a:lnTo>
                    <a:pt x="789" y="97"/>
                  </a:lnTo>
                  <a:lnTo>
                    <a:pt x="789" y="94"/>
                  </a:lnTo>
                  <a:lnTo>
                    <a:pt x="789" y="94"/>
                  </a:lnTo>
                  <a:lnTo>
                    <a:pt x="749" y="93"/>
                  </a:lnTo>
                  <a:lnTo>
                    <a:pt x="749" y="96"/>
                  </a:lnTo>
                  <a:lnTo>
                    <a:pt x="752" y="96"/>
                  </a:lnTo>
                  <a:lnTo>
                    <a:pt x="749" y="96"/>
                  </a:lnTo>
                  <a:close/>
                  <a:moveTo>
                    <a:pt x="775" y="57"/>
                  </a:moveTo>
                  <a:lnTo>
                    <a:pt x="774" y="59"/>
                  </a:lnTo>
                  <a:lnTo>
                    <a:pt x="801" y="75"/>
                  </a:lnTo>
                  <a:lnTo>
                    <a:pt x="802" y="101"/>
                  </a:lnTo>
                  <a:lnTo>
                    <a:pt x="830" y="81"/>
                  </a:lnTo>
                  <a:lnTo>
                    <a:pt x="776" y="41"/>
                  </a:lnTo>
                  <a:lnTo>
                    <a:pt x="749" y="37"/>
                  </a:lnTo>
                  <a:lnTo>
                    <a:pt x="698" y="40"/>
                  </a:lnTo>
                  <a:lnTo>
                    <a:pt x="707" y="81"/>
                  </a:lnTo>
                  <a:lnTo>
                    <a:pt x="734" y="97"/>
                  </a:lnTo>
                  <a:lnTo>
                    <a:pt x="735" y="93"/>
                  </a:lnTo>
                  <a:lnTo>
                    <a:pt x="735" y="93"/>
                  </a:lnTo>
                  <a:lnTo>
                    <a:pt x="737" y="83"/>
                  </a:lnTo>
                  <a:lnTo>
                    <a:pt x="737" y="79"/>
                  </a:lnTo>
                  <a:lnTo>
                    <a:pt x="737" y="79"/>
                  </a:lnTo>
                  <a:lnTo>
                    <a:pt x="737" y="75"/>
                  </a:lnTo>
                  <a:lnTo>
                    <a:pt x="776" y="59"/>
                  </a:lnTo>
                  <a:lnTo>
                    <a:pt x="775" y="57"/>
                  </a:lnTo>
                  <a:lnTo>
                    <a:pt x="774" y="59"/>
                  </a:lnTo>
                  <a:lnTo>
                    <a:pt x="775" y="57"/>
                  </a:lnTo>
                  <a:lnTo>
                    <a:pt x="775" y="55"/>
                  </a:lnTo>
                  <a:lnTo>
                    <a:pt x="731" y="71"/>
                  </a:lnTo>
                  <a:lnTo>
                    <a:pt x="731" y="79"/>
                  </a:lnTo>
                  <a:lnTo>
                    <a:pt x="731" y="79"/>
                  </a:lnTo>
                  <a:lnTo>
                    <a:pt x="731" y="79"/>
                  </a:lnTo>
                  <a:lnTo>
                    <a:pt x="731" y="79"/>
                  </a:lnTo>
                  <a:lnTo>
                    <a:pt x="730" y="92"/>
                  </a:lnTo>
                  <a:lnTo>
                    <a:pt x="733" y="92"/>
                  </a:lnTo>
                  <a:lnTo>
                    <a:pt x="734" y="90"/>
                  </a:lnTo>
                  <a:lnTo>
                    <a:pt x="712" y="77"/>
                  </a:lnTo>
                  <a:lnTo>
                    <a:pt x="705" y="45"/>
                  </a:lnTo>
                  <a:lnTo>
                    <a:pt x="748" y="42"/>
                  </a:lnTo>
                  <a:lnTo>
                    <a:pt x="775" y="45"/>
                  </a:lnTo>
                  <a:lnTo>
                    <a:pt x="820" y="81"/>
                  </a:lnTo>
                  <a:lnTo>
                    <a:pt x="808" y="90"/>
                  </a:lnTo>
                  <a:lnTo>
                    <a:pt x="805" y="72"/>
                  </a:lnTo>
                  <a:lnTo>
                    <a:pt x="776" y="53"/>
                  </a:lnTo>
                  <a:lnTo>
                    <a:pt x="775" y="55"/>
                  </a:lnTo>
                  <a:lnTo>
                    <a:pt x="775" y="57"/>
                  </a:lnTo>
                  <a:close/>
                  <a:moveTo>
                    <a:pt x="696" y="93"/>
                  </a:moveTo>
                  <a:lnTo>
                    <a:pt x="696" y="96"/>
                  </a:lnTo>
                  <a:lnTo>
                    <a:pt x="696" y="96"/>
                  </a:lnTo>
                  <a:lnTo>
                    <a:pt x="700" y="96"/>
                  </a:lnTo>
                  <a:lnTo>
                    <a:pt x="712" y="96"/>
                  </a:lnTo>
                  <a:lnTo>
                    <a:pt x="690" y="83"/>
                  </a:lnTo>
                  <a:lnTo>
                    <a:pt x="693" y="90"/>
                  </a:lnTo>
                  <a:lnTo>
                    <a:pt x="693" y="90"/>
                  </a:lnTo>
                  <a:lnTo>
                    <a:pt x="694" y="93"/>
                  </a:lnTo>
                  <a:lnTo>
                    <a:pt x="694" y="94"/>
                  </a:lnTo>
                  <a:lnTo>
                    <a:pt x="696" y="96"/>
                  </a:lnTo>
                  <a:lnTo>
                    <a:pt x="696" y="93"/>
                  </a:lnTo>
                  <a:lnTo>
                    <a:pt x="698" y="92"/>
                  </a:lnTo>
                  <a:lnTo>
                    <a:pt x="698" y="92"/>
                  </a:lnTo>
                  <a:lnTo>
                    <a:pt x="697" y="89"/>
                  </a:lnTo>
                  <a:lnTo>
                    <a:pt x="696" y="89"/>
                  </a:lnTo>
                  <a:lnTo>
                    <a:pt x="693" y="92"/>
                  </a:lnTo>
                  <a:lnTo>
                    <a:pt x="700" y="94"/>
                  </a:lnTo>
                  <a:lnTo>
                    <a:pt x="701" y="93"/>
                  </a:lnTo>
                  <a:lnTo>
                    <a:pt x="701" y="90"/>
                  </a:lnTo>
                  <a:lnTo>
                    <a:pt x="701" y="90"/>
                  </a:lnTo>
                  <a:lnTo>
                    <a:pt x="696" y="90"/>
                  </a:lnTo>
                  <a:lnTo>
                    <a:pt x="696" y="93"/>
                  </a:lnTo>
                  <a:lnTo>
                    <a:pt x="698" y="92"/>
                  </a:lnTo>
                  <a:lnTo>
                    <a:pt x="696" y="93"/>
                  </a:lnTo>
                  <a:close/>
                  <a:moveTo>
                    <a:pt x="111" y="66"/>
                  </a:moveTo>
                  <a:lnTo>
                    <a:pt x="109" y="66"/>
                  </a:lnTo>
                  <a:lnTo>
                    <a:pt x="109" y="66"/>
                  </a:lnTo>
                  <a:lnTo>
                    <a:pt x="109" y="68"/>
                  </a:lnTo>
                  <a:lnTo>
                    <a:pt x="110" y="72"/>
                  </a:lnTo>
                  <a:lnTo>
                    <a:pt x="114" y="78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24" y="89"/>
                  </a:lnTo>
                  <a:lnTo>
                    <a:pt x="127" y="93"/>
                  </a:lnTo>
                  <a:lnTo>
                    <a:pt x="128" y="89"/>
                  </a:lnTo>
                  <a:lnTo>
                    <a:pt x="128" y="89"/>
                  </a:lnTo>
                  <a:lnTo>
                    <a:pt x="129" y="83"/>
                  </a:lnTo>
                  <a:lnTo>
                    <a:pt x="129" y="79"/>
                  </a:lnTo>
                  <a:lnTo>
                    <a:pt x="129" y="79"/>
                  </a:lnTo>
                  <a:lnTo>
                    <a:pt x="129" y="77"/>
                  </a:lnTo>
                  <a:lnTo>
                    <a:pt x="129" y="77"/>
                  </a:lnTo>
                  <a:lnTo>
                    <a:pt x="128" y="70"/>
                  </a:lnTo>
                  <a:lnTo>
                    <a:pt x="124" y="61"/>
                  </a:lnTo>
                  <a:lnTo>
                    <a:pt x="124" y="60"/>
                  </a:lnTo>
                  <a:lnTo>
                    <a:pt x="122" y="60"/>
                  </a:lnTo>
                  <a:lnTo>
                    <a:pt x="122" y="60"/>
                  </a:lnTo>
                  <a:lnTo>
                    <a:pt x="114" y="61"/>
                  </a:lnTo>
                  <a:lnTo>
                    <a:pt x="114" y="61"/>
                  </a:lnTo>
                  <a:lnTo>
                    <a:pt x="109" y="63"/>
                  </a:lnTo>
                  <a:lnTo>
                    <a:pt x="109" y="64"/>
                  </a:lnTo>
                  <a:lnTo>
                    <a:pt x="109" y="66"/>
                  </a:lnTo>
                  <a:lnTo>
                    <a:pt x="111" y="66"/>
                  </a:lnTo>
                  <a:lnTo>
                    <a:pt x="113" y="68"/>
                  </a:lnTo>
                  <a:lnTo>
                    <a:pt x="113" y="68"/>
                  </a:lnTo>
                  <a:lnTo>
                    <a:pt x="116" y="67"/>
                  </a:lnTo>
                  <a:lnTo>
                    <a:pt x="116" y="67"/>
                  </a:lnTo>
                  <a:lnTo>
                    <a:pt x="122" y="66"/>
                  </a:lnTo>
                  <a:lnTo>
                    <a:pt x="122" y="63"/>
                  </a:lnTo>
                  <a:lnTo>
                    <a:pt x="120" y="66"/>
                  </a:lnTo>
                  <a:lnTo>
                    <a:pt x="120" y="66"/>
                  </a:lnTo>
                  <a:lnTo>
                    <a:pt x="122" y="71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86"/>
                  </a:lnTo>
                  <a:lnTo>
                    <a:pt x="125" y="87"/>
                  </a:lnTo>
                  <a:lnTo>
                    <a:pt x="128" y="86"/>
                  </a:lnTo>
                  <a:lnTo>
                    <a:pt x="128" y="86"/>
                  </a:lnTo>
                  <a:lnTo>
                    <a:pt x="125" y="82"/>
                  </a:lnTo>
                  <a:lnTo>
                    <a:pt x="125" y="82"/>
                  </a:lnTo>
                  <a:lnTo>
                    <a:pt x="118" y="75"/>
                  </a:lnTo>
                  <a:lnTo>
                    <a:pt x="116" y="70"/>
                  </a:lnTo>
                  <a:lnTo>
                    <a:pt x="114" y="66"/>
                  </a:lnTo>
                  <a:lnTo>
                    <a:pt x="111" y="66"/>
                  </a:lnTo>
                  <a:lnTo>
                    <a:pt x="113" y="68"/>
                  </a:lnTo>
                  <a:lnTo>
                    <a:pt x="111" y="66"/>
                  </a:lnTo>
                  <a:close/>
                  <a:moveTo>
                    <a:pt x="264" y="51"/>
                  </a:moveTo>
                  <a:lnTo>
                    <a:pt x="264" y="48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59" y="49"/>
                  </a:lnTo>
                  <a:lnTo>
                    <a:pt x="255" y="52"/>
                  </a:lnTo>
                  <a:lnTo>
                    <a:pt x="255" y="52"/>
                  </a:lnTo>
                  <a:lnTo>
                    <a:pt x="251" y="56"/>
                  </a:lnTo>
                  <a:lnTo>
                    <a:pt x="249" y="63"/>
                  </a:lnTo>
                  <a:lnTo>
                    <a:pt x="249" y="63"/>
                  </a:lnTo>
                  <a:lnTo>
                    <a:pt x="248" y="72"/>
                  </a:lnTo>
                  <a:lnTo>
                    <a:pt x="248" y="72"/>
                  </a:lnTo>
                  <a:lnTo>
                    <a:pt x="248" y="75"/>
                  </a:lnTo>
                  <a:lnTo>
                    <a:pt x="248" y="78"/>
                  </a:lnTo>
                  <a:lnTo>
                    <a:pt x="251" y="78"/>
                  </a:lnTo>
                  <a:lnTo>
                    <a:pt x="251" y="78"/>
                  </a:lnTo>
                  <a:lnTo>
                    <a:pt x="262" y="78"/>
                  </a:lnTo>
                  <a:lnTo>
                    <a:pt x="273" y="75"/>
                  </a:lnTo>
                  <a:lnTo>
                    <a:pt x="273" y="75"/>
                  </a:lnTo>
                  <a:lnTo>
                    <a:pt x="299" y="71"/>
                  </a:lnTo>
                  <a:lnTo>
                    <a:pt x="304" y="70"/>
                  </a:lnTo>
                  <a:lnTo>
                    <a:pt x="300" y="66"/>
                  </a:lnTo>
                  <a:lnTo>
                    <a:pt x="300" y="66"/>
                  </a:lnTo>
                  <a:lnTo>
                    <a:pt x="292" y="59"/>
                  </a:lnTo>
                  <a:lnTo>
                    <a:pt x="282" y="53"/>
                  </a:lnTo>
                  <a:lnTo>
                    <a:pt x="282" y="53"/>
                  </a:lnTo>
                  <a:lnTo>
                    <a:pt x="273" y="49"/>
                  </a:lnTo>
                  <a:lnTo>
                    <a:pt x="264" y="48"/>
                  </a:lnTo>
                  <a:lnTo>
                    <a:pt x="264" y="48"/>
                  </a:lnTo>
                  <a:lnTo>
                    <a:pt x="264" y="48"/>
                  </a:lnTo>
                  <a:lnTo>
                    <a:pt x="264" y="51"/>
                  </a:lnTo>
                  <a:lnTo>
                    <a:pt x="264" y="53"/>
                  </a:lnTo>
                  <a:lnTo>
                    <a:pt x="264" y="53"/>
                  </a:lnTo>
                  <a:lnTo>
                    <a:pt x="271" y="55"/>
                  </a:lnTo>
                  <a:lnTo>
                    <a:pt x="279" y="59"/>
                  </a:lnTo>
                  <a:lnTo>
                    <a:pt x="279" y="59"/>
                  </a:lnTo>
                  <a:lnTo>
                    <a:pt x="288" y="64"/>
                  </a:lnTo>
                  <a:lnTo>
                    <a:pt x="296" y="70"/>
                  </a:lnTo>
                  <a:lnTo>
                    <a:pt x="299" y="68"/>
                  </a:lnTo>
                  <a:lnTo>
                    <a:pt x="297" y="66"/>
                  </a:lnTo>
                  <a:lnTo>
                    <a:pt x="297" y="66"/>
                  </a:lnTo>
                  <a:lnTo>
                    <a:pt x="271" y="70"/>
                  </a:lnTo>
                  <a:lnTo>
                    <a:pt x="271" y="70"/>
                  </a:lnTo>
                  <a:lnTo>
                    <a:pt x="260" y="72"/>
                  </a:lnTo>
                  <a:lnTo>
                    <a:pt x="251" y="72"/>
                  </a:lnTo>
                  <a:lnTo>
                    <a:pt x="251" y="75"/>
                  </a:lnTo>
                  <a:lnTo>
                    <a:pt x="253" y="75"/>
                  </a:lnTo>
                  <a:lnTo>
                    <a:pt x="253" y="75"/>
                  </a:lnTo>
                  <a:lnTo>
                    <a:pt x="253" y="72"/>
                  </a:lnTo>
                  <a:lnTo>
                    <a:pt x="253" y="72"/>
                  </a:lnTo>
                  <a:lnTo>
                    <a:pt x="255" y="64"/>
                  </a:lnTo>
                  <a:lnTo>
                    <a:pt x="255" y="64"/>
                  </a:lnTo>
                  <a:lnTo>
                    <a:pt x="256" y="59"/>
                  </a:lnTo>
                  <a:lnTo>
                    <a:pt x="259" y="56"/>
                  </a:lnTo>
                  <a:lnTo>
                    <a:pt x="259" y="56"/>
                  </a:lnTo>
                  <a:lnTo>
                    <a:pt x="260" y="55"/>
                  </a:lnTo>
                  <a:lnTo>
                    <a:pt x="263" y="53"/>
                  </a:lnTo>
                  <a:lnTo>
                    <a:pt x="263" y="51"/>
                  </a:lnTo>
                  <a:lnTo>
                    <a:pt x="263" y="53"/>
                  </a:lnTo>
                  <a:lnTo>
                    <a:pt x="264" y="53"/>
                  </a:lnTo>
                  <a:lnTo>
                    <a:pt x="264" y="51"/>
                  </a:lnTo>
                  <a:lnTo>
                    <a:pt x="264" y="53"/>
                  </a:lnTo>
                  <a:lnTo>
                    <a:pt x="264" y="51"/>
                  </a:lnTo>
                  <a:close/>
                  <a:moveTo>
                    <a:pt x="233" y="74"/>
                  </a:moveTo>
                  <a:lnTo>
                    <a:pt x="232" y="77"/>
                  </a:lnTo>
                  <a:lnTo>
                    <a:pt x="232" y="77"/>
                  </a:lnTo>
                  <a:lnTo>
                    <a:pt x="234" y="77"/>
                  </a:lnTo>
                  <a:lnTo>
                    <a:pt x="237" y="78"/>
                  </a:lnTo>
                  <a:lnTo>
                    <a:pt x="237" y="74"/>
                  </a:lnTo>
                  <a:lnTo>
                    <a:pt x="237" y="74"/>
                  </a:lnTo>
                  <a:lnTo>
                    <a:pt x="237" y="71"/>
                  </a:lnTo>
                  <a:lnTo>
                    <a:pt x="237" y="71"/>
                  </a:lnTo>
                  <a:lnTo>
                    <a:pt x="238" y="61"/>
                  </a:lnTo>
                  <a:lnTo>
                    <a:pt x="238" y="61"/>
                  </a:lnTo>
                  <a:lnTo>
                    <a:pt x="240" y="55"/>
                  </a:lnTo>
                  <a:lnTo>
                    <a:pt x="243" y="49"/>
                  </a:lnTo>
                  <a:lnTo>
                    <a:pt x="245" y="45"/>
                  </a:lnTo>
                  <a:lnTo>
                    <a:pt x="249" y="42"/>
                  </a:lnTo>
                  <a:lnTo>
                    <a:pt x="249" y="42"/>
                  </a:lnTo>
                  <a:lnTo>
                    <a:pt x="256" y="38"/>
                  </a:lnTo>
                  <a:lnTo>
                    <a:pt x="262" y="38"/>
                  </a:lnTo>
                  <a:lnTo>
                    <a:pt x="262" y="38"/>
                  </a:lnTo>
                  <a:lnTo>
                    <a:pt x="264" y="37"/>
                  </a:lnTo>
                  <a:lnTo>
                    <a:pt x="264" y="37"/>
                  </a:lnTo>
                  <a:lnTo>
                    <a:pt x="270" y="38"/>
                  </a:lnTo>
                  <a:lnTo>
                    <a:pt x="277" y="40"/>
                  </a:lnTo>
                  <a:lnTo>
                    <a:pt x="290" y="46"/>
                  </a:lnTo>
                  <a:lnTo>
                    <a:pt x="290" y="46"/>
                  </a:lnTo>
                  <a:lnTo>
                    <a:pt x="304" y="56"/>
                  </a:lnTo>
                  <a:lnTo>
                    <a:pt x="316" y="67"/>
                  </a:lnTo>
                  <a:lnTo>
                    <a:pt x="318" y="68"/>
                  </a:lnTo>
                  <a:lnTo>
                    <a:pt x="319" y="68"/>
                  </a:lnTo>
                  <a:lnTo>
                    <a:pt x="319" y="68"/>
                  </a:lnTo>
                  <a:lnTo>
                    <a:pt x="353" y="63"/>
                  </a:lnTo>
                  <a:lnTo>
                    <a:pt x="356" y="63"/>
                  </a:lnTo>
                  <a:lnTo>
                    <a:pt x="356" y="61"/>
                  </a:lnTo>
                  <a:lnTo>
                    <a:pt x="356" y="61"/>
                  </a:lnTo>
                  <a:lnTo>
                    <a:pt x="359" y="52"/>
                  </a:lnTo>
                  <a:lnTo>
                    <a:pt x="360" y="42"/>
                  </a:lnTo>
                  <a:lnTo>
                    <a:pt x="361" y="40"/>
                  </a:lnTo>
                  <a:lnTo>
                    <a:pt x="222" y="25"/>
                  </a:lnTo>
                  <a:lnTo>
                    <a:pt x="230" y="77"/>
                  </a:lnTo>
                  <a:lnTo>
                    <a:pt x="232" y="77"/>
                  </a:lnTo>
                  <a:lnTo>
                    <a:pt x="233" y="74"/>
                  </a:lnTo>
                  <a:lnTo>
                    <a:pt x="236" y="74"/>
                  </a:lnTo>
                  <a:lnTo>
                    <a:pt x="228" y="31"/>
                  </a:lnTo>
                  <a:lnTo>
                    <a:pt x="357" y="45"/>
                  </a:lnTo>
                  <a:lnTo>
                    <a:pt x="359" y="42"/>
                  </a:lnTo>
                  <a:lnTo>
                    <a:pt x="356" y="41"/>
                  </a:lnTo>
                  <a:lnTo>
                    <a:pt x="356" y="41"/>
                  </a:lnTo>
                  <a:lnTo>
                    <a:pt x="353" y="51"/>
                  </a:lnTo>
                  <a:lnTo>
                    <a:pt x="350" y="60"/>
                  </a:lnTo>
                  <a:lnTo>
                    <a:pt x="353" y="60"/>
                  </a:lnTo>
                  <a:lnTo>
                    <a:pt x="353" y="57"/>
                  </a:lnTo>
                  <a:lnTo>
                    <a:pt x="353" y="57"/>
                  </a:lnTo>
                  <a:lnTo>
                    <a:pt x="318" y="63"/>
                  </a:lnTo>
                  <a:lnTo>
                    <a:pt x="319" y="66"/>
                  </a:lnTo>
                  <a:lnTo>
                    <a:pt x="320" y="63"/>
                  </a:lnTo>
                  <a:lnTo>
                    <a:pt x="320" y="63"/>
                  </a:lnTo>
                  <a:lnTo>
                    <a:pt x="308" y="52"/>
                  </a:lnTo>
                  <a:lnTo>
                    <a:pt x="293" y="41"/>
                  </a:lnTo>
                  <a:lnTo>
                    <a:pt x="293" y="41"/>
                  </a:lnTo>
                  <a:lnTo>
                    <a:pt x="286" y="38"/>
                  </a:lnTo>
                  <a:lnTo>
                    <a:pt x="279" y="34"/>
                  </a:lnTo>
                  <a:lnTo>
                    <a:pt x="271" y="33"/>
                  </a:lnTo>
                  <a:lnTo>
                    <a:pt x="264" y="31"/>
                  </a:lnTo>
                  <a:lnTo>
                    <a:pt x="264" y="31"/>
                  </a:lnTo>
                  <a:lnTo>
                    <a:pt x="262" y="33"/>
                  </a:lnTo>
                  <a:lnTo>
                    <a:pt x="262" y="33"/>
                  </a:lnTo>
                  <a:lnTo>
                    <a:pt x="253" y="34"/>
                  </a:lnTo>
                  <a:lnTo>
                    <a:pt x="249" y="36"/>
                  </a:lnTo>
                  <a:lnTo>
                    <a:pt x="245" y="38"/>
                  </a:lnTo>
                  <a:lnTo>
                    <a:pt x="245" y="38"/>
                  </a:lnTo>
                  <a:lnTo>
                    <a:pt x="243" y="41"/>
                  </a:lnTo>
                  <a:lnTo>
                    <a:pt x="238" y="46"/>
                  </a:lnTo>
                  <a:lnTo>
                    <a:pt x="236" y="52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2" y="71"/>
                  </a:lnTo>
                  <a:lnTo>
                    <a:pt x="232" y="71"/>
                  </a:lnTo>
                  <a:lnTo>
                    <a:pt x="232" y="75"/>
                  </a:lnTo>
                  <a:lnTo>
                    <a:pt x="234" y="74"/>
                  </a:lnTo>
                  <a:lnTo>
                    <a:pt x="234" y="71"/>
                  </a:lnTo>
                  <a:lnTo>
                    <a:pt x="234" y="71"/>
                  </a:lnTo>
                  <a:lnTo>
                    <a:pt x="233" y="71"/>
                  </a:lnTo>
                  <a:lnTo>
                    <a:pt x="233" y="74"/>
                  </a:lnTo>
                  <a:lnTo>
                    <a:pt x="236" y="74"/>
                  </a:lnTo>
                  <a:lnTo>
                    <a:pt x="233" y="74"/>
                  </a:lnTo>
                  <a:close/>
                  <a:moveTo>
                    <a:pt x="434" y="67"/>
                  </a:moveTo>
                  <a:lnTo>
                    <a:pt x="431" y="67"/>
                  </a:lnTo>
                  <a:lnTo>
                    <a:pt x="432" y="71"/>
                  </a:lnTo>
                  <a:lnTo>
                    <a:pt x="434" y="75"/>
                  </a:lnTo>
                  <a:lnTo>
                    <a:pt x="436" y="71"/>
                  </a:lnTo>
                  <a:lnTo>
                    <a:pt x="436" y="71"/>
                  </a:lnTo>
                  <a:lnTo>
                    <a:pt x="442" y="68"/>
                  </a:lnTo>
                  <a:lnTo>
                    <a:pt x="451" y="61"/>
                  </a:lnTo>
                  <a:lnTo>
                    <a:pt x="439" y="63"/>
                  </a:lnTo>
                  <a:lnTo>
                    <a:pt x="439" y="63"/>
                  </a:lnTo>
                  <a:lnTo>
                    <a:pt x="434" y="64"/>
                  </a:lnTo>
                  <a:lnTo>
                    <a:pt x="430" y="64"/>
                  </a:lnTo>
                  <a:lnTo>
                    <a:pt x="431" y="67"/>
                  </a:lnTo>
                  <a:lnTo>
                    <a:pt x="434" y="67"/>
                  </a:lnTo>
                  <a:lnTo>
                    <a:pt x="434" y="70"/>
                  </a:lnTo>
                  <a:lnTo>
                    <a:pt x="434" y="70"/>
                  </a:lnTo>
                  <a:lnTo>
                    <a:pt x="440" y="68"/>
                  </a:lnTo>
                  <a:lnTo>
                    <a:pt x="440" y="66"/>
                  </a:lnTo>
                  <a:lnTo>
                    <a:pt x="439" y="63"/>
                  </a:lnTo>
                  <a:lnTo>
                    <a:pt x="439" y="63"/>
                  </a:lnTo>
                  <a:lnTo>
                    <a:pt x="432" y="68"/>
                  </a:lnTo>
                  <a:lnTo>
                    <a:pt x="435" y="70"/>
                  </a:lnTo>
                  <a:lnTo>
                    <a:pt x="438" y="68"/>
                  </a:lnTo>
                  <a:lnTo>
                    <a:pt x="436" y="66"/>
                  </a:lnTo>
                  <a:lnTo>
                    <a:pt x="434" y="67"/>
                  </a:lnTo>
                  <a:lnTo>
                    <a:pt x="434" y="70"/>
                  </a:lnTo>
                  <a:lnTo>
                    <a:pt x="434" y="67"/>
                  </a:lnTo>
                  <a:close/>
                  <a:moveTo>
                    <a:pt x="375" y="44"/>
                  </a:moveTo>
                  <a:lnTo>
                    <a:pt x="372" y="42"/>
                  </a:lnTo>
                  <a:lnTo>
                    <a:pt x="372" y="42"/>
                  </a:lnTo>
                  <a:lnTo>
                    <a:pt x="369" y="49"/>
                  </a:lnTo>
                  <a:lnTo>
                    <a:pt x="368" y="57"/>
                  </a:lnTo>
                  <a:lnTo>
                    <a:pt x="367" y="61"/>
                  </a:lnTo>
                  <a:lnTo>
                    <a:pt x="371" y="60"/>
                  </a:lnTo>
                  <a:lnTo>
                    <a:pt x="371" y="60"/>
                  </a:lnTo>
                  <a:lnTo>
                    <a:pt x="383" y="59"/>
                  </a:lnTo>
                  <a:lnTo>
                    <a:pt x="387" y="59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82" y="48"/>
                  </a:lnTo>
                  <a:lnTo>
                    <a:pt x="378" y="42"/>
                  </a:lnTo>
                  <a:lnTo>
                    <a:pt x="378" y="41"/>
                  </a:lnTo>
                  <a:lnTo>
                    <a:pt x="375" y="41"/>
                  </a:lnTo>
                  <a:lnTo>
                    <a:pt x="374" y="41"/>
                  </a:lnTo>
                  <a:lnTo>
                    <a:pt x="372" y="42"/>
                  </a:lnTo>
                  <a:lnTo>
                    <a:pt x="375" y="44"/>
                  </a:lnTo>
                  <a:lnTo>
                    <a:pt x="375" y="46"/>
                  </a:lnTo>
                  <a:lnTo>
                    <a:pt x="375" y="46"/>
                  </a:lnTo>
                  <a:lnTo>
                    <a:pt x="376" y="44"/>
                  </a:lnTo>
                  <a:lnTo>
                    <a:pt x="374" y="45"/>
                  </a:lnTo>
                  <a:lnTo>
                    <a:pt x="374" y="45"/>
                  </a:lnTo>
                  <a:lnTo>
                    <a:pt x="378" y="51"/>
                  </a:lnTo>
                  <a:lnTo>
                    <a:pt x="380" y="57"/>
                  </a:lnTo>
                  <a:lnTo>
                    <a:pt x="383" y="56"/>
                  </a:lnTo>
                  <a:lnTo>
                    <a:pt x="383" y="53"/>
                  </a:lnTo>
                  <a:lnTo>
                    <a:pt x="383" y="53"/>
                  </a:lnTo>
                  <a:lnTo>
                    <a:pt x="369" y="56"/>
                  </a:lnTo>
                  <a:lnTo>
                    <a:pt x="371" y="59"/>
                  </a:lnTo>
                  <a:lnTo>
                    <a:pt x="374" y="59"/>
                  </a:lnTo>
                  <a:lnTo>
                    <a:pt x="374" y="59"/>
                  </a:lnTo>
                  <a:lnTo>
                    <a:pt x="375" y="51"/>
                  </a:lnTo>
                  <a:lnTo>
                    <a:pt x="378" y="45"/>
                  </a:lnTo>
                  <a:lnTo>
                    <a:pt x="375" y="44"/>
                  </a:lnTo>
                  <a:lnTo>
                    <a:pt x="375" y="46"/>
                  </a:lnTo>
                  <a:lnTo>
                    <a:pt x="375" y="44"/>
                  </a:lnTo>
                  <a:close/>
                  <a:moveTo>
                    <a:pt x="395" y="46"/>
                  </a:moveTo>
                  <a:lnTo>
                    <a:pt x="394" y="48"/>
                  </a:lnTo>
                  <a:lnTo>
                    <a:pt x="394" y="48"/>
                  </a:lnTo>
                  <a:lnTo>
                    <a:pt x="397" y="55"/>
                  </a:lnTo>
                  <a:lnTo>
                    <a:pt x="398" y="57"/>
                  </a:lnTo>
                  <a:lnTo>
                    <a:pt x="400" y="57"/>
                  </a:lnTo>
                  <a:lnTo>
                    <a:pt x="400" y="57"/>
                  </a:lnTo>
                  <a:lnTo>
                    <a:pt x="412" y="56"/>
                  </a:lnTo>
                  <a:lnTo>
                    <a:pt x="412" y="55"/>
                  </a:lnTo>
                  <a:lnTo>
                    <a:pt x="416" y="52"/>
                  </a:lnTo>
                  <a:lnTo>
                    <a:pt x="416" y="52"/>
                  </a:lnTo>
                  <a:lnTo>
                    <a:pt x="417" y="51"/>
                  </a:lnTo>
                  <a:lnTo>
                    <a:pt x="423" y="46"/>
                  </a:lnTo>
                  <a:lnTo>
                    <a:pt x="391" y="42"/>
                  </a:lnTo>
                  <a:lnTo>
                    <a:pt x="394" y="48"/>
                  </a:lnTo>
                  <a:lnTo>
                    <a:pt x="395" y="46"/>
                  </a:lnTo>
                  <a:lnTo>
                    <a:pt x="395" y="49"/>
                  </a:lnTo>
                  <a:lnTo>
                    <a:pt x="416" y="51"/>
                  </a:lnTo>
                  <a:lnTo>
                    <a:pt x="416" y="48"/>
                  </a:lnTo>
                  <a:lnTo>
                    <a:pt x="415" y="46"/>
                  </a:lnTo>
                  <a:lnTo>
                    <a:pt x="415" y="46"/>
                  </a:lnTo>
                  <a:lnTo>
                    <a:pt x="413" y="48"/>
                  </a:lnTo>
                  <a:lnTo>
                    <a:pt x="409" y="51"/>
                  </a:lnTo>
                  <a:lnTo>
                    <a:pt x="410" y="53"/>
                  </a:lnTo>
                  <a:lnTo>
                    <a:pt x="410" y="51"/>
                  </a:lnTo>
                  <a:lnTo>
                    <a:pt x="410" y="51"/>
                  </a:lnTo>
                  <a:lnTo>
                    <a:pt x="400" y="52"/>
                  </a:lnTo>
                  <a:lnTo>
                    <a:pt x="400" y="55"/>
                  </a:lnTo>
                  <a:lnTo>
                    <a:pt x="402" y="53"/>
                  </a:lnTo>
                  <a:lnTo>
                    <a:pt x="402" y="53"/>
                  </a:lnTo>
                  <a:lnTo>
                    <a:pt x="398" y="45"/>
                  </a:lnTo>
                  <a:lnTo>
                    <a:pt x="395" y="46"/>
                  </a:lnTo>
                  <a:lnTo>
                    <a:pt x="395" y="49"/>
                  </a:lnTo>
                  <a:lnTo>
                    <a:pt x="395" y="46"/>
                  </a:lnTo>
                  <a:close/>
                  <a:moveTo>
                    <a:pt x="458" y="36"/>
                  </a:moveTo>
                  <a:lnTo>
                    <a:pt x="458" y="38"/>
                  </a:lnTo>
                  <a:lnTo>
                    <a:pt x="469" y="40"/>
                  </a:lnTo>
                  <a:lnTo>
                    <a:pt x="471" y="37"/>
                  </a:lnTo>
                  <a:lnTo>
                    <a:pt x="471" y="37"/>
                  </a:lnTo>
                  <a:lnTo>
                    <a:pt x="471" y="36"/>
                  </a:lnTo>
                  <a:lnTo>
                    <a:pt x="471" y="36"/>
                  </a:lnTo>
                  <a:lnTo>
                    <a:pt x="469" y="30"/>
                  </a:lnTo>
                  <a:lnTo>
                    <a:pt x="468" y="29"/>
                  </a:lnTo>
                  <a:lnTo>
                    <a:pt x="466" y="29"/>
                  </a:lnTo>
                  <a:lnTo>
                    <a:pt x="466" y="29"/>
                  </a:lnTo>
                  <a:lnTo>
                    <a:pt x="462" y="30"/>
                  </a:lnTo>
                  <a:lnTo>
                    <a:pt x="457" y="34"/>
                  </a:lnTo>
                  <a:lnTo>
                    <a:pt x="450" y="38"/>
                  </a:lnTo>
                  <a:lnTo>
                    <a:pt x="458" y="38"/>
                  </a:lnTo>
                  <a:lnTo>
                    <a:pt x="458" y="36"/>
                  </a:lnTo>
                  <a:lnTo>
                    <a:pt x="460" y="38"/>
                  </a:lnTo>
                  <a:lnTo>
                    <a:pt x="460" y="38"/>
                  </a:lnTo>
                  <a:lnTo>
                    <a:pt x="468" y="34"/>
                  </a:lnTo>
                  <a:lnTo>
                    <a:pt x="466" y="31"/>
                  </a:lnTo>
                  <a:lnTo>
                    <a:pt x="465" y="33"/>
                  </a:lnTo>
                  <a:lnTo>
                    <a:pt x="465" y="33"/>
                  </a:lnTo>
                  <a:lnTo>
                    <a:pt x="465" y="36"/>
                  </a:lnTo>
                  <a:lnTo>
                    <a:pt x="465" y="36"/>
                  </a:lnTo>
                  <a:lnTo>
                    <a:pt x="465" y="37"/>
                  </a:lnTo>
                  <a:lnTo>
                    <a:pt x="468" y="37"/>
                  </a:lnTo>
                  <a:lnTo>
                    <a:pt x="468" y="34"/>
                  </a:lnTo>
                  <a:lnTo>
                    <a:pt x="458" y="33"/>
                  </a:lnTo>
                  <a:lnTo>
                    <a:pt x="458" y="36"/>
                  </a:lnTo>
                  <a:lnTo>
                    <a:pt x="460" y="38"/>
                  </a:lnTo>
                  <a:lnTo>
                    <a:pt x="458" y="36"/>
                  </a:lnTo>
                  <a:close/>
                </a:path>
              </a:pathLst>
            </a:custGeom>
            <a:solidFill>
              <a:srgbClr val="409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3092451" y="4902200"/>
              <a:ext cx="366713" cy="266700"/>
            </a:xfrm>
            <a:custGeom>
              <a:avLst/>
              <a:gdLst>
                <a:gd name="T0" fmla="*/ 205 w 231"/>
                <a:gd name="T1" fmla="*/ 168 h 168"/>
                <a:gd name="T2" fmla="*/ 165 w 231"/>
                <a:gd name="T3" fmla="*/ 162 h 168"/>
                <a:gd name="T4" fmla="*/ 81 w 231"/>
                <a:gd name="T5" fmla="*/ 143 h 168"/>
                <a:gd name="T6" fmla="*/ 45 w 231"/>
                <a:gd name="T7" fmla="*/ 134 h 168"/>
                <a:gd name="T8" fmla="*/ 19 w 231"/>
                <a:gd name="T9" fmla="*/ 123 h 168"/>
                <a:gd name="T10" fmla="*/ 5 w 231"/>
                <a:gd name="T11" fmla="*/ 109 h 168"/>
                <a:gd name="T12" fmla="*/ 0 w 231"/>
                <a:gd name="T13" fmla="*/ 94 h 168"/>
                <a:gd name="T14" fmla="*/ 1 w 231"/>
                <a:gd name="T15" fmla="*/ 86 h 168"/>
                <a:gd name="T16" fmla="*/ 12 w 231"/>
                <a:gd name="T17" fmla="*/ 70 h 168"/>
                <a:gd name="T18" fmla="*/ 33 w 231"/>
                <a:gd name="T19" fmla="*/ 53 h 168"/>
                <a:gd name="T20" fmla="*/ 72 w 231"/>
                <a:gd name="T21" fmla="*/ 33 h 168"/>
                <a:gd name="T22" fmla="*/ 130 w 231"/>
                <a:gd name="T23" fmla="*/ 11 h 168"/>
                <a:gd name="T24" fmla="*/ 172 w 231"/>
                <a:gd name="T25" fmla="*/ 15 h 168"/>
                <a:gd name="T26" fmla="*/ 147 w 231"/>
                <a:gd name="T27" fmla="*/ 23 h 168"/>
                <a:gd name="T28" fmla="*/ 94 w 231"/>
                <a:gd name="T29" fmla="*/ 41 h 168"/>
                <a:gd name="T30" fmla="*/ 48 w 231"/>
                <a:gd name="T31" fmla="*/ 63 h 168"/>
                <a:gd name="T32" fmla="*/ 25 w 231"/>
                <a:gd name="T33" fmla="*/ 79 h 168"/>
                <a:gd name="T34" fmla="*/ 18 w 231"/>
                <a:gd name="T35" fmla="*/ 89 h 168"/>
                <a:gd name="T36" fmla="*/ 16 w 231"/>
                <a:gd name="T37" fmla="*/ 94 h 168"/>
                <a:gd name="T38" fmla="*/ 18 w 231"/>
                <a:gd name="T39" fmla="*/ 100 h 168"/>
                <a:gd name="T40" fmla="*/ 26 w 231"/>
                <a:gd name="T41" fmla="*/ 106 h 168"/>
                <a:gd name="T42" fmla="*/ 46 w 231"/>
                <a:gd name="T43" fmla="*/ 117 h 168"/>
                <a:gd name="T44" fmla="*/ 83 w 231"/>
                <a:gd name="T45" fmla="*/ 127 h 168"/>
                <a:gd name="T46" fmla="*/ 168 w 231"/>
                <a:gd name="T47" fmla="*/ 146 h 168"/>
                <a:gd name="T48" fmla="*/ 207 w 231"/>
                <a:gd name="T49" fmla="*/ 151 h 168"/>
                <a:gd name="T50" fmla="*/ 206 w 231"/>
                <a:gd name="T51" fmla="*/ 147 h 168"/>
                <a:gd name="T52" fmla="*/ 205 w 231"/>
                <a:gd name="T53" fmla="*/ 136 h 168"/>
                <a:gd name="T54" fmla="*/ 206 w 231"/>
                <a:gd name="T55" fmla="*/ 116 h 168"/>
                <a:gd name="T56" fmla="*/ 213 w 231"/>
                <a:gd name="T57" fmla="*/ 101 h 168"/>
                <a:gd name="T58" fmla="*/ 231 w 231"/>
                <a:gd name="T59" fmla="*/ 101 h 168"/>
                <a:gd name="T60" fmla="*/ 227 w 231"/>
                <a:gd name="T61" fmla="*/ 108 h 168"/>
                <a:gd name="T62" fmla="*/ 223 w 231"/>
                <a:gd name="T63" fmla="*/ 120 h 168"/>
                <a:gd name="T64" fmla="*/ 221 w 231"/>
                <a:gd name="T65" fmla="*/ 135 h 168"/>
                <a:gd name="T66" fmla="*/ 223 w 231"/>
                <a:gd name="T67" fmla="*/ 143 h 168"/>
                <a:gd name="T68" fmla="*/ 224 w 231"/>
                <a:gd name="T69" fmla="*/ 154 h 168"/>
                <a:gd name="T70" fmla="*/ 220 w 231"/>
                <a:gd name="T71" fmla="*/ 164 h 168"/>
                <a:gd name="T72" fmla="*/ 214 w 231"/>
                <a:gd name="T73" fmla="*/ 168 h 168"/>
                <a:gd name="T74" fmla="*/ 205 w 231"/>
                <a:gd name="T7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1" h="168">
                  <a:moveTo>
                    <a:pt x="205" y="168"/>
                  </a:moveTo>
                  <a:lnTo>
                    <a:pt x="205" y="168"/>
                  </a:lnTo>
                  <a:lnTo>
                    <a:pt x="190" y="166"/>
                  </a:lnTo>
                  <a:lnTo>
                    <a:pt x="165" y="162"/>
                  </a:lnTo>
                  <a:lnTo>
                    <a:pt x="81" y="143"/>
                  </a:lnTo>
                  <a:lnTo>
                    <a:pt x="81" y="143"/>
                  </a:lnTo>
                  <a:lnTo>
                    <a:pt x="61" y="139"/>
                  </a:lnTo>
                  <a:lnTo>
                    <a:pt x="45" y="134"/>
                  </a:lnTo>
                  <a:lnTo>
                    <a:pt x="31" y="128"/>
                  </a:lnTo>
                  <a:lnTo>
                    <a:pt x="19" y="123"/>
                  </a:lnTo>
                  <a:lnTo>
                    <a:pt x="11" y="116"/>
                  </a:lnTo>
                  <a:lnTo>
                    <a:pt x="5" y="109"/>
                  </a:lnTo>
                  <a:lnTo>
                    <a:pt x="1" y="102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1" y="86"/>
                  </a:lnTo>
                  <a:lnTo>
                    <a:pt x="5" y="78"/>
                  </a:lnTo>
                  <a:lnTo>
                    <a:pt x="12" y="70"/>
                  </a:lnTo>
                  <a:lnTo>
                    <a:pt x="22" y="61"/>
                  </a:lnTo>
                  <a:lnTo>
                    <a:pt x="33" y="53"/>
                  </a:lnTo>
                  <a:lnTo>
                    <a:pt x="45" y="46"/>
                  </a:lnTo>
                  <a:lnTo>
                    <a:pt x="72" y="33"/>
                  </a:lnTo>
                  <a:lnTo>
                    <a:pt x="102" y="20"/>
                  </a:lnTo>
                  <a:lnTo>
                    <a:pt x="130" y="11"/>
                  </a:lnTo>
                  <a:lnTo>
                    <a:pt x="168" y="0"/>
                  </a:lnTo>
                  <a:lnTo>
                    <a:pt x="172" y="15"/>
                  </a:lnTo>
                  <a:lnTo>
                    <a:pt x="172" y="15"/>
                  </a:lnTo>
                  <a:lnTo>
                    <a:pt x="147" y="23"/>
                  </a:lnTo>
                  <a:lnTo>
                    <a:pt x="120" y="31"/>
                  </a:lnTo>
                  <a:lnTo>
                    <a:pt x="94" y="41"/>
                  </a:lnTo>
                  <a:lnTo>
                    <a:pt x="70" y="52"/>
                  </a:lnTo>
                  <a:lnTo>
                    <a:pt x="48" y="63"/>
                  </a:lnTo>
                  <a:lnTo>
                    <a:pt x="31" y="74"/>
                  </a:lnTo>
                  <a:lnTo>
                    <a:pt x="25" y="79"/>
                  </a:lnTo>
                  <a:lnTo>
                    <a:pt x="20" y="85"/>
                  </a:lnTo>
                  <a:lnTo>
                    <a:pt x="18" y="89"/>
                  </a:lnTo>
                  <a:lnTo>
                    <a:pt x="16" y="94"/>
                  </a:lnTo>
                  <a:lnTo>
                    <a:pt x="16" y="94"/>
                  </a:lnTo>
                  <a:lnTo>
                    <a:pt x="16" y="95"/>
                  </a:lnTo>
                  <a:lnTo>
                    <a:pt x="18" y="100"/>
                  </a:lnTo>
                  <a:lnTo>
                    <a:pt x="20" y="102"/>
                  </a:lnTo>
                  <a:lnTo>
                    <a:pt x="26" y="106"/>
                  </a:lnTo>
                  <a:lnTo>
                    <a:pt x="35" y="112"/>
                  </a:lnTo>
                  <a:lnTo>
                    <a:pt x="46" y="117"/>
                  </a:lnTo>
                  <a:lnTo>
                    <a:pt x="63" y="123"/>
                  </a:lnTo>
                  <a:lnTo>
                    <a:pt x="83" y="127"/>
                  </a:lnTo>
                  <a:lnTo>
                    <a:pt x="83" y="127"/>
                  </a:lnTo>
                  <a:lnTo>
                    <a:pt x="168" y="146"/>
                  </a:lnTo>
                  <a:lnTo>
                    <a:pt x="194" y="151"/>
                  </a:lnTo>
                  <a:lnTo>
                    <a:pt x="207" y="151"/>
                  </a:lnTo>
                  <a:lnTo>
                    <a:pt x="207" y="151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5" y="136"/>
                  </a:lnTo>
                  <a:lnTo>
                    <a:pt x="205" y="124"/>
                  </a:lnTo>
                  <a:lnTo>
                    <a:pt x="206" y="116"/>
                  </a:lnTo>
                  <a:lnTo>
                    <a:pt x="209" y="109"/>
                  </a:lnTo>
                  <a:lnTo>
                    <a:pt x="213" y="101"/>
                  </a:lnTo>
                  <a:lnTo>
                    <a:pt x="218" y="91"/>
                  </a:lnTo>
                  <a:lnTo>
                    <a:pt x="231" y="101"/>
                  </a:lnTo>
                  <a:lnTo>
                    <a:pt x="231" y="101"/>
                  </a:lnTo>
                  <a:lnTo>
                    <a:pt x="227" y="108"/>
                  </a:lnTo>
                  <a:lnTo>
                    <a:pt x="224" y="115"/>
                  </a:lnTo>
                  <a:lnTo>
                    <a:pt x="223" y="120"/>
                  </a:lnTo>
                  <a:lnTo>
                    <a:pt x="221" y="126"/>
                  </a:lnTo>
                  <a:lnTo>
                    <a:pt x="221" y="135"/>
                  </a:lnTo>
                  <a:lnTo>
                    <a:pt x="223" y="143"/>
                  </a:lnTo>
                  <a:lnTo>
                    <a:pt x="223" y="143"/>
                  </a:lnTo>
                  <a:lnTo>
                    <a:pt x="224" y="149"/>
                  </a:lnTo>
                  <a:lnTo>
                    <a:pt x="224" y="154"/>
                  </a:lnTo>
                  <a:lnTo>
                    <a:pt x="223" y="160"/>
                  </a:lnTo>
                  <a:lnTo>
                    <a:pt x="220" y="164"/>
                  </a:lnTo>
                  <a:lnTo>
                    <a:pt x="220" y="164"/>
                  </a:lnTo>
                  <a:lnTo>
                    <a:pt x="214" y="168"/>
                  </a:lnTo>
                  <a:lnTo>
                    <a:pt x="205" y="168"/>
                  </a:lnTo>
                  <a:lnTo>
                    <a:pt x="205" y="168"/>
                  </a:lnTo>
                  <a:close/>
                </a:path>
              </a:pathLst>
            </a:custGeom>
            <a:solidFill>
              <a:srgbClr val="B4D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3087688" y="4895850"/>
              <a:ext cx="377825" cy="277813"/>
            </a:xfrm>
            <a:custGeom>
              <a:avLst/>
              <a:gdLst>
                <a:gd name="T0" fmla="*/ 208 w 238"/>
                <a:gd name="T1" fmla="*/ 169 h 175"/>
                <a:gd name="T2" fmla="*/ 208 w 238"/>
                <a:gd name="T3" fmla="*/ 169 h 175"/>
                <a:gd name="T4" fmla="*/ 170 w 238"/>
                <a:gd name="T5" fmla="*/ 164 h 175"/>
                <a:gd name="T6" fmla="*/ 48 w 238"/>
                <a:gd name="T7" fmla="*/ 135 h 175"/>
                <a:gd name="T8" fmla="*/ 15 w 238"/>
                <a:gd name="T9" fmla="*/ 117 h 175"/>
                <a:gd name="T10" fmla="*/ 6 w 238"/>
                <a:gd name="T11" fmla="*/ 98 h 175"/>
                <a:gd name="T12" fmla="*/ 11 w 238"/>
                <a:gd name="T13" fmla="*/ 82 h 175"/>
                <a:gd name="T14" fmla="*/ 33 w 238"/>
                <a:gd name="T15" fmla="*/ 63 h 175"/>
                <a:gd name="T16" fmla="*/ 79 w 238"/>
                <a:gd name="T17" fmla="*/ 38 h 175"/>
                <a:gd name="T18" fmla="*/ 171 w 238"/>
                <a:gd name="T19" fmla="*/ 4 h 175"/>
                <a:gd name="T20" fmla="*/ 175 w 238"/>
                <a:gd name="T21" fmla="*/ 16 h 175"/>
                <a:gd name="T22" fmla="*/ 96 w 238"/>
                <a:gd name="T23" fmla="*/ 42 h 175"/>
                <a:gd name="T24" fmla="*/ 33 w 238"/>
                <a:gd name="T25" fmla="*/ 75 h 175"/>
                <a:gd name="T26" fmla="*/ 21 w 238"/>
                <a:gd name="T27" fmla="*/ 86 h 175"/>
                <a:gd name="T28" fmla="*/ 17 w 238"/>
                <a:gd name="T29" fmla="*/ 98 h 175"/>
                <a:gd name="T30" fmla="*/ 28 w 238"/>
                <a:gd name="T31" fmla="*/ 113 h 175"/>
                <a:gd name="T32" fmla="*/ 66 w 238"/>
                <a:gd name="T33" fmla="*/ 128 h 175"/>
                <a:gd name="T34" fmla="*/ 167 w 238"/>
                <a:gd name="T35" fmla="*/ 153 h 175"/>
                <a:gd name="T36" fmla="*/ 210 w 238"/>
                <a:gd name="T37" fmla="*/ 158 h 175"/>
                <a:gd name="T38" fmla="*/ 212 w 238"/>
                <a:gd name="T39" fmla="*/ 150 h 175"/>
                <a:gd name="T40" fmla="*/ 210 w 238"/>
                <a:gd name="T41" fmla="*/ 134 h 175"/>
                <a:gd name="T42" fmla="*/ 223 w 238"/>
                <a:gd name="T43" fmla="*/ 97 h 175"/>
                <a:gd name="T44" fmla="*/ 234 w 238"/>
                <a:gd name="T45" fmla="*/ 105 h 175"/>
                <a:gd name="T46" fmla="*/ 224 w 238"/>
                <a:gd name="T47" fmla="*/ 120 h 175"/>
                <a:gd name="T48" fmla="*/ 221 w 238"/>
                <a:gd name="T49" fmla="*/ 142 h 175"/>
                <a:gd name="T50" fmla="*/ 224 w 238"/>
                <a:gd name="T51" fmla="*/ 157 h 175"/>
                <a:gd name="T52" fmla="*/ 216 w 238"/>
                <a:gd name="T53" fmla="*/ 169 h 175"/>
                <a:gd name="T54" fmla="*/ 208 w 238"/>
                <a:gd name="T55" fmla="*/ 175 h 175"/>
                <a:gd name="T56" fmla="*/ 221 w 238"/>
                <a:gd name="T57" fmla="*/ 172 h 175"/>
                <a:gd name="T58" fmla="*/ 228 w 238"/>
                <a:gd name="T59" fmla="*/ 164 h 175"/>
                <a:gd name="T60" fmla="*/ 228 w 238"/>
                <a:gd name="T61" fmla="*/ 147 h 175"/>
                <a:gd name="T62" fmla="*/ 228 w 238"/>
                <a:gd name="T63" fmla="*/ 121 h 175"/>
                <a:gd name="T64" fmla="*/ 220 w 238"/>
                <a:gd name="T65" fmla="*/ 93 h 175"/>
                <a:gd name="T66" fmla="*/ 208 w 238"/>
                <a:gd name="T67" fmla="*/ 116 h 175"/>
                <a:gd name="T68" fmla="*/ 205 w 238"/>
                <a:gd name="T69" fmla="*/ 143 h 175"/>
                <a:gd name="T70" fmla="*/ 210 w 238"/>
                <a:gd name="T71" fmla="*/ 155 h 175"/>
                <a:gd name="T72" fmla="*/ 208 w 238"/>
                <a:gd name="T73" fmla="*/ 153 h 175"/>
                <a:gd name="T74" fmla="*/ 88 w 238"/>
                <a:gd name="T75" fmla="*/ 128 h 175"/>
                <a:gd name="T76" fmla="*/ 40 w 238"/>
                <a:gd name="T77" fmla="*/ 113 h 175"/>
                <a:gd name="T78" fmla="*/ 23 w 238"/>
                <a:gd name="T79" fmla="*/ 101 h 175"/>
                <a:gd name="T80" fmla="*/ 22 w 238"/>
                <a:gd name="T81" fmla="*/ 94 h 175"/>
                <a:gd name="T82" fmla="*/ 48 w 238"/>
                <a:gd name="T83" fmla="*/ 72 h 175"/>
                <a:gd name="T84" fmla="*/ 108 w 238"/>
                <a:gd name="T85" fmla="*/ 43 h 175"/>
                <a:gd name="T86" fmla="*/ 172 w 238"/>
                <a:gd name="T87" fmla="*/ 0 h 175"/>
                <a:gd name="T88" fmla="*/ 104 w 238"/>
                <a:gd name="T89" fmla="*/ 22 h 175"/>
                <a:gd name="T90" fmla="*/ 34 w 238"/>
                <a:gd name="T91" fmla="*/ 54 h 175"/>
                <a:gd name="T92" fmla="*/ 7 w 238"/>
                <a:gd name="T93" fmla="*/ 79 h 175"/>
                <a:gd name="T94" fmla="*/ 0 w 238"/>
                <a:gd name="T95" fmla="*/ 98 h 175"/>
                <a:gd name="T96" fmla="*/ 6 w 238"/>
                <a:gd name="T97" fmla="*/ 114 h 175"/>
                <a:gd name="T98" fmla="*/ 23 w 238"/>
                <a:gd name="T99" fmla="*/ 130 h 175"/>
                <a:gd name="T100" fmla="*/ 82 w 238"/>
                <a:gd name="T101" fmla="*/ 150 h 175"/>
                <a:gd name="T102" fmla="*/ 193 w 238"/>
                <a:gd name="T103" fmla="*/ 173 h 175"/>
                <a:gd name="T104" fmla="*/ 208 w 238"/>
                <a:gd name="T105" fmla="*/ 175 h 175"/>
                <a:gd name="T106" fmla="*/ 208 w 238"/>
                <a:gd name="T107" fmla="*/ 17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8" h="175">
                  <a:moveTo>
                    <a:pt x="208" y="172"/>
                  </a:moveTo>
                  <a:lnTo>
                    <a:pt x="208" y="169"/>
                  </a:lnTo>
                  <a:lnTo>
                    <a:pt x="208" y="172"/>
                  </a:lnTo>
                  <a:lnTo>
                    <a:pt x="208" y="169"/>
                  </a:lnTo>
                  <a:lnTo>
                    <a:pt x="208" y="169"/>
                  </a:lnTo>
                  <a:lnTo>
                    <a:pt x="208" y="172"/>
                  </a:lnTo>
                  <a:lnTo>
                    <a:pt x="208" y="169"/>
                  </a:lnTo>
                  <a:lnTo>
                    <a:pt x="208" y="169"/>
                  </a:lnTo>
                  <a:lnTo>
                    <a:pt x="208" y="169"/>
                  </a:lnTo>
                  <a:lnTo>
                    <a:pt x="193" y="168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84" y="145"/>
                  </a:lnTo>
                  <a:lnTo>
                    <a:pt x="84" y="145"/>
                  </a:lnTo>
                  <a:lnTo>
                    <a:pt x="64" y="140"/>
                  </a:lnTo>
                  <a:lnTo>
                    <a:pt x="48" y="135"/>
                  </a:lnTo>
                  <a:lnTo>
                    <a:pt x="36" y="130"/>
                  </a:lnTo>
                  <a:lnTo>
                    <a:pt x="25" y="124"/>
                  </a:lnTo>
                  <a:lnTo>
                    <a:pt x="25" y="124"/>
                  </a:lnTo>
                  <a:lnTo>
                    <a:pt x="15" y="117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7" y="105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7" y="90"/>
                  </a:lnTo>
                  <a:lnTo>
                    <a:pt x="11" y="82"/>
                  </a:lnTo>
                  <a:lnTo>
                    <a:pt x="11" y="82"/>
                  </a:lnTo>
                  <a:lnTo>
                    <a:pt x="17" y="75"/>
                  </a:lnTo>
                  <a:lnTo>
                    <a:pt x="25" y="68"/>
                  </a:lnTo>
                  <a:lnTo>
                    <a:pt x="33" y="63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60" y="46"/>
                  </a:lnTo>
                  <a:lnTo>
                    <a:pt x="79" y="38"/>
                  </a:lnTo>
                  <a:lnTo>
                    <a:pt x="116" y="23"/>
                  </a:lnTo>
                  <a:lnTo>
                    <a:pt x="150" y="12"/>
                  </a:lnTo>
                  <a:lnTo>
                    <a:pt x="172" y="7"/>
                  </a:lnTo>
                  <a:lnTo>
                    <a:pt x="171" y="4"/>
                  </a:lnTo>
                  <a:lnTo>
                    <a:pt x="168" y="4"/>
                  </a:lnTo>
                  <a:lnTo>
                    <a:pt x="172" y="20"/>
                  </a:lnTo>
                  <a:lnTo>
                    <a:pt x="175" y="19"/>
                  </a:lnTo>
                  <a:lnTo>
                    <a:pt x="175" y="16"/>
                  </a:lnTo>
                  <a:lnTo>
                    <a:pt x="175" y="16"/>
                  </a:lnTo>
                  <a:lnTo>
                    <a:pt x="149" y="24"/>
                  </a:lnTo>
                  <a:lnTo>
                    <a:pt x="123" y="33"/>
                  </a:lnTo>
                  <a:lnTo>
                    <a:pt x="96" y="42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49" y="64"/>
                  </a:lnTo>
                  <a:lnTo>
                    <a:pt x="33" y="75"/>
                  </a:lnTo>
                  <a:lnTo>
                    <a:pt x="33" y="75"/>
                  </a:lnTo>
                  <a:lnTo>
                    <a:pt x="26" y="80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18" y="91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101"/>
                  </a:lnTo>
                  <a:lnTo>
                    <a:pt x="19" y="105"/>
                  </a:lnTo>
                  <a:lnTo>
                    <a:pt x="22" y="109"/>
                  </a:lnTo>
                  <a:lnTo>
                    <a:pt x="28" y="113"/>
                  </a:lnTo>
                  <a:lnTo>
                    <a:pt x="28" y="113"/>
                  </a:lnTo>
                  <a:lnTo>
                    <a:pt x="37" y="119"/>
                  </a:lnTo>
                  <a:lnTo>
                    <a:pt x="49" y="123"/>
                  </a:lnTo>
                  <a:lnTo>
                    <a:pt x="66" y="128"/>
                  </a:lnTo>
                  <a:lnTo>
                    <a:pt x="86" y="134"/>
                  </a:lnTo>
                  <a:lnTo>
                    <a:pt x="86" y="134"/>
                  </a:lnTo>
                  <a:lnTo>
                    <a:pt x="167" y="153"/>
                  </a:lnTo>
                  <a:lnTo>
                    <a:pt x="167" y="153"/>
                  </a:lnTo>
                  <a:lnTo>
                    <a:pt x="191" y="157"/>
                  </a:lnTo>
                  <a:lnTo>
                    <a:pt x="208" y="158"/>
                  </a:lnTo>
                  <a:lnTo>
                    <a:pt x="208" y="158"/>
                  </a:lnTo>
                  <a:lnTo>
                    <a:pt x="210" y="158"/>
                  </a:lnTo>
                  <a:lnTo>
                    <a:pt x="213" y="158"/>
                  </a:lnTo>
                  <a:lnTo>
                    <a:pt x="213" y="155"/>
                  </a:lnTo>
                  <a:lnTo>
                    <a:pt x="213" y="155"/>
                  </a:lnTo>
                  <a:lnTo>
                    <a:pt x="212" y="150"/>
                  </a:lnTo>
                  <a:lnTo>
                    <a:pt x="212" y="150"/>
                  </a:lnTo>
                  <a:lnTo>
                    <a:pt x="210" y="143"/>
                  </a:lnTo>
                  <a:lnTo>
                    <a:pt x="210" y="134"/>
                  </a:lnTo>
                  <a:lnTo>
                    <a:pt x="210" y="134"/>
                  </a:lnTo>
                  <a:lnTo>
                    <a:pt x="210" y="127"/>
                  </a:lnTo>
                  <a:lnTo>
                    <a:pt x="213" y="117"/>
                  </a:lnTo>
                  <a:lnTo>
                    <a:pt x="217" y="108"/>
                  </a:lnTo>
                  <a:lnTo>
                    <a:pt x="223" y="97"/>
                  </a:lnTo>
                  <a:lnTo>
                    <a:pt x="221" y="95"/>
                  </a:lnTo>
                  <a:lnTo>
                    <a:pt x="219" y="98"/>
                  </a:lnTo>
                  <a:lnTo>
                    <a:pt x="232" y="108"/>
                  </a:lnTo>
                  <a:lnTo>
                    <a:pt x="234" y="105"/>
                  </a:lnTo>
                  <a:lnTo>
                    <a:pt x="232" y="104"/>
                  </a:lnTo>
                  <a:lnTo>
                    <a:pt x="232" y="104"/>
                  </a:lnTo>
                  <a:lnTo>
                    <a:pt x="227" y="112"/>
                  </a:lnTo>
                  <a:lnTo>
                    <a:pt x="224" y="120"/>
                  </a:lnTo>
                  <a:lnTo>
                    <a:pt x="221" y="128"/>
                  </a:lnTo>
                  <a:lnTo>
                    <a:pt x="221" y="135"/>
                  </a:lnTo>
                  <a:lnTo>
                    <a:pt x="221" y="135"/>
                  </a:lnTo>
                  <a:lnTo>
                    <a:pt x="221" y="142"/>
                  </a:lnTo>
                  <a:lnTo>
                    <a:pt x="223" y="149"/>
                  </a:lnTo>
                  <a:lnTo>
                    <a:pt x="223" y="149"/>
                  </a:lnTo>
                  <a:lnTo>
                    <a:pt x="224" y="157"/>
                  </a:lnTo>
                  <a:lnTo>
                    <a:pt x="224" y="157"/>
                  </a:lnTo>
                  <a:lnTo>
                    <a:pt x="223" y="162"/>
                  </a:lnTo>
                  <a:lnTo>
                    <a:pt x="220" y="166"/>
                  </a:lnTo>
                  <a:lnTo>
                    <a:pt x="220" y="166"/>
                  </a:lnTo>
                  <a:lnTo>
                    <a:pt x="216" y="169"/>
                  </a:lnTo>
                  <a:lnTo>
                    <a:pt x="216" y="169"/>
                  </a:lnTo>
                  <a:lnTo>
                    <a:pt x="208" y="169"/>
                  </a:lnTo>
                  <a:lnTo>
                    <a:pt x="208" y="172"/>
                  </a:lnTo>
                  <a:lnTo>
                    <a:pt x="208" y="175"/>
                  </a:lnTo>
                  <a:lnTo>
                    <a:pt x="208" y="175"/>
                  </a:lnTo>
                  <a:lnTo>
                    <a:pt x="217" y="173"/>
                  </a:lnTo>
                  <a:lnTo>
                    <a:pt x="217" y="173"/>
                  </a:lnTo>
                  <a:lnTo>
                    <a:pt x="221" y="172"/>
                  </a:lnTo>
                  <a:lnTo>
                    <a:pt x="224" y="170"/>
                  </a:lnTo>
                  <a:lnTo>
                    <a:pt x="224" y="170"/>
                  </a:lnTo>
                  <a:lnTo>
                    <a:pt x="227" y="166"/>
                  </a:lnTo>
                  <a:lnTo>
                    <a:pt x="228" y="164"/>
                  </a:lnTo>
                  <a:lnTo>
                    <a:pt x="230" y="157"/>
                  </a:lnTo>
                  <a:lnTo>
                    <a:pt x="230" y="157"/>
                  </a:lnTo>
                  <a:lnTo>
                    <a:pt x="228" y="147"/>
                  </a:lnTo>
                  <a:lnTo>
                    <a:pt x="228" y="147"/>
                  </a:lnTo>
                  <a:lnTo>
                    <a:pt x="227" y="135"/>
                  </a:lnTo>
                  <a:lnTo>
                    <a:pt x="227" y="135"/>
                  </a:lnTo>
                  <a:lnTo>
                    <a:pt x="227" y="128"/>
                  </a:lnTo>
                  <a:lnTo>
                    <a:pt x="228" y="121"/>
                  </a:lnTo>
                  <a:lnTo>
                    <a:pt x="231" y="114"/>
                  </a:lnTo>
                  <a:lnTo>
                    <a:pt x="236" y="106"/>
                  </a:lnTo>
                  <a:lnTo>
                    <a:pt x="238" y="105"/>
                  </a:lnTo>
                  <a:lnTo>
                    <a:pt x="220" y="93"/>
                  </a:lnTo>
                  <a:lnTo>
                    <a:pt x="219" y="94"/>
                  </a:lnTo>
                  <a:lnTo>
                    <a:pt x="219" y="94"/>
                  </a:lnTo>
                  <a:lnTo>
                    <a:pt x="212" y="105"/>
                  </a:lnTo>
                  <a:lnTo>
                    <a:pt x="208" y="116"/>
                  </a:lnTo>
                  <a:lnTo>
                    <a:pt x="205" y="125"/>
                  </a:lnTo>
                  <a:lnTo>
                    <a:pt x="205" y="134"/>
                  </a:lnTo>
                  <a:lnTo>
                    <a:pt x="205" y="134"/>
                  </a:lnTo>
                  <a:lnTo>
                    <a:pt x="205" y="143"/>
                  </a:lnTo>
                  <a:lnTo>
                    <a:pt x="206" y="151"/>
                  </a:lnTo>
                  <a:lnTo>
                    <a:pt x="206" y="151"/>
                  </a:lnTo>
                  <a:lnTo>
                    <a:pt x="208" y="157"/>
                  </a:lnTo>
                  <a:lnTo>
                    <a:pt x="210" y="155"/>
                  </a:lnTo>
                  <a:lnTo>
                    <a:pt x="210" y="153"/>
                  </a:lnTo>
                  <a:lnTo>
                    <a:pt x="210" y="153"/>
                  </a:lnTo>
                  <a:lnTo>
                    <a:pt x="208" y="153"/>
                  </a:lnTo>
                  <a:lnTo>
                    <a:pt x="208" y="153"/>
                  </a:lnTo>
                  <a:lnTo>
                    <a:pt x="193" y="151"/>
                  </a:lnTo>
                  <a:lnTo>
                    <a:pt x="167" y="147"/>
                  </a:lnTo>
                  <a:lnTo>
                    <a:pt x="167" y="147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67" y="124"/>
                  </a:lnTo>
                  <a:lnTo>
                    <a:pt x="51" y="119"/>
                  </a:lnTo>
                  <a:lnTo>
                    <a:pt x="40" y="113"/>
                  </a:lnTo>
                  <a:lnTo>
                    <a:pt x="32" y="109"/>
                  </a:lnTo>
                  <a:lnTo>
                    <a:pt x="32" y="109"/>
                  </a:lnTo>
                  <a:lnTo>
                    <a:pt x="26" y="105"/>
                  </a:lnTo>
                  <a:lnTo>
                    <a:pt x="23" y="101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4"/>
                  </a:lnTo>
                  <a:lnTo>
                    <a:pt x="25" y="90"/>
                  </a:lnTo>
                  <a:lnTo>
                    <a:pt x="25" y="90"/>
                  </a:lnTo>
                  <a:lnTo>
                    <a:pt x="34" y="80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60" y="64"/>
                  </a:lnTo>
                  <a:lnTo>
                    <a:pt x="75" y="57"/>
                  </a:lnTo>
                  <a:lnTo>
                    <a:pt x="108" y="43"/>
                  </a:lnTo>
                  <a:lnTo>
                    <a:pt x="142" y="33"/>
                  </a:lnTo>
                  <a:lnTo>
                    <a:pt x="176" y="22"/>
                  </a:lnTo>
                  <a:lnTo>
                    <a:pt x="179" y="22"/>
                  </a:lnTo>
                  <a:lnTo>
                    <a:pt x="172" y="0"/>
                  </a:lnTo>
                  <a:lnTo>
                    <a:pt x="170" y="1"/>
                  </a:lnTo>
                  <a:lnTo>
                    <a:pt x="170" y="1"/>
                  </a:lnTo>
                  <a:lnTo>
                    <a:pt x="131" y="12"/>
                  </a:lnTo>
                  <a:lnTo>
                    <a:pt x="104" y="22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47" y="48"/>
                  </a:lnTo>
                  <a:lnTo>
                    <a:pt x="34" y="54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14" y="71"/>
                  </a:lnTo>
                  <a:lnTo>
                    <a:pt x="7" y="79"/>
                  </a:lnTo>
                  <a:lnTo>
                    <a:pt x="7" y="79"/>
                  </a:lnTo>
                  <a:lnTo>
                    <a:pt x="2" y="89"/>
                  </a:lnTo>
                  <a:lnTo>
                    <a:pt x="0" y="93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2" y="106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10" y="120"/>
                  </a:lnTo>
                  <a:lnTo>
                    <a:pt x="17" y="125"/>
                  </a:lnTo>
                  <a:lnTo>
                    <a:pt x="23" y="130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55" y="143"/>
                  </a:lnTo>
                  <a:lnTo>
                    <a:pt x="82" y="150"/>
                  </a:lnTo>
                  <a:lnTo>
                    <a:pt x="82" y="150"/>
                  </a:lnTo>
                  <a:lnTo>
                    <a:pt x="168" y="169"/>
                  </a:lnTo>
                  <a:lnTo>
                    <a:pt x="168" y="169"/>
                  </a:lnTo>
                  <a:lnTo>
                    <a:pt x="193" y="173"/>
                  </a:lnTo>
                  <a:lnTo>
                    <a:pt x="208" y="175"/>
                  </a:lnTo>
                  <a:lnTo>
                    <a:pt x="208" y="173"/>
                  </a:lnTo>
                  <a:lnTo>
                    <a:pt x="208" y="175"/>
                  </a:lnTo>
                  <a:lnTo>
                    <a:pt x="208" y="175"/>
                  </a:lnTo>
                  <a:lnTo>
                    <a:pt x="208" y="173"/>
                  </a:lnTo>
                  <a:lnTo>
                    <a:pt x="208" y="175"/>
                  </a:lnTo>
                  <a:lnTo>
                    <a:pt x="208" y="175"/>
                  </a:lnTo>
                  <a:lnTo>
                    <a:pt x="208" y="172"/>
                  </a:lnTo>
                  <a:close/>
                </a:path>
              </a:pathLst>
            </a:custGeom>
            <a:solidFill>
              <a:srgbClr val="409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7812088" y="1860550"/>
              <a:ext cx="115888" cy="128588"/>
            </a:xfrm>
            <a:custGeom>
              <a:avLst/>
              <a:gdLst>
                <a:gd name="T0" fmla="*/ 4 w 73"/>
                <a:gd name="T1" fmla="*/ 81 h 81"/>
                <a:gd name="T2" fmla="*/ 0 w 73"/>
                <a:gd name="T3" fmla="*/ 0 h 81"/>
                <a:gd name="T4" fmla="*/ 73 w 73"/>
                <a:gd name="T5" fmla="*/ 37 h 81"/>
                <a:gd name="T6" fmla="*/ 4 w 73"/>
                <a:gd name="T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1">
                  <a:moveTo>
                    <a:pt x="4" y="81"/>
                  </a:moveTo>
                  <a:lnTo>
                    <a:pt x="0" y="0"/>
                  </a:lnTo>
                  <a:lnTo>
                    <a:pt x="73" y="37"/>
                  </a:lnTo>
                  <a:lnTo>
                    <a:pt x="4" y="81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5735638" y="4025900"/>
              <a:ext cx="127000" cy="123825"/>
            </a:xfrm>
            <a:custGeom>
              <a:avLst/>
              <a:gdLst>
                <a:gd name="T0" fmla="*/ 0 w 80"/>
                <a:gd name="T1" fmla="*/ 60 h 78"/>
                <a:gd name="T2" fmla="*/ 56 w 80"/>
                <a:gd name="T3" fmla="*/ 0 h 78"/>
                <a:gd name="T4" fmla="*/ 80 w 80"/>
                <a:gd name="T5" fmla="*/ 78 h 78"/>
                <a:gd name="T6" fmla="*/ 0 w 80"/>
                <a:gd name="T7" fmla="*/ 6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8">
                  <a:moveTo>
                    <a:pt x="0" y="60"/>
                  </a:moveTo>
                  <a:lnTo>
                    <a:pt x="56" y="0"/>
                  </a:lnTo>
                  <a:lnTo>
                    <a:pt x="80" y="78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3305176" y="2003425"/>
              <a:ext cx="123825" cy="125413"/>
            </a:xfrm>
            <a:custGeom>
              <a:avLst/>
              <a:gdLst>
                <a:gd name="T0" fmla="*/ 0 w 78"/>
                <a:gd name="T1" fmla="*/ 79 h 79"/>
                <a:gd name="T2" fmla="*/ 18 w 78"/>
                <a:gd name="T3" fmla="*/ 0 h 79"/>
                <a:gd name="T4" fmla="*/ 78 w 78"/>
                <a:gd name="T5" fmla="*/ 55 h 79"/>
                <a:gd name="T6" fmla="*/ 0 w 78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79">
                  <a:moveTo>
                    <a:pt x="0" y="79"/>
                  </a:moveTo>
                  <a:lnTo>
                    <a:pt x="18" y="0"/>
                  </a:lnTo>
                  <a:lnTo>
                    <a:pt x="78" y="55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47801" y="4090988"/>
              <a:ext cx="114300" cy="128588"/>
            </a:xfrm>
            <a:custGeom>
              <a:avLst/>
              <a:gdLst>
                <a:gd name="T0" fmla="*/ 0 w 72"/>
                <a:gd name="T1" fmla="*/ 37 h 81"/>
                <a:gd name="T2" fmla="*/ 72 w 72"/>
                <a:gd name="T3" fmla="*/ 0 h 81"/>
                <a:gd name="T4" fmla="*/ 68 w 72"/>
                <a:gd name="T5" fmla="*/ 81 h 81"/>
                <a:gd name="T6" fmla="*/ 0 w 72"/>
                <a:gd name="T7" fmla="*/ 3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81">
                  <a:moveTo>
                    <a:pt x="0" y="37"/>
                  </a:moveTo>
                  <a:lnTo>
                    <a:pt x="72" y="0"/>
                  </a:lnTo>
                  <a:lnTo>
                    <a:pt x="68" y="81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2016126" y="4090988"/>
              <a:ext cx="114300" cy="128588"/>
            </a:xfrm>
            <a:custGeom>
              <a:avLst/>
              <a:gdLst>
                <a:gd name="T0" fmla="*/ 0 w 72"/>
                <a:gd name="T1" fmla="*/ 37 h 81"/>
                <a:gd name="T2" fmla="*/ 72 w 72"/>
                <a:gd name="T3" fmla="*/ 0 h 81"/>
                <a:gd name="T4" fmla="*/ 68 w 72"/>
                <a:gd name="T5" fmla="*/ 81 h 81"/>
                <a:gd name="T6" fmla="*/ 0 w 72"/>
                <a:gd name="T7" fmla="*/ 3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81">
                  <a:moveTo>
                    <a:pt x="0" y="37"/>
                  </a:moveTo>
                  <a:lnTo>
                    <a:pt x="72" y="0"/>
                  </a:lnTo>
                  <a:lnTo>
                    <a:pt x="68" y="81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5413376" y="4148138"/>
              <a:ext cx="114300" cy="130175"/>
            </a:xfrm>
            <a:custGeom>
              <a:avLst/>
              <a:gdLst>
                <a:gd name="T0" fmla="*/ 0 w 72"/>
                <a:gd name="T1" fmla="*/ 38 h 82"/>
                <a:gd name="T2" fmla="*/ 72 w 72"/>
                <a:gd name="T3" fmla="*/ 0 h 82"/>
                <a:gd name="T4" fmla="*/ 68 w 72"/>
                <a:gd name="T5" fmla="*/ 82 h 82"/>
                <a:gd name="T6" fmla="*/ 0 w 72"/>
                <a:gd name="T7" fmla="*/ 3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82">
                  <a:moveTo>
                    <a:pt x="0" y="38"/>
                  </a:moveTo>
                  <a:lnTo>
                    <a:pt x="72" y="0"/>
                  </a:lnTo>
                  <a:lnTo>
                    <a:pt x="68" y="82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576042" y="5735873"/>
            <a:ext cx="80731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“The attached </a:t>
            </a:r>
            <a:r>
              <a:rPr lang="en-US" altLang="zh-CN" sz="2400" b="1" dirty="0">
                <a:solidFill>
                  <a:srgbClr val="FF0000"/>
                </a:solidFill>
              </a:rPr>
              <a:t>microbes are members of complex, slime-encased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communities called </a:t>
            </a:r>
            <a:r>
              <a:rPr lang="en-US" altLang="zh-CN" sz="2400" b="1" dirty="0">
                <a:solidFill>
                  <a:srgbClr val="FF0000"/>
                </a:solidFill>
              </a:rPr>
              <a:t>biofilms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.”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1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Heterogeneity in biofilm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-9637" y="1751013"/>
            <a:ext cx="7045399" cy="4572000"/>
            <a:chOff x="1116013" y="1258888"/>
            <a:chExt cx="7045399" cy="4572000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1370013"/>
              <a:ext cx="6019800" cy="445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1116013" y="1376363"/>
              <a:ext cx="5994400" cy="4454525"/>
            </a:xfrm>
            <a:custGeom>
              <a:avLst/>
              <a:gdLst>
                <a:gd name="T0" fmla="*/ 3712 w 3776"/>
                <a:gd name="T1" fmla="*/ 1848 h 2806"/>
                <a:gd name="T2" fmla="*/ 3580 w 3776"/>
                <a:gd name="T3" fmla="*/ 1688 h 2806"/>
                <a:gd name="T4" fmla="*/ 3590 w 3776"/>
                <a:gd name="T5" fmla="*/ 1548 h 2806"/>
                <a:gd name="T6" fmla="*/ 3520 w 3776"/>
                <a:gd name="T7" fmla="*/ 1250 h 2806"/>
                <a:gd name="T8" fmla="*/ 3266 w 3776"/>
                <a:gd name="T9" fmla="*/ 986 h 2806"/>
                <a:gd name="T10" fmla="*/ 3072 w 3776"/>
                <a:gd name="T11" fmla="*/ 822 h 2806"/>
                <a:gd name="T12" fmla="*/ 3122 w 3776"/>
                <a:gd name="T13" fmla="*/ 632 h 2806"/>
                <a:gd name="T14" fmla="*/ 3122 w 3776"/>
                <a:gd name="T15" fmla="*/ 404 h 2806"/>
                <a:gd name="T16" fmla="*/ 2888 w 3776"/>
                <a:gd name="T17" fmla="*/ 218 h 2806"/>
                <a:gd name="T18" fmla="*/ 2358 w 3776"/>
                <a:gd name="T19" fmla="*/ 50 h 2806"/>
                <a:gd name="T20" fmla="*/ 1712 w 3776"/>
                <a:gd name="T21" fmla="*/ 8 h 2806"/>
                <a:gd name="T22" fmla="*/ 954 w 3776"/>
                <a:gd name="T23" fmla="*/ 188 h 2806"/>
                <a:gd name="T24" fmla="*/ 680 w 3776"/>
                <a:gd name="T25" fmla="*/ 364 h 2806"/>
                <a:gd name="T26" fmla="*/ 634 w 3776"/>
                <a:gd name="T27" fmla="*/ 548 h 2806"/>
                <a:gd name="T28" fmla="*/ 706 w 3776"/>
                <a:gd name="T29" fmla="*/ 788 h 2806"/>
                <a:gd name="T30" fmla="*/ 658 w 3776"/>
                <a:gd name="T31" fmla="*/ 878 h 2806"/>
                <a:gd name="T32" fmla="*/ 302 w 3776"/>
                <a:gd name="T33" fmla="*/ 1184 h 2806"/>
                <a:gd name="T34" fmla="*/ 186 w 3776"/>
                <a:gd name="T35" fmla="*/ 1516 h 2806"/>
                <a:gd name="T36" fmla="*/ 200 w 3776"/>
                <a:gd name="T37" fmla="*/ 1680 h 2806"/>
                <a:gd name="T38" fmla="*/ 72 w 3776"/>
                <a:gd name="T39" fmla="*/ 1836 h 2806"/>
                <a:gd name="T40" fmla="*/ 2 w 3776"/>
                <a:gd name="T41" fmla="*/ 2076 h 2806"/>
                <a:gd name="T42" fmla="*/ 46 w 3776"/>
                <a:gd name="T43" fmla="*/ 2278 h 2806"/>
                <a:gd name="T44" fmla="*/ 262 w 3776"/>
                <a:gd name="T45" fmla="*/ 2502 h 2806"/>
                <a:gd name="T46" fmla="*/ 402 w 3776"/>
                <a:gd name="T47" fmla="*/ 2660 h 2806"/>
                <a:gd name="T48" fmla="*/ 302 w 3776"/>
                <a:gd name="T49" fmla="*/ 2764 h 2806"/>
                <a:gd name="T50" fmla="*/ 216 w 3776"/>
                <a:gd name="T51" fmla="*/ 2790 h 2806"/>
                <a:gd name="T52" fmla="*/ 3462 w 3776"/>
                <a:gd name="T53" fmla="*/ 2758 h 2806"/>
                <a:gd name="T54" fmla="*/ 3376 w 3776"/>
                <a:gd name="T55" fmla="*/ 2660 h 2806"/>
                <a:gd name="T56" fmla="*/ 3420 w 3776"/>
                <a:gd name="T57" fmla="*/ 2578 h 2806"/>
                <a:gd name="T58" fmla="*/ 3680 w 3776"/>
                <a:gd name="T59" fmla="*/ 2350 h 2806"/>
                <a:gd name="T60" fmla="*/ 3776 w 3776"/>
                <a:gd name="T61" fmla="*/ 2076 h 2806"/>
                <a:gd name="T62" fmla="*/ 3736 w 3776"/>
                <a:gd name="T63" fmla="*/ 2226 h 2806"/>
                <a:gd name="T64" fmla="*/ 3558 w 3776"/>
                <a:gd name="T65" fmla="*/ 2448 h 2806"/>
                <a:gd name="T66" fmla="*/ 3362 w 3776"/>
                <a:gd name="T67" fmla="*/ 2636 h 2806"/>
                <a:gd name="T68" fmla="*/ 3392 w 3776"/>
                <a:gd name="T69" fmla="*/ 2732 h 2806"/>
                <a:gd name="T70" fmla="*/ 3558 w 3776"/>
                <a:gd name="T71" fmla="*/ 2798 h 2806"/>
                <a:gd name="T72" fmla="*/ 316 w 3776"/>
                <a:gd name="T73" fmla="*/ 2776 h 2806"/>
                <a:gd name="T74" fmla="*/ 416 w 3776"/>
                <a:gd name="T75" fmla="*/ 2670 h 2806"/>
                <a:gd name="T76" fmla="*/ 386 w 3776"/>
                <a:gd name="T77" fmla="*/ 2588 h 2806"/>
                <a:gd name="T78" fmla="*/ 108 w 3776"/>
                <a:gd name="T79" fmla="*/ 2340 h 2806"/>
                <a:gd name="T80" fmla="*/ 18 w 3776"/>
                <a:gd name="T81" fmla="*/ 2078 h 2806"/>
                <a:gd name="T82" fmla="*/ 104 w 3776"/>
                <a:gd name="T83" fmla="*/ 1820 h 2806"/>
                <a:gd name="T84" fmla="*/ 216 w 3776"/>
                <a:gd name="T85" fmla="*/ 1678 h 2806"/>
                <a:gd name="T86" fmla="*/ 202 w 3776"/>
                <a:gd name="T87" fmla="*/ 1516 h 2806"/>
                <a:gd name="T88" fmla="*/ 272 w 3776"/>
                <a:gd name="T89" fmla="*/ 1258 h 2806"/>
                <a:gd name="T90" fmla="*/ 582 w 3776"/>
                <a:gd name="T91" fmla="*/ 952 h 2806"/>
                <a:gd name="T92" fmla="*/ 720 w 3776"/>
                <a:gd name="T93" fmla="*/ 826 h 2806"/>
                <a:gd name="T94" fmla="*/ 670 w 3776"/>
                <a:gd name="T95" fmla="*/ 626 h 2806"/>
                <a:gd name="T96" fmla="*/ 668 w 3776"/>
                <a:gd name="T97" fmla="*/ 412 h 2806"/>
                <a:gd name="T98" fmla="*/ 894 w 3776"/>
                <a:gd name="T99" fmla="*/ 232 h 2806"/>
                <a:gd name="T100" fmla="*/ 1422 w 3776"/>
                <a:gd name="T101" fmla="*/ 66 h 2806"/>
                <a:gd name="T102" fmla="*/ 2064 w 3776"/>
                <a:gd name="T103" fmla="*/ 24 h 2806"/>
                <a:gd name="T104" fmla="*/ 2818 w 3776"/>
                <a:gd name="T105" fmla="*/ 202 h 2806"/>
                <a:gd name="T106" fmla="*/ 3084 w 3776"/>
                <a:gd name="T107" fmla="*/ 374 h 2806"/>
                <a:gd name="T108" fmla="*/ 3126 w 3776"/>
                <a:gd name="T109" fmla="*/ 546 h 2806"/>
                <a:gd name="T110" fmla="*/ 3054 w 3776"/>
                <a:gd name="T111" fmla="*/ 802 h 2806"/>
                <a:gd name="T112" fmla="*/ 3108 w 3776"/>
                <a:gd name="T113" fmla="*/ 890 h 2806"/>
                <a:gd name="T114" fmla="*/ 3462 w 3776"/>
                <a:gd name="T115" fmla="*/ 1192 h 2806"/>
                <a:gd name="T116" fmla="*/ 3576 w 3776"/>
                <a:gd name="T117" fmla="*/ 1516 h 2806"/>
                <a:gd name="T118" fmla="*/ 3560 w 3776"/>
                <a:gd name="T119" fmla="*/ 1674 h 2806"/>
                <a:gd name="T120" fmla="*/ 3680 w 3776"/>
                <a:gd name="T121" fmla="*/ 1830 h 2806"/>
                <a:gd name="T122" fmla="*/ 3756 w 3776"/>
                <a:gd name="T123" fmla="*/ 2042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76" h="2806">
                  <a:moveTo>
                    <a:pt x="3768" y="2078"/>
                  </a:moveTo>
                  <a:lnTo>
                    <a:pt x="3776" y="2076"/>
                  </a:lnTo>
                  <a:lnTo>
                    <a:pt x="3776" y="2076"/>
                  </a:lnTo>
                  <a:lnTo>
                    <a:pt x="3770" y="2022"/>
                  </a:lnTo>
                  <a:lnTo>
                    <a:pt x="3762" y="1974"/>
                  </a:lnTo>
                  <a:lnTo>
                    <a:pt x="3750" y="1932"/>
                  </a:lnTo>
                  <a:lnTo>
                    <a:pt x="3736" y="1894"/>
                  </a:lnTo>
                  <a:lnTo>
                    <a:pt x="3736" y="1894"/>
                  </a:lnTo>
                  <a:lnTo>
                    <a:pt x="3726" y="1870"/>
                  </a:lnTo>
                  <a:lnTo>
                    <a:pt x="3712" y="1848"/>
                  </a:lnTo>
                  <a:lnTo>
                    <a:pt x="3700" y="1828"/>
                  </a:lnTo>
                  <a:lnTo>
                    <a:pt x="3686" y="1810"/>
                  </a:lnTo>
                  <a:lnTo>
                    <a:pt x="3658" y="1780"/>
                  </a:lnTo>
                  <a:lnTo>
                    <a:pt x="3632" y="1754"/>
                  </a:lnTo>
                  <a:lnTo>
                    <a:pt x="3632" y="1754"/>
                  </a:lnTo>
                  <a:lnTo>
                    <a:pt x="3610" y="1732"/>
                  </a:lnTo>
                  <a:lnTo>
                    <a:pt x="3592" y="1710"/>
                  </a:lnTo>
                  <a:lnTo>
                    <a:pt x="3592" y="1710"/>
                  </a:lnTo>
                  <a:lnTo>
                    <a:pt x="3584" y="1700"/>
                  </a:lnTo>
                  <a:lnTo>
                    <a:pt x="3580" y="1688"/>
                  </a:lnTo>
                  <a:lnTo>
                    <a:pt x="3576" y="1676"/>
                  </a:lnTo>
                  <a:lnTo>
                    <a:pt x="3576" y="1664"/>
                  </a:lnTo>
                  <a:lnTo>
                    <a:pt x="3576" y="1664"/>
                  </a:lnTo>
                  <a:lnTo>
                    <a:pt x="3576" y="1646"/>
                  </a:lnTo>
                  <a:lnTo>
                    <a:pt x="3568" y="1646"/>
                  </a:lnTo>
                  <a:lnTo>
                    <a:pt x="3576" y="1646"/>
                  </a:lnTo>
                  <a:lnTo>
                    <a:pt x="3576" y="1646"/>
                  </a:lnTo>
                  <a:lnTo>
                    <a:pt x="3584" y="1614"/>
                  </a:lnTo>
                  <a:lnTo>
                    <a:pt x="3588" y="1580"/>
                  </a:lnTo>
                  <a:lnTo>
                    <a:pt x="3590" y="1548"/>
                  </a:lnTo>
                  <a:lnTo>
                    <a:pt x="3592" y="1516"/>
                  </a:lnTo>
                  <a:lnTo>
                    <a:pt x="3592" y="1516"/>
                  </a:lnTo>
                  <a:lnTo>
                    <a:pt x="3590" y="1478"/>
                  </a:lnTo>
                  <a:lnTo>
                    <a:pt x="3586" y="1442"/>
                  </a:lnTo>
                  <a:lnTo>
                    <a:pt x="3580" y="1408"/>
                  </a:lnTo>
                  <a:lnTo>
                    <a:pt x="3572" y="1374"/>
                  </a:lnTo>
                  <a:lnTo>
                    <a:pt x="3562" y="1340"/>
                  </a:lnTo>
                  <a:lnTo>
                    <a:pt x="3548" y="1310"/>
                  </a:lnTo>
                  <a:lnTo>
                    <a:pt x="3534" y="1280"/>
                  </a:lnTo>
                  <a:lnTo>
                    <a:pt x="3520" y="1250"/>
                  </a:lnTo>
                  <a:lnTo>
                    <a:pt x="3520" y="1250"/>
                  </a:lnTo>
                  <a:lnTo>
                    <a:pt x="3494" y="1210"/>
                  </a:lnTo>
                  <a:lnTo>
                    <a:pt x="3464" y="1170"/>
                  </a:lnTo>
                  <a:lnTo>
                    <a:pt x="3434" y="1134"/>
                  </a:lnTo>
                  <a:lnTo>
                    <a:pt x="3402" y="1100"/>
                  </a:lnTo>
                  <a:lnTo>
                    <a:pt x="3368" y="1068"/>
                  </a:lnTo>
                  <a:lnTo>
                    <a:pt x="3334" y="1038"/>
                  </a:lnTo>
                  <a:lnTo>
                    <a:pt x="3300" y="1012"/>
                  </a:lnTo>
                  <a:lnTo>
                    <a:pt x="3266" y="986"/>
                  </a:lnTo>
                  <a:lnTo>
                    <a:pt x="3266" y="986"/>
                  </a:lnTo>
                  <a:lnTo>
                    <a:pt x="3204" y="940"/>
                  </a:lnTo>
                  <a:lnTo>
                    <a:pt x="3148" y="900"/>
                  </a:lnTo>
                  <a:lnTo>
                    <a:pt x="3148" y="900"/>
                  </a:lnTo>
                  <a:lnTo>
                    <a:pt x="3106" y="868"/>
                  </a:lnTo>
                  <a:lnTo>
                    <a:pt x="3106" y="868"/>
                  </a:lnTo>
                  <a:lnTo>
                    <a:pt x="3090" y="854"/>
                  </a:lnTo>
                  <a:lnTo>
                    <a:pt x="3080" y="840"/>
                  </a:lnTo>
                  <a:lnTo>
                    <a:pt x="3080" y="840"/>
                  </a:lnTo>
                  <a:lnTo>
                    <a:pt x="3074" y="832"/>
                  </a:lnTo>
                  <a:lnTo>
                    <a:pt x="3072" y="822"/>
                  </a:lnTo>
                  <a:lnTo>
                    <a:pt x="3070" y="812"/>
                  </a:lnTo>
                  <a:lnTo>
                    <a:pt x="3070" y="802"/>
                  </a:lnTo>
                  <a:lnTo>
                    <a:pt x="3070" y="802"/>
                  </a:lnTo>
                  <a:lnTo>
                    <a:pt x="3070" y="788"/>
                  </a:lnTo>
                  <a:lnTo>
                    <a:pt x="3072" y="774"/>
                  </a:lnTo>
                  <a:lnTo>
                    <a:pt x="3080" y="742"/>
                  </a:lnTo>
                  <a:lnTo>
                    <a:pt x="3080" y="742"/>
                  </a:lnTo>
                  <a:lnTo>
                    <a:pt x="3100" y="688"/>
                  </a:lnTo>
                  <a:lnTo>
                    <a:pt x="3122" y="632"/>
                  </a:lnTo>
                  <a:lnTo>
                    <a:pt x="3122" y="632"/>
                  </a:lnTo>
                  <a:lnTo>
                    <a:pt x="3130" y="602"/>
                  </a:lnTo>
                  <a:lnTo>
                    <a:pt x="3138" y="570"/>
                  </a:lnTo>
                  <a:lnTo>
                    <a:pt x="3144" y="538"/>
                  </a:lnTo>
                  <a:lnTo>
                    <a:pt x="3146" y="506"/>
                  </a:lnTo>
                  <a:lnTo>
                    <a:pt x="3146" y="506"/>
                  </a:lnTo>
                  <a:lnTo>
                    <a:pt x="3146" y="486"/>
                  </a:lnTo>
                  <a:lnTo>
                    <a:pt x="3142" y="466"/>
                  </a:lnTo>
                  <a:lnTo>
                    <a:pt x="3138" y="444"/>
                  </a:lnTo>
                  <a:lnTo>
                    <a:pt x="3132" y="424"/>
                  </a:lnTo>
                  <a:lnTo>
                    <a:pt x="3122" y="404"/>
                  </a:lnTo>
                  <a:lnTo>
                    <a:pt x="3110" y="384"/>
                  </a:lnTo>
                  <a:lnTo>
                    <a:pt x="3096" y="364"/>
                  </a:lnTo>
                  <a:lnTo>
                    <a:pt x="3080" y="344"/>
                  </a:lnTo>
                  <a:lnTo>
                    <a:pt x="3080" y="344"/>
                  </a:lnTo>
                  <a:lnTo>
                    <a:pt x="3062" y="328"/>
                  </a:lnTo>
                  <a:lnTo>
                    <a:pt x="3044" y="312"/>
                  </a:lnTo>
                  <a:lnTo>
                    <a:pt x="3022" y="296"/>
                  </a:lnTo>
                  <a:lnTo>
                    <a:pt x="3000" y="280"/>
                  </a:lnTo>
                  <a:lnTo>
                    <a:pt x="2948" y="248"/>
                  </a:lnTo>
                  <a:lnTo>
                    <a:pt x="2888" y="218"/>
                  </a:lnTo>
                  <a:lnTo>
                    <a:pt x="2888" y="218"/>
                  </a:lnTo>
                  <a:lnTo>
                    <a:pt x="2840" y="194"/>
                  </a:lnTo>
                  <a:lnTo>
                    <a:pt x="2788" y="174"/>
                  </a:lnTo>
                  <a:lnTo>
                    <a:pt x="2734" y="152"/>
                  </a:lnTo>
                  <a:lnTo>
                    <a:pt x="2676" y="132"/>
                  </a:lnTo>
                  <a:lnTo>
                    <a:pt x="2616" y="114"/>
                  </a:lnTo>
                  <a:lnTo>
                    <a:pt x="2554" y="96"/>
                  </a:lnTo>
                  <a:lnTo>
                    <a:pt x="2490" y="78"/>
                  </a:lnTo>
                  <a:lnTo>
                    <a:pt x="2424" y="64"/>
                  </a:lnTo>
                  <a:lnTo>
                    <a:pt x="2358" y="50"/>
                  </a:lnTo>
                  <a:lnTo>
                    <a:pt x="2290" y="36"/>
                  </a:lnTo>
                  <a:lnTo>
                    <a:pt x="2222" y="26"/>
                  </a:lnTo>
                  <a:lnTo>
                    <a:pt x="2156" y="16"/>
                  </a:lnTo>
                  <a:lnTo>
                    <a:pt x="2088" y="10"/>
                  </a:lnTo>
                  <a:lnTo>
                    <a:pt x="2020" y="4"/>
                  </a:lnTo>
                  <a:lnTo>
                    <a:pt x="1954" y="2"/>
                  </a:lnTo>
                  <a:lnTo>
                    <a:pt x="1888" y="0"/>
                  </a:lnTo>
                  <a:lnTo>
                    <a:pt x="1888" y="0"/>
                  </a:lnTo>
                  <a:lnTo>
                    <a:pt x="1800" y="2"/>
                  </a:lnTo>
                  <a:lnTo>
                    <a:pt x="1712" y="8"/>
                  </a:lnTo>
                  <a:lnTo>
                    <a:pt x="1622" y="16"/>
                  </a:lnTo>
                  <a:lnTo>
                    <a:pt x="1532" y="30"/>
                  </a:lnTo>
                  <a:lnTo>
                    <a:pt x="1442" y="46"/>
                  </a:lnTo>
                  <a:lnTo>
                    <a:pt x="1352" y="64"/>
                  </a:lnTo>
                  <a:lnTo>
                    <a:pt x="1266" y="84"/>
                  </a:lnTo>
                  <a:lnTo>
                    <a:pt x="1182" y="108"/>
                  </a:lnTo>
                  <a:lnTo>
                    <a:pt x="1182" y="108"/>
                  </a:lnTo>
                  <a:lnTo>
                    <a:pt x="1102" y="132"/>
                  </a:lnTo>
                  <a:lnTo>
                    <a:pt x="1024" y="160"/>
                  </a:lnTo>
                  <a:lnTo>
                    <a:pt x="954" y="188"/>
                  </a:lnTo>
                  <a:lnTo>
                    <a:pt x="888" y="218"/>
                  </a:lnTo>
                  <a:lnTo>
                    <a:pt x="888" y="218"/>
                  </a:lnTo>
                  <a:lnTo>
                    <a:pt x="828" y="248"/>
                  </a:lnTo>
                  <a:lnTo>
                    <a:pt x="776" y="280"/>
                  </a:lnTo>
                  <a:lnTo>
                    <a:pt x="754" y="296"/>
                  </a:lnTo>
                  <a:lnTo>
                    <a:pt x="732" y="312"/>
                  </a:lnTo>
                  <a:lnTo>
                    <a:pt x="714" y="328"/>
                  </a:lnTo>
                  <a:lnTo>
                    <a:pt x="698" y="344"/>
                  </a:lnTo>
                  <a:lnTo>
                    <a:pt x="698" y="344"/>
                  </a:lnTo>
                  <a:lnTo>
                    <a:pt x="680" y="364"/>
                  </a:lnTo>
                  <a:lnTo>
                    <a:pt x="666" y="384"/>
                  </a:lnTo>
                  <a:lnTo>
                    <a:pt x="654" y="404"/>
                  </a:lnTo>
                  <a:lnTo>
                    <a:pt x="646" y="424"/>
                  </a:lnTo>
                  <a:lnTo>
                    <a:pt x="638" y="444"/>
                  </a:lnTo>
                  <a:lnTo>
                    <a:pt x="634" y="466"/>
                  </a:lnTo>
                  <a:lnTo>
                    <a:pt x="632" y="486"/>
                  </a:lnTo>
                  <a:lnTo>
                    <a:pt x="630" y="506"/>
                  </a:lnTo>
                  <a:lnTo>
                    <a:pt x="630" y="506"/>
                  </a:lnTo>
                  <a:lnTo>
                    <a:pt x="632" y="528"/>
                  </a:lnTo>
                  <a:lnTo>
                    <a:pt x="634" y="548"/>
                  </a:lnTo>
                  <a:lnTo>
                    <a:pt x="638" y="570"/>
                  </a:lnTo>
                  <a:lnTo>
                    <a:pt x="644" y="590"/>
                  </a:lnTo>
                  <a:lnTo>
                    <a:pt x="656" y="632"/>
                  </a:lnTo>
                  <a:lnTo>
                    <a:pt x="670" y="670"/>
                  </a:lnTo>
                  <a:lnTo>
                    <a:pt x="670" y="670"/>
                  </a:lnTo>
                  <a:lnTo>
                    <a:pt x="684" y="708"/>
                  </a:lnTo>
                  <a:lnTo>
                    <a:pt x="696" y="742"/>
                  </a:lnTo>
                  <a:lnTo>
                    <a:pt x="696" y="742"/>
                  </a:lnTo>
                  <a:lnTo>
                    <a:pt x="704" y="774"/>
                  </a:lnTo>
                  <a:lnTo>
                    <a:pt x="706" y="788"/>
                  </a:lnTo>
                  <a:lnTo>
                    <a:pt x="708" y="802"/>
                  </a:lnTo>
                  <a:lnTo>
                    <a:pt x="708" y="802"/>
                  </a:lnTo>
                  <a:lnTo>
                    <a:pt x="708" y="812"/>
                  </a:lnTo>
                  <a:lnTo>
                    <a:pt x="706" y="822"/>
                  </a:lnTo>
                  <a:lnTo>
                    <a:pt x="702" y="832"/>
                  </a:lnTo>
                  <a:lnTo>
                    <a:pt x="696" y="840"/>
                  </a:lnTo>
                  <a:lnTo>
                    <a:pt x="696" y="840"/>
                  </a:lnTo>
                  <a:lnTo>
                    <a:pt x="682" y="858"/>
                  </a:lnTo>
                  <a:lnTo>
                    <a:pt x="658" y="878"/>
                  </a:lnTo>
                  <a:lnTo>
                    <a:pt x="658" y="878"/>
                  </a:lnTo>
                  <a:lnTo>
                    <a:pt x="602" y="920"/>
                  </a:lnTo>
                  <a:lnTo>
                    <a:pt x="532" y="970"/>
                  </a:lnTo>
                  <a:lnTo>
                    <a:pt x="532" y="970"/>
                  </a:lnTo>
                  <a:lnTo>
                    <a:pt x="474" y="1014"/>
                  </a:lnTo>
                  <a:lnTo>
                    <a:pt x="444" y="1038"/>
                  </a:lnTo>
                  <a:lnTo>
                    <a:pt x="414" y="1064"/>
                  </a:lnTo>
                  <a:lnTo>
                    <a:pt x="384" y="1090"/>
                  </a:lnTo>
                  <a:lnTo>
                    <a:pt x="356" y="1120"/>
                  </a:lnTo>
                  <a:lnTo>
                    <a:pt x="328" y="1150"/>
                  </a:lnTo>
                  <a:lnTo>
                    <a:pt x="302" y="1184"/>
                  </a:lnTo>
                  <a:lnTo>
                    <a:pt x="302" y="1184"/>
                  </a:lnTo>
                  <a:lnTo>
                    <a:pt x="278" y="1218"/>
                  </a:lnTo>
                  <a:lnTo>
                    <a:pt x="256" y="1254"/>
                  </a:lnTo>
                  <a:lnTo>
                    <a:pt x="236" y="1292"/>
                  </a:lnTo>
                  <a:lnTo>
                    <a:pt x="218" y="1334"/>
                  </a:lnTo>
                  <a:lnTo>
                    <a:pt x="204" y="1376"/>
                  </a:lnTo>
                  <a:lnTo>
                    <a:pt x="194" y="1420"/>
                  </a:lnTo>
                  <a:lnTo>
                    <a:pt x="188" y="1468"/>
                  </a:lnTo>
                  <a:lnTo>
                    <a:pt x="186" y="1516"/>
                  </a:lnTo>
                  <a:lnTo>
                    <a:pt x="186" y="1516"/>
                  </a:lnTo>
                  <a:lnTo>
                    <a:pt x="186" y="1548"/>
                  </a:lnTo>
                  <a:lnTo>
                    <a:pt x="188" y="1580"/>
                  </a:lnTo>
                  <a:lnTo>
                    <a:pt x="194" y="1614"/>
                  </a:lnTo>
                  <a:lnTo>
                    <a:pt x="200" y="1646"/>
                  </a:lnTo>
                  <a:lnTo>
                    <a:pt x="208" y="1646"/>
                  </a:lnTo>
                  <a:lnTo>
                    <a:pt x="200" y="1646"/>
                  </a:lnTo>
                  <a:lnTo>
                    <a:pt x="200" y="1646"/>
                  </a:lnTo>
                  <a:lnTo>
                    <a:pt x="202" y="1664"/>
                  </a:lnTo>
                  <a:lnTo>
                    <a:pt x="202" y="1664"/>
                  </a:lnTo>
                  <a:lnTo>
                    <a:pt x="200" y="1680"/>
                  </a:lnTo>
                  <a:lnTo>
                    <a:pt x="194" y="1696"/>
                  </a:lnTo>
                  <a:lnTo>
                    <a:pt x="194" y="1696"/>
                  </a:lnTo>
                  <a:lnTo>
                    <a:pt x="186" y="1708"/>
                  </a:lnTo>
                  <a:lnTo>
                    <a:pt x="178" y="1720"/>
                  </a:lnTo>
                  <a:lnTo>
                    <a:pt x="152" y="1746"/>
                  </a:lnTo>
                  <a:lnTo>
                    <a:pt x="152" y="1746"/>
                  </a:lnTo>
                  <a:lnTo>
                    <a:pt x="130" y="1768"/>
                  </a:lnTo>
                  <a:lnTo>
                    <a:pt x="108" y="1792"/>
                  </a:lnTo>
                  <a:lnTo>
                    <a:pt x="84" y="1820"/>
                  </a:lnTo>
                  <a:lnTo>
                    <a:pt x="72" y="1836"/>
                  </a:lnTo>
                  <a:lnTo>
                    <a:pt x="60" y="1854"/>
                  </a:lnTo>
                  <a:lnTo>
                    <a:pt x="60" y="1854"/>
                  </a:lnTo>
                  <a:lnTo>
                    <a:pt x="50" y="1874"/>
                  </a:lnTo>
                  <a:lnTo>
                    <a:pt x="38" y="1896"/>
                  </a:lnTo>
                  <a:lnTo>
                    <a:pt x="30" y="1920"/>
                  </a:lnTo>
                  <a:lnTo>
                    <a:pt x="22" y="1946"/>
                  </a:lnTo>
                  <a:lnTo>
                    <a:pt x="14" y="1974"/>
                  </a:lnTo>
                  <a:lnTo>
                    <a:pt x="8" y="2006"/>
                  </a:lnTo>
                  <a:lnTo>
                    <a:pt x="4" y="2040"/>
                  </a:lnTo>
                  <a:lnTo>
                    <a:pt x="2" y="2076"/>
                  </a:lnTo>
                  <a:lnTo>
                    <a:pt x="2" y="2076"/>
                  </a:lnTo>
                  <a:lnTo>
                    <a:pt x="0" y="2098"/>
                  </a:lnTo>
                  <a:lnTo>
                    <a:pt x="0" y="2098"/>
                  </a:lnTo>
                  <a:lnTo>
                    <a:pt x="2" y="2128"/>
                  </a:lnTo>
                  <a:lnTo>
                    <a:pt x="4" y="2154"/>
                  </a:lnTo>
                  <a:lnTo>
                    <a:pt x="10" y="2182"/>
                  </a:lnTo>
                  <a:lnTo>
                    <a:pt x="16" y="2208"/>
                  </a:lnTo>
                  <a:lnTo>
                    <a:pt x="26" y="2232"/>
                  </a:lnTo>
                  <a:lnTo>
                    <a:pt x="36" y="2256"/>
                  </a:lnTo>
                  <a:lnTo>
                    <a:pt x="46" y="2278"/>
                  </a:lnTo>
                  <a:lnTo>
                    <a:pt x="60" y="2300"/>
                  </a:lnTo>
                  <a:lnTo>
                    <a:pt x="60" y="2300"/>
                  </a:lnTo>
                  <a:lnTo>
                    <a:pt x="80" y="2332"/>
                  </a:lnTo>
                  <a:lnTo>
                    <a:pt x="104" y="2360"/>
                  </a:lnTo>
                  <a:lnTo>
                    <a:pt x="130" y="2388"/>
                  </a:lnTo>
                  <a:lnTo>
                    <a:pt x="156" y="2412"/>
                  </a:lnTo>
                  <a:lnTo>
                    <a:pt x="182" y="2438"/>
                  </a:lnTo>
                  <a:lnTo>
                    <a:pt x="210" y="2460"/>
                  </a:lnTo>
                  <a:lnTo>
                    <a:pt x="262" y="2502"/>
                  </a:lnTo>
                  <a:lnTo>
                    <a:pt x="262" y="2502"/>
                  </a:lnTo>
                  <a:lnTo>
                    <a:pt x="312" y="2540"/>
                  </a:lnTo>
                  <a:lnTo>
                    <a:pt x="354" y="2576"/>
                  </a:lnTo>
                  <a:lnTo>
                    <a:pt x="354" y="2576"/>
                  </a:lnTo>
                  <a:lnTo>
                    <a:pt x="370" y="2592"/>
                  </a:lnTo>
                  <a:lnTo>
                    <a:pt x="384" y="2608"/>
                  </a:lnTo>
                  <a:lnTo>
                    <a:pt x="392" y="2624"/>
                  </a:lnTo>
                  <a:lnTo>
                    <a:pt x="398" y="2640"/>
                  </a:lnTo>
                  <a:lnTo>
                    <a:pt x="398" y="2640"/>
                  </a:lnTo>
                  <a:lnTo>
                    <a:pt x="400" y="2650"/>
                  </a:lnTo>
                  <a:lnTo>
                    <a:pt x="402" y="2660"/>
                  </a:lnTo>
                  <a:lnTo>
                    <a:pt x="402" y="2660"/>
                  </a:lnTo>
                  <a:lnTo>
                    <a:pt x="400" y="2678"/>
                  </a:lnTo>
                  <a:lnTo>
                    <a:pt x="394" y="2692"/>
                  </a:lnTo>
                  <a:lnTo>
                    <a:pt x="386" y="2706"/>
                  </a:lnTo>
                  <a:lnTo>
                    <a:pt x="374" y="2720"/>
                  </a:lnTo>
                  <a:lnTo>
                    <a:pt x="374" y="2720"/>
                  </a:lnTo>
                  <a:lnTo>
                    <a:pt x="364" y="2730"/>
                  </a:lnTo>
                  <a:lnTo>
                    <a:pt x="352" y="2738"/>
                  </a:lnTo>
                  <a:lnTo>
                    <a:pt x="328" y="2752"/>
                  </a:lnTo>
                  <a:lnTo>
                    <a:pt x="302" y="2764"/>
                  </a:lnTo>
                  <a:lnTo>
                    <a:pt x="276" y="2774"/>
                  </a:lnTo>
                  <a:lnTo>
                    <a:pt x="276" y="2774"/>
                  </a:lnTo>
                  <a:lnTo>
                    <a:pt x="252" y="2780"/>
                  </a:lnTo>
                  <a:lnTo>
                    <a:pt x="234" y="2786"/>
                  </a:lnTo>
                  <a:lnTo>
                    <a:pt x="234" y="2786"/>
                  </a:lnTo>
                  <a:lnTo>
                    <a:pt x="222" y="2788"/>
                  </a:lnTo>
                  <a:lnTo>
                    <a:pt x="222" y="2788"/>
                  </a:lnTo>
                  <a:lnTo>
                    <a:pt x="218" y="2790"/>
                  </a:lnTo>
                  <a:lnTo>
                    <a:pt x="218" y="2790"/>
                  </a:lnTo>
                  <a:lnTo>
                    <a:pt x="216" y="2790"/>
                  </a:lnTo>
                  <a:lnTo>
                    <a:pt x="218" y="2806"/>
                  </a:lnTo>
                  <a:lnTo>
                    <a:pt x="1876" y="2806"/>
                  </a:lnTo>
                  <a:lnTo>
                    <a:pt x="1900" y="2806"/>
                  </a:lnTo>
                  <a:lnTo>
                    <a:pt x="3558" y="2806"/>
                  </a:lnTo>
                  <a:lnTo>
                    <a:pt x="3560" y="2790"/>
                  </a:lnTo>
                  <a:lnTo>
                    <a:pt x="3560" y="2790"/>
                  </a:lnTo>
                  <a:lnTo>
                    <a:pt x="3560" y="2790"/>
                  </a:lnTo>
                  <a:lnTo>
                    <a:pt x="3526" y="2782"/>
                  </a:lnTo>
                  <a:lnTo>
                    <a:pt x="3496" y="2772"/>
                  </a:lnTo>
                  <a:lnTo>
                    <a:pt x="3462" y="2758"/>
                  </a:lnTo>
                  <a:lnTo>
                    <a:pt x="3462" y="2758"/>
                  </a:lnTo>
                  <a:lnTo>
                    <a:pt x="3446" y="2750"/>
                  </a:lnTo>
                  <a:lnTo>
                    <a:pt x="3430" y="2740"/>
                  </a:lnTo>
                  <a:lnTo>
                    <a:pt x="3414" y="2730"/>
                  </a:lnTo>
                  <a:lnTo>
                    <a:pt x="3402" y="2718"/>
                  </a:lnTo>
                  <a:lnTo>
                    <a:pt x="3402" y="2718"/>
                  </a:lnTo>
                  <a:lnTo>
                    <a:pt x="3390" y="2706"/>
                  </a:lnTo>
                  <a:lnTo>
                    <a:pt x="3382" y="2692"/>
                  </a:lnTo>
                  <a:lnTo>
                    <a:pt x="3378" y="2676"/>
                  </a:lnTo>
                  <a:lnTo>
                    <a:pt x="3376" y="2660"/>
                  </a:lnTo>
                  <a:lnTo>
                    <a:pt x="3376" y="2660"/>
                  </a:lnTo>
                  <a:lnTo>
                    <a:pt x="3376" y="2650"/>
                  </a:lnTo>
                  <a:lnTo>
                    <a:pt x="3378" y="2640"/>
                  </a:lnTo>
                  <a:lnTo>
                    <a:pt x="3378" y="2640"/>
                  </a:lnTo>
                  <a:lnTo>
                    <a:pt x="3382" y="2630"/>
                  </a:lnTo>
                  <a:lnTo>
                    <a:pt x="3386" y="2618"/>
                  </a:lnTo>
                  <a:lnTo>
                    <a:pt x="3394" y="2608"/>
                  </a:lnTo>
                  <a:lnTo>
                    <a:pt x="3402" y="2598"/>
                  </a:lnTo>
                  <a:lnTo>
                    <a:pt x="3402" y="2598"/>
                  </a:lnTo>
                  <a:lnTo>
                    <a:pt x="3420" y="2578"/>
                  </a:lnTo>
                  <a:lnTo>
                    <a:pt x="3444" y="2558"/>
                  </a:lnTo>
                  <a:lnTo>
                    <a:pt x="3498" y="2514"/>
                  </a:lnTo>
                  <a:lnTo>
                    <a:pt x="3498" y="2514"/>
                  </a:lnTo>
                  <a:lnTo>
                    <a:pt x="3542" y="2480"/>
                  </a:lnTo>
                  <a:lnTo>
                    <a:pt x="3590" y="2440"/>
                  </a:lnTo>
                  <a:lnTo>
                    <a:pt x="3614" y="2420"/>
                  </a:lnTo>
                  <a:lnTo>
                    <a:pt x="3636" y="2398"/>
                  </a:lnTo>
                  <a:lnTo>
                    <a:pt x="3660" y="2376"/>
                  </a:lnTo>
                  <a:lnTo>
                    <a:pt x="3680" y="2350"/>
                  </a:lnTo>
                  <a:lnTo>
                    <a:pt x="3680" y="2350"/>
                  </a:lnTo>
                  <a:lnTo>
                    <a:pt x="3700" y="2324"/>
                  </a:lnTo>
                  <a:lnTo>
                    <a:pt x="3718" y="2298"/>
                  </a:lnTo>
                  <a:lnTo>
                    <a:pt x="3736" y="2268"/>
                  </a:lnTo>
                  <a:lnTo>
                    <a:pt x="3750" y="2238"/>
                  </a:lnTo>
                  <a:lnTo>
                    <a:pt x="3760" y="2206"/>
                  </a:lnTo>
                  <a:lnTo>
                    <a:pt x="3770" y="2172"/>
                  </a:lnTo>
                  <a:lnTo>
                    <a:pt x="3774" y="2136"/>
                  </a:lnTo>
                  <a:lnTo>
                    <a:pt x="3776" y="2098"/>
                  </a:lnTo>
                  <a:lnTo>
                    <a:pt x="3776" y="2098"/>
                  </a:lnTo>
                  <a:lnTo>
                    <a:pt x="3776" y="2076"/>
                  </a:lnTo>
                  <a:lnTo>
                    <a:pt x="3768" y="2078"/>
                  </a:lnTo>
                  <a:lnTo>
                    <a:pt x="3760" y="2078"/>
                  </a:lnTo>
                  <a:lnTo>
                    <a:pt x="3760" y="2078"/>
                  </a:lnTo>
                  <a:lnTo>
                    <a:pt x="3760" y="2098"/>
                  </a:lnTo>
                  <a:lnTo>
                    <a:pt x="3760" y="2098"/>
                  </a:lnTo>
                  <a:lnTo>
                    <a:pt x="3760" y="2126"/>
                  </a:lnTo>
                  <a:lnTo>
                    <a:pt x="3756" y="2152"/>
                  </a:lnTo>
                  <a:lnTo>
                    <a:pt x="3752" y="2178"/>
                  </a:lnTo>
                  <a:lnTo>
                    <a:pt x="3744" y="2202"/>
                  </a:lnTo>
                  <a:lnTo>
                    <a:pt x="3736" y="2226"/>
                  </a:lnTo>
                  <a:lnTo>
                    <a:pt x="3726" y="2250"/>
                  </a:lnTo>
                  <a:lnTo>
                    <a:pt x="3716" y="2270"/>
                  </a:lnTo>
                  <a:lnTo>
                    <a:pt x="3704" y="2292"/>
                  </a:lnTo>
                  <a:lnTo>
                    <a:pt x="3704" y="2292"/>
                  </a:lnTo>
                  <a:lnTo>
                    <a:pt x="3682" y="2322"/>
                  </a:lnTo>
                  <a:lnTo>
                    <a:pt x="3660" y="2350"/>
                  </a:lnTo>
                  <a:lnTo>
                    <a:pt x="3636" y="2376"/>
                  </a:lnTo>
                  <a:lnTo>
                    <a:pt x="3610" y="2402"/>
                  </a:lnTo>
                  <a:lnTo>
                    <a:pt x="3584" y="2424"/>
                  </a:lnTo>
                  <a:lnTo>
                    <a:pt x="3558" y="2448"/>
                  </a:lnTo>
                  <a:lnTo>
                    <a:pt x="3504" y="2490"/>
                  </a:lnTo>
                  <a:lnTo>
                    <a:pt x="3504" y="2490"/>
                  </a:lnTo>
                  <a:lnTo>
                    <a:pt x="3456" y="2528"/>
                  </a:lnTo>
                  <a:lnTo>
                    <a:pt x="3432" y="2546"/>
                  </a:lnTo>
                  <a:lnTo>
                    <a:pt x="3412" y="2564"/>
                  </a:lnTo>
                  <a:lnTo>
                    <a:pt x="3412" y="2564"/>
                  </a:lnTo>
                  <a:lnTo>
                    <a:pt x="3396" y="2582"/>
                  </a:lnTo>
                  <a:lnTo>
                    <a:pt x="3380" y="2598"/>
                  </a:lnTo>
                  <a:lnTo>
                    <a:pt x="3370" y="2616"/>
                  </a:lnTo>
                  <a:lnTo>
                    <a:pt x="3362" y="2636"/>
                  </a:lnTo>
                  <a:lnTo>
                    <a:pt x="3362" y="2636"/>
                  </a:lnTo>
                  <a:lnTo>
                    <a:pt x="3360" y="2648"/>
                  </a:lnTo>
                  <a:lnTo>
                    <a:pt x="3360" y="2660"/>
                  </a:lnTo>
                  <a:lnTo>
                    <a:pt x="3360" y="2660"/>
                  </a:lnTo>
                  <a:lnTo>
                    <a:pt x="3360" y="2670"/>
                  </a:lnTo>
                  <a:lnTo>
                    <a:pt x="3362" y="2680"/>
                  </a:lnTo>
                  <a:lnTo>
                    <a:pt x="3368" y="2700"/>
                  </a:lnTo>
                  <a:lnTo>
                    <a:pt x="3378" y="2716"/>
                  </a:lnTo>
                  <a:lnTo>
                    <a:pt x="3392" y="2732"/>
                  </a:lnTo>
                  <a:lnTo>
                    <a:pt x="3392" y="2732"/>
                  </a:lnTo>
                  <a:lnTo>
                    <a:pt x="3402" y="2742"/>
                  </a:lnTo>
                  <a:lnTo>
                    <a:pt x="3416" y="2750"/>
                  </a:lnTo>
                  <a:lnTo>
                    <a:pt x="3442" y="2766"/>
                  </a:lnTo>
                  <a:lnTo>
                    <a:pt x="3470" y="2780"/>
                  </a:lnTo>
                  <a:lnTo>
                    <a:pt x="3496" y="2790"/>
                  </a:lnTo>
                  <a:lnTo>
                    <a:pt x="3496" y="2790"/>
                  </a:lnTo>
                  <a:lnTo>
                    <a:pt x="3520" y="2796"/>
                  </a:lnTo>
                  <a:lnTo>
                    <a:pt x="3540" y="2802"/>
                  </a:lnTo>
                  <a:lnTo>
                    <a:pt x="3558" y="2806"/>
                  </a:lnTo>
                  <a:lnTo>
                    <a:pt x="3558" y="2798"/>
                  </a:lnTo>
                  <a:lnTo>
                    <a:pt x="3558" y="2790"/>
                  </a:lnTo>
                  <a:lnTo>
                    <a:pt x="1900" y="2790"/>
                  </a:lnTo>
                  <a:lnTo>
                    <a:pt x="1876" y="2790"/>
                  </a:lnTo>
                  <a:lnTo>
                    <a:pt x="218" y="2790"/>
                  </a:lnTo>
                  <a:lnTo>
                    <a:pt x="218" y="2798"/>
                  </a:lnTo>
                  <a:lnTo>
                    <a:pt x="220" y="2806"/>
                  </a:lnTo>
                  <a:lnTo>
                    <a:pt x="220" y="2806"/>
                  </a:lnTo>
                  <a:lnTo>
                    <a:pt x="250" y="2798"/>
                  </a:lnTo>
                  <a:lnTo>
                    <a:pt x="282" y="2790"/>
                  </a:lnTo>
                  <a:lnTo>
                    <a:pt x="316" y="2776"/>
                  </a:lnTo>
                  <a:lnTo>
                    <a:pt x="316" y="2776"/>
                  </a:lnTo>
                  <a:lnTo>
                    <a:pt x="336" y="2766"/>
                  </a:lnTo>
                  <a:lnTo>
                    <a:pt x="354" y="2756"/>
                  </a:lnTo>
                  <a:lnTo>
                    <a:pt x="370" y="2744"/>
                  </a:lnTo>
                  <a:lnTo>
                    <a:pt x="386" y="2732"/>
                  </a:lnTo>
                  <a:lnTo>
                    <a:pt x="386" y="2732"/>
                  </a:lnTo>
                  <a:lnTo>
                    <a:pt x="398" y="2716"/>
                  </a:lnTo>
                  <a:lnTo>
                    <a:pt x="408" y="2700"/>
                  </a:lnTo>
                  <a:lnTo>
                    <a:pt x="416" y="2680"/>
                  </a:lnTo>
                  <a:lnTo>
                    <a:pt x="416" y="2670"/>
                  </a:lnTo>
                  <a:lnTo>
                    <a:pt x="418" y="2660"/>
                  </a:lnTo>
                  <a:lnTo>
                    <a:pt x="418" y="2660"/>
                  </a:lnTo>
                  <a:lnTo>
                    <a:pt x="416" y="2648"/>
                  </a:lnTo>
                  <a:lnTo>
                    <a:pt x="414" y="2636"/>
                  </a:lnTo>
                  <a:lnTo>
                    <a:pt x="414" y="2636"/>
                  </a:lnTo>
                  <a:lnTo>
                    <a:pt x="410" y="2622"/>
                  </a:lnTo>
                  <a:lnTo>
                    <a:pt x="404" y="2610"/>
                  </a:lnTo>
                  <a:lnTo>
                    <a:pt x="396" y="2598"/>
                  </a:lnTo>
                  <a:lnTo>
                    <a:pt x="386" y="2588"/>
                  </a:lnTo>
                  <a:lnTo>
                    <a:pt x="386" y="2588"/>
                  </a:lnTo>
                  <a:lnTo>
                    <a:pt x="368" y="2566"/>
                  </a:lnTo>
                  <a:lnTo>
                    <a:pt x="344" y="2546"/>
                  </a:lnTo>
                  <a:lnTo>
                    <a:pt x="290" y="2502"/>
                  </a:lnTo>
                  <a:lnTo>
                    <a:pt x="290" y="2502"/>
                  </a:lnTo>
                  <a:lnTo>
                    <a:pt x="244" y="2468"/>
                  </a:lnTo>
                  <a:lnTo>
                    <a:pt x="198" y="2428"/>
                  </a:lnTo>
                  <a:lnTo>
                    <a:pt x="152" y="2386"/>
                  </a:lnTo>
                  <a:lnTo>
                    <a:pt x="130" y="2364"/>
                  </a:lnTo>
                  <a:lnTo>
                    <a:pt x="108" y="2340"/>
                  </a:lnTo>
                  <a:lnTo>
                    <a:pt x="108" y="2340"/>
                  </a:lnTo>
                  <a:lnTo>
                    <a:pt x="90" y="2316"/>
                  </a:lnTo>
                  <a:lnTo>
                    <a:pt x="72" y="2290"/>
                  </a:lnTo>
                  <a:lnTo>
                    <a:pt x="56" y="2262"/>
                  </a:lnTo>
                  <a:lnTo>
                    <a:pt x="42" y="2232"/>
                  </a:lnTo>
                  <a:lnTo>
                    <a:pt x="32" y="2202"/>
                  </a:lnTo>
                  <a:lnTo>
                    <a:pt x="24" y="2168"/>
                  </a:lnTo>
                  <a:lnTo>
                    <a:pt x="18" y="2134"/>
                  </a:lnTo>
                  <a:lnTo>
                    <a:pt x="16" y="2098"/>
                  </a:lnTo>
                  <a:lnTo>
                    <a:pt x="16" y="2098"/>
                  </a:lnTo>
                  <a:lnTo>
                    <a:pt x="18" y="2078"/>
                  </a:lnTo>
                  <a:lnTo>
                    <a:pt x="18" y="2078"/>
                  </a:lnTo>
                  <a:lnTo>
                    <a:pt x="22" y="2024"/>
                  </a:lnTo>
                  <a:lnTo>
                    <a:pt x="30" y="1976"/>
                  </a:lnTo>
                  <a:lnTo>
                    <a:pt x="42" y="1936"/>
                  </a:lnTo>
                  <a:lnTo>
                    <a:pt x="54" y="1900"/>
                  </a:lnTo>
                  <a:lnTo>
                    <a:pt x="54" y="1900"/>
                  </a:lnTo>
                  <a:lnTo>
                    <a:pt x="66" y="1878"/>
                  </a:lnTo>
                  <a:lnTo>
                    <a:pt x="78" y="1856"/>
                  </a:lnTo>
                  <a:lnTo>
                    <a:pt x="90" y="1838"/>
                  </a:lnTo>
                  <a:lnTo>
                    <a:pt x="104" y="1820"/>
                  </a:lnTo>
                  <a:lnTo>
                    <a:pt x="130" y="1790"/>
                  </a:lnTo>
                  <a:lnTo>
                    <a:pt x="156" y="1766"/>
                  </a:lnTo>
                  <a:lnTo>
                    <a:pt x="156" y="1766"/>
                  </a:lnTo>
                  <a:lnTo>
                    <a:pt x="180" y="1742"/>
                  </a:lnTo>
                  <a:lnTo>
                    <a:pt x="190" y="1732"/>
                  </a:lnTo>
                  <a:lnTo>
                    <a:pt x="198" y="1720"/>
                  </a:lnTo>
                  <a:lnTo>
                    <a:pt x="198" y="1720"/>
                  </a:lnTo>
                  <a:lnTo>
                    <a:pt x="206" y="1706"/>
                  </a:lnTo>
                  <a:lnTo>
                    <a:pt x="212" y="1694"/>
                  </a:lnTo>
                  <a:lnTo>
                    <a:pt x="216" y="1678"/>
                  </a:lnTo>
                  <a:lnTo>
                    <a:pt x="218" y="1664"/>
                  </a:lnTo>
                  <a:lnTo>
                    <a:pt x="218" y="1664"/>
                  </a:lnTo>
                  <a:lnTo>
                    <a:pt x="216" y="1644"/>
                  </a:lnTo>
                  <a:lnTo>
                    <a:pt x="216" y="1644"/>
                  </a:lnTo>
                  <a:lnTo>
                    <a:pt x="216" y="1644"/>
                  </a:lnTo>
                  <a:lnTo>
                    <a:pt x="216" y="1644"/>
                  </a:lnTo>
                  <a:lnTo>
                    <a:pt x="210" y="1610"/>
                  </a:lnTo>
                  <a:lnTo>
                    <a:pt x="204" y="1578"/>
                  </a:lnTo>
                  <a:lnTo>
                    <a:pt x="202" y="1548"/>
                  </a:lnTo>
                  <a:lnTo>
                    <a:pt x="202" y="1516"/>
                  </a:lnTo>
                  <a:lnTo>
                    <a:pt x="202" y="1516"/>
                  </a:lnTo>
                  <a:lnTo>
                    <a:pt x="202" y="1480"/>
                  </a:lnTo>
                  <a:lnTo>
                    <a:pt x="206" y="1444"/>
                  </a:lnTo>
                  <a:lnTo>
                    <a:pt x="212" y="1410"/>
                  </a:lnTo>
                  <a:lnTo>
                    <a:pt x="220" y="1378"/>
                  </a:lnTo>
                  <a:lnTo>
                    <a:pt x="230" y="1346"/>
                  </a:lnTo>
                  <a:lnTo>
                    <a:pt x="242" y="1316"/>
                  </a:lnTo>
                  <a:lnTo>
                    <a:pt x="256" y="1286"/>
                  </a:lnTo>
                  <a:lnTo>
                    <a:pt x="272" y="1258"/>
                  </a:lnTo>
                  <a:lnTo>
                    <a:pt x="272" y="1258"/>
                  </a:lnTo>
                  <a:lnTo>
                    <a:pt x="296" y="1218"/>
                  </a:lnTo>
                  <a:lnTo>
                    <a:pt x="324" y="1180"/>
                  </a:lnTo>
                  <a:lnTo>
                    <a:pt x="354" y="1144"/>
                  </a:lnTo>
                  <a:lnTo>
                    <a:pt x="386" y="1112"/>
                  </a:lnTo>
                  <a:lnTo>
                    <a:pt x="420" y="1080"/>
                  </a:lnTo>
                  <a:lnTo>
                    <a:pt x="454" y="1050"/>
                  </a:lnTo>
                  <a:lnTo>
                    <a:pt x="486" y="1024"/>
                  </a:lnTo>
                  <a:lnTo>
                    <a:pt x="520" y="998"/>
                  </a:lnTo>
                  <a:lnTo>
                    <a:pt x="520" y="998"/>
                  </a:lnTo>
                  <a:lnTo>
                    <a:pt x="582" y="952"/>
                  </a:lnTo>
                  <a:lnTo>
                    <a:pt x="638" y="914"/>
                  </a:lnTo>
                  <a:lnTo>
                    <a:pt x="638" y="914"/>
                  </a:lnTo>
                  <a:lnTo>
                    <a:pt x="662" y="896"/>
                  </a:lnTo>
                  <a:lnTo>
                    <a:pt x="682" y="880"/>
                  </a:lnTo>
                  <a:lnTo>
                    <a:pt x="682" y="880"/>
                  </a:lnTo>
                  <a:lnTo>
                    <a:pt x="698" y="864"/>
                  </a:lnTo>
                  <a:lnTo>
                    <a:pt x="710" y="850"/>
                  </a:lnTo>
                  <a:lnTo>
                    <a:pt x="710" y="850"/>
                  </a:lnTo>
                  <a:lnTo>
                    <a:pt x="716" y="838"/>
                  </a:lnTo>
                  <a:lnTo>
                    <a:pt x="720" y="826"/>
                  </a:lnTo>
                  <a:lnTo>
                    <a:pt x="722" y="814"/>
                  </a:lnTo>
                  <a:lnTo>
                    <a:pt x="724" y="802"/>
                  </a:lnTo>
                  <a:lnTo>
                    <a:pt x="724" y="802"/>
                  </a:lnTo>
                  <a:lnTo>
                    <a:pt x="722" y="786"/>
                  </a:lnTo>
                  <a:lnTo>
                    <a:pt x="720" y="770"/>
                  </a:lnTo>
                  <a:lnTo>
                    <a:pt x="712" y="736"/>
                  </a:lnTo>
                  <a:lnTo>
                    <a:pt x="712" y="736"/>
                  </a:lnTo>
                  <a:lnTo>
                    <a:pt x="692" y="684"/>
                  </a:lnTo>
                  <a:lnTo>
                    <a:pt x="670" y="626"/>
                  </a:lnTo>
                  <a:lnTo>
                    <a:pt x="670" y="626"/>
                  </a:lnTo>
                  <a:lnTo>
                    <a:pt x="662" y="596"/>
                  </a:lnTo>
                  <a:lnTo>
                    <a:pt x="654" y="566"/>
                  </a:lnTo>
                  <a:lnTo>
                    <a:pt x="648" y="536"/>
                  </a:lnTo>
                  <a:lnTo>
                    <a:pt x="646" y="506"/>
                  </a:lnTo>
                  <a:lnTo>
                    <a:pt x="646" y="506"/>
                  </a:lnTo>
                  <a:lnTo>
                    <a:pt x="648" y="486"/>
                  </a:lnTo>
                  <a:lnTo>
                    <a:pt x="650" y="468"/>
                  </a:lnTo>
                  <a:lnTo>
                    <a:pt x="654" y="450"/>
                  </a:lnTo>
                  <a:lnTo>
                    <a:pt x="660" y="430"/>
                  </a:lnTo>
                  <a:lnTo>
                    <a:pt x="668" y="412"/>
                  </a:lnTo>
                  <a:lnTo>
                    <a:pt x="680" y="392"/>
                  </a:lnTo>
                  <a:lnTo>
                    <a:pt x="694" y="374"/>
                  </a:lnTo>
                  <a:lnTo>
                    <a:pt x="710" y="354"/>
                  </a:lnTo>
                  <a:lnTo>
                    <a:pt x="710" y="354"/>
                  </a:lnTo>
                  <a:lnTo>
                    <a:pt x="724" y="340"/>
                  </a:lnTo>
                  <a:lnTo>
                    <a:pt x="744" y="324"/>
                  </a:lnTo>
                  <a:lnTo>
                    <a:pt x="764" y="308"/>
                  </a:lnTo>
                  <a:lnTo>
                    <a:pt x="786" y="292"/>
                  </a:lnTo>
                  <a:lnTo>
                    <a:pt x="836" y="262"/>
                  </a:lnTo>
                  <a:lnTo>
                    <a:pt x="894" y="232"/>
                  </a:lnTo>
                  <a:lnTo>
                    <a:pt x="894" y="232"/>
                  </a:lnTo>
                  <a:lnTo>
                    <a:pt x="942" y="210"/>
                  </a:lnTo>
                  <a:lnTo>
                    <a:pt x="994" y="188"/>
                  </a:lnTo>
                  <a:lnTo>
                    <a:pt x="1048" y="168"/>
                  </a:lnTo>
                  <a:lnTo>
                    <a:pt x="1106" y="148"/>
                  </a:lnTo>
                  <a:lnTo>
                    <a:pt x="1166" y="128"/>
                  </a:lnTo>
                  <a:lnTo>
                    <a:pt x="1228" y="110"/>
                  </a:lnTo>
                  <a:lnTo>
                    <a:pt x="1290" y="94"/>
                  </a:lnTo>
                  <a:lnTo>
                    <a:pt x="1356" y="80"/>
                  </a:lnTo>
                  <a:lnTo>
                    <a:pt x="1422" y="66"/>
                  </a:lnTo>
                  <a:lnTo>
                    <a:pt x="1488" y="52"/>
                  </a:lnTo>
                  <a:lnTo>
                    <a:pt x="1556" y="42"/>
                  </a:lnTo>
                  <a:lnTo>
                    <a:pt x="1624" y="32"/>
                  </a:lnTo>
                  <a:lnTo>
                    <a:pt x="1690" y="26"/>
                  </a:lnTo>
                  <a:lnTo>
                    <a:pt x="1758" y="20"/>
                  </a:lnTo>
                  <a:lnTo>
                    <a:pt x="1824" y="18"/>
                  </a:lnTo>
                  <a:lnTo>
                    <a:pt x="1888" y="16"/>
                  </a:lnTo>
                  <a:lnTo>
                    <a:pt x="1888" y="16"/>
                  </a:lnTo>
                  <a:lnTo>
                    <a:pt x="1976" y="18"/>
                  </a:lnTo>
                  <a:lnTo>
                    <a:pt x="2064" y="24"/>
                  </a:lnTo>
                  <a:lnTo>
                    <a:pt x="2154" y="32"/>
                  </a:lnTo>
                  <a:lnTo>
                    <a:pt x="2244" y="46"/>
                  </a:lnTo>
                  <a:lnTo>
                    <a:pt x="2332" y="60"/>
                  </a:lnTo>
                  <a:lnTo>
                    <a:pt x="2420" y="78"/>
                  </a:lnTo>
                  <a:lnTo>
                    <a:pt x="2508" y="100"/>
                  </a:lnTo>
                  <a:lnTo>
                    <a:pt x="2590" y="122"/>
                  </a:lnTo>
                  <a:lnTo>
                    <a:pt x="2590" y="122"/>
                  </a:lnTo>
                  <a:lnTo>
                    <a:pt x="2670" y="148"/>
                  </a:lnTo>
                  <a:lnTo>
                    <a:pt x="2746" y="174"/>
                  </a:lnTo>
                  <a:lnTo>
                    <a:pt x="2818" y="202"/>
                  </a:lnTo>
                  <a:lnTo>
                    <a:pt x="2882" y="232"/>
                  </a:lnTo>
                  <a:lnTo>
                    <a:pt x="2882" y="232"/>
                  </a:lnTo>
                  <a:lnTo>
                    <a:pt x="2940" y="262"/>
                  </a:lnTo>
                  <a:lnTo>
                    <a:pt x="2992" y="292"/>
                  </a:lnTo>
                  <a:lnTo>
                    <a:pt x="3014" y="308"/>
                  </a:lnTo>
                  <a:lnTo>
                    <a:pt x="3034" y="324"/>
                  </a:lnTo>
                  <a:lnTo>
                    <a:pt x="3052" y="340"/>
                  </a:lnTo>
                  <a:lnTo>
                    <a:pt x="3068" y="354"/>
                  </a:lnTo>
                  <a:lnTo>
                    <a:pt x="3068" y="354"/>
                  </a:lnTo>
                  <a:lnTo>
                    <a:pt x="3084" y="374"/>
                  </a:lnTo>
                  <a:lnTo>
                    <a:pt x="3098" y="392"/>
                  </a:lnTo>
                  <a:lnTo>
                    <a:pt x="3108" y="412"/>
                  </a:lnTo>
                  <a:lnTo>
                    <a:pt x="3116" y="430"/>
                  </a:lnTo>
                  <a:lnTo>
                    <a:pt x="3122" y="450"/>
                  </a:lnTo>
                  <a:lnTo>
                    <a:pt x="3126" y="468"/>
                  </a:lnTo>
                  <a:lnTo>
                    <a:pt x="3130" y="486"/>
                  </a:lnTo>
                  <a:lnTo>
                    <a:pt x="3130" y="506"/>
                  </a:lnTo>
                  <a:lnTo>
                    <a:pt x="3130" y="506"/>
                  </a:lnTo>
                  <a:lnTo>
                    <a:pt x="3130" y="526"/>
                  </a:lnTo>
                  <a:lnTo>
                    <a:pt x="3126" y="546"/>
                  </a:lnTo>
                  <a:lnTo>
                    <a:pt x="3118" y="586"/>
                  </a:lnTo>
                  <a:lnTo>
                    <a:pt x="3106" y="626"/>
                  </a:lnTo>
                  <a:lnTo>
                    <a:pt x="3092" y="664"/>
                  </a:lnTo>
                  <a:lnTo>
                    <a:pt x="3092" y="664"/>
                  </a:lnTo>
                  <a:lnTo>
                    <a:pt x="3078" y="702"/>
                  </a:lnTo>
                  <a:lnTo>
                    <a:pt x="3066" y="736"/>
                  </a:lnTo>
                  <a:lnTo>
                    <a:pt x="3066" y="736"/>
                  </a:lnTo>
                  <a:lnTo>
                    <a:pt x="3056" y="770"/>
                  </a:lnTo>
                  <a:lnTo>
                    <a:pt x="3054" y="786"/>
                  </a:lnTo>
                  <a:lnTo>
                    <a:pt x="3054" y="802"/>
                  </a:lnTo>
                  <a:lnTo>
                    <a:pt x="3054" y="802"/>
                  </a:lnTo>
                  <a:lnTo>
                    <a:pt x="3054" y="814"/>
                  </a:lnTo>
                  <a:lnTo>
                    <a:pt x="3056" y="826"/>
                  </a:lnTo>
                  <a:lnTo>
                    <a:pt x="3060" y="838"/>
                  </a:lnTo>
                  <a:lnTo>
                    <a:pt x="3066" y="850"/>
                  </a:lnTo>
                  <a:lnTo>
                    <a:pt x="3066" y="850"/>
                  </a:lnTo>
                  <a:lnTo>
                    <a:pt x="3074" y="860"/>
                  </a:lnTo>
                  <a:lnTo>
                    <a:pt x="3084" y="870"/>
                  </a:lnTo>
                  <a:lnTo>
                    <a:pt x="3108" y="890"/>
                  </a:lnTo>
                  <a:lnTo>
                    <a:pt x="3108" y="890"/>
                  </a:lnTo>
                  <a:lnTo>
                    <a:pt x="3164" y="932"/>
                  </a:lnTo>
                  <a:lnTo>
                    <a:pt x="3236" y="982"/>
                  </a:lnTo>
                  <a:lnTo>
                    <a:pt x="3236" y="982"/>
                  </a:lnTo>
                  <a:lnTo>
                    <a:pt x="3292" y="1026"/>
                  </a:lnTo>
                  <a:lnTo>
                    <a:pt x="3322" y="1050"/>
                  </a:lnTo>
                  <a:lnTo>
                    <a:pt x="3352" y="1076"/>
                  </a:lnTo>
                  <a:lnTo>
                    <a:pt x="3380" y="1102"/>
                  </a:lnTo>
                  <a:lnTo>
                    <a:pt x="3408" y="1130"/>
                  </a:lnTo>
                  <a:lnTo>
                    <a:pt x="3436" y="1160"/>
                  </a:lnTo>
                  <a:lnTo>
                    <a:pt x="3462" y="1192"/>
                  </a:lnTo>
                  <a:lnTo>
                    <a:pt x="3462" y="1192"/>
                  </a:lnTo>
                  <a:lnTo>
                    <a:pt x="3486" y="1226"/>
                  </a:lnTo>
                  <a:lnTo>
                    <a:pt x="3508" y="1262"/>
                  </a:lnTo>
                  <a:lnTo>
                    <a:pt x="3526" y="1300"/>
                  </a:lnTo>
                  <a:lnTo>
                    <a:pt x="3544" y="1338"/>
                  </a:lnTo>
                  <a:lnTo>
                    <a:pt x="3556" y="1380"/>
                  </a:lnTo>
                  <a:lnTo>
                    <a:pt x="3566" y="1424"/>
                  </a:lnTo>
                  <a:lnTo>
                    <a:pt x="3574" y="1468"/>
                  </a:lnTo>
                  <a:lnTo>
                    <a:pt x="3576" y="1516"/>
                  </a:lnTo>
                  <a:lnTo>
                    <a:pt x="3576" y="1516"/>
                  </a:lnTo>
                  <a:lnTo>
                    <a:pt x="3574" y="1548"/>
                  </a:lnTo>
                  <a:lnTo>
                    <a:pt x="3572" y="1578"/>
                  </a:lnTo>
                  <a:lnTo>
                    <a:pt x="3568" y="1610"/>
                  </a:lnTo>
                  <a:lnTo>
                    <a:pt x="3562" y="1644"/>
                  </a:lnTo>
                  <a:lnTo>
                    <a:pt x="3562" y="1644"/>
                  </a:lnTo>
                  <a:lnTo>
                    <a:pt x="3562" y="1644"/>
                  </a:lnTo>
                  <a:lnTo>
                    <a:pt x="3562" y="1644"/>
                  </a:lnTo>
                  <a:lnTo>
                    <a:pt x="3560" y="1664"/>
                  </a:lnTo>
                  <a:lnTo>
                    <a:pt x="3560" y="1664"/>
                  </a:lnTo>
                  <a:lnTo>
                    <a:pt x="3560" y="1674"/>
                  </a:lnTo>
                  <a:lnTo>
                    <a:pt x="3562" y="1684"/>
                  </a:lnTo>
                  <a:lnTo>
                    <a:pt x="3568" y="1702"/>
                  </a:lnTo>
                  <a:lnTo>
                    <a:pt x="3568" y="1702"/>
                  </a:lnTo>
                  <a:lnTo>
                    <a:pt x="3576" y="1718"/>
                  </a:lnTo>
                  <a:lnTo>
                    <a:pt x="3588" y="1732"/>
                  </a:lnTo>
                  <a:lnTo>
                    <a:pt x="3612" y="1758"/>
                  </a:lnTo>
                  <a:lnTo>
                    <a:pt x="3612" y="1758"/>
                  </a:lnTo>
                  <a:lnTo>
                    <a:pt x="3634" y="1778"/>
                  </a:lnTo>
                  <a:lnTo>
                    <a:pt x="3658" y="1802"/>
                  </a:lnTo>
                  <a:lnTo>
                    <a:pt x="3680" y="1830"/>
                  </a:lnTo>
                  <a:lnTo>
                    <a:pt x="3692" y="1846"/>
                  </a:lnTo>
                  <a:lnTo>
                    <a:pt x="3704" y="1862"/>
                  </a:lnTo>
                  <a:lnTo>
                    <a:pt x="3704" y="1862"/>
                  </a:lnTo>
                  <a:lnTo>
                    <a:pt x="3714" y="1882"/>
                  </a:lnTo>
                  <a:lnTo>
                    <a:pt x="3724" y="1902"/>
                  </a:lnTo>
                  <a:lnTo>
                    <a:pt x="3732" y="1926"/>
                  </a:lnTo>
                  <a:lnTo>
                    <a:pt x="3740" y="1950"/>
                  </a:lnTo>
                  <a:lnTo>
                    <a:pt x="3746" y="1978"/>
                  </a:lnTo>
                  <a:lnTo>
                    <a:pt x="3752" y="2008"/>
                  </a:lnTo>
                  <a:lnTo>
                    <a:pt x="3756" y="2042"/>
                  </a:lnTo>
                  <a:lnTo>
                    <a:pt x="3760" y="2078"/>
                  </a:lnTo>
                  <a:lnTo>
                    <a:pt x="3768" y="2078"/>
                  </a:lnTo>
                  <a:close/>
                </a:path>
              </a:pathLst>
            </a:custGeom>
            <a:solidFill>
              <a:srgbClr val="B28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1982788" y="4919663"/>
              <a:ext cx="755650" cy="5397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4681538" y="3563938"/>
              <a:ext cx="879475" cy="673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681538" y="4367213"/>
              <a:ext cx="777875" cy="1219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4681538" y="4367213"/>
              <a:ext cx="77787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649788" y="2163763"/>
              <a:ext cx="508000" cy="587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138" y="33702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3017838" y="33829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2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2 w 70"/>
                <a:gd name="T33" fmla="*/ 4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0 w 70"/>
                <a:gd name="T55" fmla="*/ 4 h 70"/>
                <a:gd name="T56" fmla="*/ 10 w 70"/>
                <a:gd name="T57" fmla="*/ 12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2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4" y="24"/>
                  </a:lnTo>
                  <a:lnTo>
                    <a:pt x="66" y="30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6" y="50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3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038" y="33702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106738" y="33829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60 h 70"/>
                <a:gd name="T8" fmla="*/ 48 w 70"/>
                <a:gd name="T9" fmla="*/ 66 h 70"/>
                <a:gd name="T10" fmla="*/ 36 w 70"/>
                <a:gd name="T11" fmla="*/ 68 h 70"/>
                <a:gd name="T12" fmla="*/ 30 w 70"/>
                <a:gd name="T13" fmla="*/ 68 h 70"/>
                <a:gd name="T14" fmla="*/ 18 w 70"/>
                <a:gd name="T15" fmla="*/ 64 h 70"/>
                <a:gd name="T16" fmla="*/ 12 w 70"/>
                <a:gd name="T17" fmla="*/ 60 h 70"/>
                <a:gd name="T18" fmla="*/ 6 w 70"/>
                <a:gd name="T19" fmla="*/ 48 h 70"/>
                <a:gd name="T20" fmla="*/ 2 w 70"/>
                <a:gd name="T21" fmla="*/ 36 h 70"/>
                <a:gd name="T22" fmla="*/ 4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6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2 w 70"/>
                <a:gd name="T57" fmla="*/ 12 h 70"/>
                <a:gd name="T58" fmla="*/ 4 w 70"/>
                <a:gd name="T59" fmla="*/ 22 h 70"/>
                <a:gd name="T60" fmla="*/ 0 w 70"/>
                <a:gd name="T61" fmla="*/ 36 h 70"/>
                <a:gd name="T62" fmla="*/ 2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50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8"/>
                  </a:lnTo>
                  <a:lnTo>
                    <a:pt x="22" y="66"/>
                  </a:lnTo>
                  <a:lnTo>
                    <a:pt x="18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30"/>
                  </a:lnTo>
                  <a:lnTo>
                    <a:pt x="6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6" y="6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2" y="12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50"/>
                  </a:lnTo>
                  <a:lnTo>
                    <a:pt x="6" y="56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50" y="68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88" y="33607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3201988" y="337343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0 w 70"/>
                <a:gd name="T55" fmla="*/ 2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4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7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313" y="33702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3275013" y="33829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2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9" name="Picture 2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988" y="33702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3341688" y="33829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60 h 70"/>
                <a:gd name="T8" fmla="*/ 48 w 70"/>
                <a:gd name="T9" fmla="*/ 66 h 70"/>
                <a:gd name="T10" fmla="*/ 36 w 70"/>
                <a:gd name="T11" fmla="*/ 68 h 70"/>
                <a:gd name="T12" fmla="*/ 30 w 70"/>
                <a:gd name="T13" fmla="*/ 68 h 70"/>
                <a:gd name="T14" fmla="*/ 18 w 70"/>
                <a:gd name="T15" fmla="*/ 64 h 70"/>
                <a:gd name="T16" fmla="*/ 12 w 70"/>
                <a:gd name="T17" fmla="*/ 60 h 70"/>
                <a:gd name="T18" fmla="*/ 6 w 70"/>
                <a:gd name="T19" fmla="*/ 48 h 70"/>
                <a:gd name="T20" fmla="*/ 2 w 70"/>
                <a:gd name="T21" fmla="*/ 36 h 70"/>
                <a:gd name="T22" fmla="*/ 4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6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4 w 70"/>
                <a:gd name="T59" fmla="*/ 22 h 70"/>
                <a:gd name="T60" fmla="*/ 0 w 70"/>
                <a:gd name="T61" fmla="*/ 36 h 70"/>
                <a:gd name="T62" fmla="*/ 2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50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8"/>
                  </a:lnTo>
                  <a:lnTo>
                    <a:pt x="22" y="66"/>
                  </a:lnTo>
                  <a:lnTo>
                    <a:pt x="18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30"/>
                  </a:lnTo>
                  <a:lnTo>
                    <a:pt x="6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6" y="6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50" y="68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1" name="Picture 2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0588" y="33702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3443288" y="33829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2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3" name="Picture 2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788" y="33829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3519488" y="339566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5" name="Picture 2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863" y="33702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3611563" y="33829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0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6 w 70"/>
                <a:gd name="T25" fmla="*/ 18 h 70"/>
                <a:gd name="T26" fmla="*/ 10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0 w 70"/>
                <a:gd name="T33" fmla="*/ 4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0 w 70"/>
                <a:gd name="T55" fmla="*/ 4 h 70"/>
                <a:gd name="T56" fmla="*/ 10 w 70"/>
                <a:gd name="T57" fmla="*/ 12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2" y="64"/>
                  </a:lnTo>
                  <a:lnTo>
                    <a:pt x="48" y="66"/>
                  </a:lnTo>
                  <a:lnTo>
                    <a:pt x="40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4"/>
                  </a:lnTo>
                  <a:lnTo>
                    <a:pt x="48" y="6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4" y="24"/>
                  </a:lnTo>
                  <a:lnTo>
                    <a:pt x="66" y="30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6" y="50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7" name="Picture 3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763" y="33702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3700463" y="33829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0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6 w 70"/>
                <a:gd name="T25" fmla="*/ 18 h 70"/>
                <a:gd name="T26" fmla="*/ 10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0 w 70"/>
                <a:gd name="T33" fmla="*/ 4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0 w 70"/>
                <a:gd name="T55" fmla="*/ 4 h 70"/>
                <a:gd name="T56" fmla="*/ 10 w 70"/>
                <a:gd name="T57" fmla="*/ 12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2" y="64"/>
                  </a:lnTo>
                  <a:lnTo>
                    <a:pt x="48" y="66"/>
                  </a:lnTo>
                  <a:lnTo>
                    <a:pt x="40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4"/>
                  </a:lnTo>
                  <a:lnTo>
                    <a:pt x="48" y="6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4" y="24"/>
                  </a:lnTo>
                  <a:lnTo>
                    <a:pt x="66" y="30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6" y="50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9" name="Picture 3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738" y="33829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3754438" y="339566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6 w 70"/>
                <a:gd name="T25" fmla="*/ 16 h 70"/>
                <a:gd name="T26" fmla="*/ 10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0 w 70"/>
                <a:gd name="T33" fmla="*/ 2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68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0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4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4"/>
                  </a:lnTo>
                  <a:lnTo>
                    <a:pt x="40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8" y="28"/>
                  </a:lnTo>
                  <a:lnTo>
                    <a:pt x="66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31" name="Picture 3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113" y="33829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3833813" y="339566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33" name="Picture 3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3388" y="32178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2986088" y="32305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4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35" name="Picture 3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513" y="32813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Freeform 39"/>
            <p:cNvSpPr>
              <a:spLocks/>
            </p:cNvSpPr>
            <p:nvPr/>
          </p:nvSpPr>
          <p:spPr bwMode="auto">
            <a:xfrm>
              <a:off x="2970213" y="32940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2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6" y="50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37" name="Picture 4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363" y="32908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3040063" y="33035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2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4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4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39" name="Picture 4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9438" y="32908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3132138" y="33035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2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6" y="50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41" name="Picture 4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463" y="32813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3205163" y="32940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2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4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4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43" name="Picture 46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138" y="32908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Freeform 47"/>
            <p:cNvSpPr>
              <a:spLocks/>
            </p:cNvSpPr>
            <p:nvPr/>
          </p:nvSpPr>
          <p:spPr bwMode="auto">
            <a:xfrm>
              <a:off x="3271838" y="33035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2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45" name="Picture 48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63" y="32908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Freeform 49"/>
            <p:cNvSpPr>
              <a:spLocks/>
            </p:cNvSpPr>
            <p:nvPr/>
          </p:nvSpPr>
          <p:spPr bwMode="auto">
            <a:xfrm>
              <a:off x="3370263" y="33035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2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2 w 70"/>
                <a:gd name="T33" fmla="*/ 4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0 w 70"/>
                <a:gd name="T55" fmla="*/ 4 h 70"/>
                <a:gd name="T56" fmla="*/ 10 w 70"/>
                <a:gd name="T57" fmla="*/ 12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2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4" y="24"/>
                  </a:lnTo>
                  <a:lnTo>
                    <a:pt x="66" y="30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6" y="50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47" name="Picture 50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113" y="33067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3452813" y="33194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0 w 70"/>
                <a:gd name="T55" fmla="*/ 2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4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49" name="Picture 52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13" y="32908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Freeform 53"/>
            <p:cNvSpPr>
              <a:spLocks/>
            </p:cNvSpPr>
            <p:nvPr/>
          </p:nvSpPr>
          <p:spPr bwMode="auto">
            <a:xfrm>
              <a:off x="3541713" y="33035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60 h 70"/>
                <a:gd name="T8" fmla="*/ 48 w 70"/>
                <a:gd name="T9" fmla="*/ 66 h 70"/>
                <a:gd name="T10" fmla="*/ 36 w 70"/>
                <a:gd name="T11" fmla="*/ 68 h 70"/>
                <a:gd name="T12" fmla="*/ 30 w 70"/>
                <a:gd name="T13" fmla="*/ 68 h 70"/>
                <a:gd name="T14" fmla="*/ 18 w 70"/>
                <a:gd name="T15" fmla="*/ 64 h 70"/>
                <a:gd name="T16" fmla="*/ 12 w 70"/>
                <a:gd name="T17" fmla="*/ 60 h 70"/>
                <a:gd name="T18" fmla="*/ 6 w 70"/>
                <a:gd name="T19" fmla="*/ 48 h 70"/>
                <a:gd name="T20" fmla="*/ 2 w 70"/>
                <a:gd name="T21" fmla="*/ 36 h 70"/>
                <a:gd name="T22" fmla="*/ 4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6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4 w 70"/>
                <a:gd name="T59" fmla="*/ 22 h 70"/>
                <a:gd name="T60" fmla="*/ 0 w 70"/>
                <a:gd name="T61" fmla="*/ 36 h 70"/>
                <a:gd name="T62" fmla="*/ 2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50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8"/>
                  </a:lnTo>
                  <a:lnTo>
                    <a:pt x="22" y="66"/>
                  </a:lnTo>
                  <a:lnTo>
                    <a:pt x="18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30"/>
                  </a:lnTo>
                  <a:lnTo>
                    <a:pt x="6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6" y="6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50" y="68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51" name="Picture 5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088" y="32908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Freeform 55"/>
            <p:cNvSpPr>
              <a:spLocks/>
            </p:cNvSpPr>
            <p:nvPr/>
          </p:nvSpPr>
          <p:spPr bwMode="auto">
            <a:xfrm>
              <a:off x="3633788" y="33035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2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53" name="Picture 56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113" y="33067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Freeform 57"/>
            <p:cNvSpPr>
              <a:spLocks/>
            </p:cNvSpPr>
            <p:nvPr/>
          </p:nvSpPr>
          <p:spPr bwMode="auto">
            <a:xfrm>
              <a:off x="3706813" y="33194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0 w 70"/>
                <a:gd name="T55" fmla="*/ 2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4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55" name="Picture 5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963" y="33067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Freeform 59"/>
            <p:cNvSpPr>
              <a:spLocks/>
            </p:cNvSpPr>
            <p:nvPr/>
          </p:nvSpPr>
          <p:spPr bwMode="auto">
            <a:xfrm>
              <a:off x="3776663" y="33194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57" name="Picture 60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863" y="33067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Freeform 61"/>
            <p:cNvSpPr>
              <a:spLocks/>
            </p:cNvSpPr>
            <p:nvPr/>
          </p:nvSpPr>
          <p:spPr bwMode="auto">
            <a:xfrm>
              <a:off x="3865563" y="33194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59" name="Picture 6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463" y="32178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63"/>
            <p:cNvSpPr>
              <a:spLocks/>
            </p:cNvSpPr>
            <p:nvPr/>
          </p:nvSpPr>
          <p:spPr bwMode="auto">
            <a:xfrm>
              <a:off x="3078163" y="32305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61" name="Picture 64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7538" y="32083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3170238" y="322103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63" name="Picture 66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563" y="32178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3243263" y="32305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58 h 70"/>
                <a:gd name="T8" fmla="*/ 48 w 70"/>
                <a:gd name="T9" fmla="*/ 66 h 70"/>
                <a:gd name="T10" fmla="*/ 36 w 70"/>
                <a:gd name="T11" fmla="*/ 68 h 70"/>
                <a:gd name="T12" fmla="*/ 30 w 70"/>
                <a:gd name="T13" fmla="*/ 68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6 h 70"/>
                <a:gd name="T22" fmla="*/ 4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4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6 w 70"/>
                <a:gd name="T49" fmla="*/ 6 h 70"/>
                <a:gd name="T50" fmla="*/ 44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2 w 70"/>
                <a:gd name="T57" fmla="*/ 10 h 70"/>
                <a:gd name="T58" fmla="*/ 4 w 70"/>
                <a:gd name="T59" fmla="*/ 22 h 70"/>
                <a:gd name="T60" fmla="*/ 0 w 70"/>
                <a:gd name="T61" fmla="*/ 36 h 70"/>
                <a:gd name="T62" fmla="*/ 2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50 w 70"/>
                <a:gd name="T73" fmla="*/ 68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8"/>
                  </a:lnTo>
                  <a:lnTo>
                    <a:pt x="24" y="66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0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4" y="70"/>
                  </a:lnTo>
                  <a:lnTo>
                    <a:pt x="50" y="68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65" name="Picture 68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113" y="323691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3325813" y="324961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2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67" name="Picture 70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8838" y="32178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3411538" y="32305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58 h 70"/>
                <a:gd name="T8" fmla="*/ 48 w 70"/>
                <a:gd name="T9" fmla="*/ 66 h 70"/>
                <a:gd name="T10" fmla="*/ 36 w 70"/>
                <a:gd name="T11" fmla="*/ 68 h 70"/>
                <a:gd name="T12" fmla="*/ 30 w 70"/>
                <a:gd name="T13" fmla="*/ 68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6 h 70"/>
                <a:gd name="T22" fmla="*/ 4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6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4 w 70"/>
                <a:gd name="T59" fmla="*/ 22 h 70"/>
                <a:gd name="T60" fmla="*/ 0 w 70"/>
                <a:gd name="T61" fmla="*/ 36 h 70"/>
                <a:gd name="T62" fmla="*/ 2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50 w 70"/>
                <a:gd name="T73" fmla="*/ 68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8"/>
                  </a:lnTo>
                  <a:lnTo>
                    <a:pt x="22" y="66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50" y="68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69" name="Picture 72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038" y="32273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Freeform 73"/>
            <p:cNvSpPr>
              <a:spLocks/>
            </p:cNvSpPr>
            <p:nvPr/>
          </p:nvSpPr>
          <p:spPr bwMode="auto">
            <a:xfrm>
              <a:off x="3487738" y="32400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60 h 70"/>
                <a:gd name="T8" fmla="*/ 48 w 70"/>
                <a:gd name="T9" fmla="*/ 66 h 70"/>
                <a:gd name="T10" fmla="*/ 36 w 70"/>
                <a:gd name="T11" fmla="*/ 68 h 70"/>
                <a:gd name="T12" fmla="*/ 30 w 70"/>
                <a:gd name="T13" fmla="*/ 68 h 70"/>
                <a:gd name="T14" fmla="*/ 18 w 70"/>
                <a:gd name="T15" fmla="*/ 64 h 70"/>
                <a:gd name="T16" fmla="*/ 12 w 70"/>
                <a:gd name="T17" fmla="*/ 60 h 70"/>
                <a:gd name="T18" fmla="*/ 6 w 70"/>
                <a:gd name="T19" fmla="*/ 48 h 70"/>
                <a:gd name="T20" fmla="*/ 2 w 70"/>
                <a:gd name="T21" fmla="*/ 36 h 70"/>
                <a:gd name="T22" fmla="*/ 4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6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4 w 70"/>
                <a:gd name="T59" fmla="*/ 22 h 70"/>
                <a:gd name="T60" fmla="*/ 0 w 70"/>
                <a:gd name="T61" fmla="*/ 36 h 70"/>
                <a:gd name="T62" fmla="*/ 2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50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8"/>
                  </a:lnTo>
                  <a:lnTo>
                    <a:pt x="22" y="66"/>
                  </a:lnTo>
                  <a:lnTo>
                    <a:pt x="18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30"/>
                  </a:lnTo>
                  <a:lnTo>
                    <a:pt x="6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6" y="6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50" y="68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71" name="Picture 74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113" y="32178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Freeform 75"/>
            <p:cNvSpPr>
              <a:spLocks/>
            </p:cNvSpPr>
            <p:nvPr/>
          </p:nvSpPr>
          <p:spPr bwMode="auto">
            <a:xfrm>
              <a:off x="3579813" y="32305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73" name="Picture 76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013" y="32178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Freeform 77"/>
            <p:cNvSpPr>
              <a:spLocks/>
            </p:cNvSpPr>
            <p:nvPr/>
          </p:nvSpPr>
          <p:spPr bwMode="auto">
            <a:xfrm>
              <a:off x="3668713" y="32305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75" name="Picture 78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988" y="32273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Freeform 79"/>
            <p:cNvSpPr>
              <a:spLocks/>
            </p:cNvSpPr>
            <p:nvPr/>
          </p:nvSpPr>
          <p:spPr bwMode="auto">
            <a:xfrm>
              <a:off x="3722688" y="32400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60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4 h 70"/>
                <a:gd name="T16" fmla="*/ 12 w 70"/>
                <a:gd name="T17" fmla="*/ 60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77" name="Picture 80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363" y="32273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Freeform 81"/>
            <p:cNvSpPr>
              <a:spLocks/>
            </p:cNvSpPr>
            <p:nvPr/>
          </p:nvSpPr>
          <p:spPr bwMode="auto">
            <a:xfrm>
              <a:off x="3802063" y="32400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60 h 70"/>
                <a:gd name="T8" fmla="*/ 48 w 70"/>
                <a:gd name="T9" fmla="*/ 66 h 70"/>
                <a:gd name="T10" fmla="*/ 36 w 70"/>
                <a:gd name="T11" fmla="*/ 68 h 70"/>
                <a:gd name="T12" fmla="*/ 30 w 70"/>
                <a:gd name="T13" fmla="*/ 68 h 70"/>
                <a:gd name="T14" fmla="*/ 18 w 70"/>
                <a:gd name="T15" fmla="*/ 64 h 70"/>
                <a:gd name="T16" fmla="*/ 12 w 70"/>
                <a:gd name="T17" fmla="*/ 60 h 70"/>
                <a:gd name="T18" fmla="*/ 6 w 70"/>
                <a:gd name="T19" fmla="*/ 48 h 70"/>
                <a:gd name="T20" fmla="*/ 2 w 70"/>
                <a:gd name="T21" fmla="*/ 36 h 70"/>
                <a:gd name="T22" fmla="*/ 4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6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4 w 70"/>
                <a:gd name="T59" fmla="*/ 22 h 70"/>
                <a:gd name="T60" fmla="*/ 0 w 70"/>
                <a:gd name="T61" fmla="*/ 36 h 70"/>
                <a:gd name="T62" fmla="*/ 2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50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8"/>
                  </a:lnTo>
                  <a:lnTo>
                    <a:pt x="22" y="66"/>
                  </a:lnTo>
                  <a:lnTo>
                    <a:pt x="18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30"/>
                  </a:lnTo>
                  <a:lnTo>
                    <a:pt x="6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6" y="6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50" y="68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79" name="Picture 82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913" y="32273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Freeform 83"/>
            <p:cNvSpPr>
              <a:spLocks/>
            </p:cNvSpPr>
            <p:nvPr/>
          </p:nvSpPr>
          <p:spPr bwMode="auto">
            <a:xfrm>
              <a:off x="3884613" y="32400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60 h 70"/>
                <a:gd name="T8" fmla="*/ 48 w 70"/>
                <a:gd name="T9" fmla="*/ 66 h 70"/>
                <a:gd name="T10" fmla="*/ 36 w 70"/>
                <a:gd name="T11" fmla="*/ 68 h 70"/>
                <a:gd name="T12" fmla="*/ 30 w 70"/>
                <a:gd name="T13" fmla="*/ 68 h 70"/>
                <a:gd name="T14" fmla="*/ 18 w 70"/>
                <a:gd name="T15" fmla="*/ 64 h 70"/>
                <a:gd name="T16" fmla="*/ 12 w 70"/>
                <a:gd name="T17" fmla="*/ 60 h 70"/>
                <a:gd name="T18" fmla="*/ 6 w 70"/>
                <a:gd name="T19" fmla="*/ 48 h 70"/>
                <a:gd name="T20" fmla="*/ 2 w 70"/>
                <a:gd name="T21" fmla="*/ 36 h 70"/>
                <a:gd name="T22" fmla="*/ 4 w 70"/>
                <a:gd name="T23" fmla="*/ 30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4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6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2 h 70"/>
                <a:gd name="T58" fmla="*/ 4 w 70"/>
                <a:gd name="T59" fmla="*/ 22 h 70"/>
                <a:gd name="T60" fmla="*/ 0 w 70"/>
                <a:gd name="T61" fmla="*/ 36 h 70"/>
                <a:gd name="T62" fmla="*/ 2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50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54" y="64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8"/>
                  </a:lnTo>
                  <a:lnTo>
                    <a:pt x="22" y="66"/>
                  </a:lnTo>
                  <a:lnTo>
                    <a:pt x="18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30"/>
                  </a:lnTo>
                  <a:lnTo>
                    <a:pt x="6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8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6" y="6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50" y="68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81" name="Picture 84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4638" y="529431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Freeform 85"/>
            <p:cNvSpPr>
              <a:spLocks/>
            </p:cNvSpPr>
            <p:nvPr/>
          </p:nvSpPr>
          <p:spPr bwMode="auto">
            <a:xfrm>
              <a:off x="4097338" y="530701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83" name="Picture 86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213" y="529431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Freeform 87"/>
            <p:cNvSpPr>
              <a:spLocks/>
            </p:cNvSpPr>
            <p:nvPr/>
          </p:nvSpPr>
          <p:spPr bwMode="auto">
            <a:xfrm>
              <a:off x="3998913" y="530701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6 w 70"/>
                <a:gd name="T25" fmla="*/ 16 h 70"/>
                <a:gd name="T26" fmla="*/ 10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0 w 70"/>
                <a:gd name="T33" fmla="*/ 2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68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0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4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4"/>
                  </a:lnTo>
                  <a:lnTo>
                    <a:pt x="40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8" y="28"/>
                  </a:lnTo>
                  <a:lnTo>
                    <a:pt x="66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85" name="Picture 88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588" y="529431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Freeform 89"/>
            <p:cNvSpPr>
              <a:spLocks/>
            </p:cNvSpPr>
            <p:nvPr/>
          </p:nvSpPr>
          <p:spPr bwMode="auto">
            <a:xfrm>
              <a:off x="4205288" y="530701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87" name="Picture 90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538" y="529431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Freeform 91"/>
            <p:cNvSpPr>
              <a:spLocks/>
            </p:cNvSpPr>
            <p:nvPr/>
          </p:nvSpPr>
          <p:spPr bwMode="auto">
            <a:xfrm>
              <a:off x="4313238" y="530701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89" name="Picture 92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213" y="54276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Freeform 93"/>
            <p:cNvSpPr>
              <a:spLocks/>
            </p:cNvSpPr>
            <p:nvPr/>
          </p:nvSpPr>
          <p:spPr bwMode="auto">
            <a:xfrm>
              <a:off x="3998913" y="54403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6 w 70"/>
                <a:gd name="T25" fmla="*/ 18 h 70"/>
                <a:gd name="T26" fmla="*/ 10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0 w 70"/>
                <a:gd name="T33" fmla="*/ 4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0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6"/>
                  </a:lnTo>
                  <a:lnTo>
                    <a:pt x="40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4"/>
                  </a:lnTo>
                  <a:lnTo>
                    <a:pt x="48" y="6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6" y="50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91" name="Picture 94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163" y="54276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Freeform 95"/>
            <p:cNvSpPr>
              <a:spLocks/>
            </p:cNvSpPr>
            <p:nvPr/>
          </p:nvSpPr>
          <p:spPr bwMode="auto">
            <a:xfrm>
              <a:off x="4106863" y="54403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6 w 70"/>
                <a:gd name="T25" fmla="*/ 18 h 70"/>
                <a:gd name="T26" fmla="*/ 10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0 w 70"/>
                <a:gd name="T33" fmla="*/ 4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0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6"/>
                  </a:lnTo>
                  <a:lnTo>
                    <a:pt x="40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4"/>
                  </a:lnTo>
                  <a:lnTo>
                    <a:pt x="48" y="6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6" y="50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93" name="Picture 96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588" y="54276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Freeform 97"/>
            <p:cNvSpPr>
              <a:spLocks/>
            </p:cNvSpPr>
            <p:nvPr/>
          </p:nvSpPr>
          <p:spPr bwMode="auto">
            <a:xfrm>
              <a:off x="4205288" y="54403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0 h 70"/>
                <a:gd name="T58" fmla="*/ 4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4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95" name="Picture 98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538" y="54276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Freeform 99"/>
            <p:cNvSpPr>
              <a:spLocks/>
            </p:cNvSpPr>
            <p:nvPr/>
          </p:nvSpPr>
          <p:spPr bwMode="auto">
            <a:xfrm>
              <a:off x="4313238" y="54403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6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0 w 70"/>
                <a:gd name="T57" fmla="*/ 10 h 70"/>
                <a:gd name="T58" fmla="*/ 4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4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97" name="Picture 10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238" y="53641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Freeform 101"/>
            <p:cNvSpPr>
              <a:spLocks/>
            </p:cNvSpPr>
            <p:nvPr/>
          </p:nvSpPr>
          <p:spPr bwMode="auto">
            <a:xfrm>
              <a:off x="3944938" y="537686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6 w 70"/>
                <a:gd name="T25" fmla="*/ 16 h 70"/>
                <a:gd name="T26" fmla="*/ 10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0 w 70"/>
                <a:gd name="T33" fmla="*/ 2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68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0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4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4"/>
                  </a:lnTo>
                  <a:lnTo>
                    <a:pt x="40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8" y="28"/>
                  </a:lnTo>
                  <a:lnTo>
                    <a:pt x="66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99" name="Picture 102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188" y="53641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Freeform 103"/>
            <p:cNvSpPr>
              <a:spLocks/>
            </p:cNvSpPr>
            <p:nvPr/>
          </p:nvSpPr>
          <p:spPr bwMode="auto">
            <a:xfrm>
              <a:off x="4052888" y="537686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6 w 70"/>
                <a:gd name="T25" fmla="*/ 16 h 70"/>
                <a:gd name="T26" fmla="*/ 10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0 w 70"/>
                <a:gd name="T33" fmla="*/ 2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68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0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4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4"/>
                  </a:lnTo>
                  <a:lnTo>
                    <a:pt x="40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8" y="28"/>
                  </a:lnTo>
                  <a:lnTo>
                    <a:pt x="66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01" name="Picture 104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138" y="53641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" name="Freeform 105"/>
            <p:cNvSpPr>
              <a:spLocks/>
            </p:cNvSpPr>
            <p:nvPr/>
          </p:nvSpPr>
          <p:spPr bwMode="auto">
            <a:xfrm>
              <a:off x="4160838" y="537686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6 w 70"/>
                <a:gd name="T25" fmla="*/ 16 h 70"/>
                <a:gd name="T26" fmla="*/ 10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0 w 70"/>
                <a:gd name="T33" fmla="*/ 2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68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0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4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4"/>
                  </a:lnTo>
                  <a:lnTo>
                    <a:pt x="40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8" y="28"/>
                  </a:lnTo>
                  <a:lnTo>
                    <a:pt x="66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03" name="Picture 106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088" y="53641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Freeform 107"/>
            <p:cNvSpPr>
              <a:spLocks/>
            </p:cNvSpPr>
            <p:nvPr/>
          </p:nvSpPr>
          <p:spPr bwMode="auto">
            <a:xfrm>
              <a:off x="4268788" y="537686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6 w 70"/>
                <a:gd name="T25" fmla="*/ 16 h 70"/>
                <a:gd name="T26" fmla="*/ 10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0 w 70"/>
                <a:gd name="T33" fmla="*/ 2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68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0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4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4"/>
                  </a:lnTo>
                  <a:lnTo>
                    <a:pt x="40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8" y="28"/>
                  </a:lnTo>
                  <a:lnTo>
                    <a:pt x="66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05" name="Picture 108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038" y="53641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Freeform 109"/>
            <p:cNvSpPr>
              <a:spLocks/>
            </p:cNvSpPr>
            <p:nvPr/>
          </p:nvSpPr>
          <p:spPr bwMode="auto">
            <a:xfrm>
              <a:off x="4376738" y="537686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6 w 70"/>
                <a:gd name="T25" fmla="*/ 16 h 70"/>
                <a:gd name="T26" fmla="*/ 10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0 w 70"/>
                <a:gd name="T33" fmla="*/ 2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68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0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4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4"/>
                  </a:lnTo>
                  <a:lnTo>
                    <a:pt x="40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8" y="28"/>
                  </a:lnTo>
                  <a:lnTo>
                    <a:pt x="66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07" name="Picture 110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963" y="54181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" name="Freeform 111"/>
            <p:cNvSpPr>
              <a:spLocks/>
            </p:cNvSpPr>
            <p:nvPr/>
          </p:nvSpPr>
          <p:spPr bwMode="auto">
            <a:xfrm>
              <a:off x="4411663" y="543083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09" name="Picture 112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788" y="54181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Freeform 113"/>
            <p:cNvSpPr>
              <a:spLocks/>
            </p:cNvSpPr>
            <p:nvPr/>
          </p:nvSpPr>
          <p:spPr bwMode="auto">
            <a:xfrm>
              <a:off x="3900488" y="543083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11" name="Picture 114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213" y="556101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" name="Freeform 115"/>
            <p:cNvSpPr>
              <a:spLocks/>
            </p:cNvSpPr>
            <p:nvPr/>
          </p:nvSpPr>
          <p:spPr bwMode="auto">
            <a:xfrm>
              <a:off x="3998913" y="557371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6 w 70"/>
                <a:gd name="T25" fmla="*/ 16 h 70"/>
                <a:gd name="T26" fmla="*/ 10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0 w 70"/>
                <a:gd name="T33" fmla="*/ 2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68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0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4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4"/>
                  </a:lnTo>
                  <a:lnTo>
                    <a:pt x="40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8" y="28"/>
                  </a:lnTo>
                  <a:lnTo>
                    <a:pt x="66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13" name="Picture 116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163" y="556101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Freeform 117"/>
            <p:cNvSpPr>
              <a:spLocks/>
            </p:cNvSpPr>
            <p:nvPr/>
          </p:nvSpPr>
          <p:spPr bwMode="auto">
            <a:xfrm>
              <a:off x="4106863" y="557371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6 w 70"/>
                <a:gd name="T25" fmla="*/ 16 h 70"/>
                <a:gd name="T26" fmla="*/ 10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0 w 70"/>
                <a:gd name="T33" fmla="*/ 2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68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0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4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4"/>
                  </a:lnTo>
                  <a:lnTo>
                    <a:pt x="40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8" y="28"/>
                  </a:lnTo>
                  <a:lnTo>
                    <a:pt x="66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15" name="Picture 118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588" y="556101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Freeform 119"/>
            <p:cNvSpPr>
              <a:spLocks/>
            </p:cNvSpPr>
            <p:nvPr/>
          </p:nvSpPr>
          <p:spPr bwMode="auto">
            <a:xfrm>
              <a:off x="4205288" y="557371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17" name="Picture 120"/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538" y="556101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" name="Freeform 121"/>
            <p:cNvSpPr>
              <a:spLocks/>
            </p:cNvSpPr>
            <p:nvPr/>
          </p:nvSpPr>
          <p:spPr bwMode="auto">
            <a:xfrm>
              <a:off x="4313238" y="557371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19" name="Picture 122"/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238" y="54943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" name="Freeform 123"/>
            <p:cNvSpPr>
              <a:spLocks/>
            </p:cNvSpPr>
            <p:nvPr/>
          </p:nvSpPr>
          <p:spPr bwMode="auto">
            <a:xfrm>
              <a:off x="3944938" y="550703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6 w 70"/>
                <a:gd name="T25" fmla="*/ 18 h 70"/>
                <a:gd name="T26" fmla="*/ 10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0 w 70"/>
                <a:gd name="T33" fmla="*/ 4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0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6"/>
                  </a:lnTo>
                  <a:lnTo>
                    <a:pt x="40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4"/>
                  </a:lnTo>
                  <a:lnTo>
                    <a:pt x="48" y="6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6" y="50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21" name="Picture 124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188" y="54943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" name="Freeform 125"/>
            <p:cNvSpPr>
              <a:spLocks/>
            </p:cNvSpPr>
            <p:nvPr/>
          </p:nvSpPr>
          <p:spPr bwMode="auto">
            <a:xfrm>
              <a:off x="4052888" y="550703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6 w 70"/>
                <a:gd name="T25" fmla="*/ 18 h 70"/>
                <a:gd name="T26" fmla="*/ 10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0 w 70"/>
                <a:gd name="T33" fmla="*/ 4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0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6"/>
                  </a:lnTo>
                  <a:lnTo>
                    <a:pt x="40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4"/>
                  </a:lnTo>
                  <a:lnTo>
                    <a:pt x="48" y="6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6" y="50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23" name="Picture 126"/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138" y="54943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" name="Freeform 127"/>
            <p:cNvSpPr>
              <a:spLocks/>
            </p:cNvSpPr>
            <p:nvPr/>
          </p:nvSpPr>
          <p:spPr bwMode="auto">
            <a:xfrm>
              <a:off x="4160838" y="550703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6 w 70"/>
                <a:gd name="T25" fmla="*/ 18 h 70"/>
                <a:gd name="T26" fmla="*/ 10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0 w 70"/>
                <a:gd name="T33" fmla="*/ 4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0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6"/>
                  </a:lnTo>
                  <a:lnTo>
                    <a:pt x="40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4"/>
                  </a:lnTo>
                  <a:lnTo>
                    <a:pt x="48" y="6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6" y="50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25" name="Picture 128"/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088" y="54943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Freeform 129"/>
            <p:cNvSpPr>
              <a:spLocks/>
            </p:cNvSpPr>
            <p:nvPr/>
          </p:nvSpPr>
          <p:spPr bwMode="auto">
            <a:xfrm>
              <a:off x="4268788" y="550703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6 w 70"/>
                <a:gd name="T25" fmla="*/ 18 h 70"/>
                <a:gd name="T26" fmla="*/ 10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0 w 70"/>
                <a:gd name="T33" fmla="*/ 4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0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6"/>
                  </a:lnTo>
                  <a:lnTo>
                    <a:pt x="40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4"/>
                  </a:lnTo>
                  <a:lnTo>
                    <a:pt x="48" y="6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6" y="50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27" name="Picture 130"/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038" y="54943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" name="Freeform 131"/>
            <p:cNvSpPr>
              <a:spLocks/>
            </p:cNvSpPr>
            <p:nvPr/>
          </p:nvSpPr>
          <p:spPr bwMode="auto">
            <a:xfrm>
              <a:off x="4376738" y="550703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0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6 w 70"/>
                <a:gd name="T25" fmla="*/ 18 h 70"/>
                <a:gd name="T26" fmla="*/ 10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0 w 70"/>
                <a:gd name="T33" fmla="*/ 4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68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0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4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6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6"/>
                  </a:lnTo>
                  <a:lnTo>
                    <a:pt x="40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0" y="4"/>
                  </a:lnTo>
                  <a:lnTo>
                    <a:pt x="48" y="6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6" y="50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29" name="Picture 132"/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013" y="49736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" name="Freeform 133"/>
            <p:cNvSpPr>
              <a:spLocks/>
            </p:cNvSpPr>
            <p:nvPr/>
          </p:nvSpPr>
          <p:spPr bwMode="auto">
            <a:xfrm>
              <a:off x="2271713" y="498633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30 w 70"/>
                <a:gd name="T13" fmla="*/ 66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4 h 70"/>
                <a:gd name="T22" fmla="*/ 4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4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6 w 70"/>
                <a:gd name="T49" fmla="*/ 6 h 70"/>
                <a:gd name="T50" fmla="*/ 44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2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2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50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6"/>
                  </a:lnTo>
                  <a:lnTo>
                    <a:pt x="24" y="64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0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4" y="68"/>
                  </a:lnTo>
                  <a:lnTo>
                    <a:pt x="50" y="66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31" name="Picture 134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963" y="49736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" name="Freeform 135"/>
            <p:cNvSpPr>
              <a:spLocks/>
            </p:cNvSpPr>
            <p:nvPr/>
          </p:nvSpPr>
          <p:spPr bwMode="auto">
            <a:xfrm>
              <a:off x="2379663" y="498633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30 w 70"/>
                <a:gd name="T13" fmla="*/ 66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4 h 70"/>
                <a:gd name="T22" fmla="*/ 4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4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6 w 70"/>
                <a:gd name="T49" fmla="*/ 6 h 70"/>
                <a:gd name="T50" fmla="*/ 44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2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2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50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6"/>
                  </a:lnTo>
                  <a:lnTo>
                    <a:pt x="24" y="64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0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4" y="68"/>
                  </a:lnTo>
                  <a:lnTo>
                    <a:pt x="50" y="66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33" name="Picture 136"/>
            <p:cNvPicPr>
              <a:picLocks noChangeAspect="1"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913" y="49736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" name="Freeform 137"/>
            <p:cNvSpPr>
              <a:spLocks/>
            </p:cNvSpPr>
            <p:nvPr/>
          </p:nvSpPr>
          <p:spPr bwMode="auto">
            <a:xfrm>
              <a:off x="2487613" y="498633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30 w 70"/>
                <a:gd name="T13" fmla="*/ 66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4 h 70"/>
                <a:gd name="T22" fmla="*/ 4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4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6 w 70"/>
                <a:gd name="T49" fmla="*/ 6 h 70"/>
                <a:gd name="T50" fmla="*/ 44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2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2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50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6"/>
                  </a:lnTo>
                  <a:lnTo>
                    <a:pt x="24" y="64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0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4" y="68"/>
                  </a:lnTo>
                  <a:lnTo>
                    <a:pt x="50" y="66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35" name="Picture 138"/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613" y="50434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" name="Freeform 139"/>
            <p:cNvSpPr>
              <a:spLocks/>
            </p:cNvSpPr>
            <p:nvPr/>
          </p:nvSpPr>
          <p:spPr bwMode="auto">
            <a:xfrm>
              <a:off x="2119313" y="505618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37" name="Picture 140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563" y="50434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" name="Freeform 141"/>
            <p:cNvSpPr>
              <a:spLocks/>
            </p:cNvSpPr>
            <p:nvPr/>
          </p:nvSpPr>
          <p:spPr bwMode="auto">
            <a:xfrm>
              <a:off x="2227263" y="505618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39" name="Picture 142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513" y="50434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" name="Freeform 143"/>
            <p:cNvSpPr>
              <a:spLocks/>
            </p:cNvSpPr>
            <p:nvPr/>
          </p:nvSpPr>
          <p:spPr bwMode="auto">
            <a:xfrm>
              <a:off x="2335213" y="505618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41" name="Picture 144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463" y="50434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" name="Freeform 145"/>
            <p:cNvSpPr>
              <a:spLocks/>
            </p:cNvSpPr>
            <p:nvPr/>
          </p:nvSpPr>
          <p:spPr bwMode="auto">
            <a:xfrm>
              <a:off x="2443163" y="505618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43" name="Picture 146"/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413" y="50434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" name="Freeform 147"/>
            <p:cNvSpPr>
              <a:spLocks/>
            </p:cNvSpPr>
            <p:nvPr/>
          </p:nvSpPr>
          <p:spPr bwMode="auto">
            <a:xfrm>
              <a:off x="2551113" y="505618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45" name="Picture 148"/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338" y="50974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" name="Freeform 149"/>
            <p:cNvSpPr>
              <a:spLocks/>
            </p:cNvSpPr>
            <p:nvPr/>
          </p:nvSpPr>
          <p:spPr bwMode="auto">
            <a:xfrm>
              <a:off x="2586038" y="511016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30 w 70"/>
                <a:gd name="T13" fmla="*/ 66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4 h 70"/>
                <a:gd name="T22" fmla="*/ 4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4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6 w 70"/>
                <a:gd name="T49" fmla="*/ 6 h 70"/>
                <a:gd name="T50" fmla="*/ 44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2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2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50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6"/>
                  </a:lnTo>
                  <a:lnTo>
                    <a:pt x="24" y="64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0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4" y="68"/>
                  </a:lnTo>
                  <a:lnTo>
                    <a:pt x="50" y="66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47" name="Picture 150"/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163" y="50974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" name="Freeform 151"/>
            <p:cNvSpPr>
              <a:spLocks/>
            </p:cNvSpPr>
            <p:nvPr/>
          </p:nvSpPr>
          <p:spPr bwMode="auto">
            <a:xfrm>
              <a:off x="2074863" y="511016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30 w 70"/>
                <a:gd name="T13" fmla="*/ 66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4 h 70"/>
                <a:gd name="T22" fmla="*/ 4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4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6 w 70"/>
                <a:gd name="T49" fmla="*/ 6 h 70"/>
                <a:gd name="T50" fmla="*/ 44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2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2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50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6"/>
                  </a:lnTo>
                  <a:lnTo>
                    <a:pt x="24" y="64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0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4" y="68"/>
                  </a:lnTo>
                  <a:lnTo>
                    <a:pt x="50" y="66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49" name="Picture 152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388" y="529431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" name="Freeform 153"/>
            <p:cNvSpPr>
              <a:spLocks/>
            </p:cNvSpPr>
            <p:nvPr/>
          </p:nvSpPr>
          <p:spPr bwMode="auto">
            <a:xfrm>
              <a:off x="2224088" y="530701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6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2 w 70"/>
                <a:gd name="T35" fmla="*/ 8 h 70"/>
                <a:gd name="T36" fmla="*/ 58 w 70"/>
                <a:gd name="T37" fmla="*/ 12 h 70"/>
                <a:gd name="T38" fmla="*/ 64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68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0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4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6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6" y="42"/>
                  </a:lnTo>
                  <a:lnTo>
                    <a:pt x="64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2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4" y="22"/>
                  </a:lnTo>
                  <a:lnTo>
                    <a:pt x="66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8" y="28"/>
                  </a:lnTo>
                  <a:lnTo>
                    <a:pt x="66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4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51" name="Picture 154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813" y="529431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2" name="Freeform 155"/>
            <p:cNvSpPr>
              <a:spLocks/>
            </p:cNvSpPr>
            <p:nvPr/>
          </p:nvSpPr>
          <p:spPr bwMode="auto">
            <a:xfrm>
              <a:off x="2322513" y="530701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28 w 70"/>
                <a:gd name="T13" fmla="*/ 66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4 h 70"/>
                <a:gd name="T22" fmla="*/ 4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6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2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50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68"/>
                  </a:lnTo>
                  <a:lnTo>
                    <a:pt x="50" y="66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53" name="Picture 156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7763" y="529431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" name="Freeform 157"/>
            <p:cNvSpPr>
              <a:spLocks/>
            </p:cNvSpPr>
            <p:nvPr/>
          </p:nvSpPr>
          <p:spPr bwMode="auto">
            <a:xfrm>
              <a:off x="2430463" y="5307013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28 w 70"/>
                <a:gd name="T13" fmla="*/ 66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4 h 70"/>
                <a:gd name="T22" fmla="*/ 4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6 w 70"/>
                <a:gd name="T49" fmla="*/ 6 h 70"/>
                <a:gd name="T50" fmla="*/ 42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2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50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68"/>
                  </a:lnTo>
                  <a:lnTo>
                    <a:pt x="50" y="66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55" name="Picture 158"/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588" y="52403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" name="Freeform 159"/>
            <p:cNvSpPr>
              <a:spLocks/>
            </p:cNvSpPr>
            <p:nvPr/>
          </p:nvSpPr>
          <p:spPr bwMode="auto">
            <a:xfrm>
              <a:off x="2173288" y="525303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57" name="Picture 160"/>
            <p:cNvPicPr>
              <a:picLocks noChangeAspect="1"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538" y="52403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" name="Freeform 161"/>
            <p:cNvSpPr>
              <a:spLocks/>
            </p:cNvSpPr>
            <p:nvPr/>
          </p:nvSpPr>
          <p:spPr bwMode="auto">
            <a:xfrm>
              <a:off x="2281238" y="525303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4 h 70"/>
                <a:gd name="T10" fmla="*/ 34 w 70"/>
                <a:gd name="T11" fmla="*/ 68 h 70"/>
                <a:gd name="T12" fmla="*/ 28 w 70"/>
                <a:gd name="T13" fmla="*/ 66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4 h 70"/>
                <a:gd name="T22" fmla="*/ 2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2 w 70"/>
                <a:gd name="T29" fmla="*/ 4 h 70"/>
                <a:gd name="T30" fmla="*/ 34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4 w 70"/>
                <a:gd name="T49" fmla="*/ 6 h 70"/>
                <a:gd name="T50" fmla="*/ 42 w 70"/>
                <a:gd name="T51" fmla="*/ 0 h 70"/>
                <a:gd name="T52" fmla="*/ 34 w 70"/>
                <a:gd name="T53" fmla="*/ 0 h 70"/>
                <a:gd name="T54" fmla="*/ 22 w 70"/>
                <a:gd name="T55" fmla="*/ 2 h 70"/>
                <a:gd name="T56" fmla="*/ 10 w 70"/>
                <a:gd name="T57" fmla="*/ 10 h 70"/>
                <a:gd name="T58" fmla="*/ 2 w 70"/>
                <a:gd name="T59" fmla="*/ 20 h 70"/>
                <a:gd name="T60" fmla="*/ 0 w 70"/>
                <a:gd name="T61" fmla="*/ 34 h 70"/>
                <a:gd name="T62" fmla="*/ 0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4 w 70"/>
                <a:gd name="T71" fmla="*/ 70 h 70"/>
                <a:gd name="T72" fmla="*/ 48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6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59" name="Picture 162"/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963" y="52403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" name="Freeform 163"/>
            <p:cNvSpPr>
              <a:spLocks/>
            </p:cNvSpPr>
            <p:nvPr/>
          </p:nvSpPr>
          <p:spPr bwMode="auto">
            <a:xfrm>
              <a:off x="2379663" y="525303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30 w 70"/>
                <a:gd name="T13" fmla="*/ 66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4 h 70"/>
                <a:gd name="T22" fmla="*/ 4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4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6 w 70"/>
                <a:gd name="T49" fmla="*/ 6 h 70"/>
                <a:gd name="T50" fmla="*/ 44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2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2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50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6"/>
                  </a:lnTo>
                  <a:lnTo>
                    <a:pt x="24" y="64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0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4" y="68"/>
                  </a:lnTo>
                  <a:lnTo>
                    <a:pt x="50" y="66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61" name="Picture 164"/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913" y="524033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" name="Freeform 165"/>
            <p:cNvSpPr>
              <a:spLocks/>
            </p:cNvSpPr>
            <p:nvPr/>
          </p:nvSpPr>
          <p:spPr bwMode="auto">
            <a:xfrm>
              <a:off x="2487613" y="5253038"/>
              <a:ext cx="111125" cy="111125"/>
            </a:xfrm>
            <a:custGeom>
              <a:avLst/>
              <a:gdLst>
                <a:gd name="T0" fmla="*/ 68 w 70"/>
                <a:gd name="T1" fmla="*/ 34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58 h 70"/>
                <a:gd name="T8" fmla="*/ 48 w 70"/>
                <a:gd name="T9" fmla="*/ 64 h 70"/>
                <a:gd name="T10" fmla="*/ 36 w 70"/>
                <a:gd name="T11" fmla="*/ 68 h 70"/>
                <a:gd name="T12" fmla="*/ 30 w 70"/>
                <a:gd name="T13" fmla="*/ 66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4 h 70"/>
                <a:gd name="T22" fmla="*/ 4 w 70"/>
                <a:gd name="T23" fmla="*/ 28 h 70"/>
                <a:gd name="T24" fmla="*/ 8 w 70"/>
                <a:gd name="T25" fmla="*/ 16 h 70"/>
                <a:gd name="T26" fmla="*/ 12 w 70"/>
                <a:gd name="T27" fmla="*/ 12 h 70"/>
                <a:gd name="T28" fmla="*/ 24 w 70"/>
                <a:gd name="T29" fmla="*/ 4 h 70"/>
                <a:gd name="T30" fmla="*/ 36 w 70"/>
                <a:gd name="T31" fmla="*/ 2 h 70"/>
                <a:gd name="T32" fmla="*/ 42 w 70"/>
                <a:gd name="T33" fmla="*/ 2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2 h 70"/>
                <a:gd name="T40" fmla="*/ 68 w 70"/>
                <a:gd name="T41" fmla="*/ 34 h 70"/>
                <a:gd name="T42" fmla="*/ 70 w 70"/>
                <a:gd name="T43" fmla="*/ 34 h 70"/>
                <a:gd name="T44" fmla="*/ 70 w 70"/>
                <a:gd name="T45" fmla="*/ 28 h 70"/>
                <a:gd name="T46" fmla="*/ 64 w 70"/>
                <a:gd name="T47" fmla="*/ 14 h 70"/>
                <a:gd name="T48" fmla="*/ 56 w 70"/>
                <a:gd name="T49" fmla="*/ 6 h 70"/>
                <a:gd name="T50" fmla="*/ 44 w 70"/>
                <a:gd name="T51" fmla="*/ 0 h 70"/>
                <a:gd name="T52" fmla="*/ 36 w 70"/>
                <a:gd name="T53" fmla="*/ 0 h 70"/>
                <a:gd name="T54" fmla="*/ 22 w 70"/>
                <a:gd name="T55" fmla="*/ 2 h 70"/>
                <a:gd name="T56" fmla="*/ 12 w 70"/>
                <a:gd name="T57" fmla="*/ 10 h 70"/>
                <a:gd name="T58" fmla="*/ 4 w 70"/>
                <a:gd name="T59" fmla="*/ 20 h 70"/>
                <a:gd name="T60" fmla="*/ 0 w 70"/>
                <a:gd name="T61" fmla="*/ 34 h 70"/>
                <a:gd name="T62" fmla="*/ 2 w 70"/>
                <a:gd name="T63" fmla="*/ 42 h 70"/>
                <a:gd name="T64" fmla="*/ 6 w 70"/>
                <a:gd name="T65" fmla="*/ 54 h 70"/>
                <a:gd name="T66" fmla="*/ 16 w 70"/>
                <a:gd name="T67" fmla="*/ 64 h 70"/>
                <a:gd name="T68" fmla="*/ 28 w 70"/>
                <a:gd name="T69" fmla="*/ 68 h 70"/>
                <a:gd name="T70" fmla="*/ 36 w 70"/>
                <a:gd name="T71" fmla="*/ 70 h 70"/>
                <a:gd name="T72" fmla="*/ 50 w 70"/>
                <a:gd name="T73" fmla="*/ 66 h 70"/>
                <a:gd name="T74" fmla="*/ 60 w 70"/>
                <a:gd name="T75" fmla="*/ 60 h 70"/>
                <a:gd name="T76" fmla="*/ 68 w 70"/>
                <a:gd name="T77" fmla="*/ 48 h 70"/>
                <a:gd name="T78" fmla="*/ 70 w 70"/>
                <a:gd name="T7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4"/>
                  </a:moveTo>
                  <a:lnTo>
                    <a:pt x="68" y="34"/>
                  </a:lnTo>
                  <a:lnTo>
                    <a:pt x="68" y="34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6"/>
                  </a:lnTo>
                  <a:lnTo>
                    <a:pt x="24" y="64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0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6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28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4" y="68"/>
                  </a:lnTo>
                  <a:lnTo>
                    <a:pt x="50" y="66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63" name="Picture 166"/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613" y="51736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" name="Freeform 167"/>
            <p:cNvSpPr>
              <a:spLocks/>
            </p:cNvSpPr>
            <p:nvPr/>
          </p:nvSpPr>
          <p:spPr bwMode="auto">
            <a:xfrm>
              <a:off x="2119313" y="51863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2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65" name="Picture 168"/>
            <p:cNvPicPr>
              <a:picLocks noChangeAspect="1" noChangeArrowheads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188" y="51736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" name="Freeform 169"/>
            <p:cNvSpPr>
              <a:spLocks/>
            </p:cNvSpPr>
            <p:nvPr/>
          </p:nvSpPr>
          <p:spPr bwMode="auto">
            <a:xfrm>
              <a:off x="2020888" y="51863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58 h 70"/>
                <a:gd name="T8" fmla="*/ 48 w 70"/>
                <a:gd name="T9" fmla="*/ 66 h 70"/>
                <a:gd name="T10" fmla="*/ 36 w 70"/>
                <a:gd name="T11" fmla="*/ 68 h 70"/>
                <a:gd name="T12" fmla="*/ 30 w 70"/>
                <a:gd name="T13" fmla="*/ 68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6 h 70"/>
                <a:gd name="T22" fmla="*/ 4 w 70"/>
                <a:gd name="T23" fmla="*/ 28 h 70"/>
                <a:gd name="T24" fmla="*/ 8 w 70"/>
                <a:gd name="T25" fmla="*/ 18 h 70"/>
                <a:gd name="T26" fmla="*/ 12 w 70"/>
                <a:gd name="T27" fmla="*/ 12 h 70"/>
                <a:gd name="T28" fmla="*/ 24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6 w 70"/>
                <a:gd name="T49" fmla="*/ 6 h 70"/>
                <a:gd name="T50" fmla="*/ 44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2 w 70"/>
                <a:gd name="T57" fmla="*/ 10 h 70"/>
                <a:gd name="T58" fmla="*/ 4 w 70"/>
                <a:gd name="T59" fmla="*/ 22 h 70"/>
                <a:gd name="T60" fmla="*/ 0 w 70"/>
                <a:gd name="T61" fmla="*/ 36 h 70"/>
                <a:gd name="T62" fmla="*/ 2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50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8"/>
                  </a:lnTo>
                  <a:lnTo>
                    <a:pt x="24" y="66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6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8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4"/>
                  </a:lnTo>
                  <a:lnTo>
                    <a:pt x="44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50"/>
                  </a:lnTo>
                  <a:lnTo>
                    <a:pt x="6" y="56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4" y="70"/>
                  </a:lnTo>
                  <a:lnTo>
                    <a:pt x="50" y="68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67" name="Picture 170"/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563" y="51736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" name="Freeform 171"/>
            <p:cNvSpPr>
              <a:spLocks/>
            </p:cNvSpPr>
            <p:nvPr/>
          </p:nvSpPr>
          <p:spPr bwMode="auto">
            <a:xfrm>
              <a:off x="2227263" y="51863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2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69" name="Picture 172"/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513" y="51736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0" name="Freeform 173"/>
            <p:cNvSpPr>
              <a:spLocks/>
            </p:cNvSpPr>
            <p:nvPr/>
          </p:nvSpPr>
          <p:spPr bwMode="auto">
            <a:xfrm>
              <a:off x="2335213" y="51863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2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71" name="Picture 174"/>
            <p:cNvPicPr>
              <a:picLocks noChangeAspect="1" noChangeArrowheads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463" y="51736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" name="Freeform 175"/>
            <p:cNvSpPr>
              <a:spLocks/>
            </p:cNvSpPr>
            <p:nvPr/>
          </p:nvSpPr>
          <p:spPr bwMode="auto">
            <a:xfrm>
              <a:off x="2443163" y="51863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2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73" name="Picture 176"/>
            <p:cNvPicPr>
              <a:picLocks noChangeAspect="1" noChangeArrowheads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413" y="5173663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" name="Freeform 177"/>
            <p:cNvSpPr>
              <a:spLocks/>
            </p:cNvSpPr>
            <p:nvPr/>
          </p:nvSpPr>
          <p:spPr bwMode="auto">
            <a:xfrm>
              <a:off x="2551113" y="5186363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2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75" name="Picture 178"/>
            <p:cNvPicPr>
              <a:picLocks noChangeAspect="1" noChangeArrowheads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588" y="51069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" name="Freeform 179"/>
            <p:cNvSpPr>
              <a:spLocks/>
            </p:cNvSpPr>
            <p:nvPr/>
          </p:nvSpPr>
          <p:spPr bwMode="auto">
            <a:xfrm>
              <a:off x="2173288" y="51196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2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77" name="Picture 180"/>
            <p:cNvPicPr>
              <a:picLocks noChangeAspect="1" noChangeArrowheads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538" y="51069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8" name="Freeform 181"/>
            <p:cNvSpPr>
              <a:spLocks/>
            </p:cNvSpPr>
            <p:nvPr/>
          </p:nvSpPr>
          <p:spPr bwMode="auto">
            <a:xfrm>
              <a:off x="2281238" y="51196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2 w 70"/>
                <a:gd name="T5" fmla="*/ 54 h 70"/>
                <a:gd name="T6" fmla="*/ 58 w 70"/>
                <a:gd name="T7" fmla="*/ 58 h 70"/>
                <a:gd name="T8" fmla="*/ 48 w 70"/>
                <a:gd name="T9" fmla="*/ 66 h 70"/>
                <a:gd name="T10" fmla="*/ 34 w 70"/>
                <a:gd name="T11" fmla="*/ 68 h 70"/>
                <a:gd name="T12" fmla="*/ 28 w 70"/>
                <a:gd name="T13" fmla="*/ 68 h 70"/>
                <a:gd name="T14" fmla="*/ 16 w 70"/>
                <a:gd name="T15" fmla="*/ 62 h 70"/>
                <a:gd name="T16" fmla="*/ 12 w 70"/>
                <a:gd name="T17" fmla="*/ 58 h 70"/>
                <a:gd name="T18" fmla="*/ 4 w 70"/>
                <a:gd name="T19" fmla="*/ 48 h 70"/>
                <a:gd name="T20" fmla="*/ 2 w 70"/>
                <a:gd name="T21" fmla="*/ 36 h 70"/>
                <a:gd name="T22" fmla="*/ 2 w 70"/>
                <a:gd name="T23" fmla="*/ 28 h 70"/>
                <a:gd name="T24" fmla="*/ 8 w 70"/>
                <a:gd name="T25" fmla="*/ 18 h 70"/>
                <a:gd name="T26" fmla="*/ 12 w 70"/>
                <a:gd name="T27" fmla="*/ 12 h 70"/>
                <a:gd name="T28" fmla="*/ 22 w 70"/>
                <a:gd name="T29" fmla="*/ 6 h 70"/>
                <a:gd name="T30" fmla="*/ 34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58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4 w 70"/>
                <a:gd name="T49" fmla="*/ 6 h 70"/>
                <a:gd name="T50" fmla="*/ 42 w 70"/>
                <a:gd name="T51" fmla="*/ 2 h 70"/>
                <a:gd name="T52" fmla="*/ 34 w 70"/>
                <a:gd name="T53" fmla="*/ 0 h 70"/>
                <a:gd name="T54" fmla="*/ 22 w 70"/>
                <a:gd name="T55" fmla="*/ 4 h 70"/>
                <a:gd name="T56" fmla="*/ 10 w 70"/>
                <a:gd name="T57" fmla="*/ 10 h 70"/>
                <a:gd name="T58" fmla="*/ 2 w 70"/>
                <a:gd name="T59" fmla="*/ 22 h 70"/>
                <a:gd name="T60" fmla="*/ 0 w 70"/>
                <a:gd name="T61" fmla="*/ 36 h 70"/>
                <a:gd name="T62" fmla="*/ 0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4 w 70"/>
                <a:gd name="T71" fmla="*/ 70 h 70"/>
                <a:gd name="T72" fmla="*/ 48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68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2" y="5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2" y="18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68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79" name="Picture 182"/>
            <p:cNvPicPr>
              <a:picLocks noChangeAspect="1" noChangeArrowheads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963" y="51069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0" name="Freeform 183"/>
            <p:cNvSpPr>
              <a:spLocks/>
            </p:cNvSpPr>
            <p:nvPr/>
          </p:nvSpPr>
          <p:spPr bwMode="auto">
            <a:xfrm>
              <a:off x="2379663" y="51196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58 h 70"/>
                <a:gd name="T8" fmla="*/ 48 w 70"/>
                <a:gd name="T9" fmla="*/ 66 h 70"/>
                <a:gd name="T10" fmla="*/ 36 w 70"/>
                <a:gd name="T11" fmla="*/ 68 h 70"/>
                <a:gd name="T12" fmla="*/ 30 w 70"/>
                <a:gd name="T13" fmla="*/ 68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6 h 70"/>
                <a:gd name="T22" fmla="*/ 4 w 70"/>
                <a:gd name="T23" fmla="*/ 28 h 70"/>
                <a:gd name="T24" fmla="*/ 8 w 70"/>
                <a:gd name="T25" fmla="*/ 18 h 70"/>
                <a:gd name="T26" fmla="*/ 12 w 70"/>
                <a:gd name="T27" fmla="*/ 12 h 70"/>
                <a:gd name="T28" fmla="*/ 24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6 w 70"/>
                <a:gd name="T49" fmla="*/ 6 h 70"/>
                <a:gd name="T50" fmla="*/ 44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2 w 70"/>
                <a:gd name="T57" fmla="*/ 10 h 70"/>
                <a:gd name="T58" fmla="*/ 4 w 70"/>
                <a:gd name="T59" fmla="*/ 22 h 70"/>
                <a:gd name="T60" fmla="*/ 0 w 70"/>
                <a:gd name="T61" fmla="*/ 36 h 70"/>
                <a:gd name="T62" fmla="*/ 2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50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8"/>
                  </a:lnTo>
                  <a:lnTo>
                    <a:pt x="24" y="66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6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8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4"/>
                  </a:lnTo>
                  <a:lnTo>
                    <a:pt x="44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50"/>
                  </a:lnTo>
                  <a:lnTo>
                    <a:pt x="6" y="56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4" y="70"/>
                  </a:lnTo>
                  <a:lnTo>
                    <a:pt x="50" y="68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81" name="Picture 184"/>
            <p:cNvPicPr>
              <a:picLocks noChangeAspect="1" noChangeArrowheads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913" y="5106988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" name="Freeform 185"/>
            <p:cNvSpPr>
              <a:spLocks/>
            </p:cNvSpPr>
            <p:nvPr/>
          </p:nvSpPr>
          <p:spPr bwMode="auto">
            <a:xfrm>
              <a:off x="2487613" y="5119688"/>
              <a:ext cx="111125" cy="111125"/>
            </a:xfrm>
            <a:custGeom>
              <a:avLst/>
              <a:gdLst>
                <a:gd name="T0" fmla="*/ 68 w 70"/>
                <a:gd name="T1" fmla="*/ 36 h 70"/>
                <a:gd name="T2" fmla="*/ 68 w 70"/>
                <a:gd name="T3" fmla="*/ 42 h 70"/>
                <a:gd name="T4" fmla="*/ 64 w 70"/>
                <a:gd name="T5" fmla="*/ 54 h 70"/>
                <a:gd name="T6" fmla="*/ 60 w 70"/>
                <a:gd name="T7" fmla="*/ 58 h 70"/>
                <a:gd name="T8" fmla="*/ 48 w 70"/>
                <a:gd name="T9" fmla="*/ 66 h 70"/>
                <a:gd name="T10" fmla="*/ 36 w 70"/>
                <a:gd name="T11" fmla="*/ 68 h 70"/>
                <a:gd name="T12" fmla="*/ 30 w 70"/>
                <a:gd name="T13" fmla="*/ 68 h 70"/>
                <a:gd name="T14" fmla="*/ 18 w 70"/>
                <a:gd name="T15" fmla="*/ 62 h 70"/>
                <a:gd name="T16" fmla="*/ 12 w 70"/>
                <a:gd name="T17" fmla="*/ 58 h 70"/>
                <a:gd name="T18" fmla="*/ 6 w 70"/>
                <a:gd name="T19" fmla="*/ 48 h 70"/>
                <a:gd name="T20" fmla="*/ 2 w 70"/>
                <a:gd name="T21" fmla="*/ 36 h 70"/>
                <a:gd name="T22" fmla="*/ 4 w 70"/>
                <a:gd name="T23" fmla="*/ 28 h 70"/>
                <a:gd name="T24" fmla="*/ 8 w 70"/>
                <a:gd name="T25" fmla="*/ 18 h 70"/>
                <a:gd name="T26" fmla="*/ 12 w 70"/>
                <a:gd name="T27" fmla="*/ 12 h 70"/>
                <a:gd name="T28" fmla="*/ 24 w 70"/>
                <a:gd name="T29" fmla="*/ 6 h 70"/>
                <a:gd name="T30" fmla="*/ 36 w 70"/>
                <a:gd name="T31" fmla="*/ 2 h 70"/>
                <a:gd name="T32" fmla="*/ 42 w 70"/>
                <a:gd name="T33" fmla="*/ 4 h 70"/>
                <a:gd name="T34" fmla="*/ 54 w 70"/>
                <a:gd name="T35" fmla="*/ 8 h 70"/>
                <a:gd name="T36" fmla="*/ 60 w 70"/>
                <a:gd name="T37" fmla="*/ 12 h 70"/>
                <a:gd name="T38" fmla="*/ 66 w 70"/>
                <a:gd name="T39" fmla="*/ 22 h 70"/>
                <a:gd name="T40" fmla="*/ 68 w 70"/>
                <a:gd name="T41" fmla="*/ 36 h 70"/>
                <a:gd name="T42" fmla="*/ 70 w 70"/>
                <a:gd name="T43" fmla="*/ 36 h 70"/>
                <a:gd name="T44" fmla="*/ 70 w 70"/>
                <a:gd name="T45" fmla="*/ 28 h 70"/>
                <a:gd name="T46" fmla="*/ 64 w 70"/>
                <a:gd name="T47" fmla="*/ 16 h 70"/>
                <a:gd name="T48" fmla="*/ 56 w 70"/>
                <a:gd name="T49" fmla="*/ 6 h 70"/>
                <a:gd name="T50" fmla="*/ 44 w 70"/>
                <a:gd name="T51" fmla="*/ 2 h 70"/>
                <a:gd name="T52" fmla="*/ 36 w 70"/>
                <a:gd name="T53" fmla="*/ 0 h 70"/>
                <a:gd name="T54" fmla="*/ 22 w 70"/>
                <a:gd name="T55" fmla="*/ 4 h 70"/>
                <a:gd name="T56" fmla="*/ 12 w 70"/>
                <a:gd name="T57" fmla="*/ 10 h 70"/>
                <a:gd name="T58" fmla="*/ 4 w 70"/>
                <a:gd name="T59" fmla="*/ 22 h 70"/>
                <a:gd name="T60" fmla="*/ 0 w 70"/>
                <a:gd name="T61" fmla="*/ 36 h 70"/>
                <a:gd name="T62" fmla="*/ 2 w 70"/>
                <a:gd name="T63" fmla="*/ 42 h 70"/>
                <a:gd name="T64" fmla="*/ 6 w 70"/>
                <a:gd name="T65" fmla="*/ 56 h 70"/>
                <a:gd name="T66" fmla="*/ 16 w 70"/>
                <a:gd name="T67" fmla="*/ 64 h 70"/>
                <a:gd name="T68" fmla="*/ 28 w 70"/>
                <a:gd name="T69" fmla="*/ 70 h 70"/>
                <a:gd name="T70" fmla="*/ 36 w 70"/>
                <a:gd name="T71" fmla="*/ 70 h 70"/>
                <a:gd name="T72" fmla="*/ 50 w 70"/>
                <a:gd name="T73" fmla="*/ 68 h 70"/>
                <a:gd name="T74" fmla="*/ 60 w 70"/>
                <a:gd name="T75" fmla="*/ 60 h 70"/>
                <a:gd name="T76" fmla="*/ 68 w 70"/>
                <a:gd name="T77" fmla="*/ 50 h 70"/>
                <a:gd name="T78" fmla="*/ 70 w 70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70">
                  <a:moveTo>
                    <a:pt x="70" y="36"/>
                  </a:moveTo>
                  <a:lnTo>
                    <a:pt x="68" y="36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6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0" y="68"/>
                  </a:lnTo>
                  <a:lnTo>
                    <a:pt x="24" y="66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6" y="22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6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8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28"/>
                  </a:lnTo>
                  <a:lnTo>
                    <a:pt x="68" y="22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0" y="4"/>
                  </a:lnTo>
                  <a:lnTo>
                    <a:pt x="44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50"/>
                  </a:lnTo>
                  <a:lnTo>
                    <a:pt x="6" y="56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4" y="70"/>
                  </a:lnTo>
                  <a:lnTo>
                    <a:pt x="50" y="68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83" name="Picture 186"/>
            <p:cNvPicPr>
              <a:picLocks noChangeAspect="1" noChangeArrowheads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413" y="2284413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" name="Rectangle 187"/>
            <p:cNvSpPr>
              <a:spLocks noChangeArrowheads="1"/>
            </p:cNvSpPr>
            <p:nvPr/>
          </p:nvSpPr>
          <p:spPr bwMode="auto">
            <a:xfrm>
              <a:off x="2363788" y="2395538"/>
              <a:ext cx="13970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85" name="Picture 188"/>
            <p:cNvPicPr>
              <a:picLocks noChangeAspect="1" noChangeArrowheads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213" y="2805113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" name="Rectangle 189"/>
            <p:cNvSpPr>
              <a:spLocks noChangeArrowheads="1"/>
            </p:cNvSpPr>
            <p:nvPr/>
          </p:nvSpPr>
          <p:spPr bwMode="auto">
            <a:xfrm>
              <a:off x="2157413" y="2916238"/>
              <a:ext cx="142875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87" name="Picture 190"/>
            <p:cNvPicPr>
              <a:picLocks noChangeAspect="1" noChangeArrowheads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038" y="2554288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" name="Rectangle 191"/>
            <p:cNvSpPr>
              <a:spLocks noChangeArrowheads="1"/>
            </p:cNvSpPr>
            <p:nvPr/>
          </p:nvSpPr>
          <p:spPr bwMode="auto">
            <a:xfrm>
              <a:off x="2535238" y="2668588"/>
              <a:ext cx="142875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89" name="Picture 192"/>
            <p:cNvPicPr>
              <a:picLocks noChangeAspect="1" noChangeArrowheads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1988" y="3268663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0" name="Rectangle 193"/>
            <p:cNvSpPr>
              <a:spLocks noChangeArrowheads="1"/>
            </p:cNvSpPr>
            <p:nvPr/>
          </p:nvSpPr>
          <p:spPr bwMode="auto">
            <a:xfrm>
              <a:off x="2008188" y="3379788"/>
              <a:ext cx="13970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91" name="Picture 194"/>
            <p:cNvPicPr>
              <a:picLocks noChangeAspect="1" noChangeArrowheads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138" y="4313238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2" name="Rectangle 195"/>
            <p:cNvSpPr>
              <a:spLocks noChangeArrowheads="1"/>
            </p:cNvSpPr>
            <p:nvPr/>
          </p:nvSpPr>
          <p:spPr bwMode="auto">
            <a:xfrm>
              <a:off x="1303338" y="4424363"/>
              <a:ext cx="142875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93" name="Picture 196"/>
            <p:cNvPicPr>
              <a:picLocks noChangeAspect="1" noChangeArrowheads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638" y="5126038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" name="Rectangle 197"/>
            <p:cNvSpPr>
              <a:spLocks noChangeArrowheads="1"/>
            </p:cNvSpPr>
            <p:nvPr/>
          </p:nvSpPr>
          <p:spPr bwMode="auto">
            <a:xfrm>
              <a:off x="1620838" y="5237163"/>
              <a:ext cx="139700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95" name="Picture 198"/>
            <p:cNvPicPr>
              <a:picLocks noChangeAspect="1" noChangeArrowheads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863" y="1947863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6" name="Rectangle 199"/>
            <p:cNvSpPr>
              <a:spLocks noChangeArrowheads="1"/>
            </p:cNvSpPr>
            <p:nvPr/>
          </p:nvSpPr>
          <p:spPr bwMode="auto">
            <a:xfrm>
              <a:off x="2662238" y="2058988"/>
              <a:ext cx="139700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97" name="Picture 200"/>
            <p:cNvPicPr>
              <a:picLocks noChangeAspect="1" noChangeArrowheads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763" y="1655763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8" name="Rectangle 201"/>
            <p:cNvSpPr>
              <a:spLocks noChangeArrowheads="1"/>
            </p:cNvSpPr>
            <p:nvPr/>
          </p:nvSpPr>
          <p:spPr bwMode="auto">
            <a:xfrm>
              <a:off x="3382963" y="1766888"/>
              <a:ext cx="139700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199" name="Picture 202"/>
            <p:cNvPicPr>
              <a:picLocks noChangeAspect="1" noChangeArrowheads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188" y="1617663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" name="Rectangle 203"/>
            <p:cNvSpPr>
              <a:spLocks noChangeArrowheads="1"/>
            </p:cNvSpPr>
            <p:nvPr/>
          </p:nvSpPr>
          <p:spPr bwMode="auto">
            <a:xfrm>
              <a:off x="4116388" y="1731963"/>
              <a:ext cx="139700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01" name="Picture 204"/>
            <p:cNvPicPr>
              <a:picLocks noChangeAspect="1" noChangeArrowheads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813" y="1684338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2" name="Rectangle 205"/>
            <p:cNvSpPr>
              <a:spLocks noChangeArrowheads="1"/>
            </p:cNvSpPr>
            <p:nvPr/>
          </p:nvSpPr>
          <p:spPr bwMode="auto">
            <a:xfrm>
              <a:off x="4799013" y="1795463"/>
              <a:ext cx="139700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03" name="Picture 207"/>
            <p:cNvPicPr>
              <a:picLocks noChangeAspect="1" noChangeArrowheads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963" y="1677988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" name="Rectangle 208"/>
            <p:cNvSpPr>
              <a:spLocks noChangeArrowheads="1"/>
            </p:cNvSpPr>
            <p:nvPr/>
          </p:nvSpPr>
          <p:spPr bwMode="auto">
            <a:xfrm>
              <a:off x="5491163" y="1789113"/>
              <a:ext cx="13970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05" name="Picture 209"/>
            <p:cNvPicPr>
              <a:picLocks noChangeAspect="1" noChangeArrowheads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163" y="2122488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" name="Rectangle 210"/>
            <p:cNvSpPr>
              <a:spLocks noChangeArrowheads="1"/>
            </p:cNvSpPr>
            <p:nvPr/>
          </p:nvSpPr>
          <p:spPr bwMode="auto">
            <a:xfrm>
              <a:off x="5694363" y="2233613"/>
              <a:ext cx="139700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07" name="Picture 211"/>
            <p:cNvPicPr>
              <a:picLocks noChangeAspect="1" noChangeArrowheads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3363" y="2655888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" name="Rectangle 212"/>
            <p:cNvSpPr>
              <a:spLocks noChangeArrowheads="1"/>
            </p:cNvSpPr>
            <p:nvPr/>
          </p:nvSpPr>
          <p:spPr bwMode="auto">
            <a:xfrm>
              <a:off x="5389563" y="2767013"/>
              <a:ext cx="139700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09" name="Picture 213"/>
            <p:cNvPicPr>
              <a:picLocks noChangeAspect="1" noChangeArrowheads="1"/>
            </p:cNvPicPr>
            <p:nvPr/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313" y="2906713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0" name="Rectangle 214"/>
            <p:cNvSpPr>
              <a:spLocks noChangeArrowheads="1"/>
            </p:cNvSpPr>
            <p:nvPr/>
          </p:nvSpPr>
          <p:spPr bwMode="auto">
            <a:xfrm>
              <a:off x="6005513" y="3017838"/>
              <a:ext cx="13970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11" name="Picture 215"/>
            <p:cNvPicPr>
              <a:picLocks noChangeAspect="1" noChangeArrowheads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863" y="3313113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2" name="Rectangle 216"/>
            <p:cNvSpPr>
              <a:spLocks noChangeArrowheads="1"/>
            </p:cNvSpPr>
            <p:nvPr/>
          </p:nvSpPr>
          <p:spPr bwMode="auto">
            <a:xfrm>
              <a:off x="5961063" y="3424238"/>
              <a:ext cx="139700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13" name="Picture 217"/>
            <p:cNvPicPr>
              <a:picLocks noChangeAspect="1" noChangeArrowheads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388" y="3611563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4" name="Rectangle 218"/>
            <p:cNvSpPr>
              <a:spLocks noChangeArrowheads="1"/>
            </p:cNvSpPr>
            <p:nvPr/>
          </p:nvSpPr>
          <p:spPr bwMode="auto">
            <a:xfrm>
              <a:off x="6478588" y="3722688"/>
              <a:ext cx="13970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15" name="Picture 219"/>
            <p:cNvPicPr>
              <a:picLocks noChangeAspect="1" noChangeArrowheads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4788" y="4151313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" name="Rectangle 220"/>
            <p:cNvSpPr>
              <a:spLocks noChangeArrowheads="1"/>
            </p:cNvSpPr>
            <p:nvPr/>
          </p:nvSpPr>
          <p:spPr bwMode="auto">
            <a:xfrm>
              <a:off x="6630988" y="4262438"/>
              <a:ext cx="13970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17" name="Picture 221"/>
            <p:cNvPicPr>
              <a:picLocks noChangeAspect="1" noChangeArrowheads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4638" y="4621213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8" name="Rectangle 222"/>
            <p:cNvSpPr>
              <a:spLocks noChangeArrowheads="1"/>
            </p:cNvSpPr>
            <p:nvPr/>
          </p:nvSpPr>
          <p:spPr bwMode="auto">
            <a:xfrm>
              <a:off x="6700838" y="4732338"/>
              <a:ext cx="13970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19" name="Picture 223"/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113" y="4992688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0" name="Rectangle 224"/>
            <p:cNvSpPr>
              <a:spLocks noChangeArrowheads="1"/>
            </p:cNvSpPr>
            <p:nvPr/>
          </p:nvSpPr>
          <p:spPr bwMode="auto">
            <a:xfrm>
              <a:off x="6310313" y="5106988"/>
              <a:ext cx="139700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21" name="Picture 225"/>
            <p:cNvPicPr>
              <a:picLocks noChangeAspect="1" noChangeArrowheads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2663" y="5367338"/>
              <a:ext cx="2952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Rectangle 226"/>
            <p:cNvSpPr>
              <a:spLocks noChangeArrowheads="1"/>
            </p:cNvSpPr>
            <p:nvPr/>
          </p:nvSpPr>
          <p:spPr bwMode="auto">
            <a:xfrm>
              <a:off x="6138863" y="5481638"/>
              <a:ext cx="139700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23" name="Picture 227"/>
            <p:cNvPicPr>
              <a:picLocks noChangeAspect="1" noChangeArrowheads="1"/>
            </p:cNvPicPr>
            <p:nvPr/>
          </p:nvPicPr>
          <p:blipFill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8313" y="2805113"/>
              <a:ext cx="3524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4" name="Freeform 228"/>
            <p:cNvSpPr>
              <a:spLocks/>
            </p:cNvSpPr>
            <p:nvPr/>
          </p:nvSpPr>
          <p:spPr bwMode="auto">
            <a:xfrm>
              <a:off x="5561013" y="2817813"/>
              <a:ext cx="330200" cy="330200"/>
            </a:xfrm>
            <a:custGeom>
              <a:avLst/>
              <a:gdLst>
                <a:gd name="T0" fmla="*/ 206 w 208"/>
                <a:gd name="T1" fmla="*/ 104 h 208"/>
                <a:gd name="T2" fmla="*/ 204 w 208"/>
                <a:gd name="T3" fmla="*/ 124 h 208"/>
                <a:gd name="T4" fmla="*/ 188 w 208"/>
                <a:gd name="T5" fmla="*/ 162 h 208"/>
                <a:gd name="T6" fmla="*/ 176 w 208"/>
                <a:gd name="T7" fmla="*/ 176 h 208"/>
                <a:gd name="T8" fmla="*/ 144 w 208"/>
                <a:gd name="T9" fmla="*/ 198 h 208"/>
                <a:gd name="T10" fmla="*/ 104 w 208"/>
                <a:gd name="T11" fmla="*/ 206 h 208"/>
                <a:gd name="T12" fmla="*/ 84 w 208"/>
                <a:gd name="T13" fmla="*/ 204 h 208"/>
                <a:gd name="T14" fmla="*/ 46 w 208"/>
                <a:gd name="T15" fmla="*/ 190 h 208"/>
                <a:gd name="T16" fmla="*/ 32 w 208"/>
                <a:gd name="T17" fmla="*/ 176 h 208"/>
                <a:gd name="T18" fmla="*/ 10 w 208"/>
                <a:gd name="T19" fmla="*/ 144 h 208"/>
                <a:gd name="T20" fmla="*/ 2 w 208"/>
                <a:gd name="T21" fmla="*/ 104 h 208"/>
                <a:gd name="T22" fmla="*/ 4 w 208"/>
                <a:gd name="T23" fmla="*/ 84 h 208"/>
                <a:gd name="T24" fmla="*/ 18 w 208"/>
                <a:gd name="T25" fmla="*/ 46 h 208"/>
                <a:gd name="T26" fmla="*/ 32 w 208"/>
                <a:gd name="T27" fmla="*/ 32 h 208"/>
                <a:gd name="T28" fmla="*/ 64 w 208"/>
                <a:gd name="T29" fmla="*/ 10 h 208"/>
                <a:gd name="T30" fmla="*/ 104 w 208"/>
                <a:gd name="T31" fmla="*/ 2 h 208"/>
                <a:gd name="T32" fmla="*/ 124 w 208"/>
                <a:gd name="T33" fmla="*/ 4 h 208"/>
                <a:gd name="T34" fmla="*/ 160 w 208"/>
                <a:gd name="T35" fmla="*/ 20 h 208"/>
                <a:gd name="T36" fmla="*/ 176 w 208"/>
                <a:gd name="T37" fmla="*/ 32 h 208"/>
                <a:gd name="T38" fmla="*/ 198 w 208"/>
                <a:gd name="T39" fmla="*/ 64 h 208"/>
                <a:gd name="T40" fmla="*/ 206 w 208"/>
                <a:gd name="T41" fmla="*/ 104 h 208"/>
                <a:gd name="T42" fmla="*/ 208 w 208"/>
                <a:gd name="T43" fmla="*/ 104 h 208"/>
                <a:gd name="T44" fmla="*/ 206 w 208"/>
                <a:gd name="T45" fmla="*/ 84 h 208"/>
                <a:gd name="T46" fmla="*/ 190 w 208"/>
                <a:gd name="T47" fmla="*/ 46 h 208"/>
                <a:gd name="T48" fmla="*/ 162 w 208"/>
                <a:gd name="T49" fmla="*/ 18 h 208"/>
                <a:gd name="T50" fmla="*/ 124 w 208"/>
                <a:gd name="T51" fmla="*/ 2 h 208"/>
                <a:gd name="T52" fmla="*/ 104 w 208"/>
                <a:gd name="T53" fmla="*/ 0 h 208"/>
                <a:gd name="T54" fmla="*/ 64 w 208"/>
                <a:gd name="T55" fmla="*/ 8 h 208"/>
                <a:gd name="T56" fmla="*/ 30 w 208"/>
                <a:gd name="T57" fmla="*/ 30 h 208"/>
                <a:gd name="T58" fmla="*/ 8 w 208"/>
                <a:gd name="T59" fmla="*/ 64 h 208"/>
                <a:gd name="T60" fmla="*/ 0 w 208"/>
                <a:gd name="T61" fmla="*/ 104 h 208"/>
                <a:gd name="T62" fmla="*/ 2 w 208"/>
                <a:gd name="T63" fmla="*/ 126 h 208"/>
                <a:gd name="T64" fmla="*/ 18 w 208"/>
                <a:gd name="T65" fmla="*/ 162 h 208"/>
                <a:gd name="T66" fmla="*/ 46 w 208"/>
                <a:gd name="T67" fmla="*/ 190 h 208"/>
                <a:gd name="T68" fmla="*/ 82 w 208"/>
                <a:gd name="T69" fmla="*/ 206 h 208"/>
                <a:gd name="T70" fmla="*/ 104 w 208"/>
                <a:gd name="T71" fmla="*/ 208 h 208"/>
                <a:gd name="T72" fmla="*/ 144 w 208"/>
                <a:gd name="T73" fmla="*/ 200 h 208"/>
                <a:gd name="T74" fmla="*/ 178 w 208"/>
                <a:gd name="T75" fmla="*/ 178 h 208"/>
                <a:gd name="T76" fmla="*/ 200 w 208"/>
                <a:gd name="T77" fmla="*/ 144 h 208"/>
                <a:gd name="T78" fmla="*/ 208 w 208"/>
                <a:gd name="T79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8" h="208">
                  <a:moveTo>
                    <a:pt x="208" y="104"/>
                  </a:moveTo>
                  <a:lnTo>
                    <a:pt x="206" y="104"/>
                  </a:lnTo>
                  <a:lnTo>
                    <a:pt x="206" y="104"/>
                  </a:lnTo>
                  <a:lnTo>
                    <a:pt x="204" y="124"/>
                  </a:lnTo>
                  <a:lnTo>
                    <a:pt x="198" y="144"/>
                  </a:lnTo>
                  <a:lnTo>
                    <a:pt x="188" y="162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160" y="190"/>
                  </a:lnTo>
                  <a:lnTo>
                    <a:pt x="144" y="198"/>
                  </a:lnTo>
                  <a:lnTo>
                    <a:pt x="124" y="204"/>
                  </a:lnTo>
                  <a:lnTo>
                    <a:pt x="104" y="206"/>
                  </a:lnTo>
                  <a:lnTo>
                    <a:pt x="104" y="206"/>
                  </a:lnTo>
                  <a:lnTo>
                    <a:pt x="84" y="204"/>
                  </a:lnTo>
                  <a:lnTo>
                    <a:pt x="64" y="198"/>
                  </a:lnTo>
                  <a:lnTo>
                    <a:pt x="46" y="190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18" y="162"/>
                  </a:lnTo>
                  <a:lnTo>
                    <a:pt x="10" y="144"/>
                  </a:lnTo>
                  <a:lnTo>
                    <a:pt x="4" y="124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4" y="84"/>
                  </a:lnTo>
                  <a:lnTo>
                    <a:pt x="10" y="64"/>
                  </a:lnTo>
                  <a:lnTo>
                    <a:pt x="18" y="46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46" y="20"/>
                  </a:lnTo>
                  <a:lnTo>
                    <a:pt x="64" y="10"/>
                  </a:lnTo>
                  <a:lnTo>
                    <a:pt x="84" y="4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24" y="4"/>
                  </a:lnTo>
                  <a:lnTo>
                    <a:pt x="144" y="10"/>
                  </a:lnTo>
                  <a:lnTo>
                    <a:pt x="160" y="20"/>
                  </a:lnTo>
                  <a:lnTo>
                    <a:pt x="176" y="32"/>
                  </a:lnTo>
                  <a:lnTo>
                    <a:pt x="176" y="32"/>
                  </a:lnTo>
                  <a:lnTo>
                    <a:pt x="188" y="46"/>
                  </a:lnTo>
                  <a:lnTo>
                    <a:pt x="198" y="64"/>
                  </a:lnTo>
                  <a:lnTo>
                    <a:pt x="204" y="84"/>
                  </a:lnTo>
                  <a:lnTo>
                    <a:pt x="206" y="104"/>
                  </a:lnTo>
                  <a:lnTo>
                    <a:pt x="208" y="104"/>
                  </a:lnTo>
                  <a:lnTo>
                    <a:pt x="208" y="104"/>
                  </a:lnTo>
                  <a:lnTo>
                    <a:pt x="208" y="104"/>
                  </a:lnTo>
                  <a:lnTo>
                    <a:pt x="206" y="84"/>
                  </a:lnTo>
                  <a:lnTo>
                    <a:pt x="200" y="64"/>
                  </a:lnTo>
                  <a:lnTo>
                    <a:pt x="190" y="46"/>
                  </a:lnTo>
                  <a:lnTo>
                    <a:pt x="178" y="30"/>
                  </a:lnTo>
                  <a:lnTo>
                    <a:pt x="162" y="18"/>
                  </a:lnTo>
                  <a:lnTo>
                    <a:pt x="144" y="8"/>
                  </a:lnTo>
                  <a:lnTo>
                    <a:pt x="124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2" y="2"/>
                  </a:lnTo>
                  <a:lnTo>
                    <a:pt x="64" y="8"/>
                  </a:lnTo>
                  <a:lnTo>
                    <a:pt x="46" y="18"/>
                  </a:lnTo>
                  <a:lnTo>
                    <a:pt x="30" y="30"/>
                  </a:lnTo>
                  <a:lnTo>
                    <a:pt x="18" y="46"/>
                  </a:lnTo>
                  <a:lnTo>
                    <a:pt x="8" y="64"/>
                  </a:lnTo>
                  <a:lnTo>
                    <a:pt x="2" y="8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26"/>
                  </a:lnTo>
                  <a:lnTo>
                    <a:pt x="8" y="144"/>
                  </a:lnTo>
                  <a:lnTo>
                    <a:pt x="18" y="162"/>
                  </a:lnTo>
                  <a:lnTo>
                    <a:pt x="30" y="178"/>
                  </a:lnTo>
                  <a:lnTo>
                    <a:pt x="46" y="190"/>
                  </a:lnTo>
                  <a:lnTo>
                    <a:pt x="64" y="200"/>
                  </a:lnTo>
                  <a:lnTo>
                    <a:pt x="82" y="206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24" y="206"/>
                  </a:lnTo>
                  <a:lnTo>
                    <a:pt x="144" y="200"/>
                  </a:lnTo>
                  <a:lnTo>
                    <a:pt x="162" y="190"/>
                  </a:lnTo>
                  <a:lnTo>
                    <a:pt x="178" y="178"/>
                  </a:lnTo>
                  <a:lnTo>
                    <a:pt x="190" y="162"/>
                  </a:lnTo>
                  <a:lnTo>
                    <a:pt x="200" y="144"/>
                  </a:lnTo>
                  <a:lnTo>
                    <a:pt x="206" y="126"/>
                  </a:lnTo>
                  <a:lnTo>
                    <a:pt x="208" y="104"/>
                  </a:lnTo>
                  <a:lnTo>
                    <a:pt x="208" y="104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25" name="Freeform 229"/>
            <p:cNvSpPr>
              <a:spLocks/>
            </p:cNvSpPr>
            <p:nvPr/>
          </p:nvSpPr>
          <p:spPr bwMode="auto">
            <a:xfrm>
              <a:off x="5672138" y="2922588"/>
              <a:ext cx="104775" cy="123825"/>
            </a:xfrm>
            <a:custGeom>
              <a:avLst/>
              <a:gdLst>
                <a:gd name="T0" fmla="*/ 28 w 66"/>
                <a:gd name="T1" fmla="*/ 78 h 78"/>
                <a:gd name="T2" fmla="*/ 28 w 66"/>
                <a:gd name="T3" fmla="*/ 44 h 78"/>
                <a:gd name="T4" fmla="*/ 0 w 66"/>
                <a:gd name="T5" fmla="*/ 44 h 78"/>
                <a:gd name="T6" fmla="*/ 0 w 66"/>
                <a:gd name="T7" fmla="*/ 32 h 78"/>
                <a:gd name="T8" fmla="*/ 28 w 66"/>
                <a:gd name="T9" fmla="*/ 32 h 78"/>
                <a:gd name="T10" fmla="*/ 28 w 66"/>
                <a:gd name="T11" fmla="*/ 0 h 78"/>
                <a:gd name="T12" fmla="*/ 40 w 66"/>
                <a:gd name="T13" fmla="*/ 0 h 78"/>
                <a:gd name="T14" fmla="*/ 40 w 66"/>
                <a:gd name="T15" fmla="*/ 32 h 78"/>
                <a:gd name="T16" fmla="*/ 66 w 66"/>
                <a:gd name="T17" fmla="*/ 32 h 78"/>
                <a:gd name="T18" fmla="*/ 66 w 66"/>
                <a:gd name="T19" fmla="*/ 44 h 78"/>
                <a:gd name="T20" fmla="*/ 40 w 66"/>
                <a:gd name="T21" fmla="*/ 44 h 78"/>
                <a:gd name="T22" fmla="*/ 40 w 66"/>
                <a:gd name="T23" fmla="*/ 78 h 78"/>
                <a:gd name="T24" fmla="*/ 28 w 66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8">
                  <a:moveTo>
                    <a:pt x="28" y="78"/>
                  </a:moveTo>
                  <a:lnTo>
                    <a:pt x="28" y="44"/>
                  </a:lnTo>
                  <a:lnTo>
                    <a:pt x="0" y="44"/>
                  </a:lnTo>
                  <a:lnTo>
                    <a:pt x="0" y="32"/>
                  </a:lnTo>
                  <a:lnTo>
                    <a:pt x="28" y="32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40" y="32"/>
                  </a:lnTo>
                  <a:lnTo>
                    <a:pt x="66" y="32"/>
                  </a:lnTo>
                  <a:lnTo>
                    <a:pt x="66" y="44"/>
                  </a:lnTo>
                  <a:lnTo>
                    <a:pt x="40" y="44"/>
                  </a:lnTo>
                  <a:lnTo>
                    <a:pt x="40" y="78"/>
                  </a:lnTo>
                  <a:lnTo>
                    <a:pt x="28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26" name="Picture 230"/>
            <p:cNvPicPr>
              <a:picLocks noChangeAspect="1" noChangeArrowheads="1"/>
            </p:cNvPicPr>
            <p:nvPr/>
          </p:nvPicPr>
          <p:blipFill>
            <a:blip r:embed="rId1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413" y="2395538"/>
              <a:ext cx="3524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7" name="Freeform 231"/>
            <p:cNvSpPr>
              <a:spLocks/>
            </p:cNvSpPr>
            <p:nvPr/>
          </p:nvSpPr>
          <p:spPr bwMode="auto">
            <a:xfrm>
              <a:off x="5599113" y="2405063"/>
              <a:ext cx="330200" cy="333375"/>
            </a:xfrm>
            <a:custGeom>
              <a:avLst/>
              <a:gdLst>
                <a:gd name="T0" fmla="*/ 206 w 208"/>
                <a:gd name="T1" fmla="*/ 106 h 210"/>
                <a:gd name="T2" fmla="*/ 204 w 208"/>
                <a:gd name="T3" fmla="*/ 126 h 210"/>
                <a:gd name="T4" fmla="*/ 190 w 208"/>
                <a:gd name="T5" fmla="*/ 162 h 210"/>
                <a:gd name="T6" fmla="*/ 176 w 208"/>
                <a:gd name="T7" fmla="*/ 178 h 210"/>
                <a:gd name="T8" fmla="*/ 144 w 208"/>
                <a:gd name="T9" fmla="*/ 200 h 210"/>
                <a:gd name="T10" fmla="*/ 104 w 208"/>
                <a:gd name="T11" fmla="*/ 208 h 210"/>
                <a:gd name="T12" fmla="*/ 84 w 208"/>
                <a:gd name="T13" fmla="*/ 206 h 210"/>
                <a:gd name="T14" fmla="*/ 48 w 208"/>
                <a:gd name="T15" fmla="*/ 190 h 210"/>
                <a:gd name="T16" fmla="*/ 32 w 208"/>
                <a:gd name="T17" fmla="*/ 178 h 210"/>
                <a:gd name="T18" fmla="*/ 10 w 208"/>
                <a:gd name="T19" fmla="*/ 146 h 210"/>
                <a:gd name="T20" fmla="*/ 2 w 208"/>
                <a:gd name="T21" fmla="*/ 106 h 210"/>
                <a:gd name="T22" fmla="*/ 4 w 208"/>
                <a:gd name="T23" fmla="*/ 84 h 210"/>
                <a:gd name="T24" fmla="*/ 20 w 208"/>
                <a:gd name="T25" fmla="*/ 48 h 210"/>
                <a:gd name="T26" fmla="*/ 32 w 208"/>
                <a:gd name="T27" fmla="*/ 32 h 210"/>
                <a:gd name="T28" fmla="*/ 64 w 208"/>
                <a:gd name="T29" fmla="*/ 10 h 210"/>
                <a:gd name="T30" fmla="*/ 104 w 208"/>
                <a:gd name="T31" fmla="*/ 2 h 210"/>
                <a:gd name="T32" fmla="*/ 126 w 208"/>
                <a:gd name="T33" fmla="*/ 4 h 210"/>
                <a:gd name="T34" fmla="*/ 162 w 208"/>
                <a:gd name="T35" fmla="*/ 20 h 210"/>
                <a:gd name="T36" fmla="*/ 176 w 208"/>
                <a:gd name="T37" fmla="*/ 32 h 210"/>
                <a:gd name="T38" fmla="*/ 198 w 208"/>
                <a:gd name="T39" fmla="*/ 66 h 210"/>
                <a:gd name="T40" fmla="*/ 206 w 208"/>
                <a:gd name="T41" fmla="*/ 106 h 210"/>
                <a:gd name="T42" fmla="*/ 208 w 208"/>
                <a:gd name="T43" fmla="*/ 106 h 210"/>
                <a:gd name="T44" fmla="*/ 206 w 208"/>
                <a:gd name="T45" fmla="*/ 84 h 210"/>
                <a:gd name="T46" fmla="*/ 190 w 208"/>
                <a:gd name="T47" fmla="*/ 46 h 210"/>
                <a:gd name="T48" fmla="*/ 162 w 208"/>
                <a:gd name="T49" fmla="*/ 18 h 210"/>
                <a:gd name="T50" fmla="*/ 126 w 208"/>
                <a:gd name="T51" fmla="*/ 2 h 210"/>
                <a:gd name="T52" fmla="*/ 104 w 208"/>
                <a:gd name="T53" fmla="*/ 0 h 210"/>
                <a:gd name="T54" fmla="*/ 64 w 208"/>
                <a:gd name="T55" fmla="*/ 10 h 210"/>
                <a:gd name="T56" fmla="*/ 30 w 208"/>
                <a:gd name="T57" fmla="*/ 32 h 210"/>
                <a:gd name="T58" fmla="*/ 8 w 208"/>
                <a:gd name="T59" fmla="*/ 64 h 210"/>
                <a:gd name="T60" fmla="*/ 0 w 208"/>
                <a:gd name="T61" fmla="*/ 106 h 210"/>
                <a:gd name="T62" fmla="*/ 2 w 208"/>
                <a:gd name="T63" fmla="*/ 126 h 210"/>
                <a:gd name="T64" fmla="*/ 18 w 208"/>
                <a:gd name="T65" fmla="*/ 164 h 210"/>
                <a:gd name="T66" fmla="*/ 46 w 208"/>
                <a:gd name="T67" fmla="*/ 192 h 210"/>
                <a:gd name="T68" fmla="*/ 84 w 208"/>
                <a:gd name="T69" fmla="*/ 208 h 210"/>
                <a:gd name="T70" fmla="*/ 104 w 208"/>
                <a:gd name="T71" fmla="*/ 210 h 210"/>
                <a:gd name="T72" fmla="*/ 146 w 208"/>
                <a:gd name="T73" fmla="*/ 202 h 210"/>
                <a:gd name="T74" fmla="*/ 178 w 208"/>
                <a:gd name="T75" fmla="*/ 180 h 210"/>
                <a:gd name="T76" fmla="*/ 200 w 208"/>
                <a:gd name="T77" fmla="*/ 146 h 210"/>
                <a:gd name="T78" fmla="*/ 208 w 208"/>
                <a:gd name="T7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8" h="210">
                  <a:moveTo>
                    <a:pt x="208" y="106"/>
                  </a:moveTo>
                  <a:lnTo>
                    <a:pt x="206" y="106"/>
                  </a:lnTo>
                  <a:lnTo>
                    <a:pt x="206" y="106"/>
                  </a:lnTo>
                  <a:lnTo>
                    <a:pt x="204" y="126"/>
                  </a:lnTo>
                  <a:lnTo>
                    <a:pt x="198" y="146"/>
                  </a:lnTo>
                  <a:lnTo>
                    <a:pt x="190" y="162"/>
                  </a:lnTo>
                  <a:lnTo>
                    <a:pt x="176" y="178"/>
                  </a:lnTo>
                  <a:lnTo>
                    <a:pt x="176" y="178"/>
                  </a:lnTo>
                  <a:lnTo>
                    <a:pt x="162" y="190"/>
                  </a:lnTo>
                  <a:lnTo>
                    <a:pt x="144" y="200"/>
                  </a:lnTo>
                  <a:lnTo>
                    <a:pt x="126" y="206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84" y="206"/>
                  </a:lnTo>
                  <a:lnTo>
                    <a:pt x="64" y="200"/>
                  </a:lnTo>
                  <a:lnTo>
                    <a:pt x="48" y="190"/>
                  </a:lnTo>
                  <a:lnTo>
                    <a:pt x="32" y="178"/>
                  </a:lnTo>
                  <a:lnTo>
                    <a:pt x="32" y="178"/>
                  </a:lnTo>
                  <a:lnTo>
                    <a:pt x="20" y="162"/>
                  </a:lnTo>
                  <a:lnTo>
                    <a:pt x="10" y="146"/>
                  </a:lnTo>
                  <a:lnTo>
                    <a:pt x="4" y="126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4" y="84"/>
                  </a:lnTo>
                  <a:lnTo>
                    <a:pt x="10" y="66"/>
                  </a:lnTo>
                  <a:lnTo>
                    <a:pt x="20" y="48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48" y="20"/>
                  </a:lnTo>
                  <a:lnTo>
                    <a:pt x="64" y="10"/>
                  </a:lnTo>
                  <a:lnTo>
                    <a:pt x="84" y="4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26" y="4"/>
                  </a:lnTo>
                  <a:lnTo>
                    <a:pt x="144" y="10"/>
                  </a:lnTo>
                  <a:lnTo>
                    <a:pt x="162" y="20"/>
                  </a:lnTo>
                  <a:lnTo>
                    <a:pt x="176" y="32"/>
                  </a:lnTo>
                  <a:lnTo>
                    <a:pt x="176" y="32"/>
                  </a:lnTo>
                  <a:lnTo>
                    <a:pt x="190" y="48"/>
                  </a:lnTo>
                  <a:lnTo>
                    <a:pt x="198" y="66"/>
                  </a:lnTo>
                  <a:lnTo>
                    <a:pt x="204" y="84"/>
                  </a:lnTo>
                  <a:lnTo>
                    <a:pt x="206" y="106"/>
                  </a:lnTo>
                  <a:lnTo>
                    <a:pt x="208" y="106"/>
                  </a:lnTo>
                  <a:lnTo>
                    <a:pt x="208" y="106"/>
                  </a:lnTo>
                  <a:lnTo>
                    <a:pt x="208" y="106"/>
                  </a:lnTo>
                  <a:lnTo>
                    <a:pt x="206" y="84"/>
                  </a:lnTo>
                  <a:lnTo>
                    <a:pt x="200" y="64"/>
                  </a:lnTo>
                  <a:lnTo>
                    <a:pt x="190" y="46"/>
                  </a:lnTo>
                  <a:lnTo>
                    <a:pt x="178" y="32"/>
                  </a:lnTo>
                  <a:lnTo>
                    <a:pt x="162" y="18"/>
                  </a:lnTo>
                  <a:lnTo>
                    <a:pt x="146" y="10"/>
                  </a:lnTo>
                  <a:lnTo>
                    <a:pt x="126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4" y="2"/>
                  </a:lnTo>
                  <a:lnTo>
                    <a:pt x="64" y="10"/>
                  </a:lnTo>
                  <a:lnTo>
                    <a:pt x="46" y="18"/>
                  </a:lnTo>
                  <a:lnTo>
                    <a:pt x="30" y="32"/>
                  </a:lnTo>
                  <a:lnTo>
                    <a:pt x="18" y="46"/>
                  </a:lnTo>
                  <a:lnTo>
                    <a:pt x="8" y="64"/>
                  </a:lnTo>
                  <a:lnTo>
                    <a:pt x="2" y="8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126"/>
                  </a:lnTo>
                  <a:lnTo>
                    <a:pt x="8" y="146"/>
                  </a:lnTo>
                  <a:lnTo>
                    <a:pt x="18" y="164"/>
                  </a:lnTo>
                  <a:lnTo>
                    <a:pt x="30" y="180"/>
                  </a:lnTo>
                  <a:lnTo>
                    <a:pt x="46" y="192"/>
                  </a:lnTo>
                  <a:lnTo>
                    <a:pt x="64" y="202"/>
                  </a:lnTo>
                  <a:lnTo>
                    <a:pt x="84" y="208"/>
                  </a:lnTo>
                  <a:lnTo>
                    <a:pt x="104" y="210"/>
                  </a:lnTo>
                  <a:lnTo>
                    <a:pt x="104" y="210"/>
                  </a:lnTo>
                  <a:lnTo>
                    <a:pt x="126" y="208"/>
                  </a:lnTo>
                  <a:lnTo>
                    <a:pt x="146" y="202"/>
                  </a:lnTo>
                  <a:lnTo>
                    <a:pt x="162" y="192"/>
                  </a:lnTo>
                  <a:lnTo>
                    <a:pt x="178" y="180"/>
                  </a:lnTo>
                  <a:lnTo>
                    <a:pt x="190" y="164"/>
                  </a:lnTo>
                  <a:lnTo>
                    <a:pt x="200" y="146"/>
                  </a:lnTo>
                  <a:lnTo>
                    <a:pt x="206" y="126"/>
                  </a:lnTo>
                  <a:lnTo>
                    <a:pt x="208" y="106"/>
                  </a:lnTo>
                  <a:lnTo>
                    <a:pt x="208" y="10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28" name="Freeform 232"/>
            <p:cNvSpPr>
              <a:spLocks/>
            </p:cNvSpPr>
            <p:nvPr/>
          </p:nvSpPr>
          <p:spPr bwMode="auto">
            <a:xfrm>
              <a:off x="5713413" y="2509838"/>
              <a:ext cx="104775" cy="123825"/>
            </a:xfrm>
            <a:custGeom>
              <a:avLst/>
              <a:gdLst>
                <a:gd name="T0" fmla="*/ 26 w 66"/>
                <a:gd name="T1" fmla="*/ 78 h 78"/>
                <a:gd name="T2" fmla="*/ 26 w 66"/>
                <a:gd name="T3" fmla="*/ 46 h 78"/>
                <a:gd name="T4" fmla="*/ 0 w 66"/>
                <a:gd name="T5" fmla="*/ 46 h 78"/>
                <a:gd name="T6" fmla="*/ 0 w 66"/>
                <a:gd name="T7" fmla="*/ 32 h 78"/>
                <a:gd name="T8" fmla="*/ 26 w 66"/>
                <a:gd name="T9" fmla="*/ 32 h 78"/>
                <a:gd name="T10" fmla="*/ 26 w 66"/>
                <a:gd name="T11" fmla="*/ 0 h 78"/>
                <a:gd name="T12" fmla="*/ 38 w 66"/>
                <a:gd name="T13" fmla="*/ 0 h 78"/>
                <a:gd name="T14" fmla="*/ 38 w 66"/>
                <a:gd name="T15" fmla="*/ 32 h 78"/>
                <a:gd name="T16" fmla="*/ 66 w 66"/>
                <a:gd name="T17" fmla="*/ 32 h 78"/>
                <a:gd name="T18" fmla="*/ 66 w 66"/>
                <a:gd name="T19" fmla="*/ 46 h 78"/>
                <a:gd name="T20" fmla="*/ 38 w 66"/>
                <a:gd name="T21" fmla="*/ 46 h 78"/>
                <a:gd name="T22" fmla="*/ 38 w 66"/>
                <a:gd name="T23" fmla="*/ 78 h 78"/>
                <a:gd name="T24" fmla="*/ 26 w 66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8">
                  <a:moveTo>
                    <a:pt x="26" y="78"/>
                  </a:moveTo>
                  <a:lnTo>
                    <a:pt x="26" y="46"/>
                  </a:lnTo>
                  <a:lnTo>
                    <a:pt x="0" y="46"/>
                  </a:lnTo>
                  <a:lnTo>
                    <a:pt x="0" y="32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38" y="0"/>
                  </a:lnTo>
                  <a:lnTo>
                    <a:pt x="38" y="32"/>
                  </a:lnTo>
                  <a:lnTo>
                    <a:pt x="66" y="32"/>
                  </a:lnTo>
                  <a:lnTo>
                    <a:pt x="66" y="46"/>
                  </a:lnTo>
                  <a:lnTo>
                    <a:pt x="38" y="46"/>
                  </a:lnTo>
                  <a:lnTo>
                    <a:pt x="38" y="78"/>
                  </a:lnTo>
                  <a:lnTo>
                    <a:pt x="26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29" name="Picture 233"/>
            <p:cNvPicPr>
              <a:picLocks noChangeAspect="1" noChangeArrowheads="1"/>
            </p:cNvPicPr>
            <p:nvPr/>
          </p:nvPicPr>
          <p:blipFill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288" y="2947988"/>
              <a:ext cx="3524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0" name="Freeform 234"/>
            <p:cNvSpPr>
              <a:spLocks/>
            </p:cNvSpPr>
            <p:nvPr/>
          </p:nvSpPr>
          <p:spPr bwMode="auto">
            <a:xfrm>
              <a:off x="6249988" y="2957513"/>
              <a:ext cx="333375" cy="333375"/>
            </a:xfrm>
            <a:custGeom>
              <a:avLst/>
              <a:gdLst>
                <a:gd name="T0" fmla="*/ 208 w 210"/>
                <a:gd name="T1" fmla="*/ 106 h 210"/>
                <a:gd name="T2" fmla="*/ 204 w 210"/>
                <a:gd name="T3" fmla="*/ 126 h 210"/>
                <a:gd name="T4" fmla="*/ 190 w 210"/>
                <a:gd name="T5" fmla="*/ 162 h 210"/>
                <a:gd name="T6" fmla="*/ 178 w 210"/>
                <a:gd name="T7" fmla="*/ 178 h 210"/>
                <a:gd name="T8" fmla="*/ 144 w 210"/>
                <a:gd name="T9" fmla="*/ 200 h 210"/>
                <a:gd name="T10" fmla="*/ 104 w 210"/>
                <a:gd name="T11" fmla="*/ 208 h 210"/>
                <a:gd name="T12" fmla="*/ 84 w 210"/>
                <a:gd name="T13" fmla="*/ 206 h 210"/>
                <a:gd name="T14" fmla="*/ 48 w 210"/>
                <a:gd name="T15" fmla="*/ 190 h 210"/>
                <a:gd name="T16" fmla="*/ 32 w 210"/>
                <a:gd name="T17" fmla="*/ 178 h 210"/>
                <a:gd name="T18" fmla="*/ 10 w 210"/>
                <a:gd name="T19" fmla="*/ 144 h 210"/>
                <a:gd name="T20" fmla="*/ 2 w 210"/>
                <a:gd name="T21" fmla="*/ 106 h 210"/>
                <a:gd name="T22" fmla="*/ 4 w 210"/>
                <a:gd name="T23" fmla="*/ 84 h 210"/>
                <a:gd name="T24" fmla="*/ 20 w 210"/>
                <a:gd name="T25" fmla="*/ 48 h 210"/>
                <a:gd name="T26" fmla="*/ 32 w 210"/>
                <a:gd name="T27" fmla="*/ 32 h 210"/>
                <a:gd name="T28" fmla="*/ 64 w 210"/>
                <a:gd name="T29" fmla="*/ 10 h 210"/>
                <a:gd name="T30" fmla="*/ 104 w 210"/>
                <a:gd name="T31" fmla="*/ 2 h 210"/>
                <a:gd name="T32" fmla="*/ 126 w 210"/>
                <a:gd name="T33" fmla="*/ 4 h 210"/>
                <a:gd name="T34" fmla="*/ 162 w 210"/>
                <a:gd name="T35" fmla="*/ 20 h 210"/>
                <a:gd name="T36" fmla="*/ 178 w 210"/>
                <a:gd name="T37" fmla="*/ 32 h 210"/>
                <a:gd name="T38" fmla="*/ 198 w 210"/>
                <a:gd name="T39" fmla="*/ 66 h 210"/>
                <a:gd name="T40" fmla="*/ 208 w 210"/>
                <a:gd name="T41" fmla="*/ 106 h 210"/>
                <a:gd name="T42" fmla="*/ 210 w 210"/>
                <a:gd name="T43" fmla="*/ 106 h 210"/>
                <a:gd name="T44" fmla="*/ 206 w 210"/>
                <a:gd name="T45" fmla="*/ 84 h 210"/>
                <a:gd name="T46" fmla="*/ 192 w 210"/>
                <a:gd name="T47" fmla="*/ 46 h 210"/>
                <a:gd name="T48" fmla="*/ 162 w 210"/>
                <a:gd name="T49" fmla="*/ 18 h 210"/>
                <a:gd name="T50" fmla="*/ 126 w 210"/>
                <a:gd name="T51" fmla="*/ 2 h 210"/>
                <a:gd name="T52" fmla="*/ 104 w 210"/>
                <a:gd name="T53" fmla="*/ 0 h 210"/>
                <a:gd name="T54" fmla="*/ 64 w 210"/>
                <a:gd name="T55" fmla="*/ 8 h 210"/>
                <a:gd name="T56" fmla="*/ 30 w 210"/>
                <a:gd name="T57" fmla="*/ 32 h 210"/>
                <a:gd name="T58" fmla="*/ 8 w 210"/>
                <a:gd name="T59" fmla="*/ 64 h 210"/>
                <a:gd name="T60" fmla="*/ 0 w 210"/>
                <a:gd name="T61" fmla="*/ 106 h 210"/>
                <a:gd name="T62" fmla="*/ 2 w 210"/>
                <a:gd name="T63" fmla="*/ 126 h 210"/>
                <a:gd name="T64" fmla="*/ 18 w 210"/>
                <a:gd name="T65" fmla="*/ 164 h 210"/>
                <a:gd name="T66" fmla="*/ 46 w 210"/>
                <a:gd name="T67" fmla="*/ 192 h 210"/>
                <a:gd name="T68" fmla="*/ 84 w 210"/>
                <a:gd name="T69" fmla="*/ 208 h 210"/>
                <a:gd name="T70" fmla="*/ 104 w 210"/>
                <a:gd name="T71" fmla="*/ 210 h 210"/>
                <a:gd name="T72" fmla="*/ 146 w 210"/>
                <a:gd name="T73" fmla="*/ 202 h 210"/>
                <a:gd name="T74" fmla="*/ 178 w 210"/>
                <a:gd name="T75" fmla="*/ 178 h 210"/>
                <a:gd name="T76" fmla="*/ 200 w 210"/>
                <a:gd name="T77" fmla="*/ 146 h 210"/>
                <a:gd name="T78" fmla="*/ 210 w 210"/>
                <a:gd name="T7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0" h="210">
                  <a:moveTo>
                    <a:pt x="208" y="106"/>
                  </a:moveTo>
                  <a:lnTo>
                    <a:pt x="208" y="106"/>
                  </a:lnTo>
                  <a:lnTo>
                    <a:pt x="208" y="106"/>
                  </a:lnTo>
                  <a:lnTo>
                    <a:pt x="204" y="126"/>
                  </a:lnTo>
                  <a:lnTo>
                    <a:pt x="198" y="144"/>
                  </a:lnTo>
                  <a:lnTo>
                    <a:pt x="190" y="162"/>
                  </a:lnTo>
                  <a:lnTo>
                    <a:pt x="178" y="178"/>
                  </a:lnTo>
                  <a:lnTo>
                    <a:pt x="178" y="178"/>
                  </a:lnTo>
                  <a:lnTo>
                    <a:pt x="162" y="190"/>
                  </a:lnTo>
                  <a:lnTo>
                    <a:pt x="144" y="200"/>
                  </a:lnTo>
                  <a:lnTo>
                    <a:pt x="126" y="206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84" y="206"/>
                  </a:lnTo>
                  <a:lnTo>
                    <a:pt x="64" y="200"/>
                  </a:lnTo>
                  <a:lnTo>
                    <a:pt x="48" y="190"/>
                  </a:lnTo>
                  <a:lnTo>
                    <a:pt x="32" y="178"/>
                  </a:lnTo>
                  <a:lnTo>
                    <a:pt x="32" y="178"/>
                  </a:lnTo>
                  <a:lnTo>
                    <a:pt x="20" y="162"/>
                  </a:lnTo>
                  <a:lnTo>
                    <a:pt x="10" y="144"/>
                  </a:lnTo>
                  <a:lnTo>
                    <a:pt x="4" y="126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4" y="84"/>
                  </a:lnTo>
                  <a:lnTo>
                    <a:pt x="10" y="66"/>
                  </a:lnTo>
                  <a:lnTo>
                    <a:pt x="20" y="48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48" y="20"/>
                  </a:lnTo>
                  <a:lnTo>
                    <a:pt x="64" y="10"/>
                  </a:lnTo>
                  <a:lnTo>
                    <a:pt x="84" y="4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26" y="4"/>
                  </a:lnTo>
                  <a:lnTo>
                    <a:pt x="144" y="10"/>
                  </a:lnTo>
                  <a:lnTo>
                    <a:pt x="162" y="20"/>
                  </a:lnTo>
                  <a:lnTo>
                    <a:pt x="178" y="32"/>
                  </a:lnTo>
                  <a:lnTo>
                    <a:pt x="178" y="32"/>
                  </a:lnTo>
                  <a:lnTo>
                    <a:pt x="190" y="48"/>
                  </a:lnTo>
                  <a:lnTo>
                    <a:pt x="198" y="66"/>
                  </a:lnTo>
                  <a:lnTo>
                    <a:pt x="204" y="84"/>
                  </a:lnTo>
                  <a:lnTo>
                    <a:pt x="208" y="106"/>
                  </a:lnTo>
                  <a:lnTo>
                    <a:pt x="208" y="106"/>
                  </a:lnTo>
                  <a:lnTo>
                    <a:pt x="210" y="106"/>
                  </a:lnTo>
                  <a:lnTo>
                    <a:pt x="210" y="106"/>
                  </a:lnTo>
                  <a:lnTo>
                    <a:pt x="206" y="84"/>
                  </a:lnTo>
                  <a:lnTo>
                    <a:pt x="200" y="64"/>
                  </a:lnTo>
                  <a:lnTo>
                    <a:pt x="192" y="46"/>
                  </a:lnTo>
                  <a:lnTo>
                    <a:pt x="178" y="32"/>
                  </a:lnTo>
                  <a:lnTo>
                    <a:pt x="162" y="18"/>
                  </a:lnTo>
                  <a:lnTo>
                    <a:pt x="146" y="8"/>
                  </a:lnTo>
                  <a:lnTo>
                    <a:pt x="126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4" y="2"/>
                  </a:lnTo>
                  <a:lnTo>
                    <a:pt x="64" y="8"/>
                  </a:lnTo>
                  <a:lnTo>
                    <a:pt x="46" y="18"/>
                  </a:lnTo>
                  <a:lnTo>
                    <a:pt x="30" y="32"/>
                  </a:lnTo>
                  <a:lnTo>
                    <a:pt x="18" y="46"/>
                  </a:lnTo>
                  <a:lnTo>
                    <a:pt x="8" y="64"/>
                  </a:lnTo>
                  <a:lnTo>
                    <a:pt x="2" y="8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126"/>
                  </a:lnTo>
                  <a:lnTo>
                    <a:pt x="8" y="146"/>
                  </a:lnTo>
                  <a:lnTo>
                    <a:pt x="18" y="164"/>
                  </a:lnTo>
                  <a:lnTo>
                    <a:pt x="30" y="178"/>
                  </a:lnTo>
                  <a:lnTo>
                    <a:pt x="46" y="192"/>
                  </a:lnTo>
                  <a:lnTo>
                    <a:pt x="64" y="202"/>
                  </a:lnTo>
                  <a:lnTo>
                    <a:pt x="84" y="208"/>
                  </a:lnTo>
                  <a:lnTo>
                    <a:pt x="104" y="210"/>
                  </a:lnTo>
                  <a:lnTo>
                    <a:pt x="104" y="210"/>
                  </a:lnTo>
                  <a:lnTo>
                    <a:pt x="126" y="208"/>
                  </a:lnTo>
                  <a:lnTo>
                    <a:pt x="146" y="202"/>
                  </a:lnTo>
                  <a:lnTo>
                    <a:pt x="162" y="192"/>
                  </a:lnTo>
                  <a:lnTo>
                    <a:pt x="178" y="178"/>
                  </a:lnTo>
                  <a:lnTo>
                    <a:pt x="192" y="164"/>
                  </a:lnTo>
                  <a:lnTo>
                    <a:pt x="200" y="146"/>
                  </a:lnTo>
                  <a:lnTo>
                    <a:pt x="206" y="126"/>
                  </a:lnTo>
                  <a:lnTo>
                    <a:pt x="210" y="106"/>
                  </a:lnTo>
                  <a:lnTo>
                    <a:pt x="208" y="106"/>
                  </a:lnTo>
                  <a:close/>
                </a:path>
              </a:pathLst>
            </a:custGeom>
            <a:solidFill>
              <a:srgbClr val="662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31" name="Freeform 235"/>
            <p:cNvSpPr>
              <a:spLocks/>
            </p:cNvSpPr>
            <p:nvPr/>
          </p:nvSpPr>
          <p:spPr bwMode="auto">
            <a:xfrm>
              <a:off x="6364288" y="3062288"/>
              <a:ext cx="104775" cy="123825"/>
            </a:xfrm>
            <a:custGeom>
              <a:avLst/>
              <a:gdLst>
                <a:gd name="T0" fmla="*/ 26 w 66"/>
                <a:gd name="T1" fmla="*/ 78 h 78"/>
                <a:gd name="T2" fmla="*/ 26 w 66"/>
                <a:gd name="T3" fmla="*/ 46 h 78"/>
                <a:gd name="T4" fmla="*/ 0 w 66"/>
                <a:gd name="T5" fmla="*/ 46 h 78"/>
                <a:gd name="T6" fmla="*/ 0 w 66"/>
                <a:gd name="T7" fmla="*/ 32 h 78"/>
                <a:gd name="T8" fmla="*/ 26 w 66"/>
                <a:gd name="T9" fmla="*/ 32 h 78"/>
                <a:gd name="T10" fmla="*/ 26 w 66"/>
                <a:gd name="T11" fmla="*/ 0 h 78"/>
                <a:gd name="T12" fmla="*/ 38 w 66"/>
                <a:gd name="T13" fmla="*/ 0 h 78"/>
                <a:gd name="T14" fmla="*/ 38 w 66"/>
                <a:gd name="T15" fmla="*/ 32 h 78"/>
                <a:gd name="T16" fmla="*/ 66 w 66"/>
                <a:gd name="T17" fmla="*/ 32 h 78"/>
                <a:gd name="T18" fmla="*/ 66 w 66"/>
                <a:gd name="T19" fmla="*/ 46 h 78"/>
                <a:gd name="T20" fmla="*/ 38 w 66"/>
                <a:gd name="T21" fmla="*/ 46 h 78"/>
                <a:gd name="T22" fmla="*/ 38 w 66"/>
                <a:gd name="T23" fmla="*/ 78 h 78"/>
                <a:gd name="T24" fmla="*/ 26 w 66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8">
                  <a:moveTo>
                    <a:pt x="26" y="78"/>
                  </a:moveTo>
                  <a:lnTo>
                    <a:pt x="26" y="46"/>
                  </a:lnTo>
                  <a:lnTo>
                    <a:pt x="0" y="46"/>
                  </a:lnTo>
                  <a:lnTo>
                    <a:pt x="0" y="32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38" y="0"/>
                  </a:lnTo>
                  <a:lnTo>
                    <a:pt x="38" y="32"/>
                  </a:lnTo>
                  <a:lnTo>
                    <a:pt x="66" y="32"/>
                  </a:lnTo>
                  <a:lnTo>
                    <a:pt x="66" y="46"/>
                  </a:lnTo>
                  <a:lnTo>
                    <a:pt x="38" y="46"/>
                  </a:lnTo>
                  <a:lnTo>
                    <a:pt x="38" y="78"/>
                  </a:lnTo>
                  <a:lnTo>
                    <a:pt x="26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32" name="Picture 236"/>
            <p:cNvPicPr>
              <a:picLocks noChangeAspect="1" noChangeArrowheads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888" y="3611563"/>
              <a:ext cx="3238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3" name="Freeform 237"/>
            <p:cNvSpPr>
              <a:spLocks/>
            </p:cNvSpPr>
            <p:nvPr/>
          </p:nvSpPr>
          <p:spPr bwMode="auto">
            <a:xfrm>
              <a:off x="4700588" y="3627438"/>
              <a:ext cx="304800" cy="203200"/>
            </a:xfrm>
            <a:custGeom>
              <a:avLst/>
              <a:gdLst>
                <a:gd name="T0" fmla="*/ 190 w 192"/>
                <a:gd name="T1" fmla="*/ 64 h 128"/>
                <a:gd name="T2" fmla="*/ 188 w 192"/>
                <a:gd name="T3" fmla="*/ 76 h 128"/>
                <a:gd name="T4" fmla="*/ 174 w 192"/>
                <a:gd name="T5" fmla="*/ 98 h 128"/>
                <a:gd name="T6" fmla="*/ 162 w 192"/>
                <a:gd name="T7" fmla="*/ 108 h 128"/>
                <a:gd name="T8" fmla="*/ 132 w 192"/>
                <a:gd name="T9" fmla="*/ 120 h 128"/>
                <a:gd name="T10" fmla="*/ 96 w 192"/>
                <a:gd name="T11" fmla="*/ 126 h 128"/>
                <a:gd name="T12" fmla="*/ 76 w 192"/>
                <a:gd name="T13" fmla="*/ 124 h 128"/>
                <a:gd name="T14" fmla="*/ 44 w 192"/>
                <a:gd name="T15" fmla="*/ 116 h 128"/>
                <a:gd name="T16" fmla="*/ 30 w 192"/>
                <a:gd name="T17" fmla="*/ 108 h 128"/>
                <a:gd name="T18" fmla="*/ 10 w 192"/>
                <a:gd name="T19" fmla="*/ 88 h 128"/>
                <a:gd name="T20" fmla="*/ 2 w 192"/>
                <a:gd name="T21" fmla="*/ 64 h 128"/>
                <a:gd name="T22" fmla="*/ 4 w 192"/>
                <a:gd name="T23" fmla="*/ 52 h 128"/>
                <a:gd name="T24" fmla="*/ 18 w 192"/>
                <a:gd name="T25" fmla="*/ 30 h 128"/>
                <a:gd name="T26" fmla="*/ 30 w 192"/>
                <a:gd name="T27" fmla="*/ 20 h 128"/>
                <a:gd name="T28" fmla="*/ 60 w 192"/>
                <a:gd name="T29" fmla="*/ 6 h 128"/>
                <a:gd name="T30" fmla="*/ 96 w 192"/>
                <a:gd name="T31" fmla="*/ 2 h 128"/>
                <a:gd name="T32" fmla="*/ 114 w 192"/>
                <a:gd name="T33" fmla="*/ 4 h 128"/>
                <a:gd name="T34" fmla="*/ 148 w 192"/>
                <a:gd name="T35" fmla="*/ 12 h 128"/>
                <a:gd name="T36" fmla="*/ 162 w 192"/>
                <a:gd name="T37" fmla="*/ 20 h 128"/>
                <a:gd name="T38" fmla="*/ 182 w 192"/>
                <a:gd name="T39" fmla="*/ 40 h 128"/>
                <a:gd name="T40" fmla="*/ 190 w 192"/>
                <a:gd name="T41" fmla="*/ 64 h 128"/>
                <a:gd name="T42" fmla="*/ 192 w 192"/>
                <a:gd name="T43" fmla="*/ 64 h 128"/>
                <a:gd name="T44" fmla="*/ 190 w 192"/>
                <a:gd name="T45" fmla="*/ 50 h 128"/>
                <a:gd name="T46" fmla="*/ 176 w 192"/>
                <a:gd name="T47" fmla="*/ 28 h 128"/>
                <a:gd name="T48" fmla="*/ 164 w 192"/>
                <a:gd name="T49" fmla="*/ 18 h 128"/>
                <a:gd name="T50" fmla="*/ 132 w 192"/>
                <a:gd name="T51" fmla="*/ 4 h 128"/>
                <a:gd name="T52" fmla="*/ 96 w 192"/>
                <a:gd name="T53" fmla="*/ 0 h 128"/>
                <a:gd name="T54" fmla="*/ 76 w 192"/>
                <a:gd name="T55" fmla="*/ 2 h 128"/>
                <a:gd name="T56" fmla="*/ 42 w 192"/>
                <a:gd name="T57" fmla="*/ 10 h 128"/>
                <a:gd name="T58" fmla="*/ 28 w 192"/>
                <a:gd name="T59" fmla="*/ 18 h 128"/>
                <a:gd name="T60" fmla="*/ 8 w 192"/>
                <a:gd name="T61" fmla="*/ 38 h 128"/>
                <a:gd name="T62" fmla="*/ 0 w 192"/>
                <a:gd name="T63" fmla="*/ 64 h 128"/>
                <a:gd name="T64" fmla="*/ 2 w 192"/>
                <a:gd name="T65" fmla="*/ 76 h 128"/>
                <a:gd name="T66" fmla="*/ 16 w 192"/>
                <a:gd name="T67" fmla="*/ 100 h 128"/>
                <a:gd name="T68" fmla="*/ 28 w 192"/>
                <a:gd name="T69" fmla="*/ 110 h 128"/>
                <a:gd name="T70" fmla="*/ 58 w 192"/>
                <a:gd name="T71" fmla="*/ 122 h 128"/>
                <a:gd name="T72" fmla="*/ 96 w 192"/>
                <a:gd name="T73" fmla="*/ 128 h 128"/>
                <a:gd name="T74" fmla="*/ 114 w 192"/>
                <a:gd name="T75" fmla="*/ 126 h 128"/>
                <a:gd name="T76" fmla="*/ 150 w 192"/>
                <a:gd name="T77" fmla="*/ 116 h 128"/>
                <a:gd name="T78" fmla="*/ 164 w 192"/>
                <a:gd name="T79" fmla="*/ 110 h 128"/>
                <a:gd name="T80" fmla="*/ 184 w 192"/>
                <a:gd name="T81" fmla="*/ 88 h 128"/>
                <a:gd name="T82" fmla="*/ 192 w 192"/>
                <a:gd name="T83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2" h="128">
                  <a:moveTo>
                    <a:pt x="190" y="64"/>
                  </a:moveTo>
                  <a:lnTo>
                    <a:pt x="190" y="64"/>
                  </a:lnTo>
                  <a:lnTo>
                    <a:pt x="190" y="64"/>
                  </a:lnTo>
                  <a:lnTo>
                    <a:pt x="188" y="76"/>
                  </a:lnTo>
                  <a:lnTo>
                    <a:pt x="182" y="88"/>
                  </a:lnTo>
                  <a:lnTo>
                    <a:pt x="174" y="98"/>
                  </a:lnTo>
                  <a:lnTo>
                    <a:pt x="162" y="108"/>
                  </a:lnTo>
                  <a:lnTo>
                    <a:pt x="162" y="108"/>
                  </a:lnTo>
                  <a:lnTo>
                    <a:pt x="148" y="116"/>
                  </a:lnTo>
                  <a:lnTo>
                    <a:pt x="132" y="120"/>
                  </a:lnTo>
                  <a:lnTo>
                    <a:pt x="114" y="124"/>
                  </a:lnTo>
                  <a:lnTo>
                    <a:pt x="96" y="126"/>
                  </a:lnTo>
                  <a:lnTo>
                    <a:pt x="96" y="126"/>
                  </a:lnTo>
                  <a:lnTo>
                    <a:pt x="76" y="124"/>
                  </a:lnTo>
                  <a:lnTo>
                    <a:pt x="60" y="120"/>
                  </a:lnTo>
                  <a:lnTo>
                    <a:pt x="44" y="116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18" y="98"/>
                  </a:lnTo>
                  <a:lnTo>
                    <a:pt x="10" y="88"/>
                  </a:lnTo>
                  <a:lnTo>
                    <a:pt x="4" y="76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4" y="52"/>
                  </a:lnTo>
                  <a:lnTo>
                    <a:pt x="10" y="40"/>
                  </a:lnTo>
                  <a:lnTo>
                    <a:pt x="18" y="3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44" y="12"/>
                  </a:lnTo>
                  <a:lnTo>
                    <a:pt x="60" y="6"/>
                  </a:lnTo>
                  <a:lnTo>
                    <a:pt x="76" y="4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14" y="4"/>
                  </a:lnTo>
                  <a:lnTo>
                    <a:pt x="132" y="6"/>
                  </a:lnTo>
                  <a:lnTo>
                    <a:pt x="148" y="12"/>
                  </a:lnTo>
                  <a:lnTo>
                    <a:pt x="162" y="20"/>
                  </a:lnTo>
                  <a:lnTo>
                    <a:pt x="162" y="20"/>
                  </a:lnTo>
                  <a:lnTo>
                    <a:pt x="174" y="30"/>
                  </a:lnTo>
                  <a:lnTo>
                    <a:pt x="182" y="40"/>
                  </a:lnTo>
                  <a:lnTo>
                    <a:pt x="188" y="52"/>
                  </a:lnTo>
                  <a:lnTo>
                    <a:pt x="190" y="64"/>
                  </a:lnTo>
                  <a:lnTo>
                    <a:pt x="190" y="64"/>
                  </a:lnTo>
                  <a:lnTo>
                    <a:pt x="192" y="64"/>
                  </a:lnTo>
                  <a:lnTo>
                    <a:pt x="192" y="64"/>
                  </a:lnTo>
                  <a:lnTo>
                    <a:pt x="190" y="50"/>
                  </a:lnTo>
                  <a:lnTo>
                    <a:pt x="184" y="38"/>
                  </a:lnTo>
                  <a:lnTo>
                    <a:pt x="176" y="28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50" y="10"/>
                  </a:lnTo>
                  <a:lnTo>
                    <a:pt x="132" y="4"/>
                  </a:lnTo>
                  <a:lnTo>
                    <a:pt x="114" y="2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76" y="2"/>
                  </a:lnTo>
                  <a:lnTo>
                    <a:pt x="58" y="4"/>
                  </a:lnTo>
                  <a:lnTo>
                    <a:pt x="42" y="10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16" y="28"/>
                  </a:lnTo>
                  <a:lnTo>
                    <a:pt x="8" y="38"/>
                  </a:lnTo>
                  <a:lnTo>
                    <a:pt x="2" y="50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76"/>
                  </a:lnTo>
                  <a:lnTo>
                    <a:pt x="8" y="88"/>
                  </a:lnTo>
                  <a:lnTo>
                    <a:pt x="16" y="100"/>
                  </a:lnTo>
                  <a:lnTo>
                    <a:pt x="28" y="110"/>
                  </a:lnTo>
                  <a:lnTo>
                    <a:pt x="28" y="110"/>
                  </a:lnTo>
                  <a:lnTo>
                    <a:pt x="42" y="116"/>
                  </a:lnTo>
                  <a:lnTo>
                    <a:pt x="58" y="122"/>
                  </a:lnTo>
                  <a:lnTo>
                    <a:pt x="76" y="126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114" y="126"/>
                  </a:lnTo>
                  <a:lnTo>
                    <a:pt x="132" y="122"/>
                  </a:lnTo>
                  <a:lnTo>
                    <a:pt x="150" y="116"/>
                  </a:lnTo>
                  <a:lnTo>
                    <a:pt x="164" y="110"/>
                  </a:lnTo>
                  <a:lnTo>
                    <a:pt x="164" y="110"/>
                  </a:lnTo>
                  <a:lnTo>
                    <a:pt x="176" y="100"/>
                  </a:lnTo>
                  <a:lnTo>
                    <a:pt x="184" y="88"/>
                  </a:lnTo>
                  <a:lnTo>
                    <a:pt x="190" y="76"/>
                  </a:lnTo>
                  <a:lnTo>
                    <a:pt x="192" y="64"/>
                  </a:lnTo>
                  <a:lnTo>
                    <a:pt x="190" y="64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34" name="Picture 238"/>
            <p:cNvPicPr>
              <a:picLocks noChangeAspect="1" noChangeArrowheads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688" y="3824288"/>
              <a:ext cx="333375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" name="Freeform 239"/>
            <p:cNvSpPr>
              <a:spLocks/>
            </p:cNvSpPr>
            <p:nvPr/>
          </p:nvSpPr>
          <p:spPr bwMode="auto">
            <a:xfrm>
              <a:off x="4770438" y="3852863"/>
              <a:ext cx="273050" cy="241300"/>
            </a:xfrm>
            <a:custGeom>
              <a:avLst/>
              <a:gdLst>
                <a:gd name="T0" fmla="*/ 162 w 172"/>
                <a:gd name="T1" fmla="*/ 22 h 152"/>
                <a:gd name="T2" fmla="*/ 168 w 172"/>
                <a:gd name="T3" fmla="*/ 34 h 152"/>
                <a:gd name="T4" fmla="*/ 170 w 172"/>
                <a:gd name="T5" fmla="*/ 48 h 152"/>
                <a:gd name="T6" fmla="*/ 168 w 172"/>
                <a:gd name="T7" fmla="*/ 68 h 152"/>
                <a:gd name="T8" fmla="*/ 158 w 172"/>
                <a:gd name="T9" fmla="*/ 90 h 152"/>
                <a:gd name="T10" fmla="*/ 144 w 172"/>
                <a:gd name="T11" fmla="*/ 108 h 152"/>
                <a:gd name="T12" fmla="*/ 122 w 172"/>
                <a:gd name="T13" fmla="*/ 126 h 152"/>
                <a:gd name="T14" fmla="*/ 106 w 172"/>
                <a:gd name="T15" fmla="*/ 138 h 152"/>
                <a:gd name="T16" fmla="*/ 72 w 172"/>
                <a:gd name="T17" fmla="*/ 150 h 152"/>
                <a:gd name="T18" fmla="*/ 54 w 172"/>
                <a:gd name="T19" fmla="*/ 150 h 152"/>
                <a:gd name="T20" fmla="*/ 28 w 172"/>
                <a:gd name="T21" fmla="*/ 146 h 152"/>
                <a:gd name="T22" fmla="*/ 10 w 172"/>
                <a:gd name="T23" fmla="*/ 132 h 152"/>
                <a:gd name="T24" fmla="*/ 4 w 172"/>
                <a:gd name="T25" fmla="*/ 118 h 152"/>
                <a:gd name="T26" fmla="*/ 2 w 172"/>
                <a:gd name="T27" fmla="*/ 104 h 152"/>
                <a:gd name="T28" fmla="*/ 6 w 172"/>
                <a:gd name="T29" fmla="*/ 84 h 152"/>
                <a:gd name="T30" fmla="*/ 14 w 172"/>
                <a:gd name="T31" fmla="*/ 64 h 152"/>
                <a:gd name="T32" fmla="*/ 30 w 172"/>
                <a:gd name="T33" fmla="*/ 44 h 152"/>
                <a:gd name="T34" fmla="*/ 50 w 172"/>
                <a:gd name="T35" fmla="*/ 26 h 152"/>
                <a:gd name="T36" fmla="*/ 68 w 172"/>
                <a:gd name="T37" fmla="*/ 16 h 152"/>
                <a:gd name="T38" fmla="*/ 102 w 172"/>
                <a:gd name="T39" fmla="*/ 4 h 152"/>
                <a:gd name="T40" fmla="*/ 118 w 172"/>
                <a:gd name="T41" fmla="*/ 2 h 152"/>
                <a:gd name="T42" fmla="*/ 144 w 172"/>
                <a:gd name="T43" fmla="*/ 6 h 152"/>
                <a:gd name="T44" fmla="*/ 162 w 172"/>
                <a:gd name="T45" fmla="*/ 22 h 152"/>
                <a:gd name="T46" fmla="*/ 164 w 172"/>
                <a:gd name="T47" fmla="*/ 20 h 152"/>
                <a:gd name="T48" fmla="*/ 156 w 172"/>
                <a:gd name="T49" fmla="*/ 12 h 152"/>
                <a:gd name="T50" fmla="*/ 132 w 172"/>
                <a:gd name="T51" fmla="*/ 2 h 152"/>
                <a:gd name="T52" fmla="*/ 118 w 172"/>
                <a:gd name="T53" fmla="*/ 0 h 152"/>
                <a:gd name="T54" fmla="*/ 84 w 172"/>
                <a:gd name="T55" fmla="*/ 6 h 152"/>
                <a:gd name="T56" fmla="*/ 50 w 172"/>
                <a:gd name="T57" fmla="*/ 24 h 152"/>
                <a:gd name="T58" fmla="*/ 38 w 172"/>
                <a:gd name="T59" fmla="*/ 34 h 152"/>
                <a:gd name="T60" fmla="*/ 20 w 172"/>
                <a:gd name="T61" fmla="*/ 52 h 152"/>
                <a:gd name="T62" fmla="*/ 8 w 172"/>
                <a:gd name="T63" fmla="*/ 74 h 152"/>
                <a:gd name="T64" fmla="*/ 0 w 172"/>
                <a:gd name="T65" fmla="*/ 94 h 152"/>
                <a:gd name="T66" fmla="*/ 0 w 172"/>
                <a:gd name="T67" fmla="*/ 104 h 152"/>
                <a:gd name="T68" fmla="*/ 4 w 172"/>
                <a:gd name="T69" fmla="*/ 126 h 152"/>
                <a:gd name="T70" fmla="*/ 8 w 172"/>
                <a:gd name="T71" fmla="*/ 132 h 152"/>
                <a:gd name="T72" fmla="*/ 28 w 172"/>
                <a:gd name="T73" fmla="*/ 148 h 152"/>
                <a:gd name="T74" fmla="*/ 54 w 172"/>
                <a:gd name="T75" fmla="*/ 152 h 152"/>
                <a:gd name="T76" fmla="*/ 72 w 172"/>
                <a:gd name="T77" fmla="*/ 152 h 152"/>
                <a:gd name="T78" fmla="*/ 106 w 172"/>
                <a:gd name="T79" fmla="*/ 140 h 152"/>
                <a:gd name="T80" fmla="*/ 124 w 172"/>
                <a:gd name="T81" fmla="*/ 128 h 152"/>
                <a:gd name="T82" fmla="*/ 144 w 172"/>
                <a:gd name="T83" fmla="*/ 110 h 152"/>
                <a:gd name="T84" fmla="*/ 160 w 172"/>
                <a:gd name="T85" fmla="*/ 90 h 152"/>
                <a:gd name="T86" fmla="*/ 170 w 172"/>
                <a:gd name="T87" fmla="*/ 70 h 152"/>
                <a:gd name="T88" fmla="*/ 172 w 172"/>
                <a:gd name="T89" fmla="*/ 48 h 152"/>
                <a:gd name="T90" fmla="*/ 170 w 172"/>
                <a:gd name="T91" fmla="*/ 34 h 152"/>
                <a:gd name="T92" fmla="*/ 164 w 172"/>
                <a:gd name="T93" fmla="*/ 2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2" h="152">
                  <a:moveTo>
                    <a:pt x="164" y="22"/>
                  </a:moveTo>
                  <a:lnTo>
                    <a:pt x="162" y="22"/>
                  </a:lnTo>
                  <a:lnTo>
                    <a:pt x="162" y="22"/>
                  </a:lnTo>
                  <a:lnTo>
                    <a:pt x="168" y="34"/>
                  </a:lnTo>
                  <a:lnTo>
                    <a:pt x="170" y="48"/>
                  </a:lnTo>
                  <a:lnTo>
                    <a:pt x="170" y="48"/>
                  </a:lnTo>
                  <a:lnTo>
                    <a:pt x="170" y="58"/>
                  </a:lnTo>
                  <a:lnTo>
                    <a:pt x="168" y="68"/>
                  </a:lnTo>
                  <a:lnTo>
                    <a:pt x="164" y="78"/>
                  </a:lnTo>
                  <a:lnTo>
                    <a:pt x="158" y="90"/>
                  </a:lnTo>
                  <a:lnTo>
                    <a:pt x="152" y="100"/>
                  </a:lnTo>
                  <a:lnTo>
                    <a:pt x="144" y="108"/>
                  </a:lnTo>
                  <a:lnTo>
                    <a:pt x="134" y="118"/>
                  </a:lnTo>
                  <a:lnTo>
                    <a:pt x="122" y="126"/>
                  </a:lnTo>
                  <a:lnTo>
                    <a:pt x="122" y="126"/>
                  </a:lnTo>
                  <a:lnTo>
                    <a:pt x="106" y="138"/>
                  </a:lnTo>
                  <a:lnTo>
                    <a:pt x="88" y="144"/>
                  </a:lnTo>
                  <a:lnTo>
                    <a:pt x="72" y="150"/>
                  </a:lnTo>
                  <a:lnTo>
                    <a:pt x="54" y="150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28" y="146"/>
                  </a:lnTo>
                  <a:lnTo>
                    <a:pt x="18" y="140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4" y="118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2" y="94"/>
                  </a:lnTo>
                  <a:lnTo>
                    <a:pt x="6" y="84"/>
                  </a:lnTo>
                  <a:lnTo>
                    <a:pt x="10" y="74"/>
                  </a:lnTo>
                  <a:lnTo>
                    <a:pt x="14" y="64"/>
                  </a:lnTo>
                  <a:lnTo>
                    <a:pt x="22" y="54"/>
                  </a:lnTo>
                  <a:lnTo>
                    <a:pt x="30" y="44"/>
                  </a:lnTo>
                  <a:lnTo>
                    <a:pt x="40" y="34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68" y="16"/>
                  </a:lnTo>
                  <a:lnTo>
                    <a:pt x="84" y="8"/>
                  </a:lnTo>
                  <a:lnTo>
                    <a:pt x="102" y="4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32" y="4"/>
                  </a:lnTo>
                  <a:lnTo>
                    <a:pt x="144" y="6"/>
                  </a:lnTo>
                  <a:lnTo>
                    <a:pt x="154" y="14"/>
                  </a:lnTo>
                  <a:lnTo>
                    <a:pt x="162" y="22"/>
                  </a:lnTo>
                  <a:lnTo>
                    <a:pt x="164" y="22"/>
                  </a:lnTo>
                  <a:lnTo>
                    <a:pt x="164" y="20"/>
                  </a:lnTo>
                  <a:lnTo>
                    <a:pt x="164" y="20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32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02" y="2"/>
                  </a:lnTo>
                  <a:lnTo>
                    <a:pt x="84" y="6"/>
                  </a:lnTo>
                  <a:lnTo>
                    <a:pt x="66" y="1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38" y="34"/>
                  </a:lnTo>
                  <a:lnTo>
                    <a:pt x="28" y="42"/>
                  </a:lnTo>
                  <a:lnTo>
                    <a:pt x="20" y="52"/>
                  </a:lnTo>
                  <a:lnTo>
                    <a:pt x="14" y="62"/>
                  </a:lnTo>
                  <a:lnTo>
                    <a:pt x="8" y="74"/>
                  </a:lnTo>
                  <a:lnTo>
                    <a:pt x="4" y="84"/>
                  </a:lnTo>
                  <a:lnTo>
                    <a:pt x="0" y="9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20"/>
                  </a:lnTo>
                  <a:lnTo>
                    <a:pt x="4" y="126"/>
                  </a:lnTo>
                  <a:lnTo>
                    <a:pt x="8" y="132"/>
                  </a:lnTo>
                  <a:lnTo>
                    <a:pt x="8" y="132"/>
                  </a:lnTo>
                  <a:lnTo>
                    <a:pt x="18" y="142"/>
                  </a:lnTo>
                  <a:lnTo>
                    <a:pt x="28" y="148"/>
                  </a:lnTo>
                  <a:lnTo>
                    <a:pt x="40" y="152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72" y="152"/>
                  </a:lnTo>
                  <a:lnTo>
                    <a:pt x="90" y="146"/>
                  </a:lnTo>
                  <a:lnTo>
                    <a:pt x="106" y="140"/>
                  </a:lnTo>
                  <a:lnTo>
                    <a:pt x="124" y="128"/>
                  </a:lnTo>
                  <a:lnTo>
                    <a:pt x="124" y="128"/>
                  </a:lnTo>
                  <a:lnTo>
                    <a:pt x="134" y="120"/>
                  </a:lnTo>
                  <a:lnTo>
                    <a:pt x="144" y="110"/>
                  </a:lnTo>
                  <a:lnTo>
                    <a:pt x="152" y="100"/>
                  </a:lnTo>
                  <a:lnTo>
                    <a:pt x="160" y="90"/>
                  </a:lnTo>
                  <a:lnTo>
                    <a:pt x="166" y="80"/>
                  </a:lnTo>
                  <a:lnTo>
                    <a:pt x="170" y="70"/>
                  </a:lnTo>
                  <a:lnTo>
                    <a:pt x="172" y="58"/>
                  </a:lnTo>
                  <a:lnTo>
                    <a:pt x="172" y="48"/>
                  </a:lnTo>
                  <a:lnTo>
                    <a:pt x="172" y="48"/>
                  </a:lnTo>
                  <a:lnTo>
                    <a:pt x="170" y="34"/>
                  </a:lnTo>
                  <a:lnTo>
                    <a:pt x="168" y="26"/>
                  </a:lnTo>
                  <a:lnTo>
                    <a:pt x="164" y="20"/>
                  </a:lnTo>
                  <a:lnTo>
                    <a:pt x="164" y="22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36" name="Picture 240"/>
            <p:cNvPicPr>
              <a:picLocks noChangeAspect="1" noChangeArrowheads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6813" y="3881438"/>
              <a:ext cx="28575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Freeform 241"/>
            <p:cNvSpPr>
              <a:spLocks/>
            </p:cNvSpPr>
            <p:nvPr/>
          </p:nvSpPr>
          <p:spPr bwMode="auto">
            <a:xfrm>
              <a:off x="4999038" y="3910013"/>
              <a:ext cx="241300" cy="276225"/>
            </a:xfrm>
            <a:custGeom>
              <a:avLst/>
              <a:gdLst>
                <a:gd name="T0" fmla="*/ 128 w 152"/>
                <a:gd name="T1" fmla="*/ 10 h 174"/>
                <a:gd name="T2" fmla="*/ 138 w 152"/>
                <a:gd name="T3" fmla="*/ 18 h 174"/>
                <a:gd name="T4" fmla="*/ 148 w 152"/>
                <a:gd name="T5" fmla="*/ 42 h 174"/>
                <a:gd name="T6" fmla="*/ 150 w 152"/>
                <a:gd name="T7" fmla="*/ 56 h 174"/>
                <a:gd name="T8" fmla="*/ 144 w 152"/>
                <a:gd name="T9" fmla="*/ 88 h 174"/>
                <a:gd name="T10" fmla="*/ 128 w 152"/>
                <a:gd name="T11" fmla="*/ 122 h 174"/>
                <a:gd name="T12" fmla="*/ 118 w 152"/>
                <a:gd name="T13" fmla="*/ 134 h 174"/>
                <a:gd name="T14" fmla="*/ 100 w 152"/>
                <a:gd name="T15" fmla="*/ 152 h 174"/>
                <a:gd name="T16" fmla="*/ 80 w 152"/>
                <a:gd name="T17" fmla="*/ 166 h 174"/>
                <a:gd name="T18" fmla="*/ 58 w 152"/>
                <a:gd name="T19" fmla="*/ 172 h 174"/>
                <a:gd name="T20" fmla="*/ 48 w 152"/>
                <a:gd name="T21" fmla="*/ 172 h 174"/>
                <a:gd name="T22" fmla="*/ 24 w 152"/>
                <a:gd name="T23" fmla="*/ 166 h 174"/>
                <a:gd name="T24" fmla="*/ 14 w 152"/>
                <a:gd name="T25" fmla="*/ 156 h 174"/>
                <a:gd name="T26" fmla="*/ 4 w 152"/>
                <a:gd name="T27" fmla="*/ 134 h 174"/>
                <a:gd name="T28" fmla="*/ 2 w 152"/>
                <a:gd name="T29" fmla="*/ 118 h 174"/>
                <a:gd name="T30" fmla="*/ 8 w 152"/>
                <a:gd name="T31" fmla="*/ 86 h 174"/>
                <a:gd name="T32" fmla="*/ 24 w 152"/>
                <a:gd name="T33" fmla="*/ 52 h 174"/>
                <a:gd name="T34" fmla="*/ 32 w 152"/>
                <a:gd name="T35" fmla="*/ 42 h 174"/>
                <a:gd name="T36" fmla="*/ 52 w 152"/>
                <a:gd name="T37" fmla="*/ 22 h 174"/>
                <a:gd name="T38" fmla="*/ 72 w 152"/>
                <a:gd name="T39" fmla="*/ 10 h 174"/>
                <a:gd name="T40" fmla="*/ 92 w 152"/>
                <a:gd name="T41" fmla="*/ 2 h 174"/>
                <a:gd name="T42" fmla="*/ 102 w 152"/>
                <a:gd name="T43" fmla="*/ 2 h 174"/>
                <a:gd name="T44" fmla="*/ 128 w 152"/>
                <a:gd name="T45" fmla="*/ 10 h 174"/>
                <a:gd name="T46" fmla="*/ 130 w 152"/>
                <a:gd name="T47" fmla="*/ 8 h 174"/>
                <a:gd name="T48" fmla="*/ 116 w 152"/>
                <a:gd name="T49" fmla="*/ 2 h 174"/>
                <a:gd name="T50" fmla="*/ 102 w 152"/>
                <a:gd name="T51" fmla="*/ 0 h 174"/>
                <a:gd name="T52" fmla="*/ 82 w 152"/>
                <a:gd name="T53" fmla="*/ 4 h 174"/>
                <a:gd name="T54" fmla="*/ 60 w 152"/>
                <a:gd name="T55" fmla="*/ 14 h 174"/>
                <a:gd name="T56" fmla="*/ 40 w 152"/>
                <a:gd name="T57" fmla="*/ 30 h 174"/>
                <a:gd name="T58" fmla="*/ 22 w 152"/>
                <a:gd name="T59" fmla="*/ 52 h 174"/>
                <a:gd name="T60" fmla="*/ 12 w 152"/>
                <a:gd name="T61" fmla="*/ 68 h 174"/>
                <a:gd name="T62" fmla="*/ 2 w 152"/>
                <a:gd name="T63" fmla="*/ 102 h 174"/>
                <a:gd name="T64" fmla="*/ 0 w 152"/>
                <a:gd name="T65" fmla="*/ 118 h 174"/>
                <a:gd name="T66" fmla="*/ 6 w 152"/>
                <a:gd name="T67" fmla="*/ 146 h 174"/>
                <a:gd name="T68" fmla="*/ 22 w 152"/>
                <a:gd name="T69" fmla="*/ 168 h 174"/>
                <a:gd name="T70" fmla="*/ 36 w 152"/>
                <a:gd name="T71" fmla="*/ 172 h 174"/>
                <a:gd name="T72" fmla="*/ 48 w 152"/>
                <a:gd name="T73" fmla="*/ 174 h 174"/>
                <a:gd name="T74" fmla="*/ 70 w 152"/>
                <a:gd name="T75" fmla="*/ 172 h 174"/>
                <a:gd name="T76" fmla="*/ 90 w 152"/>
                <a:gd name="T77" fmla="*/ 160 h 174"/>
                <a:gd name="T78" fmla="*/ 112 w 152"/>
                <a:gd name="T79" fmla="*/ 144 h 174"/>
                <a:gd name="T80" fmla="*/ 130 w 152"/>
                <a:gd name="T81" fmla="*/ 122 h 174"/>
                <a:gd name="T82" fmla="*/ 138 w 152"/>
                <a:gd name="T83" fmla="*/ 106 h 174"/>
                <a:gd name="T84" fmla="*/ 150 w 152"/>
                <a:gd name="T85" fmla="*/ 72 h 174"/>
                <a:gd name="T86" fmla="*/ 152 w 152"/>
                <a:gd name="T87" fmla="*/ 56 h 174"/>
                <a:gd name="T88" fmla="*/ 146 w 152"/>
                <a:gd name="T89" fmla="*/ 28 h 174"/>
                <a:gd name="T90" fmla="*/ 130 w 152"/>
                <a:gd name="T91" fmla="*/ 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2" h="174">
                  <a:moveTo>
                    <a:pt x="128" y="8"/>
                  </a:moveTo>
                  <a:lnTo>
                    <a:pt x="128" y="10"/>
                  </a:lnTo>
                  <a:lnTo>
                    <a:pt x="128" y="10"/>
                  </a:lnTo>
                  <a:lnTo>
                    <a:pt x="138" y="18"/>
                  </a:lnTo>
                  <a:lnTo>
                    <a:pt x="144" y="28"/>
                  </a:lnTo>
                  <a:lnTo>
                    <a:pt x="148" y="42"/>
                  </a:lnTo>
                  <a:lnTo>
                    <a:pt x="150" y="56"/>
                  </a:lnTo>
                  <a:lnTo>
                    <a:pt x="150" y="56"/>
                  </a:lnTo>
                  <a:lnTo>
                    <a:pt x="148" y="72"/>
                  </a:lnTo>
                  <a:lnTo>
                    <a:pt x="144" y="88"/>
                  </a:lnTo>
                  <a:lnTo>
                    <a:pt x="136" y="106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18" y="134"/>
                  </a:lnTo>
                  <a:lnTo>
                    <a:pt x="110" y="144"/>
                  </a:lnTo>
                  <a:lnTo>
                    <a:pt x="100" y="152"/>
                  </a:lnTo>
                  <a:lnTo>
                    <a:pt x="90" y="160"/>
                  </a:lnTo>
                  <a:lnTo>
                    <a:pt x="80" y="166"/>
                  </a:lnTo>
                  <a:lnTo>
                    <a:pt x="70" y="170"/>
                  </a:lnTo>
                  <a:lnTo>
                    <a:pt x="58" y="172"/>
                  </a:lnTo>
                  <a:lnTo>
                    <a:pt x="48" y="172"/>
                  </a:lnTo>
                  <a:lnTo>
                    <a:pt x="48" y="172"/>
                  </a:lnTo>
                  <a:lnTo>
                    <a:pt x="36" y="17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14" y="156"/>
                  </a:lnTo>
                  <a:lnTo>
                    <a:pt x="8" y="146"/>
                  </a:lnTo>
                  <a:lnTo>
                    <a:pt x="4" y="134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4" y="102"/>
                  </a:lnTo>
                  <a:lnTo>
                    <a:pt x="8" y="86"/>
                  </a:lnTo>
                  <a:lnTo>
                    <a:pt x="14" y="70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32" y="42"/>
                  </a:lnTo>
                  <a:lnTo>
                    <a:pt x="42" y="32"/>
                  </a:lnTo>
                  <a:lnTo>
                    <a:pt x="52" y="22"/>
                  </a:lnTo>
                  <a:lnTo>
                    <a:pt x="62" y="16"/>
                  </a:lnTo>
                  <a:lnTo>
                    <a:pt x="72" y="10"/>
                  </a:lnTo>
                  <a:lnTo>
                    <a:pt x="82" y="6"/>
                  </a:lnTo>
                  <a:lnTo>
                    <a:pt x="9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16" y="4"/>
                  </a:lnTo>
                  <a:lnTo>
                    <a:pt x="128" y="10"/>
                  </a:lnTo>
                  <a:lnTo>
                    <a:pt x="128" y="8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16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2" y="0"/>
                  </a:lnTo>
                  <a:lnTo>
                    <a:pt x="82" y="4"/>
                  </a:lnTo>
                  <a:lnTo>
                    <a:pt x="72" y="8"/>
                  </a:lnTo>
                  <a:lnTo>
                    <a:pt x="60" y="14"/>
                  </a:lnTo>
                  <a:lnTo>
                    <a:pt x="50" y="22"/>
                  </a:lnTo>
                  <a:lnTo>
                    <a:pt x="40" y="30"/>
                  </a:lnTo>
                  <a:lnTo>
                    <a:pt x="32" y="40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12" y="68"/>
                  </a:lnTo>
                  <a:lnTo>
                    <a:pt x="6" y="86"/>
                  </a:lnTo>
                  <a:lnTo>
                    <a:pt x="2" y="102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2" y="134"/>
                  </a:lnTo>
                  <a:lnTo>
                    <a:pt x="6" y="146"/>
                  </a:lnTo>
                  <a:lnTo>
                    <a:pt x="12" y="158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36" y="172"/>
                  </a:lnTo>
                  <a:lnTo>
                    <a:pt x="48" y="174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70" y="172"/>
                  </a:lnTo>
                  <a:lnTo>
                    <a:pt x="80" y="166"/>
                  </a:lnTo>
                  <a:lnTo>
                    <a:pt x="90" y="160"/>
                  </a:lnTo>
                  <a:lnTo>
                    <a:pt x="102" y="154"/>
                  </a:lnTo>
                  <a:lnTo>
                    <a:pt x="112" y="144"/>
                  </a:lnTo>
                  <a:lnTo>
                    <a:pt x="120" y="134"/>
                  </a:lnTo>
                  <a:lnTo>
                    <a:pt x="130" y="122"/>
                  </a:lnTo>
                  <a:lnTo>
                    <a:pt x="130" y="122"/>
                  </a:lnTo>
                  <a:lnTo>
                    <a:pt x="138" y="106"/>
                  </a:lnTo>
                  <a:lnTo>
                    <a:pt x="146" y="90"/>
                  </a:lnTo>
                  <a:lnTo>
                    <a:pt x="150" y="72"/>
                  </a:lnTo>
                  <a:lnTo>
                    <a:pt x="152" y="56"/>
                  </a:lnTo>
                  <a:lnTo>
                    <a:pt x="152" y="56"/>
                  </a:lnTo>
                  <a:lnTo>
                    <a:pt x="150" y="42"/>
                  </a:lnTo>
                  <a:lnTo>
                    <a:pt x="146" y="28"/>
                  </a:lnTo>
                  <a:lnTo>
                    <a:pt x="138" y="16"/>
                  </a:lnTo>
                  <a:lnTo>
                    <a:pt x="130" y="8"/>
                  </a:lnTo>
                  <a:lnTo>
                    <a:pt x="128" y="8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38" name="Picture 242"/>
            <p:cNvPicPr>
              <a:picLocks noChangeAspect="1" noChangeArrowheads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263" y="3741738"/>
              <a:ext cx="2190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9" name="Freeform 243"/>
            <p:cNvSpPr>
              <a:spLocks/>
            </p:cNvSpPr>
            <p:nvPr/>
          </p:nvSpPr>
          <p:spPr bwMode="auto">
            <a:xfrm>
              <a:off x="5294313" y="3770313"/>
              <a:ext cx="177800" cy="206375"/>
            </a:xfrm>
            <a:custGeom>
              <a:avLst/>
              <a:gdLst>
                <a:gd name="T0" fmla="*/ 94 w 112"/>
                <a:gd name="T1" fmla="*/ 8 h 130"/>
                <a:gd name="T2" fmla="*/ 102 w 112"/>
                <a:gd name="T3" fmla="*/ 14 h 130"/>
                <a:gd name="T4" fmla="*/ 110 w 112"/>
                <a:gd name="T5" fmla="*/ 32 h 130"/>
                <a:gd name="T6" fmla="*/ 110 w 112"/>
                <a:gd name="T7" fmla="*/ 42 h 130"/>
                <a:gd name="T8" fmla="*/ 106 w 112"/>
                <a:gd name="T9" fmla="*/ 66 h 130"/>
                <a:gd name="T10" fmla="*/ 94 w 112"/>
                <a:gd name="T11" fmla="*/ 90 h 130"/>
                <a:gd name="T12" fmla="*/ 82 w 112"/>
                <a:gd name="T13" fmla="*/ 106 h 130"/>
                <a:gd name="T14" fmla="*/ 52 w 112"/>
                <a:gd name="T15" fmla="*/ 124 h 130"/>
                <a:gd name="T16" fmla="*/ 36 w 112"/>
                <a:gd name="T17" fmla="*/ 128 h 130"/>
                <a:gd name="T18" fmla="*/ 26 w 112"/>
                <a:gd name="T19" fmla="*/ 126 h 130"/>
                <a:gd name="T20" fmla="*/ 18 w 112"/>
                <a:gd name="T21" fmla="*/ 122 h 130"/>
                <a:gd name="T22" fmla="*/ 6 w 112"/>
                <a:gd name="T23" fmla="*/ 108 h 130"/>
                <a:gd name="T24" fmla="*/ 2 w 112"/>
                <a:gd name="T25" fmla="*/ 88 h 130"/>
                <a:gd name="T26" fmla="*/ 4 w 112"/>
                <a:gd name="T27" fmla="*/ 76 h 130"/>
                <a:gd name="T28" fmla="*/ 12 w 112"/>
                <a:gd name="T29" fmla="*/ 52 h 130"/>
                <a:gd name="T30" fmla="*/ 18 w 112"/>
                <a:gd name="T31" fmla="*/ 40 h 130"/>
                <a:gd name="T32" fmla="*/ 46 w 112"/>
                <a:gd name="T33" fmla="*/ 12 h 130"/>
                <a:gd name="T34" fmla="*/ 68 w 112"/>
                <a:gd name="T35" fmla="*/ 2 h 130"/>
                <a:gd name="T36" fmla="*/ 76 w 112"/>
                <a:gd name="T37" fmla="*/ 2 h 130"/>
                <a:gd name="T38" fmla="*/ 94 w 112"/>
                <a:gd name="T39" fmla="*/ 8 h 130"/>
                <a:gd name="T40" fmla="*/ 96 w 112"/>
                <a:gd name="T41" fmla="*/ 6 h 130"/>
                <a:gd name="T42" fmla="*/ 86 w 112"/>
                <a:gd name="T43" fmla="*/ 2 h 130"/>
                <a:gd name="T44" fmla="*/ 76 w 112"/>
                <a:gd name="T45" fmla="*/ 0 h 130"/>
                <a:gd name="T46" fmla="*/ 60 w 112"/>
                <a:gd name="T47" fmla="*/ 2 h 130"/>
                <a:gd name="T48" fmla="*/ 30 w 112"/>
                <a:gd name="T49" fmla="*/ 22 h 130"/>
                <a:gd name="T50" fmla="*/ 18 w 112"/>
                <a:gd name="T51" fmla="*/ 38 h 130"/>
                <a:gd name="T52" fmla="*/ 4 w 112"/>
                <a:gd name="T53" fmla="*/ 64 h 130"/>
                <a:gd name="T54" fmla="*/ 0 w 112"/>
                <a:gd name="T55" fmla="*/ 88 h 130"/>
                <a:gd name="T56" fmla="*/ 2 w 112"/>
                <a:gd name="T57" fmla="*/ 98 h 130"/>
                <a:gd name="T58" fmla="*/ 10 w 112"/>
                <a:gd name="T59" fmla="*/ 116 h 130"/>
                <a:gd name="T60" fmla="*/ 18 w 112"/>
                <a:gd name="T61" fmla="*/ 124 h 130"/>
                <a:gd name="T62" fmla="*/ 36 w 112"/>
                <a:gd name="T63" fmla="*/ 130 h 130"/>
                <a:gd name="T64" fmla="*/ 44 w 112"/>
                <a:gd name="T65" fmla="*/ 128 h 130"/>
                <a:gd name="T66" fmla="*/ 68 w 112"/>
                <a:gd name="T67" fmla="*/ 118 h 130"/>
                <a:gd name="T68" fmla="*/ 96 w 112"/>
                <a:gd name="T69" fmla="*/ 90 h 130"/>
                <a:gd name="T70" fmla="*/ 102 w 112"/>
                <a:gd name="T71" fmla="*/ 78 h 130"/>
                <a:gd name="T72" fmla="*/ 112 w 112"/>
                <a:gd name="T73" fmla="*/ 54 h 130"/>
                <a:gd name="T74" fmla="*/ 112 w 112"/>
                <a:gd name="T75" fmla="*/ 42 h 130"/>
                <a:gd name="T76" fmla="*/ 108 w 112"/>
                <a:gd name="T77" fmla="*/ 20 h 130"/>
                <a:gd name="T78" fmla="*/ 96 w 112"/>
                <a:gd name="T79" fmla="*/ 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" h="130">
                  <a:moveTo>
                    <a:pt x="96" y="6"/>
                  </a:moveTo>
                  <a:lnTo>
                    <a:pt x="94" y="8"/>
                  </a:lnTo>
                  <a:lnTo>
                    <a:pt x="94" y="8"/>
                  </a:lnTo>
                  <a:lnTo>
                    <a:pt x="102" y="14"/>
                  </a:lnTo>
                  <a:lnTo>
                    <a:pt x="106" y="22"/>
                  </a:lnTo>
                  <a:lnTo>
                    <a:pt x="110" y="32"/>
                  </a:lnTo>
                  <a:lnTo>
                    <a:pt x="110" y="42"/>
                  </a:lnTo>
                  <a:lnTo>
                    <a:pt x="110" y="42"/>
                  </a:lnTo>
                  <a:lnTo>
                    <a:pt x="110" y="54"/>
                  </a:lnTo>
                  <a:lnTo>
                    <a:pt x="106" y="66"/>
                  </a:lnTo>
                  <a:lnTo>
                    <a:pt x="102" y="78"/>
                  </a:lnTo>
                  <a:lnTo>
                    <a:pt x="94" y="90"/>
                  </a:lnTo>
                  <a:lnTo>
                    <a:pt x="94" y="90"/>
                  </a:lnTo>
                  <a:lnTo>
                    <a:pt x="82" y="106"/>
                  </a:lnTo>
                  <a:lnTo>
                    <a:pt x="66" y="118"/>
                  </a:lnTo>
                  <a:lnTo>
                    <a:pt x="52" y="124"/>
                  </a:lnTo>
                  <a:lnTo>
                    <a:pt x="44" y="126"/>
                  </a:lnTo>
                  <a:lnTo>
                    <a:pt x="36" y="128"/>
                  </a:lnTo>
                  <a:lnTo>
                    <a:pt x="36" y="128"/>
                  </a:lnTo>
                  <a:lnTo>
                    <a:pt x="26" y="126"/>
                  </a:lnTo>
                  <a:lnTo>
                    <a:pt x="18" y="122"/>
                  </a:lnTo>
                  <a:lnTo>
                    <a:pt x="18" y="122"/>
                  </a:lnTo>
                  <a:lnTo>
                    <a:pt x="12" y="116"/>
                  </a:lnTo>
                  <a:lnTo>
                    <a:pt x="6" y="108"/>
                  </a:lnTo>
                  <a:lnTo>
                    <a:pt x="4" y="98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76"/>
                  </a:lnTo>
                  <a:lnTo>
                    <a:pt x="6" y="64"/>
                  </a:lnTo>
                  <a:lnTo>
                    <a:pt x="12" y="5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32" y="24"/>
                  </a:lnTo>
                  <a:lnTo>
                    <a:pt x="46" y="12"/>
                  </a:lnTo>
                  <a:lnTo>
                    <a:pt x="62" y="4"/>
                  </a:lnTo>
                  <a:lnTo>
                    <a:pt x="68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86" y="4"/>
                  </a:lnTo>
                  <a:lnTo>
                    <a:pt x="94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86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68" y="0"/>
                  </a:lnTo>
                  <a:lnTo>
                    <a:pt x="60" y="2"/>
                  </a:lnTo>
                  <a:lnTo>
                    <a:pt x="46" y="10"/>
                  </a:lnTo>
                  <a:lnTo>
                    <a:pt x="30" y="22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0" y="50"/>
                  </a:lnTo>
                  <a:lnTo>
                    <a:pt x="4" y="64"/>
                  </a:lnTo>
                  <a:lnTo>
                    <a:pt x="2" y="76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98"/>
                  </a:lnTo>
                  <a:lnTo>
                    <a:pt x="4" y="108"/>
                  </a:lnTo>
                  <a:lnTo>
                    <a:pt x="10" y="116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26" y="128"/>
                  </a:lnTo>
                  <a:lnTo>
                    <a:pt x="36" y="130"/>
                  </a:lnTo>
                  <a:lnTo>
                    <a:pt x="36" y="130"/>
                  </a:lnTo>
                  <a:lnTo>
                    <a:pt x="44" y="128"/>
                  </a:lnTo>
                  <a:lnTo>
                    <a:pt x="52" y="126"/>
                  </a:lnTo>
                  <a:lnTo>
                    <a:pt x="68" y="118"/>
                  </a:lnTo>
                  <a:lnTo>
                    <a:pt x="82" y="106"/>
                  </a:lnTo>
                  <a:lnTo>
                    <a:pt x="96" y="90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108" y="66"/>
                  </a:lnTo>
                  <a:lnTo>
                    <a:pt x="112" y="54"/>
                  </a:lnTo>
                  <a:lnTo>
                    <a:pt x="112" y="42"/>
                  </a:lnTo>
                  <a:lnTo>
                    <a:pt x="112" y="42"/>
                  </a:lnTo>
                  <a:lnTo>
                    <a:pt x="112" y="30"/>
                  </a:lnTo>
                  <a:lnTo>
                    <a:pt x="108" y="20"/>
                  </a:lnTo>
                  <a:lnTo>
                    <a:pt x="102" y="12"/>
                  </a:lnTo>
                  <a:lnTo>
                    <a:pt x="96" y="6"/>
                  </a:lnTo>
                  <a:lnTo>
                    <a:pt x="96" y="6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40" name="Picture 244"/>
            <p:cNvPicPr>
              <a:picLocks noChangeAspect="1" noChangeArrowheads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6188" y="3687763"/>
              <a:ext cx="24765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1" name="Freeform 245"/>
            <p:cNvSpPr>
              <a:spLocks/>
            </p:cNvSpPr>
            <p:nvPr/>
          </p:nvSpPr>
          <p:spPr bwMode="auto">
            <a:xfrm>
              <a:off x="5068888" y="3697288"/>
              <a:ext cx="225425" cy="149225"/>
            </a:xfrm>
            <a:custGeom>
              <a:avLst/>
              <a:gdLst>
                <a:gd name="T0" fmla="*/ 140 w 142"/>
                <a:gd name="T1" fmla="*/ 48 h 94"/>
                <a:gd name="T2" fmla="*/ 138 w 142"/>
                <a:gd name="T3" fmla="*/ 58 h 94"/>
                <a:gd name="T4" fmla="*/ 128 w 142"/>
                <a:gd name="T5" fmla="*/ 74 h 94"/>
                <a:gd name="T6" fmla="*/ 120 w 142"/>
                <a:gd name="T7" fmla="*/ 80 h 94"/>
                <a:gd name="T8" fmla="*/ 98 w 142"/>
                <a:gd name="T9" fmla="*/ 90 h 94"/>
                <a:gd name="T10" fmla="*/ 72 w 142"/>
                <a:gd name="T11" fmla="*/ 92 h 94"/>
                <a:gd name="T12" fmla="*/ 70 w 142"/>
                <a:gd name="T13" fmla="*/ 92 h 94"/>
                <a:gd name="T14" fmla="*/ 42 w 142"/>
                <a:gd name="T15" fmla="*/ 88 h 94"/>
                <a:gd name="T16" fmla="*/ 22 w 142"/>
                <a:gd name="T17" fmla="*/ 78 h 94"/>
                <a:gd name="T18" fmla="*/ 14 w 142"/>
                <a:gd name="T19" fmla="*/ 72 h 94"/>
                <a:gd name="T20" fmla="*/ 4 w 142"/>
                <a:gd name="T21" fmla="*/ 56 h 94"/>
                <a:gd name="T22" fmla="*/ 2 w 142"/>
                <a:gd name="T23" fmla="*/ 46 h 94"/>
                <a:gd name="T24" fmla="*/ 4 w 142"/>
                <a:gd name="T25" fmla="*/ 38 h 94"/>
                <a:gd name="T26" fmla="*/ 14 w 142"/>
                <a:gd name="T27" fmla="*/ 22 h 94"/>
                <a:gd name="T28" fmla="*/ 22 w 142"/>
                <a:gd name="T29" fmla="*/ 14 h 94"/>
                <a:gd name="T30" fmla="*/ 44 w 142"/>
                <a:gd name="T31" fmla="*/ 6 h 94"/>
                <a:gd name="T32" fmla="*/ 70 w 142"/>
                <a:gd name="T33" fmla="*/ 2 h 94"/>
                <a:gd name="T34" fmla="*/ 72 w 142"/>
                <a:gd name="T35" fmla="*/ 2 h 94"/>
                <a:gd name="T36" fmla="*/ 98 w 142"/>
                <a:gd name="T37" fmla="*/ 6 h 94"/>
                <a:gd name="T38" fmla="*/ 120 w 142"/>
                <a:gd name="T39" fmla="*/ 16 h 94"/>
                <a:gd name="T40" fmla="*/ 128 w 142"/>
                <a:gd name="T41" fmla="*/ 22 h 94"/>
                <a:gd name="T42" fmla="*/ 138 w 142"/>
                <a:gd name="T43" fmla="*/ 38 h 94"/>
                <a:gd name="T44" fmla="*/ 140 w 142"/>
                <a:gd name="T45" fmla="*/ 48 h 94"/>
                <a:gd name="T46" fmla="*/ 142 w 142"/>
                <a:gd name="T47" fmla="*/ 48 h 94"/>
                <a:gd name="T48" fmla="*/ 142 w 142"/>
                <a:gd name="T49" fmla="*/ 48 h 94"/>
                <a:gd name="T50" fmla="*/ 136 w 142"/>
                <a:gd name="T51" fmla="*/ 30 h 94"/>
                <a:gd name="T52" fmla="*/ 120 w 142"/>
                <a:gd name="T53" fmla="*/ 14 h 94"/>
                <a:gd name="T54" fmla="*/ 110 w 142"/>
                <a:gd name="T55" fmla="*/ 8 h 94"/>
                <a:gd name="T56" fmla="*/ 86 w 142"/>
                <a:gd name="T57" fmla="*/ 2 h 94"/>
                <a:gd name="T58" fmla="*/ 70 w 142"/>
                <a:gd name="T59" fmla="*/ 0 h 94"/>
                <a:gd name="T60" fmla="*/ 56 w 142"/>
                <a:gd name="T61" fmla="*/ 0 h 94"/>
                <a:gd name="T62" fmla="*/ 30 w 142"/>
                <a:gd name="T63" fmla="*/ 8 h 94"/>
                <a:gd name="T64" fmla="*/ 20 w 142"/>
                <a:gd name="T65" fmla="*/ 14 h 94"/>
                <a:gd name="T66" fmla="*/ 6 w 142"/>
                <a:gd name="T67" fmla="*/ 28 h 94"/>
                <a:gd name="T68" fmla="*/ 0 w 142"/>
                <a:gd name="T69" fmla="*/ 46 h 94"/>
                <a:gd name="T70" fmla="*/ 0 w 142"/>
                <a:gd name="T71" fmla="*/ 46 h 94"/>
                <a:gd name="T72" fmla="*/ 6 w 142"/>
                <a:gd name="T73" fmla="*/ 66 h 94"/>
                <a:gd name="T74" fmla="*/ 20 w 142"/>
                <a:gd name="T75" fmla="*/ 80 h 94"/>
                <a:gd name="T76" fmla="*/ 30 w 142"/>
                <a:gd name="T77" fmla="*/ 86 h 94"/>
                <a:gd name="T78" fmla="*/ 56 w 142"/>
                <a:gd name="T79" fmla="*/ 94 h 94"/>
                <a:gd name="T80" fmla="*/ 72 w 142"/>
                <a:gd name="T81" fmla="*/ 94 h 94"/>
                <a:gd name="T82" fmla="*/ 86 w 142"/>
                <a:gd name="T83" fmla="*/ 94 h 94"/>
                <a:gd name="T84" fmla="*/ 110 w 142"/>
                <a:gd name="T85" fmla="*/ 86 h 94"/>
                <a:gd name="T86" fmla="*/ 120 w 142"/>
                <a:gd name="T87" fmla="*/ 82 h 94"/>
                <a:gd name="T88" fmla="*/ 136 w 142"/>
                <a:gd name="T89" fmla="*/ 66 h 94"/>
                <a:gd name="T90" fmla="*/ 142 w 142"/>
                <a:gd name="T91" fmla="*/ 4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2" h="94">
                  <a:moveTo>
                    <a:pt x="140" y="48"/>
                  </a:moveTo>
                  <a:lnTo>
                    <a:pt x="140" y="48"/>
                  </a:lnTo>
                  <a:lnTo>
                    <a:pt x="140" y="48"/>
                  </a:lnTo>
                  <a:lnTo>
                    <a:pt x="138" y="58"/>
                  </a:lnTo>
                  <a:lnTo>
                    <a:pt x="134" y="66"/>
                  </a:lnTo>
                  <a:lnTo>
                    <a:pt x="128" y="74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10" y="86"/>
                  </a:lnTo>
                  <a:lnTo>
                    <a:pt x="98" y="90"/>
                  </a:lnTo>
                  <a:lnTo>
                    <a:pt x="86" y="92"/>
                  </a:lnTo>
                  <a:lnTo>
                    <a:pt x="72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56" y="92"/>
                  </a:lnTo>
                  <a:lnTo>
                    <a:pt x="42" y="88"/>
                  </a:lnTo>
                  <a:lnTo>
                    <a:pt x="32" y="84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14" y="72"/>
                  </a:lnTo>
                  <a:lnTo>
                    <a:pt x="6" y="64"/>
                  </a:lnTo>
                  <a:lnTo>
                    <a:pt x="4" y="5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4" y="38"/>
                  </a:lnTo>
                  <a:lnTo>
                    <a:pt x="8" y="28"/>
                  </a:lnTo>
                  <a:lnTo>
                    <a:pt x="14" y="22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32" y="10"/>
                  </a:lnTo>
                  <a:lnTo>
                    <a:pt x="44" y="6"/>
                  </a:lnTo>
                  <a:lnTo>
                    <a:pt x="56" y="2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86" y="4"/>
                  </a:lnTo>
                  <a:lnTo>
                    <a:pt x="98" y="6"/>
                  </a:lnTo>
                  <a:lnTo>
                    <a:pt x="110" y="10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28" y="22"/>
                  </a:lnTo>
                  <a:lnTo>
                    <a:pt x="134" y="30"/>
                  </a:lnTo>
                  <a:lnTo>
                    <a:pt x="138" y="38"/>
                  </a:lnTo>
                  <a:lnTo>
                    <a:pt x="140" y="48"/>
                  </a:lnTo>
                  <a:lnTo>
                    <a:pt x="140" y="48"/>
                  </a:lnTo>
                  <a:lnTo>
                    <a:pt x="140" y="48"/>
                  </a:lnTo>
                  <a:lnTo>
                    <a:pt x="142" y="48"/>
                  </a:lnTo>
                  <a:lnTo>
                    <a:pt x="142" y="48"/>
                  </a:lnTo>
                  <a:lnTo>
                    <a:pt x="142" y="48"/>
                  </a:lnTo>
                  <a:lnTo>
                    <a:pt x="140" y="38"/>
                  </a:lnTo>
                  <a:lnTo>
                    <a:pt x="136" y="30"/>
                  </a:lnTo>
                  <a:lnTo>
                    <a:pt x="130" y="22"/>
                  </a:lnTo>
                  <a:lnTo>
                    <a:pt x="120" y="14"/>
                  </a:lnTo>
                  <a:lnTo>
                    <a:pt x="120" y="14"/>
                  </a:lnTo>
                  <a:lnTo>
                    <a:pt x="110" y="8"/>
                  </a:lnTo>
                  <a:lnTo>
                    <a:pt x="98" y="4"/>
                  </a:lnTo>
                  <a:lnTo>
                    <a:pt x="86" y="2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56" y="0"/>
                  </a:lnTo>
                  <a:lnTo>
                    <a:pt x="42" y="4"/>
                  </a:lnTo>
                  <a:lnTo>
                    <a:pt x="30" y="8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2" y="20"/>
                  </a:lnTo>
                  <a:lnTo>
                    <a:pt x="6" y="28"/>
                  </a:lnTo>
                  <a:lnTo>
                    <a:pt x="2" y="3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56"/>
                  </a:lnTo>
                  <a:lnTo>
                    <a:pt x="6" y="66"/>
                  </a:lnTo>
                  <a:lnTo>
                    <a:pt x="12" y="74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30" y="86"/>
                  </a:lnTo>
                  <a:lnTo>
                    <a:pt x="42" y="90"/>
                  </a:lnTo>
                  <a:lnTo>
                    <a:pt x="56" y="94"/>
                  </a:lnTo>
                  <a:lnTo>
                    <a:pt x="70" y="94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86" y="94"/>
                  </a:lnTo>
                  <a:lnTo>
                    <a:pt x="98" y="92"/>
                  </a:lnTo>
                  <a:lnTo>
                    <a:pt x="110" y="86"/>
                  </a:lnTo>
                  <a:lnTo>
                    <a:pt x="120" y="82"/>
                  </a:lnTo>
                  <a:lnTo>
                    <a:pt x="120" y="82"/>
                  </a:lnTo>
                  <a:lnTo>
                    <a:pt x="128" y="74"/>
                  </a:lnTo>
                  <a:lnTo>
                    <a:pt x="136" y="66"/>
                  </a:lnTo>
                  <a:lnTo>
                    <a:pt x="140" y="58"/>
                  </a:lnTo>
                  <a:lnTo>
                    <a:pt x="142" y="48"/>
                  </a:lnTo>
                  <a:lnTo>
                    <a:pt x="140" y="48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42" name="Picture 246"/>
            <p:cNvPicPr>
              <a:picLocks noChangeAspect="1" noChangeArrowheads="1"/>
            </p:cNvPicPr>
            <p:nvPr/>
          </p:nvPicPr>
          <p:blipFill>
            <a:blip r:embed="rId1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138" y="4579938"/>
              <a:ext cx="25717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3" name="Freeform 247"/>
            <p:cNvSpPr>
              <a:spLocks/>
            </p:cNvSpPr>
            <p:nvPr/>
          </p:nvSpPr>
          <p:spPr bwMode="auto">
            <a:xfrm>
              <a:off x="4805363" y="4602163"/>
              <a:ext cx="215900" cy="184150"/>
            </a:xfrm>
            <a:custGeom>
              <a:avLst/>
              <a:gdLst>
                <a:gd name="T0" fmla="*/ 124 w 136"/>
                <a:gd name="T1" fmla="*/ 22 h 116"/>
                <a:gd name="T2" fmla="*/ 126 w 136"/>
                <a:gd name="T3" fmla="*/ 30 h 116"/>
                <a:gd name="T4" fmla="*/ 128 w 136"/>
                <a:gd name="T5" fmla="*/ 38 h 116"/>
                <a:gd name="T6" fmla="*/ 124 w 136"/>
                <a:gd name="T7" fmla="*/ 52 h 116"/>
                <a:gd name="T8" fmla="*/ 106 w 136"/>
                <a:gd name="T9" fmla="*/ 80 h 116"/>
                <a:gd name="T10" fmla="*/ 90 w 136"/>
                <a:gd name="T11" fmla="*/ 94 h 116"/>
                <a:gd name="T12" fmla="*/ 66 w 136"/>
                <a:gd name="T13" fmla="*/ 104 h 116"/>
                <a:gd name="T14" fmla="*/ 44 w 136"/>
                <a:gd name="T15" fmla="*/ 108 h 116"/>
                <a:gd name="T16" fmla="*/ 34 w 136"/>
                <a:gd name="T17" fmla="*/ 106 h 116"/>
                <a:gd name="T18" fmla="*/ 24 w 136"/>
                <a:gd name="T19" fmla="*/ 104 h 116"/>
                <a:gd name="T20" fmla="*/ 12 w 136"/>
                <a:gd name="T21" fmla="*/ 92 h 116"/>
                <a:gd name="T22" fmla="*/ 8 w 136"/>
                <a:gd name="T23" fmla="*/ 84 h 116"/>
                <a:gd name="T24" fmla="*/ 8 w 136"/>
                <a:gd name="T25" fmla="*/ 76 h 116"/>
                <a:gd name="T26" fmla="*/ 10 w 136"/>
                <a:gd name="T27" fmla="*/ 62 h 116"/>
                <a:gd name="T28" fmla="*/ 30 w 136"/>
                <a:gd name="T29" fmla="*/ 34 h 116"/>
                <a:gd name="T30" fmla="*/ 44 w 136"/>
                <a:gd name="T31" fmla="*/ 22 h 116"/>
                <a:gd name="T32" fmla="*/ 68 w 136"/>
                <a:gd name="T33" fmla="*/ 10 h 116"/>
                <a:gd name="T34" fmla="*/ 90 w 136"/>
                <a:gd name="T35" fmla="*/ 8 h 116"/>
                <a:gd name="T36" fmla="*/ 100 w 136"/>
                <a:gd name="T37" fmla="*/ 8 h 116"/>
                <a:gd name="T38" fmla="*/ 110 w 136"/>
                <a:gd name="T39" fmla="*/ 12 h 116"/>
                <a:gd name="T40" fmla="*/ 124 w 136"/>
                <a:gd name="T41" fmla="*/ 22 h 116"/>
                <a:gd name="T42" fmla="*/ 130 w 136"/>
                <a:gd name="T43" fmla="*/ 18 h 116"/>
                <a:gd name="T44" fmla="*/ 122 w 136"/>
                <a:gd name="T45" fmla="*/ 10 h 116"/>
                <a:gd name="T46" fmla="*/ 114 w 136"/>
                <a:gd name="T47" fmla="*/ 4 h 116"/>
                <a:gd name="T48" fmla="*/ 90 w 136"/>
                <a:gd name="T49" fmla="*/ 0 h 116"/>
                <a:gd name="T50" fmla="*/ 78 w 136"/>
                <a:gd name="T51" fmla="*/ 0 h 116"/>
                <a:gd name="T52" fmla="*/ 54 w 136"/>
                <a:gd name="T53" fmla="*/ 8 h 116"/>
                <a:gd name="T54" fmla="*/ 40 w 136"/>
                <a:gd name="T55" fmla="*/ 14 h 116"/>
                <a:gd name="T56" fmla="*/ 10 w 136"/>
                <a:gd name="T57" fmla="*/ 44 h 116"/>
                <a:gd name="T58" fmla="*/ 0 w 136"/>
                <a:gd name="T59" fmla="*/ 68 h 116"/>
                <a:gd name="T60" fmla="*/ 0 w 136"/>
                <a:gd name="T61" fmla="*/ 76 h 116"/>
                <a:gd name="T62" fmla="*/ 4 w 136"/>
                <a:gd name="T63" fmla="*/ 96 h 116"/>
                <a:gd name="T64" fmla="*/ 12 w 136"/>
                <a:gd name="T65" fmla="*/ 104 h 116"/>
                <a:gd name="T66" fmla="*/ 22 w 136"/>
                <a:gd name="T67" fmla="*/ 110 h 116"/>
                <a:gd name="T68" fmla="*/ 44 w 136"/>
                <a:gd name="T69" fmla="*/ 116 h 116"/>
                <a:gd name="T70" fmla="*/ 56 w 136"/>
                <a:gd name="T71" fmla="*/ 114 h 116"/>
                <a:gd name="T72" fmla="*/ 82 w 136"/>
                <a:gd name="T73" fmla="*/ 106 h 116"/>
                <a:gd name="T74" fmla="*/ 94 w 136"/>
                <a:gd name="T75" fmla="*/ 100 h 116"/>
                <a:gd name="T76" fmla="*/ 124 w 136"/>
                <a:gd name="T77" fmla="*/ 72 h 116"/>
                <a:gd name="T78" fmla="*/ 134 w 136"/>
                <a:gd name="T79" fmla="*/ 46 h 116"/>
                <a:gd name="T80" fmla="*/ 136 w 136"/>
                <a:gd name="T81" fmla="*/ 38 h 116"/>
                <a:gd name="T82" fmla="*/ 130 w 136"/>
                <a:gd name="T83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" h="116">
                  <a:moveTo>
                    <a:pt x="126" y="20"/>
                  </a:moveTo>
                  <a:lnTo>
                    <a:pt x="124" y="22"/>
                  </a:lnTo>
                  <a:lnTo>
                    <a:pt x="124" y="22"/>
                  </a:lnTo>
                  <a:lnTo>
                    <a:pt x="126" y="30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26" y="44"/>
                  </a:lnTo>
                  <a:lnTo>
                    <a:pt x="124" y="52"/>
                  </a:lnTo>
                  <a:lnTo>
                    <a:pt x="118" y="66"/>
                  </a:lnTo>
                  <a:lnTo>
                    <a:pt x="106" y="80"/>
                  </a:lnTo>
                  <a:lnTo>
                    <a:pt x="90" y="94"/>
                  </a:lnTo>
                  <a:lnTo>
                    <a:pt x="90" y="94"/>
                  </a:lnTo>
                  <a:lnTo>
                    <a:pt x="78" y="100"/>
                  </a:lnTo>
                  <a:lnTo>
                    <a:pt x="66" y="104"/>
                  </a:lnTo>
                  <a:lnTo>
                    <a:pt x="56" y="106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34" y="106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18" y="98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8" y="84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0"/>
                  </a:lnTo>
                  <a:lnTo>
                    <a:pt x="10" y="62"/>
                  </a:lnTo>
                  <a:lnTo>
                    <a:pt x="18" y="48"/>
                  </a:lnTo>
                  <a:lnTo>
                    <a:pt x="30" y="34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56" y="16"/>
                  </a:lnTo>
                  <a:lnTo>
                    <a:pt x="68" y="10"/>
                  </a:lnTo>
                  <a:lnTo>
                    <a:pt x="8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100" y="8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8" y="16"/>
                  </a:lnTo>
                  <a:lnTo>
                    <a:pt x="124" y="22"/>
                  </a:lnTo>
                  <a:lnTo>
                    <a:pt x="126" y="20"/>
                  </a:lnTo>
                  <a:lnTo>
                    <a:pt x="130" y="18"/>
                  </a:lnTo>
                  <a:lnTo>
                    <a:pt x="130" y="18"/>
                  </a:lnTo>
                  <a:lnTo>
                    <a:pt x="122" y="10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02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78" y="0"/>
                  </a:lnTo>
                  <a:lnTo>
                    <a:pt x="66" y="4"/>
                  </a:lnTo>
                  <a:lnTo>
                    <a:pt x="54" y="8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24" y="28"/>
                  </a:lnTo>
                  <a:lnTo>
                    <a:pt x="10" y="44"/>
                  </a:lnTo>
                  <a:lnTo>
                    <a:pt x="2" y="60"/>
                  </a:lnTo>
                  <a:lnTo>
                    <a:pt x="0" y="6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12" y="104"/>
                  </a:lnTo>
                  <a:lnTo>
                    <a:pt x="22" y="110"/>
                  </a:lnTo>
                  <a:lnTo>
                    <a:pt x="22" y="110"/>
                  </a:lnTo>
                  <a:lnTo>
                    <a:pt x="32" y="114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56" y="114"/>
                  </a:lnTo>
                  <a:lnTo>
                    <a:pt x="70" y="112"/>
                  </a:lnTo>
                  <a:lnTo>
                    <a:pt x="82" y="106"/>
                  </a:lnTo>
                  <a:lnTo>
                    <a:pt x="94" y="100"/>
                  </a:lnTo>
                  <a:lnTo>
                    <a:pt x="94" y="100"/>
                  </a:lnTo>
                  <a:lnTo>
                    <a:pt x="112" y="86"/>
                  </a:lnTo>
                  <a:lnTo>
                    <a:pt x="124" y="72"/>
                  </a:lnTo>
                  <a:lnTo>
                    <a:pt x="132" y="54"/>
                  </a:lnTo>
                  <a:lnTo>
                    <a:pt x="134" y="46"/>
                  </a:lnTo>
                  <a:lnTo>
                    <a:pt x="136" y="38"/>
                  </a:lnTo>
                  <a:lnTo>
                    <a:pt x="136" y="38"/>
                  </a:lnTo>
                  <a:lnTo>
                    <a:pt x="134" y="28"/>
                  </a:lnTo>
                  <a:lnTo>
                    <a:pt x="130" y="18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B28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44" name="Freeform 248"/>
            <p:cNvSpPr>
              <a:spLocks/>
            </p:cNvSpPr>
            <p:nvPr/>
          </p:nvSpPr>
          <p:spPr bwMode="auto">
            <a:xfrm>
              <a:off x="4770438" y="5072063"/>
              <a:ext cx="180975" cy="193675"/>
            </a:xfrm>
            <a:custGeom>
              <a:avLst/>
              <a:gdLst>
                <a:gd name="T0" fmla="*/ 34 w 114"/>
                <a:gd name="T1" fmla="*/ 0 h 122"/>
                <a:gd name="T2" fmla="*/ 34 w 114"/>
                <a:gd name="T3" fmla="*/ 0 h 122"/>
                <a:gd name="T4" fmla="*/ 22 w 114"/>
                <a:gd name="T5" fmla="*/ 2 h 122"/>
                <a:gd name="T6" fmla="*/ 12 w 114"/>
                <a:gd name="T7" fmla="*/ 6 h 122"/>
                <a:gd name="T8" fmla="*/ 12 w 114"/>
                <a:gd name="T9" fmla="*/ 6 h 122"/>
                <a:gd name="T10" fmla="*/ 6 w 114"/>
                <a:gd name="T11" fmla="*/ 14 h 122"/>
                <a:gd name="T12" fmla="*/ 2 w 114"/>
                <a:gd name="T13" fmla="*/ 22 h 122"/>
                <a:gd name="T14" fmla="*/ 0 w 114"/>
                <a:gd name="T15" fmla="*/ 32 h 122"/>
                <a:gd name="T16" fmla="*/ 0 w 114"/>
                <a:gd name="T17" fmla="*/ 44 h 122"/>
                <a:gd name="T18" fmla="*/ 2 w 114"/>
                <a:gd name="T19" fmla="*/ 56 h 122"/>
                <a:gd name="T20" fmla="*/ 6 w 114"/>
                <a:gd name="T21" fmla="*/ 68 h 122"/>
                <a:gd name="T22" fmla="*/ 14 w 114"/>
                <a:gd name="T23" fmla="*/ 78 h 122"/>
                <a:gd name="T24" fmla="*/ 22 w 114"/>
                <a:gd name="T25" fmla="*/ 90 h 122"/>
                <a:gd name="T26" fmla="*/ 22 w 114"/>
                <a:gd name="T27" fmla="*/ 90 h 122"/>
                <a:gd name="T28" fmla="*/ 34 w 114"/>
                <a:gd name="T29" fmla="*/ 104 h 122"/>
                <a:gd name="T30" fmla="*/ 50 w 114"/>
                <a:gd name="T31" fmla="*/ 114 h 122"/>
                <a:gd name="T32" fmla="*/ 64 w 114"/>
                <a:gd name="T33" fmla="*/ 120 h 122"/>
                <a:gd name="T34" fmla="*/ 78 w 114"/>
                <a:gd name="T35" fmla="*/ 122 h 122"/>
                <a:gd name="T36" fmla="*/ 78 w 114"/>
                <a:gd name="T37" fmla="*/ 122 h 122"/>
                <a:gd name="T38" fmla="*/ 92 w 114"/>
                <a:gd name="T39" fmla="*/ 120 h 122"/>
                <a:gd name="T40" fmla="*/ 102 w 114"/>
                <a:gd name="T41" fmla="*/ 114 h 122"/>
                <a:gd name="T42" fmla="*/ 102 w 114"/>
                <a:gd name="T43" fmla="*/ 114 h 122"/>
                <a:gd name="T44" fmla="*/ 108 w 114"/>
                <a:gd name="T45" fmla="*/ 106 h 122"/>
                <a:gd name="T46" fmla="*/ 112 w 114"/>
                <a:gd name="T47" fmla="*/ 98 h 122"/>
                <a:gd name="T48" fmla="*/ 114 w 114"/>
                <a:gd name="T49" fmla="*/ 88 h 122"/>
                <a:gd name="T50" fmla="*/ 114 w 114"/>
                <a:gd name="T51" fmla="*/ 76 h 122"/>
                <a:gd name="T52" fmla="*/ 112 w 114"/>
                <a:gd name="T53" fmla="*/ 66 h 122"/>
                <a:gd name="T54" fmla="*/ 106 w 114"/>
                <a:gd name="T55" fmla="*/ 54 h 122"/>
                <a:gd name="T56" fmla="*/ 100 w 114"/>
                <a:gd name="T57" fmla="*/ 42 h 122"/>
                <a:gd name="T58" fmla="*/ 92 w 114"/>
                <a:gd name="T59" fmla="*/ 30 h 122"/>
                <a:gd name="T60" fmla="*/ 92 w 114"/>
                <a:gd name="T61" fmla="*/ 30 h 122"/>
                <a:gd name="T62" fmla="*/ 78 w 114"/>
                <a:gd name="T63" fmla="*/ 16 h 122"/>
                <a:gd name="T64" fmla="*/ 64 w 114"/>
                <a:gd name="T65" fmla="*/ 8 h 122"/>
                <a:gd name="T66" fmla="*/ 50 w 114"/>
                <a:gd name="T67" fmla="*/ 2 h 122"/>
                <a:gd name="T68" fmla="*/ 34 w 114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4" h="122">
                  <a:moveTo>
                    <a:pt x="34" y="0"/>
                  </a:moveTo>
                  <a:lnTo>
                    <a:pt x="34" y="0"/>
                  </a:lnTo>
                  <a:lnTo>
                    <a:pt x="22" y="2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6" y="14"/>
                  </a:lnTo>
                  <a:lnTo>
                    <a:pt x="2" y="22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2" y="56"/>
                  </a:lnTo>
                  <a:lnTo>
                    <a:pt x="6" y="68"/>
                  </a:lnTo>
                  <a:lnTo>
                    <a:pt x="14" y="78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34" y="104"/>
                  </a:lnTo>
                  <a:lnTo>
                    <a:pt x="50" y="114"/>
                  </a:lnTo>
                  <a:lnTo>
                    <a:pt x="64" y="120"/>
                  </a:lnTo>
                  <a:lnTo>
                    <a:pt x="78" y="122"/>
                  </a:lnTo>
                  <a:lnTo>
                    <a:pt x="78" y="122"/>
                  </a:lnTo>
                  <a:lnTo>
                    <a:pt x="92" y="120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8" y="106"/>
                  </a:lnTo>
                  <a:lnTo>
                    <a:pt x="112" y="98"/>
                  </a:lnTo>
                  <a:lnTo>
                    <a:pt x="114" y="88"/>
                  </a:lnTo>
                  <a:lnTo>
                    <a:pt x="114" y="76"/>
                  </a:lnTo>
                  <a:lnTo>
                    <a:pt x="112" y="66"/>
                  </a:lnTo>
                  <a:lnTo>
                    <a:pt x="106" y="54"/>
                  </a:lnTo>
                  <a:lnTo>
                    <a:pt x="100" y="42"/>
                  </a:lnTo>
                  <a:lnTo>
                    <a:pt x="92" y="30"/>
                  </a:lnTo>
                  <a:lnTo>
                    <a:pt x="92" y="30"/>
                  </a:lnTo>
                  <a:lnTo>
                    <a:pt x="78" y="16"/>
                  </a:lnTo>
                  <a:lnTo>
                    <a:pt x="64" y="8"/>
                  </a:lnTo>
                  <a:lnTo>
                    <a:pt x="50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0A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45" name="Freeform 249"/>
            <p:cNvSpPr>
              <a:spLocks/>
            </p:cNvSpPr>
            <p:nvPr/>
          </p:nvSpPr>
          <p:spPr bwMode="auto">
            <a:xfrm>
              <a:off x="4770438" y="5072063"/>
              <a:ext cx="180975" cy="193675"/>
            </a:xfrm>
            <a:custGeom>
              <a:avLst/>
              <a:gdLst>
                <a:gd name="T0" fmla="*/ 34 w 114"/>
                <a:gd name="T1" fmla="*/ 0 h 122"/>
                <a:gd name="T2" fmla="*/ 34 w 114"/>
                <a:gd name="T3" fmla="*/ 0 h 122"/>
                <a:gd name="T4" fmla="*/ 22 w 114"/>
                <a:gd name="T5" fmla="*/ 2 h 122"/>
                <a:gd name="T6" fmla="*/ 12 w 114"/>
                <a:gd name="T7" fmla="*/ 6 h 122"/>
                <a:gd name="T8" fmla="*/ 12 w 114"/>
                <a:gd name="T9" fmla="*/ 6 h 122"/>
                <a:gd name="T10" fmla="*/ 6 w 114"/>
                <a:gd name="T11" fmla="*/ 14 h 122"/>
                <a:gd name="T12" fmla="*/ 2 w 114"/>
                <a:gd name="T13" fmla="*/ 22 h 122"/>
                <a:gd name="T14" fmla="*/ 0 w 114"/>
                <a:gd name="T15" fmla="*/ 32 h 122"/>
                <a:gd name="T16" fmla="*/ 0 w 114"/>
                <a:gd name="T17" fmla="*/ 44 h 122"/>
                <a:gd name="T18" fmla="*/ 2 w 114"/>
                <a:gd name="T19" fmla="*/ 56 h 122"/>
                <a:gd name="T20" fmla="*/ 6 w 114"/>
                <a:gd name="T21" fmla="*/ 68 h 122"/>
                <a:gd name="T22" fmla="*/ 14 w 114"/>
                <a:gd name="T23" fmla="*/ 78 h 122"/>
                <a:gd name="T24" fmla="*/ 22 w 114"/>
                <a:gd name="T25" fmla="*/ 90 h 122"/>
                <a:gd name="T26" fmla="*/ 22 w 114"/>
                <a:gd name="T27" fmla="*/ 90 h 122"/>
                <a:gd name="T28" fmla="*/ 34 w 114"/>
                <a:gd name="T29" fmla="*/ 104 h 122"/>
                <a:gd name="T30" fmla="*/ 50 w 114"/>
                <a:gd name="T31" fmla="*/ 114 h 122"/>
                <a:gd name="T32" fmla="*/ 64 w 114"/>
                <a:gd name="T33" fmla="*/ 120 h 122"/>
                <a:gd name="T34" fmla="*/ 78 w 114"/>
                <a:gd name="T35" fmla="*/ 122 h 122"/>
                <a:gd name="T36" fmla="*/ 78 w 114"/>
                <a:gd name="T37" fmla="*/ 122 h 122"/>
                <a:gd name="T38" fmla="*/ 92 w 114"/>
                <a:gd name="T39" fmla="*/ 120 h 122"/>
                <a:gd name="T40" fmla="*/ 102 w 114"/>
                <a:gd name="T41" fmla="*/ 114 h 122"/>
                <a:gd name="T42" fmla="*/ 102 w 114"/>
                <a:gd name="T43" fmla="*/ 114 h 122"/>
                <a:gd name="T44" fmla="*/ 108 w 114"/>
                <a:gd name="T45" fmla="*/ 106 h 122"/>
                <a:gd name="T46" fmla="*/ 112 w 114"/>
                <a:gd name="T47" fmla="*/ 98 h 122"/>
                <a:gd name="T48" fmla="*/ 114 w 114"/>
                <a:gd name="T49" fmla="*/ 88 h 122"/>
                <a:gd name="T50" fmla="*/ 114 w 114"/>
                <a:gd name="T51" fmla="*/ 76 h 122"/>
                <a:gd name="T52" fmla="*/ 112 w 114"/>
                <a:gd name="T53" fmla="*/ 66 h 122"/>
                <a:gd name="T54" fmla="*/ 106 w 114"/>
                <a:gd name="T55" fmla="*/ 54 h 122"/>
                <a:gd name="T56" fmla="*/ 100 w 114"/>
                <a:gd name="T57" fmla="*/ 42 h 122"/>
                <a:gd name="T58" fmla="*/ 92 w 114"/>
                <a:gd name="T59" fmla="*/ 30 h 122"/>
                <a:gd name="T60" fmla="*/ 92 w 114"/>
                <a:gd name="T61" fmla="*/ 30 h 122"/>
                <a:gd name="T62" fmla="*/ 78 w 114"/>
                <a:gd name="T63" fmla="*/ 16 h 122"/>
                <a:gd name="T64" fmla="*/ 64 w 114"/>
                <a:gd name="T65" fmla="*/ 8 h 122"/>
                <a:gd name="T66" fmla="*/ 50 w 114"/>
                <a:gd name="T67" fmla="*/ 2 h 122"/>
                <a:gd name="T68" fmla="*/ 34 w 114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4" h="122">
                  <a:moveTo>
                    <a:pt x="34" y="0"/>
                  </a:moveTo>
                  <a:lnTo>
                    <a:pt x="34" y="0"/>
                  </a:lnTo>
                  <a:lnTo>
                    <a:pt x="22" y="2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6" y="14"/>
                  </a:lnTo>
                  <a:lnTo>
                    <a:pt x="2" y="22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2" y="56"/>
                  </a:lnTo>
                  <a:lnTo>
                    <a:pt x="6" y="68"/>
                  </a:lnTo>
                  <a:lnTo>
                    <a:pt x="14" y="78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34" y="104"/>
                  </a:lnTo>
                  <a:lnTo>
                    <a:pt x="50" y="114"/>
                  </a:lnTo>
                  <a:lnTo>
                    <a:pt x="64" y="120"/>
                  </a:lnTo>
                  <a:lnTo>
                    <a:pt x="78" y="122"/>
                  </a:lnTo>
                  <a:lnTo>
                    <a:pt x="78" y="122"/>
                  </a:lnTo>
                  <a:lnTo>
                    <a:pt x="92" y="120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8" y="106"/>
                  </a:lnTo>
                  <a:lnTo>
                    <a:pt x="112" y="98"/>
                  </a:lnTo>
                  <a:lnTo>
                    <a:pt x="114" y="88"/>
                  </a:lnTo>
                  <a:lnTo>
                    <a:pt x="114" y="76"/>
                  </a:lnTo>
                  <a:lnTo>
                    <a:pt x="112" y="66"/>
                  </a:lnTo>
                  <a:lnTo>
                    <a:pt x="106" y="54"/>
                  </a:lnTo>
                  <a:lnTo>
                    <a:pt x="100" y="42"/>
                  </a:lnTo>
                  <a:lnTo>
                    <a:pt x="92" y="30"/>
                  </a:lnTo>
                  <a:lnTo>
                    <a:pt x="92" y="30"/>
                  </a:lnTo>
                  <a:lnTo>
                    <a:pt x="78" y="16"/>
                  </a:lnTo>
                  <a:lnTo>
                    <a:pt x="64" y="8"/>
                  </a:lnTo>
                  <a:lnTo>
                    <a:pt x="50" y="2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46" name="Freeform 250"/>
            <p:cNvSpPr>
              <a:spLocks/>
            </p:cNvSpPr>
            <p:nvPr/>
          </p:nvSpPr>
          <p:spPr bwMode="auto">
            <a:xfrm>
              <a:off x="5094288" y="4760913"/>
              <a:ext cx="127000" cy="133350"/>
            </a:xfrm>
            <a:custGeom>
              <a:avLst/>
              <a:gdLst>
                <a:gd name="T0" fmla="*/ 70 w 80"/>
                <a:gd name="T1" fmla="*/ 80 h 84"/>
                <a:gd name="T2" fmla="*/ 70 w 80"/>
                <a:gd name="T3" fmla="*/ 80 h 84"/>
                <a:gd name="T4" fmla="*/ 66 w 80"/>
                <a:gd name="T5" fmla="*/ 82 h 84"/>
                <a:gd name="T6" fmla="*/ 58 w 80"/>
                <a:gd name="T7" fmla="*/ 84 h 84"/>
                <a:gd name="T8" fmla="*/ 52 w 80"/>
                <a:gd name="T9" fmla="*/ 84 h 84"/>
                <a:gd name="T10" fmla="*/ 44 w 80"/>
                <a:gd name="T11" fmla="*/ 84 h 84"/>
                <a:gd name="T12" fmla="*/ 36 w 80"/>
                <a:gd name="T13" fmla="*/ 80 h 84"/>
                <a:gd name="T14" fmla="*/ 30 w 80"/>
                <a:gd name="T15" fmla="*/ 76 h 84"/>
                <a:gd name="T16" fmla="*/ 22 w 80"/>
                <a:gd name="T17" fmla="*/ 70 h 84"/>
                <a:gd name="T18" fmla="*/ 16 w 80"/>
                <a:gd name="T19" fmla="*/ 64 h 84"/>
                <a:gd name="T20" fmla="*/ 16 w 80"/>
                <a:gd name="T21" fmla="*/ 64 h 84"/>
                <a:gd name="T22" fmla="*/ 10 w 80"/>
                <a:gd name="T23" fmla="*/ 56 h 84"/>
                <a:gd name="T24" fmla="*/ 4 w 80"/>
                <a:gd name="T25" fmla="*/ 48 h 84"/>
                <a:gd name="T26" fmla="*/ 2 w 80"/>
                <a:gd name="T27" fmla="*/ 40 h 84"/>
                <a:gd name="T28" fmla="*/ 0 w 80"/>
                <a:gd name="T29" fmla="*/ 32 h 84"/>
                <a:gd name="T30" fmla="*/ 0 w 80"/>
                <a:gd name="T31" fmla="*/ 24 h 84"/>
                <a:gd name="T32" fmla="*/ 2 w 80"/>
                <a:gd name="T33" fmla="*/ 16 h 84"/>
                <a:gd name="T34" fmla="*/ 4 w 80"/>
                <a:gd name="T35" fmla="*/ 10 h 84"/>
                <a:gd name="T36" fmla="*/ 8 w 80"/>
                <a:gd name="T37" fmla="*/ 6 h 84"/>
                <a:gd name="T38" fmla="*/ 8 w 80"/>
                <a:gd name="T39" fmla="*/ 6 h 84"/>
                <a:gd name="T40" fmla="*/ 14 w 80"/>
                <a:gd name="T41" fmla="*/ 2 h 84"/>
                <a:gd name="T42" fmla="*/ 20 w 80"/>
                <a:gd name="T43" fmla="*/ 0 h 84"/>
                <a:gd name="T44" fmla="*/ 28 w 80"/>
                <a:gd name="T45" fmla="*/ 0 h 84"/>
                <a:gd name="T46" fmla="*/ 34 w 80"/>
                <a:gd name="T47" fmla="*/ 2 h 84"/>
                <a:gd name="T48" fmla="*/ 42 w 80"/>
                <a:gd name="T49" fmla="*/ 4 h 84"/>
                <a:gd name="T50" fmla="*/ 50 w 80"/>
                <a:gd name="T51" fmla="*/ 8 h 84"/>
                <a:gd name="T52" fmla="*/ 58 w 80"/>
                <a:gd name="T53" fmla="*/ 14 h 84"/>
                <a:gd name="T54" fmla="*/ 64 w 80"/>
                <a:gd name="T55" fmla="*/ 22 h 84"/>
                <a:gd name="T56" fmla="*/ 64 w 80"/>
                <a:gd name="T57" fmla="*/ 22 h 84"/>
                <a:gd name="T58" fmla="*/ 70 w 80"/>
                <a:gd name="T59" fmla="*/ 30 h 84"/>
                <a:gd name="T60" fmla="*/ 74 w 80"/>
                <a:gd name="T61" fmla="*/ 38 h 84"/>
                <a:gd name="T62" fmla="*/ 78 w 80"/>
                <a:gd name="T63" fmla="*/ 46 h 84"/>
                <a:gd name="T64" fmla="*/ 80 w 80"/>
                <a:gd name="T65" fmla="*/ 54 h 84"/>
                <a:gd name="T66" fmla="*/ 80 w 80"/>
                <a:gd name="T67" fmla="*/ 62 h 84"/>
                <a:gd name="T68" fmla="*/ 78 w 80"/>
                <a:gd name="T69" fmla="*/ 68 h 84"/>
                <a:gd name="T70" fmla="*/ 76 w 80"/>
                <a:gd name="T71" fmla="*/ 74 h 84"/>
                <a:gd name="T72" fmla="*/ 70 w 80"/>
                <a:gd name="T73" fmla="*/ 80 h 84"/>
                <a:gd name="T74" fmla="*/ 70 w 80"/>
                <a:gd name="T75" fmla="*/ 8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84">
                  <a:moveTo>
                    <a:pt x="70" y="80"/>
                  </a:moveTo>
                  <a:lnTo>
                    <a:pt x="70" y="80"/>
                  </a:lnTo>
                  <a:lnTo>
                    <a:pt x="66" y="82"/>
                  </a:lnTo>
                  <a:lnTo>
                    <a:pt x="58" y="84"/>
                  </a:lnTo>
                  <a:lnTo>
                    <a:pt x="52" y="84"/>
                  </a:lnTo>
                  <a:lnTo>
                    <a:pt x="44" y="84"/>
                  </a:lnTo>
                  <a:lnTo>
                    <a:pt x="36" y="80"/>
                  </a:lnTo>
                  <a:lnTo>
                    <a:pt x="30" y="76"/>
                  </a:lnTo>
                  <a:lnTo>
                    <a:pt x="22" y="70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0" y="56"/>
                  </a:lnTo>
                  <a:lnTo>
                    <a:pt x="4" y="48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4" y="10"/>
                  </a:lnTo>
                  <a:lnTo>
                    <a:pt x="8" y="6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50" y="8"/>
                  </a:lnTo>
                  <a:lnTo>
                    <a:pt x="58" y="14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70" y="30"/>
                  </a:lnTo>
                  <a:lnTo>
                    <a:pt x="74" y="38"/>
                  </a:lnTo>
                  <a:lnTo>
                    <a:pt x="78" y="46"/>
                  </a:lnTo>
                  <a:lnTo>
                    <a:pt x="80" y="54"/>
                  </a:lnTo>
                  <a:lnTo>
                    <a:pt x="80" y="62"/>
                  </a:lnTo>
                  <a:lnTo>
                    <a:pt x="78" y="68"/>
                  </a:lnTo>
                  <a:lnTo>
                    <a:pt x="76" y="74"/>
                  </a:lnTo>
                  <a:lnTo>
                    <a:pt x="70" y="80"/>
                  </a:lnTo>
                  <a:lnTo>
                    <a:pt x="70" y="80"/>
                  </a:lnTo>
                  <a:close/>
                </a:path>
              </a:pathLst>
            </a:custGeom>
            <a:solidFill>
              <a:srgbClr val="EE8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47" name="Freeform 251"/>
            <p:cNvSpPr>
              <a:spLocks/>
            </p:cNvSpPr>
            <p:nvPr/>
          </p:nvSpPr>
          <p:spPr bwMode="auto">
            <a:xfrm>
              <a:off x="5087938" y="4754563"/>
              <a:ext cx="139700" cy="146050"/>
            </a:xfrm>
            <a:custGeom>
              <a:avLst/>
              <a:gdLst>
                <a:gd name="T0" fmla="*/ 72 w 88"/>
                <a:gd name="T1" fmla="*/ 80 h 92"/>
                <a:gd name="T2" fmla="*/ 66 w 88"/>
                <a:gd name="T3" fmla="*/ 84 h 92"/>
                <a:gd name="T4" fmla="*/ 58 w 88"/>
                <a:gd name="T5" fmla="*/ 84 h 92"/>
                <a:gd name="T6" fmla="*/ 40 w 88"/>
                <a:gd name="T7" fmla="*/ 80 h 92"/>
                <a:gd name="T8" fmla="*/ 22 w 88"/>
                <a:gd name="T9" fmla="*/ 64 h 92"/>
                <a:gd name="T10" fmla="*/ 16 w 88"/>
                <a:gd name="T11" fmla="*/ 56 h 92"/>
                <a:gd name="T12" fmla="*/ 8 w 88"/>
                <a:gd name="T13" fmla="*/ 38 h 92"/>
                <a:gd name="T14" fmla="*/ 8 w 88"/>
                <a:gd name="T15" fmla="*/ 30 h 92"/>
                <a:gd name="T16" fmla="*/ 14 w 88"/>
                <a:gd name="T17" fmla="*/ 12 h 92"/>
                <a:gd name="T18" fmla="*/ 22 w 88"/>
                <a:gd name="T19" fmla="*/ 10 h 92"/>
                <a:gd name="T20" fmla="*/ 28 w 88"/>
                <a:gd name="T21" fmla="*/ 8 h 92"/>
                <a:gd name="T22" fmla="*/ 46 w 88"/>
                <a:gd name="T23" fmla="*/ 14 h 92"/>
                <a:gd name="T24" fmla="*/ 66 w 88"/>
                <a:gd name="T25" fmla="*/ 28 h 92"/>
                <a:gd name="T26" fmla="*/ 72 w 88"/>
                <a:gd name="T27" fmla="*/ 36 h 92"/>
                <a:gd name="T28" fmla="*/ 78 w 88"/>
                <a:gd name="T29" fmla="*/ 54 h 92"/>
                <a:gd name="T30" fmla="*/ 80 w 88"/>
                <a:gd name="T31" fmla="*/ 62 h 92"/>
                <a:gd name="T32" fmla="*/ 72 w 88"/>
                <a:gd name="T33" fmla="*/ 80 h 92"/>
                <a:gd name="T34" fmla="*/ 78 w 88"/>
                <a:gd name="T35" fmla="*/ 86 h 92"/>
                <a:gd name="T36" fmla="*/ 82 w 88"/>
                <a:gd name="T37" fmla="*/ 82 h 92"/>
                <a:gd name="T38" fmla="*/ 86 w 88"/>
                <a:gd name="T39" fmla="*/ 70 h 92"/>
                <a:gd name="T40" fmla="*/ 88 w 88"/>
                <a:gd name="T41" fmla="*/ 62 h 92"/>
                <a:gd name="T42" fmla="*/ 84 w 88"/>
                <a:gd name="T43" fmla="*/ 42 h 92"/>
                <a:gd name="T44" fmla="*/ 72 w 88"/>
                <a:gd name="T45" fmla="*/ 24 h 92"/>
                <a:gd name="T46" fmla="*/ 62 w 88"/>
                <a:gd name="T47" fmla="*/ 14 h 92"/>
                <a:gd name="T48" fmla="*/ 40 w 88"/>
                <a:gd name="T49" fmla="*/ 2 h 92"/>
                <a:gd name="T50" fmla="*/ 28 w 88"/>
                <a:gd name="T51" fmla="*/ 0 h 92"/>
                <a:gd name="T52" fmla="*/ 10 w 88"/>
                <a:gd name="T53" fmla="*/ 6 h 92"/>
                <a:gd name="T54" fmla="*/ 6 w 88"/>
                <a:gd name="T55" fmla="*/ 12 h 92"/>
                <a:gd name="T56" fmla="*/ 0 w 88"/>
                <a:gd name="T57" fmla="*/ 24 h 92"/>
                <a:gd name="T58" fmla="*/ 0 w 88"/>
                <a:gd name="T59" fmla="*/ 30 h 92"/>
                <a:gd name="T60" fmla="*/ 4 w 88"/>
                <a:gd name="T61" fmla="*/ 50 h 92"/>
                <a:gd name="T62" fmla="*/ 16 w 88"/>
                <a:gd name="T63" fmla="*/ 70 h 92"/>
                <a:gd name="T64" fmla="*/ 26 w 88"/>
                <a:gd name="T65" fmla="*/ 80 h 92"/>
                <a:gd name="T66" fmla="*/ 48 w 88"/>
                <a:gd name="T67" fmla="*/ 92 h 92"/>
                <a:gd name="T68" fmla="*/ 58 w 88"/>
                <a:gd name="T69" fmla="*/ 92 h 92"/>
                <a:gd name="T70" fmla="*/ 78 w 88"/>
                <a:gd name="T71" fmla="*/ 8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92">
                  <a:moveTo>
                    <a:pt x="74" y="84"/>
                  </a:moveTo>
                  <a:lnTo>
                    <a:pt x="72" y="80"/>
                  </a:lnTo>
                  <a:lnTo>
                    <a:pt x="72" y="80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50" y="84"/>
                  </a:lnTo>
                  <a:lnTo>
                    <a:pt x="40" y="80"/>
                  </a:lnTo>
                  <a:lnTo>
                    <a:pt x="32" y="7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16" y="56"/>
                  </a:lnTo>
                  <a:lnTo>
                    <a:pt x="12" y="48"/>
                  </a:lnTo>
                  <a:lnTo>
                    <a:pt x="8" y="38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10" y="20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22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8" y="10"/>
                  </a:lnTo>
                  <a:lnTo>
                    <a:pt x="46" y="14"/>
                  </a:lnTo>
                  <a:lnTo>
                    <a:pt x="56" y="20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72" y="36"/>
                  </a:lnTo>
                  <a:lnTo>
                    <a:pt x="76" y="46"/>
                  </a:lnTo>
                  <a:lnTo>
                    <a:pt x="78" y="54"/>
                  </a:lnTo>
                  <a:lnTo>
                    <a:pt x="80" y="62"/>
                  </a:lnTo>
                  <a:lnTo>
                    <a:pt x="80" y="62"/>
                  </a:lnTo>
                  <a:lnTo>
                    <a:pt x="78" y="72"/>
                  </a:lnTo>
                  <a:lnTo>
                    <a:pt x="72" y="80"/>
                  </a:lnTo>
                  <a:lnTo>
                    <a:pt x="74" y="84"/>
                  </a:lnTo>
                  <a:lnTo>
                    <a:pt x="78" y="86"/>
                  </a:lnTo>
                  <a:lnTo>
                    <a:pt x="78" y="86"/>
                  </a:lnTo>
                  <a:lnTo>
                    <a:pt x="82" y="82"/>
                  </a:lnTo>
                  <a:lnTo>
                    <a:pt x="86" y="76"/>
                  </a:lnTo>
                  <a:lnTo>
                    <a:pt x="86" y="70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86" y="52"/>
                  </a:lnTo>
                  <a:lnTo>
                    <a:pt x="84" y="42"/>
                  </a:lnTo>
                  <a:lnTo>
                    <a:pt x="78" y="32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2" y="14"/>
                  </a:lnTo>
                  <a:lnTo>
                    <a:pt x="50" y="6"/>
                  </a:lnTo>
                  <a:lnTo>
                    <a:pt x="40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40"/>
                  </a:lnTo>
                  <a:lnTo>
                    <a:pt x="4" y="50"/>
                  </a:lnTo>
                  <a:lnTo>
                    <a:pt x="10" y="6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26" y="80"/>
                  </a:lnTo>
                  <a:lnTo>
                    <a:pt x="36" y="86"/>
                  </a:lnTo>
                  <a:lnTo>
                    <a:pt x="48" y="92"/>
                  </a:lnTo>
                  <a:lnTo>
                    <a:pt x="58" y="92"/>
                  </a:lnTo>
                  <a:lnTo>
                    <a:pt x="58" y="92"/>
                  </a:lnTo>
                  <a:lnTo>
                    <a:pt x="68" y="92"/>
                  </a:lnTo>
                  <a:lnTo>
                    <a:pt x="78" y="86"/>
                  </a:lnTo>
                  <a:lnTo>
                    <a:pt x="74" y="84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48" name="Picture 252"/>
            <p:cNvPicPr>
              <a:picLocks noChangeAspect="1" noChangeArrowheads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538" y="2576513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9" name="Freeform 253"/>
            <p:cNvSpPr>
              <a:spLocks/>
            </p:cNvSpPr>
            <p:nvPr/>
          </p:nvSpPr>
          <p:spPr bwMode="auto">
            <a:xfrm>
              <a:off x="4827588" y="2592388"/>
              <a:ext cx="120650" cy="120650"/>
            </a:xfrm>
            <a:custGeom>
              <a:avLst/>
              <a:gdLst>
                <a:gd name="T0" fmla="*/ 30 w 76"/>
                <a:gd name="T1" fmla="*/ 74 h 76"/>
                <a:gd name="T2" fmla="*/ 30 w 76"/>
                <a:gd name="T3" fmla="*/ 74 h 76"/>
                <a:gd name="T4" fmla="*/ 30 w 76"/>
                <a:gd name="T5" fmla="*/ 74 h 76"/>
                <a:gd name="T6" fmla="*/ 38 w 76"/>
                <a:gd name="T7" fmla="*/ 76 h 76"/>
                <a:gd name="T8" fmla="*/ 38 w 76"/>
                <a:gd name="T9" fmla="*/ 76 h 76"/>
                <a:gd name="T10" fmla="*/ 50 w 76"/>
                <a:gd name="T11" fmla="*/ 74 h 76"/>
                <a:gd name="T12" fmla="*/ 62 w 76"/>
                <a:gd name="T13" fmla="*/ 68 h 76"/>
                <a:gd name="T14" fmla="*/ 70 w 76"/>
                <a:gd name="T15" fmla="*/ 58 h 76"/>
                <a:gd name="T16" fmla="*/ 76 w 76"/>
                <a:gd name="T17" fmla="*/ 46 h 76"/>
                <a:gd name="T18" fmla="*/ 76 w 76"/>
                <a:gd name="T19" fmla="*/ 46 h 76"/>
                <a:gd name="T20" fmla="*/ 76 w 76"/>
                <a:gd name="T21" fmla="*/ 38 h 76"/>
                <a:gd name="T22" fmla="*/ 76 w 76"/>
                <a:gd name="T23" fmla="*/ 38 h 76"/>
                <a:gd name="T24" fmla="*/ 74 w 76"/>
                <a:gd name="T25" fmla="*/ 26 h 76"/>
                <a:gd name="T26" fmla="*/ 68 w 76"/>
                <a:gd name="T27" fmla="*/ 14 h 76"/>
                <a:gd name="T28" fmla="*/ 60 w 76"/>
                <a:gd name="T29" fmla="*/ 6 h 76"/>
                <a:gd name="T30" fmla="*/ 48 w 76"/>
                <a:gd name="T31" fmla="*/ 2 h 76"/>
                <a:gd name="T32" fmla="*/ 48 w 76"/>
                <a:gd name="T33" fmla="*/ 2 h 76"/>
                <a:gd name="T34" fmla="*/ 38 w 76"/>
                <a:gd name="T35" fmla="*/ 0 h 76"/>
                <a:gd name="T36" fmla="*/ 38 w 76"/>
                <a:gd name="T37" fmla="*/ 0 h 76"/>
                <a:gd name="T38" fmla="*/ 26 w 76"/>
                <a:gd name="T39" fmla="*/ 2 h 76"/>
                <a:gd name="T40" fmla="*/ 16 w 76"/>
                <a:gd name="T41" fmla="*/ 8 h 76"/>
                <a:gd name="T42" fmla="*/ 6 w 76"/>
                <a:gd name="T43" fmla="*/ 18 h 76"/>
                <a:gd name="T44" fmla="*/ 2 w 76"/>
                <a:gd name="T45" fmla="*/ 30 h 76"/>
                <a:gd name="T46" fmla="*/ 2 w 76"/>
                <a:gd name="T47" fmla="*/ 30 h 76"/>
                <a:gd name="T48" fmla="*/ 0 w 76"/>
                <a:gd name="T49" fmla="*/ 38 h 76"/>
                <a:gd name="T50" fmla="*/ 0 w 76"/>
                <a:gd name="T51" fmla="*/ 38 h 76"/>
                <a:gd name="T52" fmla="*/ 2 w 76"/>
                <a:gd name="T53" fmla="*/ 50 h 76"/>
                <a:gd name="T54" fmla="*/ 8 w 76"/>
                <a:gd name="T55" fmla="*/ 62 h 76"/>
                <a:gd name="T56" fmla="*/ 18 w 76"/>
                <a:gd name="T57" fmla="*/ 70 h 76"/>
                <a:gd name="T58" fmla="*/ 30 w 76"/>
                <a:gd name="T59" fmla="*/ 74 h 76"/>
                <a:gd name="T60" fmla="*/ 30 w 76"/>
                <a:gd name="T61" fmla="*/ 74 h 76"/>
                <a:gd name="T62" fmla="*/ 30 w 76"/>
                <a:gd name="T63" fmla="*/ 74 h 76"/>
                <a:gd name="T64" fmla="*/ 30 w 76"/>
                <a:gd name="T65" fmla="*/ 74 h 76"/>
                <a:gd name="T66" fmla="*/ 18 w 76"/>
                <a:gd name="T67" fmla="*/ 68 h 76"/>
                <a:gd name="T68" fmla="*/ 10 w 76"/>
                <a:gd name="T69" fmla="*/ 60 h 76"/>
                <a:gd name="T70" fmla="*/ 4 w 76"/>
                <a:gd name="T71" fmla="*/ 50 h 76"/>
                <a:gd name="T72" fmla="*/ 2 w 76"/>
                <a:gd name="T73" fmla="*/ 38 h 76"/>
                <a:gd name="T74" fmla="*/ 2 w 76"/>
                <a:gd name="T75" fmla="*/ 38 h 76"/>
                <a:gd name="T76" fmla="*/ 4 w 76"/>
                <a:gd name="T77" fmla="*/ 30 h 76"/>
                <a:gd name="T78" fmla="*/ 4 w 76"/>
                <a:gd name="T79" fmla="*/ 30 h 76"/>
                <a:gd name="T80" fmla="*/ 8 w 76"/>
                <a:gd name="T81" fmla="*/ 18 h 76"/>
                <a:gd name="T82" fmla="*/ 16 w 76"/>
                <a:gd name="T83" fmla="*/ 10 h 76"/>
                <a:gd name="T84" fmla="*/ 26 w 76"/>
                <a:gd name="T85" fmla="*/ 4 h 76"/>
                <a:gd name="T86" fmla="*/ 38 w 76"/>
                <a:gd name="T87" fmla="*/ 2 h 76"/>
                <a:gd name="T88" fmla="*/ 38 w 76"/>
                <a:gd name="T89" fmla="*/ 2 h 76"/>
                <a:gd name="T90" fmla="*/ 46 w 76"/>
                <a:gd name="T91" fmla="*/ 2 h 76"/>
                <a:gd name="T92" fmla="*/ 46 w 76"/>
                <a:gd name="T93" fmla="*/ 2 h 76"/>
                <a:gd name="T94" fmla="*/ 58 w 76"/>
                <a:gd name="T95" fmla="*/ 8 h 76"/>
                <a:gd name="T96" fmla="*/ 66 w 76"/>
                <a:gd name="T97" fmla="*/ 16 h 76"/>
                <a:gd name="T98" fmla="*/ 72 w 76"/>
                <a:gd name="T99" fmla="*/ 26 h 76"/>
                <a:gd name="T100" fmla="*/ 74 w 76"/>
                <a:gd name="T101" fmla="*/ 38 h 76"/>
                <a:gd name="T102" fmla="*/ 74 w 76"/>
                <a:gd name="T103" fmla="*/ 38 h 76"/>
                <a:gd name="T104" fmla="*/ 74 w 76"/>
                <a:gd name="T105" fmla="*/ 46 h 76"/>
                <a:gd name="T106" fmla="*/ 74 w 76"/>
                <a:gd name="T107" fmla="*/ 46 h 76"/>
                <a:gd name="T108" fmla="*/ 68 w 76"/>
                <a:gd name="T109" fmla="*/ 58 h 76"/>
                <a:gd name="T110" fmla="*/ 60 w 76"/>
                <a:gd name="T111" fmla="*/ 66 h 76"/>
                <a:gd name="T112" fmla="*/ 50 w 76"/>
                <a:gd name="T113" fmla="*/ 72 h 76"/>
                <a:gd name="T114" fmla="*/ 38 w 76"/>
                <a:gd name="T115" fmla="*/ 74 h 76"/>
                <a:gd name="T116" fmla="*/ 38 w 76"/>
                <a:gd name="T117" fmla="*/ 74 h 76"/>
                <a:gd name="T118" fmla="*/ 30 w 76"/>
                <a:gd name="T119" fmla="*/ 74 h 76"/>
                <a:gd name="T120" fmla="*/ 30 w 76"/>
                <a:gd name="T121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" h="76">
                  <a:moveTo>
                    <a:pt x="30" y="74"/>
                  </a:moveTo>
                  <a:lnTo>
                    <a:pt x="30" y="74"/>
                  </a:lnTo>
                  <a:lnTo>
                    <a:pt x="30" y="74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50" y="74"/>
                  </a:lnTo>
                  <a:lnTo>
                    <a:pt x="62" y="68"/>
                  </a:lnTo>
                  <a:lnTo>
                    <a:pt x="70" y="58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26"/>
                  </a:lnTo>
                  <a:lnTo>
                    <a:pt x="68" y="14"/>
                  </a:lnTo>
                  <a:lnTo>
                    <a:pt x="60" y="6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6" y="2"/>
                  </a:lnTo>
                  <a:lnTo>
                    <a:pt x="16" y="8"/>
                  </a:lnTo>
                  <a:lnTo>
                    <a:pt x="6" y="18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50"/>
                  </a:lnTo>
                  <a:lnTo>
                    <a:pt x="8" y="62"/>
                  </a:lnTo>
                  <a:lnTo>
                    <a:pt x="18" y="70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18" y="68"/>
                  </a:lnTo>
                  <a:lnTo>
                    <a:pt x="10" y="60"/>
                  </a:lnTo>
                  <a:lnTo>
                    <a:pt x="4" y="50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8" y="18"/>
                  </a:lnTo>
                  <a:lnTo>
                    <a:pt x="16" y="10"/>
                  </a:lnTo>
                  <a:lnTo>
                    <a:pt x="26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58" y="8"/>
                  </a:lnTo>
                  <a:lnTo>
                    <a:pt x="66" y="16"/>
                  </a:lnTo>
                  <a:lnTo>
                    <a:pt x="72" y="2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68" y="58"/>
                  </a:lnTo>
                  <a:lnTo>
                    <a:pt x="60" y="66"/>
                  </a:lnTo>
                  <a:lnTo>
                    <a:pt x="50" y="72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0" y="74"/>
                  </a:lnTo>
                  <a:lnTo>
                    <a:pt x="30" y="74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50" name="Picture 254"/>
            <p:cNvPicPr>
              <a:picLocks noChangeAspect="1" noChangeArrowheads="1"/>
            </p:cNvPicPr>
            <p:nvPr/>
          </p:nvPicPr>
          <p:blipFill>
            <a:blip r:embed="rId1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3" y="2554288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1" name="Freeform 255"/>
            <p:cNvSpPr>
              <a:spLocks/>
            </p:cNvSpPr>
            <p:nvPr/>
          </p:nvSpPr>
          <p:spPr bwMode="auto">
            <a:xfrm>
              <a:off x="4722813" y="2570163"/>
              <a:ext cx="120650" cy="120650"/>
            </a:xfrm>
            <a:custGeom>
              <a:avLst/>
              <a:gdLst>
                <a:gd name="T0" fmla="*/ 30 w 76"/>
                <a:gd name="T1" fmla="*/ 74 h 76"/>
                <a:gd name="T2" fmla="*/ 30 w 76"/>
                <a:gd name="T3" fmla="*/ 76 h 76"/>
                <a:gd name="T4" fmla="*/ 30 w 76"/>
                <a:gd name="T5" fmla="*/ 76 h 76"/>
                <a:gd name="T6" fmla="*/ 38 w 76"/>
                <a:gd name="T7" fmla="*/ 76 h 76"/>
                <a:gd name="T8" fmla="*/ 38 w 76"/>
                <a:gd name="T9" fmla="*/ 76 h 76"/>
                <a:gd name="T10" fmla="*/ 50 w 76"/>
                <a:gd name="T11" fmla="*/ 74 h 76"/>
                <a:gd name="T12" fmla="*/ 62 w 76"/>
                <a:gd name="T13" fmla="*/ 68 h 76"/>
                <a:gd name="T14" fmla="*/ 70 w 76"/>
                <a:gd name="T15" fmla="*/ 60 h 76"/>
                <a:gd name="T16" fmla="*/ 74 w 76"/>
                <a:gd name="T17" fmla="*/ 48 h 76"/>
                <a:gd name="T18" fmla="*/ 74 w 76"/>
                <a:gd name="T19" fmla="*/ 48 h 76"/>
                <a:gd name="T20" fmla="*/ 76 w 76"/>
                <a:gd name="T21" fmla="*/ 38 h 76"/>
                <a:gd name="T22" fmla="*/ 76 w 76"/>
                <a:gd name="T23" fmla="*/ 38 h 76"/>
                <a:gd name="T24" fmla="*/ 74 w 76"/>
                <a:gd name="T25" fmla="*/ 26 h 76"/>
                <a:gd name="T26" fmla="*/ 68 w 76"/>
                <a:gd name="T27" fmla="*/ 14 h 76"/>
                <a:gd name="T28" fmla="*/ 58 w 76"/>
                <a:gd name="T29" fmla="*/ 6 h 76"/>
                <a:gd name="T30" fmla="*/ 46 w 76"/>
                <a:gd name="T31" fmla="*/ 2 h 76"/>
                <a:gd name="T32" fmla="*/ 46 w 76"/>
                <a:gd name="T33" fmla="*/ 2 h 76"/>
                <a:gd name="T34" fmla="*/ 38 w 76"/>
                <a:gd name="T35" fmla="*/ 0 h 76"/>
                <a:gd name="T36" fmla="*/ 38 w 76"/>
                <a:gd name="T37" fmla="*/ 0 h 76"/>
                <a:gd name="T38" fmla="*/ 26 w 76"/>
                <a:gd name="T39" fmla="*/ 2 h 76"/>
                <a:gd name="T40" fmla="*/ 14 w 76"/>
                <a:gd name="T41" fmla="*/ 8 h 76"/>
                <a:gd name="T42" fmla="*/ 6 w 76"/>
                <a:gd name="T43" fmla="*/ 18 h 76"/>
                <a:gd name="T44" fmla="*/ 0 w 76"/>
                <a:gd name="T45" fmla="*/ 30 h 76"/>
                <a:gd name="T46" fmla="*/ 0 w 76"/>
                <a:gd name="T47" fmla="*/ 30 h 76"/>
                <a:gd name="T48" fmla="*/ 0 w 76"/>
                <a:gd name="T49" fmla="*/ 38 h 76"/>
                <a:gd name="T50" fmla="*/ 0 w 76"/>
                <a:gd name="T51" fmla="*/ 38 h 76"/>
                <a:gd name="T52" fmla="*/ 2 w 76"/>
                <a:gd name="T53" fmla="*/ 50 h 76"/>
                <a:gd name="T54" fmla="*/ 8 w 76"/>
                <a:gd name="T55" fmla="*/ 62 h 76"/>
                <a:gd name="T56" fmla="*/ 18 w 76"/>
                <a:gd name="T57" fmla="*/ 70 h 76"/>
                <a:gd name="T58" fmla="*/ 30 w 76"/>
                <a:gd name="T59" fmla="*/ 76 h 76"/>
                <a:gd name="T60" fmla="*/ 30 w 76"/>
                <a:gd name="T61" fmla="*/ 74 h 76"/>
                <a:gd name="T62" fmla="*/ 30 w 76"/>
                <a:gd name="T63" fmla="*/ 74 h 76"/>
                <a:gd name="T64" fmla="*/ 30 w 76"/>
                <a:gd name="T65" fmla="*/ 74 h 76"/>
                <a:gd name="T66" fmla="*/ 18 w 76"/>
                <a:gd name="T67" fmla="*/ 68 h 76"/>
                <a:gd name="T68" fmla="*/ 10 w 76"/>
                <a:gd name="T69" fmla="*/ 60 h 76"/>
                <a:gd name="T70" fmla="*/ 4 w 76"/>
                <a:gd name="T71" fmla="*/ 50 h 76"/>
                <a:gd name="T72" fmla="*/ 2 w 76"/>
                <a:gd name="T73" fmla="*/ 38 h 76"/>
                <a:gd name="T74" fmla="*/ 2 w 76"/>
                <a:gd name="T75" fmla="*/ 38 h 76"/>
                <a:gd name="T76" fmla="*/ 2 w 76"/>
                <a:gd name="T77" fmla="*/ 30 h 76"/>
                <a:gd name="T78" fmla="*/ 2 w 76"/>
                <a:gd name="T79" fmla="*/ 30 h 76"/>
                <a:gd name="T80" fmla="*/ 8 w 76"/>
                <a:gd name="T81" fmla="*/ 18 h 76"/>
                <a:gd name="T82" fmla="*/ 16 w 76"/>
                <a:gd name="T83" fmla="*/ 10 h 76"/>
                <a:gd name="T84" fmla="*/ 26 w 76"/>
                <a:gd name="T85" fmla="*/ 4 h 76"/>
                <a:gd name="T86" fmla="*/ 38 w 76"/>
                <a:gd name="T87" fmla="*/ 2 h 76"/>
                <a:gd name="T88" fmla="*/ 38 w 76"/>
                <a:gd name="T89" fmla="*/ 2 h 76"/>
                <a:gd name="T90" fmla="*/ 46 w 76"/>
                <a:gd name="T91" fmla="*/ 4 h 76"/>
                <a:gd name="T92" fmla="*/ 46 w 76"/>
                <a:gd name="T93" fmla="*/ 4 h 76"/>
                <a:gd name="T94" fmla="*/ 58 w 76"/>
                <a:gd name="T95" fmla="*/ 8 h 76"/>
                <a:gd name="T96" fmla="*/ 66 w 76"/>
                <a:gd name="T97" fmla="*/ 16 h 76"/>
                <a:gd name="T98" fmla="*/ 72 w 76"/>
                <a:gd name="T99" fmla="*/ 26 h 76"/>
                <a:gd name="T100" fmla="*/ 74 w 76"/>
                <a:gd name="T101" fmla="*/ 38 h 76"/>
                <a:gd name="T102" fmla="*/ 74 w 76"/>
                <a:gd name="T103" fmla="*/ 38 h 76"/>
                <a:gd name="T104" fmla="*/ 72 w 76"/>
                <a:gd name="T105" fmla="*/ 46 h 76"/>
                <a:gd name="T106" fmla="*/ 72 w 76"/>
                <a:gd name="T107" fmla="*/ 46 h 76"/>
                <a:gd name="T108" fmla="*/ 68 w 76"/>
                <a:gd name="T109" fmla="*/ 58 h 76"/>
                <a:gd name="T110" fmla="*/ 60 w 76"/>
                <a:gd name="T111" fmla="*/ 66 h 76"/>
                <a:gd name="T112" fmla="*/ 50 w 76"/>
                <a:gd name="T113" fmla="*/ 72 h 76"/>
                <a:gd name="T114" fmla="*/ 38 w 76"/>
                <a:gd name="T115" fmla="*/ 74 h 76"/>
                <a:gd name="T116" fmla="*/ 38 w 76"/>
                <a:gd name="T117" fmla="*/ 74 h 76"/>
                <a:gd name="T118" fmla="*/ 30 w 76"/>
                <a:gd name="T119" fmla="*/ 74 h 76"/>
                <a:gd name="T120" fmla="*/ 30 w 76"/>
                <a:gd name="T121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" h="76">
                  <a:moveTo>
                    <a:pt x="30" y="74"/>
                  </a:moveTo>
                  <a:lnTo>
                    <a:pt x="30" y="76"/>
                  </a:lnTo>
                  <a:lnTo>
                    <a:pt x="30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50" y="74"/>
                  </a:lnTo>
                  <a:lnTo>
                    <a:pt x="62" y="68"/>
                  </a:lnTo>
                  <a:lnTo>
                    <a:pt x="70" y="60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26"/>
                  </a:lnTo>
                  <a:lnTo>
                    <a:pt x="68" y="14"/>
                  </a:lnTo>
                  <a:lnTo>
                    <a:pt x="58" y="6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6" y="2"/>
                  </a:lnTo>
                  <a:lnTo>
                    <a:pt x="14" y="8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50"/>
                  </a:lnTo>
                  <a:lnTo>
                    <a:pt x="8" y="62"/>
                  </a:lnTo>
                  <a:lnTo>
                    <a:pt x="18" y="70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18" y="68"/>
                  </a:lnTo>
                  <a:lnTo>
                    <a:pt x="10" y="60"/>
                  </a:lnTo>
                  <a:lnTo>
                    <a:pt x="4" y="50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8" y="18"/>
                  </a:lnTo>
                  <a:lnTo>
                    <a:pt x="16" y="10"/>
                  </a:lnTo>
                  <a:lnTo>
                    <a:pt x="26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58" y="8"/>
                  </a:lnTo>
                  <a:lnTo>
                    <a:pt x="66" y="16"/>
                  </a:lnTo>
                  <a:lnTo>
                    <a:pt x="72" y="2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68" y="58"/>
                  </a:lnTo>
                  <a:lnTo>
                    <a:pt x="60" y="66"/>
                  </a:lnTo>
                  <a:lnTo>
                    <a:pt x="50" y="72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0" y="74"/>
                  </a:lnTo>
                  <a:lnTo>
                    <a:pt x="30" y="74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52" name="Picture 256"/>
            <p:cNvPicPr>
              <a:picLocks noChangeAspect="1" noChangeArrowheads="1"/>
            </p:cNvPicPr>
            <p:nvPr/>
          </p:nvPicPr>
          <p:blipFill>
            <a:blip r:embed="rId1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713" y="2459038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3" name="Freeform 257"/>
            <p:cNvSpPr>
              <a:spLocks/>
            </p:cNvSpPr>
            <p:nvPr/>
          </p:nvSpPr>
          <p:spPr bwMode="auto">
            <a:xfrm>
              <a:off x="4703763" y="2474913"/>
              <a:ext cx="120650" cy="120650"/>
            </a:xfrm>
            <a:custGeom>
              <a:avLst/>
              <a:gdLst>
                <a:gd name="T0" fmla="*/ 30 w 76"/>
                <a:gd name="T1" fmla="*/ 74 h 76"/>
                <a:gd name="T2" fmla="*/ 30 w 76"/>
                <a:gd name="T3" fmla="*/ 74 h 76"/>
                <a:gd name="T4" fmla="*/ 30 w 76"/>
                <a:gd name="T5" fmla="*/ 74 h 76"/>
                <a:gd name="T6" fmla="*/ 38 w 76"/>
                <a:gd name="T7" fmla="*/ 76 h 76"/>
                <a:gd name="T8" fmla="*/ 38 w 76"/>
                <a:gd name="T9" fmla="*/ 76 h 76"/>
                <a:gd name="T10" fmla="*/ 52 w 76"/>
                <a:gd name="T11" fmla="*/ 74 h 76"/>
                <a:gd name="T12" fmla="*/ 62 w 76"/>
                <a:gd name="T13" fmla="*/ 68 h 76"/>
                <a:gd name="T14" fmla="*/ 70 w 76"/>
                <a:gd name="T15" fmla="*/ 58 h 76"/>
                <a:gd name="T16" fmla="*/ 76 w 76"/>
                <a:gd name="T17" fmla="*/ 46 h 76"/>
                <a:gd name="T18" fmla="*/ 76 w 76"/>
                <a:gd name="T19" fmla="*/ 46 h 76"/>
                <a:gd name="T20" fmla="*/ 76 w 76"/>
                <a:gd name="T21" fmla="*/ 38 h 76"/>
                <a:gd name="T22" fmla="*/ 76 w 76"/>
                <a:gd name="T23" fmla="*/ 38 h 76"/>
                <a:gd name="T24" fmla="*/ 74 w 76"/>
                <a:gd name="T25" fmla="*/ 26 h 76"/>
                <a:gd name="T26" fmla="*/ 68 w 76"/>
                <a:gd name="T27" fmla="*/ 14 h 76"/>
                <a:gd name="T28" fmla="*/ 60 w 76"/>
                <a:gd name="T29" fmla="*/ 6 h 76"/>
                <a:gd name="T30" fmla="*/ 48 w 76"/>
                <a:gd name="T31" fmla="*/ 2 h 76"/>
                <a:gd name="T32" fmla="*/ 48 w 76"/>
                <a:gd name="T33" fmla="*/ 2 h 76"/>
                <a:gd name="T34" fmla="*/ 38 w 76"/>
                <a:gd name="T35" fmla="*/ 0 h 76"/>
                <a:gd name="T36" fmla="*/ 38 w 76"/>
                <a:gd name="T37" fmla="*/ 0 h 76"/>
                <a:gd name="T38" fmla="*/ 26 w 76"/>
                <a:gd name="T39" fmla="*/ 2 h 76"/>
                <a:gd name="T40" fmla="*/ 16 w 76"/>
                <a:gd name="T41" fmla="*/ 8 h 76"/>
                <a:gd name="T42" fmla="*/ 6 w 76"/>
                <a:gd name="T43" fmla="*/ 18 h 76"/>
                <a:gd name="T44" fmla="*/ 2 w 76"/>
                <a:gd name="T45" fmla="*/ 30 h 76"/>
                <a:gd name="T46" fmla="*/ 2 w 76"/>
                <a:gd name="T47" fmla="*/ 30 h 76"/>
                <a:gd name="T48" fmla="*/ 0 w 76"/>
                <a:gd name="T49" fmla="*/ 38 h 76"/>
                <a:gd name="T50" fmla="*/ 0 w 76"/>
                <a:gd name="T51" fmla="*/ 38 h 76"/>
                <a:gd name="T52" fmla="*/ 2 w 76"/>
                <a:gd name="T53" fmla="*/ 50 h 76"/>
                <a:gd name="T54" fmla="*/ 8 w 76"/>
                <a:gd name="T55" fmla="*/ 62 h 76"/>
                <a:gd name="T56" fmla="*/ 18 w 76"/>
                <a:gd name="T57" fmla="*/ 70 h 76"/>
                <a:gd name="T58" fmla="*/ 30 w 76"/>
                <a:gd name="T59" fmla="*/ 74 h 76"/>
                <a:gd name="T60" fmla="*/ 30 w 76"/>
                <a:gd name="T61" fmla="*/ 74 h 76"/>
                <a:gd name="T62" fmla="*/ 30 w 76"/>
                <a:gd name="T63" fmla="*/ 74 h 76"/>
                <a:gd name="T64" fmla="*/ 30 w 76"/>
                <a:gd name="T65" fmla="*/ 74 h 76"/>
                <a:gd name="T66" fmla="*/ 20 w 76"/>
                <a:gd name="T67" fmla="*/ 68 h 76"/>
                <a:gd name="T68" fmla="*/ 10 w 76"/>
                <a:gd name="T69" fmla="*/ 60 h 76"/>
                <a:gd name="T70" fmla="*/ 4 w 76"/>
                <a:gd name="T71" fmla="*/ 50 h 76"/>
                <a:gd name="T72" fmla="*/ 2 w 76"/>
                <a:gd name="T73" fmla="*/ 38 h 76"/>
                <a:gd name="T74" fmla="*/ 2 w 76"/>
                <a:gd name="T75" fmla="*/ 38 h 76"/>
                <a:gd name="T76" fmla="*/ 4 w 76"/>
                <a:gd name="T77" fmla="*/ 30 h 76"/>
                <a:gd name="T78" fmla="*/ 4 w 76"/>
                <a:gd name="T79" fmla="*/ 30 h 76"/>
                <a:gd name="T80" fmla="*/ 8 w 76"/>
                <a:gd name="T81" fmla="*/ 18 h 76"/>
                <a:gd name="T82" fmla="*/ 16 w 76"/>
                <a:gd name="T83" fmla="*/ 10 h 76"/>
                <a:gd name="T84" fmla="*/ 26 w 76"/>
                <a:gd name="T85" fmla="*/ 4 h 76"/>
                <a:gd name="T86" fmla="*/ 38 w 76"/>
                <a:gd name="T87" fmla="*/ 2 h 76"/>
                <a:gd name="T88" fmla="*/ 38 w 76"/>
                <a:gd name="T89" fmla="*/ 2 h 76"/>
                <a:gd name="T90" fmla="*/ 46 w 76"/>
                <a:gd name="T91" fmla="*/ 2 h 76"/>
                <a:gd name="T92" fmla="*/ 46 w 76"/>
                <a:gd name="T93" fmla="*/ 2 h 76"/>
                <a:gd name="T94" fmla="*/ 58 w 76"/>
                <a:gd name="T95" fmla="*/ 8 h 76"/>
                <a:gd name="T96" fmla="*/ 68 w 76"/>
                <a:gd name="T97" fmla="*/ 16 h 76"/>
                <a:gd name="T98" fmla="*/ 72 w 76"/>
                <a:gd name="T99" fmla="*/ 26 h 76"/>
                <a:gd name="T100" fmla="*/ 74 w 76"/>
                <a:gd name="T101" fmla="*/ 38 h 76"/>
                <a:gd name="T102" fmla="*/ 74 w 76"/>
                <a:gd name="T103" fmla="*/ 38 h 76"/>
                <a:gd name="T104" fmla="*/ 74 w 76"/>
                <a:gd name="T105" fmla="*/ 46 h 76"/>
                <a:gd name="T106" fmla="*/ 74 w 76"/>
                <a:gd name="T107" fmla="*/ 46 h 76"/>
                <a:gd name="T108" fmla="*/ 68 w 76"/>
                <a:gd name="T109" fmla="*/ 58 h 76"/>
                <a:gd name="T110" fmla="*/ 60 w 76"/>
                <a:gd name="T111" fmla="*/ 66 h 76"/>
                <a:gd name="T112" fmla="*/ 50 w 76"/>
                <a:gd name="T113" fmla="*/ 72 h 76"/>
                <a:gd name="T114" fmla="*/ 38 w 76"/>
                <a:gd name="T115" fmla="*/ 74 h 76"/>
                <a:gd name="T116" fmla="*/ 38 w 76"/>
                <a:gd name="T117" fmla="*/ 74 h 76"/>
                <a:gd name="T118" fmla="*/ 30 w 76"/>
                <a:gd name="T119" fmla="*/ 74 h 76"/>
                <a:gd name="T120" fmla="*/ 30 w 76"/>
                <a:gd name="T121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" h="76">
                  <a:moveTo>
                    <a:pt x="30" y="74"/>
                  </a:moveTo>
                  <a:lnTo>
                    <a:pt x="30" y="74"/>
                  </a:lnTo>
                  <a:lnTo>
                    <a:pt x="30" y="74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52" y="74"/>
                  </a:lnTo>
                  <a:lnTo>
                    <a:pt x="62" y="68"/>
                  </a:lnTo>
                  <a:lnTo>
                    <a:pt x="70" y="58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26"/>
                  </a:lnTo>
                  <a:lnTo>
                    <a:pt x="68" y="14"/>
                  </a:lnTo>
                  <a:lnTo>
                    <a:pt x="60" y="6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6" y="2"/>
                  </a:lnTo>
                  <a:lnTo>
                    <a:pt x="16" y="8"/>
                  </a:lnTo>
                  <a:lnTo>
                    <a:pt x="6" y="18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50"/>
                  </a:lnTo>
                  <a:lnTo>
                    <a:pt x="8" y="62"/>
                  </a:lnTo>
                  <a:lnTo>
                    <a:pt x="18" y="70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20" y="68"/>
                  </a:lnTo>
                  <a:lnTo>
                    <a:pt x="10" y="60"/>
                  </a:lnTo>
                  <a:lnTo>
                    <a:pt x="4" y="50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8" y="18"/>
                  </a:lnTo>
                  <a:lnTo>
                    <a:pt x="16" y="10"/>
                  </a:lnTo>
                  <a:lnTo>
                    <a:pt x="26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58" y="8"/>
                  </a:lnTo>
                  <a:lnTo>
                    <a:pt x="68" y="16"/>
                  </a:lnTo>
                  <a:lnTo>
                    <a:pt x="72" y="2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68" y="58"/>
                  </a:lnTo>
                  <a:lnTo>
                    <a:pt x="60" y="66"/>
                  </a:lnTo>
                  <a:lnTo>
                    <a:pt x="50" y="72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0" y="74"/>
                  </a:lnTo>
                  <a:lnTo>
                    <a:pt x="30" y="74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54" name="Picture 258"/>
            <p:cNvPicPr>
              <a:picLocks noChangeAspect="1" noChangeArrowheads="1"/>
            </p:cNvPicPr>
            <p:nvPr/>
          </p:nvPicPr>
          <p:blipFill>
            <a:blip r:embed="rId1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088" y="2487613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5" name="Freeform 259"/>
            <p:cNvSpPr>
              <a:spLocks/>
            </p:cNvSpPr>
            <p:nvPr/>
          </p:nvSpPr>
          <p:spPr bwMode="auto">
            <a:xfrm>
              <a:off x="4779963" y="2503488"/>
              <a:ext cx="120650" cy="120650"/>
            </a:xfrm>
            <a:custGeom>
              <a:avLst/>
              <a:gdLst>
                <a:gd name="T0" fmla="*/ 30 w 76"/>
                <a:gd name="T1" fmla="*/ 74 h 76"/>
                <a:gd name="T2" fmla="*/ 30 w 76"/>
                <a:gd name="T3" fmla="*/ 74 h 76"/>
                <a:gd name="T4" fmla="*/ 30 w 76"/>
                <a:gd name="T5" fmla="*/ 74 h 76"/>
                <a:gd name="T6" fmla="*/ 38 w 76"/>
                <a:gd name="T7" fmla="*/ 76 h 76"/>
                <a:gd name="T8" fmla="*/ 38 w 76"/>
                <a:gd name="T9" fmla="*/ 76 h 76"/>
                <a:gd name="T10" fmla="*/ 52 w 76"/>
                <a:gd name="T11" fmla="*/ 74 h 76"/>
                <a:gd name="T12" fmla="*/ 62 w 76"/>
                <a:gd name="T13" fmla="*/ 68 h 76"/>
                <a:gd name="T14" fmla="*/ 70 w 76"/>
                <a:gd name="T15" fmla="*/ 58 h 76"/>
                <a:gd name="T16" fmla="*/ 76 w 76"/>
                <a:gd name="T17" fmla="*/ 46 h 76"/>
                <a:gd name="T18" fmla="*/ 76 w 76"/>
                <a:gd name="T19" fmla="*/ 46 h 76"/>
                <a:gd name="T20" fmla="*/ 76 w 76"/>
                <a:gd name="T21" fmla="*/ 38 h 76"/>
                <a:gd name="T22" fmla="*/ 76 w 76"/>
                <a:gd name="T23" fmla="*/ 38 h 76"/>
                <a:gd name="T24" fmla="*/ 74 w 76"/>
                <a:gd name="T25" fmla="*/ 26 h 76"/>
                <a:gd name="T26" fmla="*/ 68 w 76"/>
                <a:gd name="T27" fmla="*/ 14 h 76"/>
                <a:gd name="T28" fmla="*/ 60 w 76"/>
                <a:gd name="T29" fmla="*/ 6 h 76"/>
                <a:gd name="T30" fmla="*/ 48 w 76"/>
                <a:gd name="T31" fmla="*/ 0 h 76"/>
                <a:gd name="T32" fmla="*/ 48 w 76"/>
                <a:gd name="T33" fmla="*/ 0 h 76"/>
                <a:gd name="T34" fmla="*/ 38 w 76"/>
                <a:gd name="T35" fmla="*/ 0 h 76"/>
                <a:gd name="T36" fmla="*/ 38 w 76"/>
                <a:gd name="T37" fmla="*/ 0 h 76"/>
                <a:gd name="T38" fmla="*/ 26 w 76"/>
                <a:gd name="T39" fmla="*/ 2 h 76"/>
                <a:gd name="T40" fmla="*/ 16 w 76"/>
                <a:gd name="T41" fmla="*/ 8 h 76"/>
                <a:gd name="T42" fmla="*/ 6 w 76"/>
                <a:gd name="T43" fmla="*/ 16 h 76"/>
                <a:gd name="T44" fmla="*/ 2 w 76"/>
                <a:gd name="T45" fmla="*/ 28 h 76"/>
                <a:gd name="T46" fmla="*/ 2 w 76"/>
                <a:gd name="T47" fmla="*/ 28 h 76"/>
                <a:gd name="T48" fmla="*/ 0 w 76"/>
                <a:gd name="T49" fmla="*/ 38 h 76"/>
                <a:gd name="T50" fmla="*/ 0 w 76"/>
                <a:gd name="T51" fmla="*/ 38 h 76"/>
                <a:gd name="T52" fmla="*/ 2 w 76"/>
                <a:gd name="T53" fmla="*/ 50 h 76"/>
                <a:gd name="T54" fmla="*/ 8 w 76"/>
                <a:gd name="T55" fmla="*/ 62 h 76"/>
                <a:gd name="T56" fmla="*/ 18 w 76"/>
                <a:gd name="T57" fmla="*/ 70 h 76"/>
                <a:gd name="T58" fmla="*/ 30 w 76"/>
                <a:gd name="T59" fmla="*/ 74 h 76"/>
                <a:gd name="T60" fmla="*/ 30 w 76"/>
                <a:gd name="T61" fmla="*/ 74 h 76"/>
                <a:gd name="T62" fmla="*/ 30 w 76"/>
                <a:gd name="T63" fmla="*/ 72 h 76"/>
                <a:gd name="T64" fmla="*/ 30 w 76"/>
                <a:gd name="T65" fmla="*/ 72 h 76"/>
                <a:gd name="T66" fmla="*/ 20 w 76"/>
                <a:gd name="T67" fmla="*/ 68 h 76"/>
                <a:gd name="T68" fmla="*/ 10 w 76"/>
                <a:gd name="T69" fmla="*/ 60 h 76"/>
                <a:gd name="T70" fmla="*/ 4 w 76"/>
                <a:gd name="T71" fmla="*/ 50 h 76"/>
                <a:gd name="T72" fmla="*/ 2 w 76"/>
                <a:gd name="T73" fmla="*/ 38 h 76"/>
                <a:gd name="T74" fmla="*/ 2 w 76"/>
                <a:gd name="T75" fmla="*/ 38 h 76"/>
                <a:gd name="T76" fmla="*/ 4 w 76"/>
                <a:gd name="T77" fmla="*/ 30 h 76"/>
                <a:gd name="T78" fmla="*/ 4 w 76"/>
                <a:gd name="T79" fmla="*/ 30 h 76"/>
                <a:gd name="T80" fmla="*/ 8 w 76"/>
                <a:gd name="T81" fmla="*/ 18 h 76"/>
                <a:gd name="T82" fmla="*/ 16 w 76"/>
                <a:gd name="T83" fmla="*/ 10 h 76"/>
                <a:gd name="T84" fmla="*/ 28 w 76"/>
                <a:gd name="T85" fmla="*/ 4 h 76"/>
                <a:gd name="T86" fmla="*/ 38 w 76"/>
                <a:gd name="T87" fmla="*/ 2 h 76"/>
                <a:gd name="T88" fmla="*/ 38 w 76"/>
                <a:gd name="T89" fmla="*/ 2 h 76"/>
                <a:gd name="T90" fmla="*/ 48 w 76"/>
                <a:gd name="T91" fmla="*/ 2 h 76"/>
                <a:gd name="T92" fmla="*/ 48 w 76"/>
                <a:gd name="T93" fmla="*/ 2 h 76"/>
                <a:gd name="T94" fmla="*/ 58 w 76"/>
                <a:gd name="T95" fmla="*/ 8 h 76"/>
                <a:gd name="T96" fmla="*/ 68 w 76"/>
                <a:gd name="T97" fmla="*/ 16 h 76"/>
                <a:gd name="T98" fmla="*/ 72 w 76"/>
                <a:gd name="T99" fmla="*/ 26 h 76"/>
                <a:gd name="T100" fmla="*/ 74 w 76"/>
                <a:gd name="T101" fmla="*/ 38 h 76"/>
                <a:gd name="T102" fmla="*/ 74 w 76"/>
                <a:gd name="T103" fmla="*/ 38 h 76"/>
                <a:gd name="T104" fmla="*/ 74 w 76"/>
                <a:gd name="T105" fmla="*/ 46 h 76"/>
                <a:gd name="T106" fmla="*/ 74 w 76"/>
                <a:gd name="T107" fmla="*/ 46 h 76"/>
                <a:gd name="T108" fmla="*/ 70 w 76"/>
                <a:gd name="T109" fmla="*/ 58 h 76"/>
                <a:gd name="T110" fmla="*/ 62 w 76"/>
                <a:gd name="T111" fmla="*/ 66 h 76"/>
                <a:gd name="T112" fmla="*/ 50 w 76"/>
                <a:gd name="T113" fmla="*/ 72 h 76"/>
                <a:gd name="T114" fmla="*/ 38 w 76"/>
                <a:gd name="T115" fmla="*/ 74 h 76"/>
                <a:gd name="T116" fmla="*/ 38 w 76"/>
                <a:gd name="T117" fmla="*/ 74 h 76"/>
                <a:gd name="T118" fmla="*/ 30 w 76"/>
                <a:gd name="T119" fmla="*/ 72 h 76"/>
                <a:gd name="T120" fmla="*/ 30 w 76"/>
                <a:gd name="T121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" h="76">
                  <a:moveTo>
                    <a:pt x="30" y="74"/>
                  </a:moveTo>
                  <a:lnTo>
                    <a:pt x="30" y="74"/>
                  </a:lnTo>
                  <a:lnTo>
                    <a:pt x="30" y="74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52" y="74"/>
                  </a:lnTo>
                  <a:lnTo>
                    <a:pt x="62" y="68"/>
                  </a:lnTo>
                  <a:lnTo>
                    <a:pt x="70" y="58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26"/>
                  </a:lnTo>
                  <a:lnTo>
                    <a:pt x="68" y="14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6" y="2"/>
                  </a:lnTo>
                  <a:lnTo>
                    <a:pt x="16" y="8"/>
                  </a:lnTo>
                  <a:lnTo>
                    <a:pt x="6" y="1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50"/>
                  </a:lnTo>
                  <a:lnTo>
                    <a:pt x="8" y="62"/>
                  </a:lnTo>
                  <a:lnTo>
                    <a:pt x="18" y="70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0" y="68"/>
                  </a:lnTo>
                  <a:lnTo>
                    <a:pt x="10" y="60"/>
                  </a:lnTo>
                  <a:lnTo>
                    <a:pt x="4" y="50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8" y="18"/>
                  </a:lnTo>
                  <a:lnTo>
                    <a:pt x="16" y="10"/>
                  </a:lnTo>
                  <a:lnTo>
                    <a:pt x="28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58" y="8"/>
                  </a:lnTo>
                  <a:lnTo>
                    <a:pt x="68" y="16"/>
                  </a:lnTo>
                  <a:lnTo>
                    <a:pt x="72" y="2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70" y="58"/>
                  </a:lnTo>
                  <a:lnTo>
                    <a:pt x="62" y="66"/>
                  </a:lnTo>
                  <a:lnTo>
                    <a:pt x="50" y="72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0" y="72"/>
                  </a:lnTo>
                  <a:lnTo>
                    <a:pt x="30" y="74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56" name="Picture 260"/>
            <p:cNvPicPr>
              <a:picLocks noChangeAspect="1" noChangeArrowheads="1"/>
            </p:cNvPicPr>
            <p:nvPr/>
          </p:nvPicPr>
          <p:blipFill>
            <a:blip r:embed="rId1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863" y="2497138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" name="Freeform 261"/>
            <p:cNvSpPr>
              <a:spLocks/>
            </p:cNvSpPr>
            <p:nvPr/>
          </p:nvSpPr>
          <p:spPr bwMode="auto">
            <a:xfrm>
              <a:off x="4887913" y="2513013"/>
              <a:ext cx="120650" cy="120650"/>
            </a:xfrm>
            <a:custGeom>
              <a:avLst/>
              <a:gdLst>
                <a:gd name="T0" fmla="*/ 28 w 76"/>
                <a:gd name="T1" fmla="*/ 74 h 76"/>
                <a:gd name="T2" fmla="*/ 28 w 76"/>
                <a:gd name="T3" fmla="*/ 74 h 76"/>
                <a:gd name="T4" fmla="*/ 28 w 76"/>
                <a:gd name="T5" fmla="*/ 74 h 76"/>
                <a:gd name="T6" fmla="*/ 38 w 76"/>
                <a:gd name="T7" fmla="*/ 76 h 76"/>
                <a:gd name="T8" fmla="*/ 38 w 76"/>
                <a:gd name="T9" fmla="*/ 76 h 76"/>
                <a:gd name="T10" fmla="*/ 50 w 76"/>
                <a:gd name="T11" fmla="*/ 74 h 76"/>
                <a:gd name="T12" fmla="*/ 60 w 76"/>
                <a:gd name="T13" fmla="*/ 68 h 76"/>
                <a:gd name="T14" fmla="*/ 70 w 76"/>
                <a:gd name="T15" fmla="*/ 58 h 76"/>
                <a:gd name="T16" fmla="*/ 74 w 76"/>
                <a:gd name="T17" fmla="*/ 46 h 76"/>
                <a:gd name="T18" fmla="*/ 74 w 76"/>
                <a:gd name="T19" fmla="*/ 46 h 76"/>
                <a:gd name="T20" fmla="*/ 76 w 76"/>
                <a:gd name="T21" fmla="*/ 38 h 76"/>
                <a:gd name="T22" fmla="*/ 76 w 76"/>
                <a:gd name="T23" fmla="*/ 38 h 76"/>
                <a:gd name="T24" fmla="*/ 74 w 76"/>
                <a:gd name="T25" fmla="*/ 24 h 76"/>
                <a:gd name="T26" fmla="*/ 68 w 76"/>
                <a:gd name="T27" fmla="*/ 14 h 76"/>
                <a:gd name="T28" fmla="*/ 58 w 76"/>
                <a:gd name="T29" fmla="*/ 6 h 76"/>
                <a:gd name="T30" fmla="*/ 46 w 76"/>
                <a:gd name="T31" fmla="*/ 0 h 76"/>
                <a:gd name="T32" fmla="*/ 46 w 76"/>
                <a:gd name="T33" fmla="*/ 0 h 76"/>
                <a:gd name="T34" fmla="*/ 38 w 76"/>
                <a:gd name="T35" fmla="*/ 0 h 76"/>
                <a:gd name="T36" fmla="*/ 38 w 76"/>
                <a:gd name="T37" fmla="*/ 0 h 76"/>
                <a:gd name="T38" fmla="*/ 26 w 76"/>
                <a:gd name="T39" fmla="*/ 2 h 76"/>
                <a:gd name="T40" fmla="*/ 14 w 76"/>
                <a:gd name="T41" fmla="*/ 8 h 76"/>
                <a:gd name="T42" fmla="*/ 6 w 76"/>
                <a:gd name="T43" fmla="*/ 16 h 76"/>
                <a:gd name="T44" fmla="*/ 0 w 76"/>
                <a:gd name="T45" fmla="*/ 28 h 76"/>
                <a:gd name="T46" fmla="*/ 0 w 76"/>
                <a:gd name="T47" fmla="*/ 28 h 76"/>
                <a:gd name="T48" fmla="*/ 0 w 76"/>
                <a:gd name="T49" fmla="*/ 38 h 76"/>
                <a:gd name="T50" fmla="*/ 0 w 76"/>
                <a:gd name="T51" fmla="*/ 38 h 76"/>
                <a:gd name="T52" fmla="*/ 2 w 76"/>
                <a:gd name="T53" fmla="*/ 50 h 76"/>
                <a:gd name="T54" fmla="*/ 8 w 76"/>
                <a:gd name="T55" fmla="*/ 60 h 76"/>
                <a:gd name="T56" fmla="*/ 16 w 76"/>
                <a:gd name="T57" fmla="*/ 70 h 76"/>
                <a:gd name="T58" fmla="*/ 28 w 76"/>
                <a:gd name="T59" fmla="*/ 74 h 76"/>
                <a:gd name="T60" fmla="*/ 28 w 76"/>
                <a:gd name="T61" fmla="*/ 74 h 76"/>
                <a:gd name="T62" fmla="*/ 30 w 76"/>
                <a:gd name="T63" fmla="*/ 72 h 76"/>
                <a:gd name="T64" fmla="*/ 30 w 76"/>
                <a:gd name="T65" fmla="*/ 72 h 76"/>
                <a:gd name="T66" fmla="*/ 18 w 76"/>
                <a:gd name="T67" fmla="*/ 68 h 76"/>
                <a:gd name="T68" fmla="*/ 10 w 76"/>
                <a:gd name="T69" fmla="*/ 60 h 76"/>
                <a:gd name="T70" fmla="*/ 4 w 76"/>
                <a:gd name="T71" fmla="*/ 50 h 76"/>
                <a:gd name="T72" fmla="*/ 2 w 76"/>
                <a:gd name="T73" fmla="*/ 38 h 76"/>
                <a:gd name="T74" fmla="*/ 2 w 76"/>
                <a:gd name="T75" fmla="*/ 38 h 76"/>
                <a:gd name="T76" fmla="*/ 2 w 76"/>
                <a:gd name="T77" fmla="*/ 28 h 76"/>
                <a:gd name="T78" fmla="*/ 2 w 76"/>
                <a:gd name="T79" fmla="*/ 28 h 76"/>
                <a:gd name="T80" fmla="*/ 8 w 76"/>
                <a:gd name="T81" fmla="*/ 18 h 76"/>
                <a:gd name="T82" fmla="*/ 16 w 76"/>
                <a:gd name="T83" fmla="*/ 8 h 76"/>
                <a:gd name="T84" fmla="*/ 26 w 76"/>
                <a:gd name="T85" fmla="*/ 4 h 76"/>
                <a:gd name="T86" fmla="*/ 38 w 76"/>
                <a:gd name="T87" fmla="*/ 2 h 76"/>
                <a:gd name="T88" fmla="*/ 38 w 76"/>
                <a:gd name="T89" fmla="*/ 2 h 76"/>
                <a:gd name="T90" fmla="*/ 46 w 76"/>
                <a:gd name="T91" fmla="*/ 2 h 76"/>
                <a:gd name="T92" fmla="*/ 46 w 76"/>
                <a:gd name="T93" fmla="*/ 2 h 76"/>
                <a:gd name="T94" fmla="*/ 58 w 76"/>
                <a:gd name="T95" fmla="*/ 8 h 76"/>
                <a:gd name="T96" fmla="*/ 66 w 76"/>
                <a:gd name="T97" fmla="*/ 16 h 76"/>
                <a:gd name="T98" fmla="*/ 72 w 76"/>
                <a:gd name="T99" fmla="*/ 26 h 76"/>
                <a:gd name="T100" fmla="*/ 74 w 76"/>
                <a:gd name="T101" fmla="*/ 38 h 76"/>
                <a:gd name="T102" fmla="*/ 74 w 76"/>
                <a:gd name="T103" fmla="*/ 38 h 76"/>
                <a:gd name="T104" fmla="*/ 72 w 76"/>
                <a:gd name="T105" fmla="*/ 46 h 76"/>
                <a:gd name="T106" fmla="*/ 72 w 76"/>
                <a:gd name="T107" fmla="*/ 46 h 76"/>
                <a:gd name="T108" fmla="*/ 68 w 76"/>
                <a:gd name="T109" fmla="*/ 56 h 76"/>
                <a:gd name="T110" fmla="*/ 60 w 76"/>
                <a:gd name="T111" fmla="*/ 66 h 76"/>
                <a:gd name="T112" fmla="*/ 50 w 76"/>
                <a:gd name="T113" fmla="*/ 72 h 76"/>
                <a:gd name="T114" fmla="*/ 38 w 76"/>
                <a:gd name="T115" fmla="*/ 74 h 76"/>
                <a:gd name="T116" fmla="*/ 38 w 76"/>
                <a:gd name="T117" fmla="*/ 74 h 76"/>
                <a:gd name="T118" fmla="*/ 30 w 76"/>
                <a:gd name="T119" fmla="*/ 72 h 76"/>
                <a:gd name="T120" fmla="*/ 28 w 76"/>
                <a:gd name="T121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" h="76">
                  <a:moveTo>
                    <a:pt x="28" y="74"/>
                  </a:moveTo>
                  <a:lnTo>
                    <a:pt x="28" y="74"/>
                  </a:lnTo>
                  <a:lnTo>
                    <a:pt x="28" y="74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50" y="74"/>
                  </a:lnTo>
                  <a:lnTo>
                    <a:pt x="60" y="68"/>
                  </a:lnTo>
                  <a:lnTo>
                    <a:pt x="70" y="58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24"/>
                  </a:lnTo>
                  <a:lnTo>
                    <a:pt x="68" y="14"/>
                  </a:lnTo>
                  <a:lnTo>
                    <a:pt x="58" y="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6" y="2"/>
                  </a:lnTo>
                  <a:lnTo>
                    <a:pt x="14" y="8"/>
                  </a:lnTo>
                  <a:lnTo>
                    <a:pt x="6" y="1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50"/>
                  </a:lnTo>
                  <a:lnTo>
                    <a:pt x="8" y="60"/>
                  </a:lnTo>
                  <a:lnTo>
                    <a:pt x="16" y="70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18" y="68"/>
                  </a:lnTo>
                  <a:lnTo>
                    <a:pt x="10" y="60"/>
                  </a:lnTo>
                  <a:lnTo>
                    <a:pt x="4" y="50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8" y="18"/>
                  </a:lnTo>
                  <a:lnTo>
                    <a:pt x="16" y="8"/>
                  </a:lnTo>
                  <a:lnTo>
                    <a:pt x="26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58" y="8"/>
                  </a:lnTo>
                  <a:lnTo>
                    <a:pt x="66" y="16"/>
                  </a:lnTo>
                  <a:lnTo>
                    <a:pt x="72" y="2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68" y="56"/>
                  </a:lnTo>
                  <a:lnTo>
                    <a:pt x="60" y="66"/>
                  </a:lnTo>
                  <a:lnTo>
                    <a:pt x="50" y="72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0" y="72"/>
                  </a:lnTo>
                  <a:lnTo>
                    <a:pt x="28" y="74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58" name="Picture 262"/>
            <p:cNvPicPr>
              <a:picLocks noChangeAspect="1" noChangeArrowheads="1"/>
            </p:cNvPicPr>
            <p:nvPr/>
          </p:nvPicPr>
          <p:blipFill>
            <a:blip r:embed="rId1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238" y="2408238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9" name="Freeform 263"/>
            <p:cNvSpPr>
              <a:spLocks/>
            </p:cNvSpPr>
            <p:nvPr/>
          </p:nvSpPr>
          <p:spPr bwMode="auto">
            <a:xfrm>
              <a:off x="4840288" y="2427288"/>
              <a:ext cx="120650" cy="120650"/>
            </a:xfrm>
            <a:custGeom>
              <a:avLst/>
              <a:gdLst>
                <a:gd name="T0" fmla="*/ 30 w 76"/>
                <a:gd name="T1" fmla="*/ 74 h 76"/>
                <a:gd name="T2" fmla="*/ 30 w 76"/>
                <a:gd name="T3" fmla="*/ 74 h 76"/>
                <a:gd name="T4" fmla="*/ 30 w 76"/>
                <a:gd name="T5" fmla="*/ 74 h 76"/>
                <a:gd name="T6" fmla="*/ 38 w 76"/>
                <a:gd name="T7" fmla="*/ 76 h 76"/>
                <a:gd name="T8" fmla="*/ 38 w 76"/>
                <a:gd name="T9" fmla="*/ 76 h 76"/>
                <a:gd name="T10" fmla="*/ 50 w 76"/>
                <a:gd name="T11" fmla="*/ 74 h 76"/>
                <a:gd name="T12" fmla="*/ 62 w 76"/>
                <a:gd name="T13" fmla="*/ 68 h 76"/>
                <a:gd name="T14" fmla="*/ 70 w 76"/>
                <a:gd name="T15" fmla="*/ 58 h 76"/>
                <a:gd name="T16" fmla="*/ 74 w 76"/>
                <a:gd name="T17" fmla="*/ 46 h 76"/>
                <a:gd name="T18" fmla="*/ 74 w 76"/>
                <a:gd name="T19" fmla="*/ 46 h 76"/>
                <a:gd name="T20" fmla="*/ 76 w 76"/>
                <a:gd name="T21" fmla="*/ 38 h 76"/>
                <a:gd name="T22" fmla="*/ 76 w 76"/>
                <a:gd name="T23" fmla="*/ 38 h 76"/>
                <a:gd name="T24" fmla="*/ 74 w 76"/>
                <a:gd name="T25" fmla="*/ 24 h 76"/>
                <a:gd name="T26" fmla="*/ 68 w 76"/>
                <a:gd name="T27" fmla="*/ 14 h 76"/>
                <a:gd name="T28" fmla="*/ 58 w 76"/>
                <a:gd name="T29" fmla="*/ 6 h 76"/>
                <a:gd name="T30" fmla="*/ 46 w 76"/>
                <a:gd name="T31" fmla="*/ 0 h 76"/>
                <a:gd name="T32" fmla="*/ 46 w 76"/>
                <a:gd name="T33" fmla="*/ 0 h 76"/>
                <a:gd name="T34" fmla="*/ 38 w 76"/>
                <a:gd name="T35" fmla="*/ 0 h 76"/>
                <a:gd name="T36" fmla="*/ 38 w 76"/>
                <a:gd name="T37" fmla="*/ 0 h 76"/>
                <a:gd name="T38" fmla="*/ 26 w 76"/>
                <a:gd name="T39" fmla="*/ 2 h 76"/>
                <a:gd name="T40" fmla="*/ 14 w 76"/>
                <a:gd name="T41" fmla="*/ 8 h 76"/>
                <a:gd name="T42" fmla="*/ 6 w 76"/>
                <a:gd name="T43" fmla="*/ 16 h 76"/>
                <a:gd name="T44" fmla="*/ 0 w 76"/>
                <a:gd name="T45" fmla="*/ 28 h 76"/>
                <a:gd name="T46" fmla="*/ 0 w 76"/>
                <a:gd name="T47" fmla="*/ 28 h 76"/>
                <a:gd name="T48" fmla="*/ 0 w 76"/>
                <a:gd name="T49" fmla="*/ 38 h 76"/>
                <a:gd name="T50" fmla="*/ 0 w 76"/>
                <a:gd name="T51" fmla="*/ 38 h 76"/>
                <a:gd name="T52" fmla="*/ 2 w 76"/>
                <a:gd name="T53" fmla="*/ 50 h 76"/>
                <a:gd name="T54" fmla="*/ 8 w 76"/>
                <a:gd name="T55" fmla="*/ 60 h 76"/>
                <a:gd name="T56" fmla="*/ 18 w 76"/>
                <a:gd name="T57" fmla="*/ 70 h 76"/>
                <a:gd name="T58" fmla="*/ 30 w 76"/>
                <a:gd name="T59" fmla="*/ 74 h 76"/>
                <a:gd name="T60" fmla="*/ 30 w 76"/>
                <a:gd name="T61" fmla="*/ 74 h 76"/>
                <a:gd name="T62" fmla="*/ 30 w 76"/>
                <a:gd name="T63" fmla="*/ 72 h 76"/>
                <a:gd name="T64" fmla="*/ 30 w 76"/>
                <a:gd name="T65" fmla="*/ 72 h 76"/>
                <a:gd name="T66" fmla="*/ 18 w 76"/>
                <a:gd name="T67" fmla="*/ 68 h 76"/>
                <a:gd name="T68" fmla="*/ 10 w 76"/>
                <a:gd name="T69" fmla="*/ 60 h 76"/>
                <a:gd name="T70" fmla="*/ 4 w 76"/>
                <a:gd name="T71" fmla="*/ 50 h 76"/>
                <a:gd name="T72" fmla="*/ 2 w 76"/>
                <a:gd name="T73" fmla="*/ 38 h 76"/>
                <a:gd name="T74" fmla="*/ 2 w 76"/>
                <a:gd name="T75" fmla="*/ 38 h 76"/>
                <a:gd name="T76" fmla="*/ 2 w 76"/>
                <a:gd name="T77" fmla="*/ 28 h 76"/>
                <a:gd name="T78" fmla="*/ 2 w 76"/>
                <a:gd name="T79" fmla="*/ 28 h 76"/>
                <a:gd name="T80" fmla="*/ 8 w 76"/>
                <a:gd name="T81" fmla="*/ 18 h 76"/>
                <a:gd name="T82" fmla="*/ 16 w 76"/>
                <a:gd name="T83" fmla="*/ 8 h 76"/>
                <a:gd name="T84" fmla="*/ 26 w 76"/>
                <a:gd name="T85" fmla="*/ 4 h 76"/>
                <a:gd name="T86" fmla="*/ 38 w 76"/>
                <a:gd name="T87" fmla="*/ 2 h 76"/>
                <a:gd name="T88" fmla="*/ 38 w 76"/>
                <a:gd name="T89" fmla="*/ 2 h 76"/>
                <a:gd name="T90" fmla="*/ 46 w 76"/>
                <a:gd name="T91" fmla="*/ 2 h 76"/>
                <a:gd name="T92" fmla="*/ 46 w 76"/>
                <a:gd name="T93" fmla="*/ 2 h 76"/>
                <a:gd name="T94" fmla="*/ 58 w 76"/>
                <a:gd name="T95" fmla="*/ 8 h 76"/>
                <a:gd name="T96" fmla="*/ 66 w 76"/>
                <a:gd name="T97" fmla="*/ 16 h 76"/>
                <a:gd name="T98" fmla="*/ 72 w 76"/>
                <a:gd name="T99" fmla="*/ 26 h 76"/>
                <a:gd name="T100" fmla="*/ 74 w 76"/>
                <a:gd name="T101" fmla="*/ 38 h 76"/>
                <a:gd name="T102" fmla="*/ 74 w 76"/>
                <a:gd name="T103" fmla="*/ 38 h 76"/>
                <a:gd name="T104" fmla="*/ 72 w 76"/>
                <a:gd name="T105" fmla="*/ 46 h 76"/>
                <a:gd name="T106" fmla="*/ 72 w 76"/>
                <a:gd name="T107" fmla="*/ 46 h 76"/>
                <a:gd name="T108" fmla="*/ 68 w 76"/>
                <a:gd name="T109" fmla="*/ 56 h 76"/>
                <a:gd name="T110" fmla="*/ 60 w 76"/>
                <a:gd name="T111" fmla="*/ 66 h 76"/>
                <a:gd name="T112" fmla="*/ 50 w 76"/>
                <a:gd name="T113" fmla="*/ 72 h 76"/>
                <a:gd name="T114" fmla="*/ 38 w 76"/>
                <a:gd name="T115" fmla="*/ 74 h 76"/>
                <a:gd name="T116" fmla="*/ 38 w 76"/>
                <a:gd name="T117" fmla="*/ 74 h 76"/>
                <a:gd name="T118" fmla="*/ 30 w 76"/>
                <a:gd name="T119" fmla="*/ 72 h 76"/>
                <a:gd name="T120" fmla="*/ 30 w 76"/>
                <a:gd name="T121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" h="76">
                  <a:moveTo>
                    <a:pt x="30" y="74"/>
                  </a:moveTo>
                  <a:lnTo>
                    <a:pt x="30" y="74"/>
                  </a:lnTo>
                  <a:lnTo>
                    <a:pt x="30" y="74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50" y="74"/>
                  </a:lnTo>
                  <a:lnTo>
                    <a:pt x="62" y="68"/>
                  </a:lnTo>
                  <a:lnTo>
                    <a:pt x="70" y="58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24"/>
                  </a:lnTo>
                  <a:lnTo>
                    <a:pt x="68" y="14"/>
                  </a:lnTo>
                  <a:lnTo>
                    <a:pt x="58" y="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6" y="2"/>
                  </a:lnTo>
                  <a:lnTo>
                    <a:pt x="14" y="8"/>
                  </a:lnTo>
                  <a:lnTo>
                    <a:pt x="6" y="1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50"/>
                  </a:lnTo>
                  <a:lnTo>
                    <a:pt x="8" y="60"/>
                  </a:lnTo>
                  <a:lnTo>
                    <a:pt x="18" y="70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18" y="68"/>
                  </a:lnTo>
                  <a:lnTo>
                    <a:pt x="10" y="60"/>
                  </a:lnTo>
                  <a:lnTo>
                    <a:pt x="4" y="50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8" y="18"/>
                  </a:lnTo>
                  <a:lnTo>
                    <a:pt x="16" y="8"/>
                  </a:lnTo>
                  <a:lnTo>
                    <a:pt x="26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58" y="8"/>
                  </a:lnTo>
                  <a:lnTo>
                    <a:pt x="66" y="16"/>
                  </a:lnTo>
                  <a:lnTo>
                    <a:pt x="72" y="2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68" y="56"/>
                  </a:lnTo>
                  <a:lnTo>
                    <a:pt x="60" y="66"/>
                  </a:lnTo>
                  <a:lnTo>
                    <a:pt x="50" y="72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0" y="72"/>
                  </a:lnTo>
                  <a:lnTo>
                    <a:pt x="30" y="74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60" name="Picture 264"/>
            <p:cNvPicPr>
              <a:picLocks noChangeAspect="1" noChangeArrowheads="1"/>
            </p:cNvPicPr>
            <p:nvPr/>
          </p:nvPicPr>
          <p:blipFill>
            <a:blip r:embed="rId1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013" y="2398713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1" name="Freeform 265"/>
            <p:cNvSpPr>
              <a:spLocks/>
            </p:cNvSpPr>
            <p:nvPr/>
          </p:nvSpPr>
          <p:spPr bwMode="auto">
            <a:xfrm>
              <a:off x="4945063" y="2414588"/>
              <a:ext cx="120650" cy="120650"/>
            </a:xfrm>
            <a:custGeom>
              <a:avLst/>
              <a:gdLst>
                <a:gd name="T0" fmla="*/ 30 w 76"/>
                <a:gd name="T1" fmla="*/ 74 h 76"/>
                <a:gd name="T2" fmla="*/ 30 w 76"/>
                <a:gd name="T3" fmla="*/ 76 h 76"/>
                <a:gd name="T4" fmla="*/ 30 w 76"/>
                <a:gd name="T5" fmla="*/ 76 h 76"/>
                <a:gd name="T6" fmla="*/ 38 w 76"/>
                <a:gd name="T7" fmla="*/ 76 h 76"/>
                <a:gd name="T8" fmla="*/ 38 w 76"/>
                <a:gd name="T9" fmla="*/ 76 h 76"/>
                <a:gd name="T10" fmla="*/ 52 w 76"/>
                <a:gd name="T11" fmla="*/ 74 h 76"/>
                <a:gd name="T12" fmla="*/ 62 w 76"/>
                <a:gd name="T13" fmla="*/ 68 h 76"/>
                <a:gd name="T14" fmla="*/ 70 w 76"/>
                <a:gd name="T15" fmla="*/ 60 h 76"/>
                <a:gd name="T16" fmla="*/ 76 w 76"/>
                <a:gd name="T17" fmla="*/ 48 h 76"/>
                <a:gd name="T18" fmla="*/ 76 w 76"/>
                <a:gd name="T19" fmla="*/ 48 h 76"/>
                <a:gd name="T20" fmla="*/ 76 w 76"/>
                <a:gd name="T21" fmla="*/ 38 h 76"/>
                <a:gd name="T22" fmla="*/ 76 w 76"/>
                <a:gd name="T23" fmla="*/ 38 h 76"/>
                <a:gd name="T24" fmla="*/ 74 w 76"/>
                <a:gd name="T25" fmla="*/ 26 h 76"/>
                <a:gd name="T26" fmla="*/ 68 w 76"/>
                <a:gd name="T27" fmla="*/ 16 h 76"/>
                <a:gd name="T28" fmla="*/ 60 w 76"/>
                <a:gd name="T29" fmla="*/ 8 h 76"/>
                <a:gd name="T30" fmla="*/ 48 w 76"/>
                <a:gd name="T31" fmla="*/ 2 h 76"/>
                <a:gd name="T32" fmla="*/ 48 w 76"/>
                <a:gd name="T33" fmla="*/ 2 h 76"/>
                <a:gd name="T34" fmla="*/ 38 w 76"/>
                <a:gd name="T35" fmla="*/ 0 h 76"/>
                <a:gd name="T36" fmla="*/ 38 w 76"/>
                <a:gd name="T37" fmla="*/ 0 h 76"/>
                <a:gd name="T38" fmla="*/ 26 w 76"/>
                <a:gd name="T39" fmla="*/ 4 h 76"/>
                <a:gd name="T40" fmla="*/ 16 w 76"/>
                <a:gd name="T41" fmla="*/ 10 h 76"/>
                <a:gd name="T42" fmla="*/ 6 w 76"/>
                <a:gd name="T43" fmla="*/ 18 h 76"/>
                <a:gd name="T44" fmla="*/ 2 w 76"/>
                <a:gd name="T45" fmla="*/ 30 h 76"/>
                <a:gd name="T46" fmla="*/ 2 w 76"/>
                <a:gd name="T47" fmla="*/ 30 h 76"/>
                <a:gd name="T48" fmla="*/ 0 w 76"/>
                <a:gd name="T49" fmla="*/ 40 h 76"/>
                <a:gd name="T50" fmla="*/ 0 w 76"/>
                <a:gd name="T51" fmla="*/ 40 h 76"/>
                <a:gd name="T52" fmla="*/ 2 w 76"/>
                <a:gd name="T53" fmla="*/ 52 h 76"/>
                <a:gd name="T54" fmla="*/ 8 w 76"/>
                <a:gd name="T55" fmla="*/ 62 h 76"/>
                <a:gd name="T56" fmla="*/ 18 w 76"/>
                <a:gd name="T57" fmla="*/ 70 h 76"/>
                <a:gd name="T58" fmla="*/ 30 w 76"/>
                <a:gd name="T59" fmla="*/ 76 h 76"/>
                <a:gd name="T60" fmla="*/ 30 w 76"/>
                <a:gd name="T61" fmla="*/ 74 h 76"/>
                <a:gd name="T62" fmla="*/ 30 w 76"/>
                <a:gd name="T63" fmla="*/ 74 h 76"/>
                <a:gd name="T64" fmla="*/ 30 w 76"/>
                <a:gd name="T65" fmla="*/ 74 h 76"/>
                <a:gd name="T66" fmla="*/ 18 w 76"/>
                <a:gd name="T67" fmla="*/ 70 h 76"/>
                <a:gd name="T68" fmla="*/ 10 w 76"/>
                <a:gd name="T69" fmla="*/ 62 h 76"/>
                <a:gd name="T70" fmla="*/ 4 w 76"/>
                <a:gd name="T71" fmla="*/ 50 h 76"/>
                <a:gd name="T72" fmla="*/ 2 w 76"/>
                <a:gd name="T73" fmla="*/ 40 h 76"/>
                <a:gd name="T74" fmla="*/ 2 w 76"/>
                <a:gd name="T75" fmla="*/ 40 h 76"/>
                <a:gd name="T76" fmla="*/ 4 w 76"/>
                <a:gd name="T77" fmla="*/ 30 h 76"/>
                <a:gd name="T78" fmla="*/ 4 w 76"/>
                <a:gd name="T79" fmla="*/ 30 h 76"/>
                <a:gd name="T80" fmla="*/ 8 w 76"/>
                <a:gd name="T81" fmla="*/ 20 h 76"/>
                <a:gd name="T82" fmla="*/ 16 w 76"/>
                <a:gd name="T83" fmla="*/ 10 h 76"/>
                <a:gd name="T84" fmla="*/ 26 w 76"/>
                <a:gd name="T85" fmla="*/ 4 h 76"/>
                <a:gd name="T86" fmla="*/ 38 w 76"/>
                <a:gd name="T87" fmla="*/ 2 h 76"/>
                <a:gd name="T88" fmla="*/ 38 w 76"/>
                <a:gd name="T89" fmla="*/ 2 h 76"/>
                <a:gd name="T90" fmla="*/ 46 w 76"/>
                <a:gd name="T91" fmla="*/ 4 h 76"/>
                <a:gd name="T92" fmla="*/ 46 w 76"/>
                <a:gd name="T93" fmla="*/ 4 h 76"/>
                <a:gd name="T94" fmla="*/ 58 w 76"/>
                <a:gd name="T95" fmla="*/ 8 h 76"/>
                <a:gd name="T96" fmla="*/ 66 w 76"/>
                <a:gd name="T97" fmla="*/ 16 h 76"/>
                <a:gd name="T98" fmla="*/ 72 w 76"/>
                <a:gd name="T99" fmla="*/ 28 h 76"/>
                <a:gd name="T100" fmla="*/ 74 w 76"/>
                <a:gd name="T101" fmla="*/ 38 h 76"/>
                <a:gd name="T102" fmla="*/ 74 w 76"/>
                <a:gd name="T103" fmla="*/ 38 h 76"/>
                <a:gd name="T104" fmla="*/ 74 w 76"/>
                <a:gd name="T105" fmla="*/ 48 h 76"/>
                <a:gd name="T106" fmla="*/ 74 w 76"/>
                <a:gd name="T107" fmla="*/ 48 h 76"/>
                <a:gd name="T108" fmla="*/ 68 w 76"/>
                <a:gd name="T109" fmla="*/ 58 h 76"/>
                <a:gd name="T110" fmla="*/ 60 w 76"/>
                <a:gd name="T111" fmla="*/ 68 h 76"/>
                <a:gd name="T112" fmla="*/ 50 w 76"/>
                <a:gd name="T113" fmla="*/ 72 h 76"/>
                <a:gd name="T114" fmla="*/ 38 w 76"/>
                <a:gd name="T115" fmla="*/ 74 h 76"/>
                <a:gd name="T116" fmla="*/ 38 w 76"/>
                <a:gd name="T117" fmla="*/ 74 h 76"/>
                <a:gd name="T118" fmla="*/ 30 w 76"/>
                <a:gd name="T119" fmla="*/ 74 h 76"/>
                <a:gd name="T120" fmla="*/ 30 w 76"/>
                <a:gd name="T121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" h="76">
                  <a:moveTo>
                    <a:pt x="30" y="74"/>
                  </a:moveTo>
                  <a:lnTo>
                    <a:pt x="30" y="76"/>
                  </a:lnTo>
                  <a:lnTo>
                    <a:pt x="30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52" y="74"/>
                  </a:lnTo>
                  <a:lnTo>
                    <a:pt x="62" y="68"/>
                  </a:lnTo>
                  <a:lnTo>
                    <a:pt x="70" y="60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26"/>
                  </a:lnTo>
                  <a:lnTo>
                    <a:pt x="68" y="16"/>
                  </a:lnTo>
                  <a:lnTo>
                    <a:pt x="60" y="8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6" y="4"/>
                  </a:lnTo>
                  <a:lnTo>
                    <a:pt x="16" y="10"/>
                  </a:lnTo>
                  <a:lnTo>
                    <a:pt x="6" y="18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52"/>
                  </a:lnTo>
                  <a:lnTo>
                    <a:pt x="8" y="62"/>
                  </a:lnTo>
                  <a:lnTo>
                    <a:pt x="18" y="70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18" y="70"/>
                  </a:lnTo>
                  <a:lnTo>
                    <a:pt x="10" y="62"/>
                  </a:lnTo>
                  <a:lnTo>
                    <a:pt x="4" y="5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8" y="20"/>
                  </a:lnTo>
                  <a:lnTo>
                    <a:pt x="16" y="10"/>
                  </a:lnTo>
                  <a:lnTo>
                    <a:pt x="26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58" y="8"/>
                  </a:lnTo>
                  <a:lnTo>
                    <a:pt x="66" y="16"/>
                  </a:lnTo>
                  <a:lnTo>
                    <a:pt x="72" y="28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68" y="58"/>
                  </a:lnTo>
                  <a:lnTo>
                    <a:pt x="60" y="68"/>
                  </a:lnTo>
                  <a:lnTo>
                    <a:pt x="50" y="72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0" y="74"/>
                  </a:lnTo>
                  <a:lnTo>
                    <a:pt x="30" y="74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62" name="Picture 266"/>
            <p:cNvPicPr>
              <a:picLocks noChangeAspect="1" noChangeArrowheads="1"/>
            </p:cNvPicPr>
            <p:nvPr/>
          </p:nvPicPr>
          <p:blipFill>
            <a:blip r:embed="rId1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038" y="2379663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3" name="Freeform 267"/>
            <p:cNvSpPr>
              <a:spLocks/>
            </p:cNvSpPr>
            <p:nvPr/>
          </p:nvSpPr>
          <p:spPr bwMode="auto">
            <a:xfrm>
              <a:off x="4764088" y="2395538"/>
              <a:ext cx="120650" cy="120650"/>
            </a:xfrm>
            <a:custGeom>
              <a:avLst/>
              <a:gdLst>
                <a:gd name="T0" fmla="*/ 30 w 76"/>
                <a:gd name="T1" fmla="*/ 74 h 76"/>
                <a:gd name="T2" fmla="*/ 28 w 76"/>
                <a:gd name="T3" fmla="*/ 74 h 76"/>
                <a:gd name="T4" fmla="*/ 28 w 76"/>
                <a:gd name="T5" fmla="*/ 74 h 76"/>
                <a:gd name="T6" fmla="*/ 38 w 76"/>
                <a:gd name="T7" fmla="*/ 76 h 76"/>
                <a:gd name="T8" fmla="*/ 38 w 76"/>
                <a:gd name="T9" fmla="*/ 76 h 76"/>
                <a:gd name="T10" fmla="*/ 50 w 76"/>
                <a:gd name="T11" fmla="*/ 74 h 76"/>
                <a:gd name="T12" fmla="*/ 62 w 76"/>
                <a:gd name="T13" fmla="*/ 68 h 76"/>
                <a:gd name="T14" fmla="*/ 70 w 76"/>
                <a:gd name="T15" fmla="*/ 58 h 76"/>
                <a:gd name="T16" fmla="*/ 74 w 76"/>
                <a:gd name="T17" fmla="*/ 46 h 76"/>
                <a:gd name="T18" fmla="*/ 74 w 76"/>
                <a:gd name="T19" fmla="*/ 46 h 76"/>
                <a:gd name="T20" fmla="*/ 76 w 76"/>
                <a:gd name="T21" fmla="*/ 38 h 76"/>
                <a:gd name="T22" fmla="*/ 76 w 76"/>
                <a:gd name="T23" fmla="*/ 38 h 76"/>
                <a:gd name="T24" fmla="*/ 74 w 76"/>
                <a:gd name="T25" fmla="*/ 24 h 76"/>
                <a:gd name="T26" fmla="*/ 68 w 76"/>
                <a:gd name="T27" fmla="*/ 14 h 76"/>
                <a:gd name="T28" fmla="*/ 58 w 76"/>
                <a:gd name="T29" fmla="*/ 6 h 76"/>
                <a:gd name="T30" fmla="*/ 46 w 76"/>
                <a:gd name="T31" fmla="*/ 0 h 76"/>
                <a:gd name="T32" fmla="*/ 46 w 76"/>
                <a:gd name="T33" fmla="*/ 0 h 76"/>
                <a:gd name="T34" fmla="*/ 38 w 76"/>
                <a:gd name="T35" fmla="*/ 0 h 76"/>
                <a:gd name="T36" fmla="*/ 38 w 76"/>
                <a:gd name="T37" fmla="*/ 0 h 76"/>
                <a:gd name="T38" fmla="*/ 26 w 76"/>
                <a:gd name="T39" fmla="*/ 2 h 76"/>
                <a:gd name="T40" fmla="*/ 14 w 76"/>
                <a:gd name="T41" fmla="*/ 8 h 76"/>
                <a:gd name="T42" fmla="*/ 6 w 76"/>
                <a:gd name="T43" fmla="*/ 16 h 76"/>
                <a:gd name="T44" fmla="*/ 0 w 76"/>
                <a:gd name="T45" fmla="*/ 28 h 76"/>
                <a:gd name="T46" fmla="*/ 0 w 76"/>
                <a:gd name="T47" fmla="*/ 28 h 76"/>
                <a:gd name="T48" fmla="*/ 0 w 76"/>
                <a:gd name="T49" fmla="*/ 38 h 76"/>
                <a:gd name="T50" fmla="*/ 0 w 76"/>
                <a:gd name="T51" fmla="*/ 38 h 76"/>
                <a:gd name="T52" fmla="*/ 2 w 76"/>
                <a:gd name="T53" fmla="*/ 50 h 76"/>
                <a:gd name="T54" fmla="*/ 8 w 76"/>
                <a:gd name="T55" fmla="*/ 60 h 76"/>
                <a:gd name="T56" fmla="*/ 16 w 76"/>
                <a:gd name="T57" fmla="*/ 70 h 76"/>
                <a:gd name="T58" fmla="*/ 28 w 76"/>
                <a:gd name="T59" fmla="*/ 74 h 76"/>
                <a:gd name="T60" fmla="*/ 30 w 76"/>
                <a:gd name="T61" fmla="*/ 74 h 76"/>
                <a:gd name="T62" fmla="*/ 30 w 76"/>
                <a:gd name="T63" fmla="*/ 72 h 76"/>
                <a:gd name="T64" fmla="*/ 30 w 76"/>
                <a:gd name="T65" fmla="*/ 72 h 76"/>
                <a:gd name="T66" fmla="*/ 18 w 76"/>
                <a:gd name="T67" fmla="*/ 68 h 76"/>
                <a:gd name="T68" fmla="*/ 10 w 76"/>
                <a:gd name="T69" fmla="*/ 60 h 76"/>
                <a:gd name="T70" fmla="*/ 4 w 76"/>
                <a:gd name="T71" fmla="*/ 50 h 76"/>
                <a:gd name="T72" fmla="*/ 2 w 76"/>
                <a:gd name="T73" fmla="*/ 38 h 76"/>
                <a:gd name="T74" fmla="*/ 2 w 76"/>
                <a:gd name="T75" fmla="*/ 38 h 76"/>
                <a:gd name="T76" fmla="*/ 2 w 76"/>
                <a:gd name="T77" fmla="*/ 28 h 76"/>
                <a:gd name="T78" fmla="*/ 2 w 76"/>
                <a:gd name="T79" fmla="*/ 28 h 76"/>
                <a:gd name="T80" fmla="*/ 8 w 76"/>
                <a:gd name="T81" fmla="*/ 18 h 76"/>
                <a:gd name="T82" fmla="*/ 16 w 76"/>
                <a:gd name="T83" fmla="*/ 8 h 76"/>
                <a:gd name="T84" fmla="*/ 26 w 76"/>
                <a:gd name="T85" fmla="*/ 4 h 76"/>
                <a:gd name="T86" fmla="*/ 38 w 76"/>
                <a:gd name="T87" fmla="*/ 2 h 76"/>
                <a:gd name="T88" fmla="*/ 38 w 76"/>
                <a:gd name="T89" fmla="*/ 2 h 76"/>
                <a:gd name="T90" fmla="*/ 46 w 76"/>
                <a:gd name="T91" fmla="*/ 2 h 76"/>
                <a:gd name="T92" fmla="*/ 46 w 76"/>
                <a:gd name="T93" fmla="*/ 2 h 76"/>
                <a:gd name="T94" fmla="*/ 58 w 76"/>
                <a:gd name="T95" fmla="*/ 8 h 76"/>
                <a:gd name="T96" fmla="*/ 66 w 76"/>
                <a:gd name="T97" fmla="*/ 16 h 76"/>
                <a:gd name="T98" fmla="*/ 72 w 76"/>
                <a:gd name="T99" fmla="*/ 26 h 76"/>
                <a:gd name="T100" fmla="*/ 74 w 76"/>
                <a:gd name="T101" fmla="*/ 38 h 76"/>
                <a:gd name="T102" fmla="*/ 74 w 76"/>
                <a:gd name="T103" fmla="*/ 38 h 76"/>
                <a:gd name="T104" fmla="*/ 72 w 76"/>
                <a:gd name="T105" fmla="*/ 46 h 76"/>
                <a:gd name="T106" fmla="*/ 72 w 76"/>
                <a:gd name="T107" fmla="*/ 46 h 76"/>
                <a:gd name="T108" fmla="*/ 68 w 76"/>
                <a:gd name="T109" fmla="*/ 56 h 76"/>
                <a:gd name="T110" fmla="*/ 60 w 76"/>
                <a:gd name="T111" fmla="*/ 66 h 76"/>
                <a:gd name="T112" fmla="*/ 50 w 76"/>
                <a:gd name="T113" fmla="*/ 72 h 76"/>
                <a:gd name="T114" fmla="*/ 38 w 76"/>
                <a:gd name="T115" fmla="*/ 74 h 76"/>
                <a:gd name="T116" fmla="*/ 38 w 76"/>
                <a:gd name="T117" fmla="*/ 74 h 76"/>
                <a:gd name="T118" fmla="*/ 30 w 76"/>
                <a:gd name="T119" fmla="*/ 72 h 76"/>
                <a:gd name="T120" fmla="*/ 30 w 76"/>
                <a:gd name="T121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" h="76">
                  <a:moveTo>
                    <a:pt x="30" y="74"/>
                  </a:moveTo>
                  <a:lnTo>
                    <a:pt x="28" y="74"/>
                  </a:lnTo>
                  <a:lnTo>
                    <a:pt x="28" y="74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50" y="74"/>
                  </a:lnTo>
                  <a:lnTo>
                    <a:pt x="62" y="68"/>
                  </a:lnTo>
                  <a:lnTo>
                    <a:pt x="70" y="58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24"/>
                  </a:lnTo>
                  <a:lnTo>
                    <a:pt x="68" y="14"/>
                  </a:lnTo>
                  <a:lnTo>
                    <a:pt x="58" y="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6" y="2"/>
                  </a:lnTo>
                  <a:lnTo>
                    <a:pt x="14" y="8"/>
                  </a:lnTo>
                  <a:lnTo>
                    <a:pt x="6" y="1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50"/>
                  </a:lnTo>
                  <a:lnTo>
                    <a:pt x="8" y="60"/>
                  </a:lnTo>
                  <a:lnTo>
                    <a:pt x="16" y="70"/>
                  </a:lnTo>
                  <a:lnTo>
                    <a:pt x="28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18" y="68"/>
                  </a:lnTo>
                  <a:lnTo>
                    <a:pt x="10" y="60"/>
                  </a:lnTo>
                  <a:lnTo>
                    <a:pt x="4" y="50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8" y="18"/>
                  </a:lnTo>
                  <a:lnTo>
                    <a:pt x="16" y="8"/>
                  </a:lnTo>
                  <a:lnTo>
                    <a:pt x="26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58" y="8"/>
                  </a:lnTo>
                  <a:lnTo>
                    <a:pt x="66" y="16"/>
                  </a:lnTo>
                  <a:lnTo>
                    <a:pt x="72" y="2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68" y="56"/>
                  </a:lnTo>
                  <a:lnTo>
                    <a:pt x="60" y="66"/>
                  </a:lnTo>
                  <a:lnTo>
                    <a:pt x="50" y="72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0" y="72"/>
                  </a:lnTo>
                  <a:lnTo>
                    <a:pt x="30" y="74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64" name="Picture 268"/>
            <p:cNvPicPr>
              <a:picLocks noChangeAspect="1" noChangeArrowheads="1"/>
            </p:cNvPicPr>
            <p:nvPr/>
          </p:nvPicPr>
          <p:blipFill>
            <a:blip r:embed="rId1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663" y="2306638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5" name="Freeform 269"/>
            <p:cNvSpPr>
              <a:spLocks/>
            </p:cNvSpPr>
            <p:nvPr/>
          </p:nvSpPr>
          <p:spPr bwMode="auto">
            <a:xfrm>
              <a:off x="4811713" y="2322513"/>
              <a:ext cx="120650" cy="120650"/>
            </a:xfrm>
            <a:custGeom>
              <a:avLst/>
              <a:gdLst>
                <a:gd name="T0" fmla="*/ 28 w 76"/>
                <a:gd name="T1" fmla="*/ 74 h 76"/>
                <a:gd name="T2" fmla="*/ 28 w 76"/>
                <a:gd name="T3" fmla="*/ 76 h 76"/>
                <a:gd name="T4" fmla="*/ 28 w 76"/>
                <a:gd name="T5" fmla="*/ 76 h 76"/>
                <a:gd name="T6" fmla="*/ 38 w 76"/>
                <a:gd name="T7" fmla="*/ 76 h 76"/>
                <a:gd name="T8" fmla="*/ 38 w 76"/>
                <a:gd name="T9" fmla="*/ 76 h 76"/>
                <a:gd name="T10" fmla="*/ 50 w 76"/>
                <a:gd name="T11" fmla="*/ 74 h 76"/>
                <a:gd name="T12" fmla="*/ 60 w 76"/>
                <a:gd name="T13" fmla="*/ 68 h 76"/>
                <a:gd name="T14" fmla="*/ 68 w 76"/>
                <a:gd name="T15" fmla="*/ 58 h 76"/>
                <a:gd name="T16" fmla="*/ 74 w 76"/>
                <a:gd name="T17" fmla="*/ 48 h 76"/>
                <a:gd name="T18" fmla="*/ 74 w 76"/>
                <a:gd name="T19" fmla="*/ 48 h 76"/>
                <a:gd name="T20" fmla="*/ 76 w 76"/>
                <a:gd name="T21" fmla="*/ 38 h 76"/>
                <a:gd name="T22" fmla="*/ 76 w 76"/>
                <a:gd name="T23" fmla="*/ 38 h 76"/>
                <a:gd name="T24" fmla="*/ 72 w 76"/>
                <a:gd name="T25" fmla="*/ 26 h 76"/>
                <a:gd name="T26" fmla="*/ 66 w 76"/>
                <a:gd name="T27" fmla="*/ 14 h 76"/>
                <a:gd name="T28" fmla="*/ 58 w 76"/>
                <a:gd name="T29" fmla="*/ 6 h 76"/>
                <a:gd name="T30" fmla="*/ 46 w 76"/>
                <a:gd name="T31" fmla="*/ 2 h 76"/>
                <a:gd name="T32" fmla="*/ 46 w 76"/>
                <a:gd name="T33" fmla="*/ 2 h 76"/>
                <a:gd name="T34" fmla="*/ 38 w 76"/>
                <a:gd name="T35" fmla="*/ 0 h 76"/>
                <a:gd name="T36" fmla="*/ 38 w 76"/>
                <a:gd name="T37" fmla="*/ 0 h 76"/>
                <a:gd name="T38" fmla="*/ 24 w 76"/>
                <a:gd name="T39" fmla="*/ 2 h 76"/>
                <a:gd name="T40" fmla="*/ 14 w 76"/>
                <a:gd name="T41" fmla="*/ 8 h 76"/>
                <a:gd name="T42" fmla="*/ 6 w 76"/>
                <a:gd name="T43" fmla="*/ 18 h 76"/>
                <a:gd name="T44" fmla="*/ 0 w 76"/>
                <a:gd name="T45" fmla="*/ 30 h 76"/>
                <a:gd name="T46" fmla="*/ 0 w 76"/>
                <a:gd name="T47" fmla="*/ 30 h 76"/>
                <a:gd name="T48" fmla="*/ 0 w 76"/>
                <a:gd name="T49" fmla="*/ 38 h 76"/>
                <a:gd name="T50" fmla="*/ 0 w 76"/>
                <a:gd name="T51" fmla="*/ 38 h 76"/>
                <a:gd name="T52" fmla="*/ 2 w 76"/>
                <a:gd name="T53" fmla="*/ 50 h 76"/>
                <a:gd name="T54" fmla="*/ 8 w 76"/>
                <a:gd name="T55" fmla="*/ 62 h 76"/>
                <a:gd name="T56" fmla="*/ 16 w 76"/>
                <a:gd name="T57" fmla="*/ 70 h 76"/>
                <a:gd name="T58" fmla="*/ 28 w 76"/>
                <a:gd name="T59" fmla="*/ 76 h 76"/>
                <a:gd name="T60" fmla="*/ 28 w 76"/>
                <a:gd name="T61" fmla="*/ 74 h 76"/>
                <a:gd name="T62" fmla="*/ 28 w 76"/>
                <a:gd name="T63" fmla="*/ 74 h 76"/>
                <a:gd name="T64" fmla="*/ 28 w 76"/>
                <a:gd name="T65" fmla="*/ 74 h 76"/>
                <a:gd name="T66" fmla="*/ 18 w 76"/>
                <a:gd name="T67" fmla="*/ 68 h 76"/>
                <a:gd name="T68" fmla="*/ 8 w 76"/>
                <a:gd name="T69" fmla="*/ 60 h 76"/>
                <a:gd name="T70" fmla="*/ 4 w 76"/>
                <a:gd name="T71" fmla="*/ 50 h 76"/>
                <a:gd name="T72" fmla="*/ 2 w 76"/>
                <a:gd name="T73" fmla="*/ 38 h 76"/>
                <a:gd name="T74" fmla="*/ 2 w 76"/>
                <a:gd name="T75" fmla="*/ 38 h 76"/>
                <a:gd name="T76" fmla="*/ 2 w 76"/>
                <a:gd name="T77" fmla="*/ 30 h 76"/>
                <a:gd name="T78" fmla="*/ 2 w 76"/>
                <a:gd name="T79" fmla="*/ 30 h 76"/>
                <a:gd name="T80" fmla="*/ 6 w 76"/>
                <a:gd name="T81" fmla="*/ 18 h 76"/>
                <a:gd name="T82" fmla="*/ 14 w 76"/>
                <a:gd name="T83" fmla="*/ 10 h 76"/>
                <a:gd name="T84" fmla="*/ 26 w 76"/>
                <a:gd name="T85" fmla="*/ 4 h 76"/>
                <a:gd name="T86" fmla="*/ 38 w 76"/>
                <a:gd name="T87" fmla="*/ 2 h 76"/>
                <a:gd name="T88" fmla="*/ 38 w 76"/>
                <a:gd name="T89" fmla="*/ 2 h 76"/>
                <a:gd name="T90" fmla="*/ 46 w 76"/>
                <a:gd name="T91" fmla="*/ 4 h 76"/>
                <a:gd name="T92" fmla="*/ 46 w 76"/>
                <a:gd name="T93" fmla="*/ 4 h 76"/>
                <a:gd name="T94" fmla="*/ 56 w 76"/>
                <a:gd name="T95" fmla="*/ 8 h 76"/>
                <a:gd name="T96" fmla="*/ 66 w 76"/>
                <a:gd name="T97" fmla="*/ 16 h 76"/>
                <a:gd name="T98" fmla="*/ 72 w 76"/>
                <a:gd name="T99" fmla="*/ 26 h 76"/>
                <a:gd name="T100" fmla="*/ 74 w 76"/>
                <a:gd name="T101" fmla="*/ 38 h 76"/>
                <a:gd name="T102" fmla="*/ 74 w 76"/>
                <a:gd name="T103" fmla="*/ 38 h 76"/>
                <a:gd name="T104" fmla="*/ 72 w 76"/>
                <a:gd name="T105" fmla="*/ 46 h 76"/>
                <a:gd name="T106" fmla="*/ 72 w 76"/>
                <a:gd name="T107" fmla="*/ 46 h 76"/>
                <a:gd name="T108" fmla="*/ 68 w 76"/>
                <a:gd name="T109" fmla="*/ 58 h 76"/>
                <a:gd name="T110" fmla="*/ 60 w 76"/>
                <a:gd name="T111" fmla="*/ 66 h 76"/>
                <a:gd name="T112" fmla="*/ 48 w 76"/>
                <a:gd name="T113" fmla="*/ 72 h 76"/>
                <a:gd name="T114" fmla="*/ 38 w 76"/>
                <a:gd name="T115" fmla="*/ 74 h 76"/>
                <a:gd name="T116" fmla="*/ 38 w 76"/>
                <a:gd name="T117" fmla="*/ 74 h 76"/>
                <a:gd name="T118" fmla="*/ 28 w 76"/>
                <a:gd name="T119" fmla="*/ 74 h 76"/>
                <a:gd name="T120" fmla="*/ 28 w 76"/>
                <a:gd name="T121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" h="76">
                  <a:moveTo>
                    <a:pt x="28" y="74"/>
                  </a:moveTo>
                  <a:lnTo>
                    <a:pt x="28" y="76"/>
                  </a:lnTo>
                  <a:lnTo>
                    <a:pt x="28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50" y="74"/>
                  </a:lnTo>
                  <a:lnTo>
                    <a:pt x="60" y="68"/>
                  </a:lnTo>
                  <a:lnTo>
                    <a:pt x="68" y="58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2" y="26"/>
                  </a:lnTo>
                  <a:lnTo>
                    <a:pt x="66" y="14"/>
                  </a:lnTo>
                  <a:lnTo>
                    <a:pt x="58" y="6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4" y="2"/>
                  </a:lnTo>
                  <a:lnTo>
                    <a:pt x="14" y="8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50"/>
                  </a:lnTo>
                  <a:lnTo>
                    <a:pt x="8" y="62"/>
                  </a:lnTo>
                  <a:lnTo>
                    <a:pt x="16" y="70"/>
                  </a:lnTo>
                  <a:lnTo>
                    <a:pt x="28" y="76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18" y="68"/>
                  </a:lnTo>
                  <a:lnTo>
                    <a:pt x="8" y="60"/>
                  </a:lnTo>
                  <a:lnTo>
                    <a:pt x="4" y="50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6" y="18"/>
                  </a:lnTo>
                  <a:lnTo>
                    <a:pt x="14" y="10"/>
                  </a:lnTo>
                  <a:lnTo>
                    <a:pt x="26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56" y="8"/>
                  </a:lnTo>
                  <a:lnTo>
                    <a:pt x="66" y="16"/>
                  </a:lnTo>
                  <a:lnTo>
                    <a:pt x="72" y="2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68" y="58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28" y="74"/>
                  </a:lnTo>
                  <a:lnTo>
                    <a:pt x="28" y="74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66" name="Picture 270"/>
            <p:cNvPicPr>
              <a:picLocks noChangeAspect="1" noChangeArrowheads="1"/>
            </p:cNvPicPr>
            <p:nvPr/>
          </p:nvPicPr>
          <p:blipFill>
            <a:blip r:embed="rId1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438" y="2328863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7" name="Freeform 271"/>
            <p:cNvSpPr>
              <a:spLocks/>
            </p:cNvSpPr>
            <p:nvPr/>
          </p:nvSpPr>
          <p:spPr bwMode="auto">
            <a:xfrm>
              <a:off x="4916488" y="2344738"/>
              <a:ext cx="120650" cy="120650"/>
            </a:xfrm>
            <a:custGeom>
              <a:avLst/>
              <a:gdLst>
                <a:gd name="T0" fmla="*/ 28 w 76"/>
                <a:gd name="T1" fmla="*/ 74 h 76"/>
                <a:gd name="T2" fmla="*/ 28 w 76"/>
                <a:gd name="T3" fmla="*/ 76 h 76"/>
                <a:gd name="T4" fmla="*/ 28 w 76"/>
                <a:gd name="T5" fmla="*/ 76 h 76"/>
                <a:gd name="T6" fmla="*/ 38 w 76"/>
                <a:gd name="T7" fmla="*/ 76 h 76"/>
                <a:gd name="T8" fmla="*/ 38 w 76"/>
                <a:gd name="T9" fmla="*/ 76 h 76"/>
                <a:gd name="T10" fmla="*/ 50 w 76"/>
                <a:gd name="T11" fmla="*/ 74 h 76"/>
                <a:gd name="T12" fmla="*/ 60 w 76"/>
                <a:gd name="T13" fmla="*/ 68 h 76"/>
                <a:gd name="T14" fmla="*/ 70 w 76"/>
                <a:gd name="T15" fmla="*/ 60 h 76"/>
                <a:gd name="T16" fmla="*/ 74 w 76"/>
                <a:gd name="T17" fmla="*/ 48 h 76"/>
                <a:gd name="T18" fmla="*/ 74 w 76"/>
                <a:gd name="T19" fmla="*/ 48 h 76"/>
                <a:gd name="T20" fmla="*/ 76 w 76"/>
                <a:gd name="T21" fmla="*/ 38 h 76"/>
                <a:gd name="T22" fmla="*/ 76 w 76"/>
                <a:gd name="T23" fmla="*/ 38 h 76"/>
                <a:gd name="T24" fmla="*/ 74 w 76"/>
                <a:gd name="T25" fmla="*/ 26 h 76"/>
                <a:gd name="T26" fmla="*/ 68 w 76"/>
                <a:gd name="T27" fmla="*/ 16 h 76"/>
                <a:gd name="T28" fmla="*/ 58 w 76"/>
                <a:gd name="T29" fmla="*/ 8 h 76"/>
                <a:gd name="T30" fmla="*/ 46 w 76"/>
                <a:gd name="T31" fmla="*/ 2 h 76"/>
                <a:gd name="T32" fmla="*/ 46 w 76"/>
                <a:gd name="T33" fmla="*/ 2 h 76"/>
                <a:gd name="T34" fmla="*/ 38 w 76"/>
                <a:gd name="T35" fmla="*/ 0 h 76"/>
                <a:gd name="T36" fmla="*/ 38 w 76"/>
                <a:gd name="T37" fmla="*/ 0 h 76"/>
                <a:gd name="T38" fmla="*/ 24 w 76"/>
                <a:gd name="T39" fmla="*/ 2 h 76"/>
                <a:gd name="T40" fmla="*/ 14 w 76"/>
                <a:gd name="T41" fmla="*/ 8 h 76"/>
                <a:gd name="T42" fmla="*/ 6 w 76"/>
                <a:gd name="T43" fmla="*/ 18 h 76"/>
                <a:gd name="T44" fmla="*/ 0 w 76"/>
                <a:gd name="T45" fmla="*/ 30 h 76"/>
                <a:gd name="T46" fmla="*/ 0 w 76"/>
                <a:gd name="T47" fmla="*/ 30 h 76"/>
                <a:gd name="T48" fmla="*/ 0 w 76"/>
                <a:gd name="T49" fmla="*/ 38 h 76"/>
                <a:gd name="T50" fmla="*/ 0 w 76"/>
                <a:gd name="T51" fmla="*/ 38 h 76"/>
                <a:gd name="T52" fmla="*/ 2 w 76"/>
                <a:gd name="T53" fmla="*/ 52 h 76"/>
                <a:gd name="T54" fmla="*/ 8 w 76"/>
                <a:gd name="T55" fmla="*/ 62 h 76"/>
                <a:gd name="T56" fmla="*/ 16 w 76"/>
                <a:gd name="T57" fmla="*/ 70 h 76"/>
                <a:gd name="T58" fmla="*/ 28 w 76"/>
                <a:gd name="T59" fmla="*/ 76 h 76"/>
                <a:gd name="T60" fmla="*/ 28 w 76"/>
                <a:gd name="T61" fmla="*/ 74 h 76"/>
                <a:gd name="T62" fmla="*/ 30 w 76"/>
                <a:gd name="T63" fmla="*/ 74 h 76"/>
                <a:gd name="T64" fmla="*/ 30 w 76"/>
                <a:gd name="T65" fmla="*/ 74 h 76"/>
                <a:gd name="T66" fmla="*/ 18 w 76"/>
                <a:gd name="T67" fmla="*/ 70 h 76"/>
                <a:gd name="T68" fmla="*/ 10 w 76"/>
                <a:gd name="T69" fmla="*/ 62 h 76"/>
                <a:gd name="T70" fmla="*/ 4 w 76"/>
                <a:gd name="T71" fmla="*/ 50 h 76"/>
                <a:gd name="T72" fmla="*/ 2 w 76"/>
                <a:gd name="T73" fmla="*/ 38 h 76"/>
                <a:gd name="T74" fmla="*/ 2 w 76"/>
                <a:gd name="T75" fmla="*/ 38 h 76"/>
                <a:gd name="T76" fmla="*/ 2 w 76"/>
                <a:gd name="T77" fmla="*/ 30 h 76"/>
                <a:gd name="T78" fmla="*/ 2 w 76"/>
                <a:gd name="T79" fmla="*/ 30 h 76"/>
                <a:gd name="T80" fmla="*/ 8 w 76"/>
                <a:gd name="T81" fmla="*/ 20 h 76"/>
                <a:gd name="T82" fmla="*/ 16 w 76"/>
                <a:gd name="T83" fmla="*/ 10 h 76"/>
                <a:gd name="T84" fmla="*/ 26 w 76"/>
                <a:gd name="T85" fmla="*/ 4 h 76"/>
                <a:gd name="T86" fmla="*/ 38 w 76"/>
                <a:gd name="T87" fmla="*/ 2 h 76"/>
                <a:gd name="T88" fmla="*/ 38 w 76"/>
                <a:gd name="T89" fmla="*/ 2 h 76"/>
                <a:gd name="T90" fmla="*/ 46 w 76"/>
                <a:gd name="T91" fmla="*/ 4 h 76"/>
                <a:gd name="T92" fmla="*/ 46 w 76"/>
                <a:gd name="T93" fmla="*/ 4 h 76"/>
                <a:gd name="T94" fmla="*/ 58 w 76"/>
                <a:gd name="T95" fmla="*/ 8 h 76"/>
                <a:gd name="T96" fmla="*/ 66 w 76"/>
                <a:gd name="T97" fmla="*/ 16 h 76"/>
                <a:gd name="T98" fmla="*/ 72 w 76"/>
                <a:gd name="T99" fmla="*/ 28 h 76"/>
                <a:gd name="T100" fmla="*/ 74 w 76"/>
                <a:gd name="T101" fmla="*/ 38 h 76"/>
                <a:gd name="T102" fmla="*/ 74 w 76"/>
                <a:gd name="T103" fmla="*/ 38 h 76"/>
                <a:gd name="T104" fmla="*/ 72 w 76"/>
                <a:gd name="T105" fmla="*/ 48 h 76"/>
                <a:gd name="T106" fmla="*/ 72 w 76"/>
                <a:gd name="T107" fmla="*/ 48 h 76"/>
                <a:gd name="T108" fmla="*/ 68 w 76"/>
                <a:gd name="T109" fmla="*/ 58 h 76"/>
                <a:gd name="T110" fmla="*/ 60 w 76"/>
                <a:gd name="T111" fmla="*/ 68 h 76"/>
                <a:gd name="T112" fmla="*/ 50 w 76"/>
                <a:gd name="T113" fmla="*/ 72 h 76"/>
                <a:gd name="T114" fmla="*/ 38 w 76"/>
                <a:gd name="T115" fmla="*/ 74 h 76"/>
                <a:gd name="T116" fmla="*/ 38 w 76"/>
                <a:gd name="T117" fmla="*/ 74 h 76"/>
                <a:gd name="T118" fmla="*/ 30 w 76"/>
                <a:gd name="T119" fmla="*/ 74 h 76"/>
                <a:gd name="T120" fmla="*/ 28 w 76"/>
                <a:gd name="T121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" h="76">
                  <a:moveTo>
                    <a:pt x="28" y="74"/>
                  </a:moveTo>
                  <a:lnTo>
                    <a:pt x="28" y="76"/>
                  </a:lnTo>
                  <a:lnTo>
                    <a:pt x="28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50" y="74"/>
                  </a:lnTo>
                  <a:lnTo>
                    <a:pt x="60" y="68"/>
                  </a:lnTo>
                  <a:lnTo>
                    <a:pt x="70" y="60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26"/>
                  </a:lnTo>
                  <a:lnTo>
                    <a:pt x="68" y="16"/>
                  </a:lnTo>
                  <a:lnTo>
                    <a:pt x="58" y="8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4" y="2"/>
                  </a:lnTo>
                  <a:lnTo>
                    <a:pt x="14" y="8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52"/>
                  </a:lnTo>
                  <a:lnTo>
                    <a:pt x="8" y="62"/>
                  </a:lnTo>
                  <a:lnTo>
                    <a:pt x="16" y="70"/>
                  </a:lnTo>
                  <a:lnTo>
                    <a:pt x="28" y="76"/>
                  </a:lnTo>
                  <a:lnTo>
                    <a:pt x="28" y="74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18" y="70"/>
                  </a:lnTo>
                  <a:lnTo>
                    <a:pt x="10" y="62"/>
                  </a:lnTo>
                  <a:lnTo>
                    <a:pt x="4" y="50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8" y="20"/>
                  </a:lnTo>
                  <a:lnTo>
                    <a:pt x="16" y="10"/>
                  </a:lnTo>
                  <a:lnTo>
                    <a:pt x="26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58" y="8"/>
                  </a:lnTo>
                  <a:lnTo>
                    <a:pt x="66" y="16"/>
                  </a:lnTo>
                  <a:lnTo>
                    <a:pt x="72" y="28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68" y="58"/>
                  </a:lnTo>
                  <a:lnTo>
                    <a:pt x="60" y="68"/>
                  </a:lnTo>
                  <a:lnTo>
                    <a:pt x="50" y="72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0" y="74"/>
                  </a:lnTo>
                  <a:lnTo>
                    <a:pt x="28" y="74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pic>
          <p:nvPicPr>
            <p:cNvPr id="268" name="Picture 272"/>
            <p:cNvPicPr>
              <a:picLocks noChangeAspect="1" noChangeArrowheads="1"/>
            </p:cNvPicPr>
            <p:nvPr/>
          </p:nvPicPr>
          <p:blipFill>
            <a:blip r:embed="rId1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913" y="2262188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9" name="Freeform 273"/>
            <p:cNvSpPr>
              <a:spLocks/>
            </p:cNvSpPr>
            <p:nvPr/>
          </p:nvSpPr>
          <p:spPr bwMode="auto">
            <a:xfrm>
              <a:off x="4903788" y="2278063"/>
              <a:ext cx="120650" cy="120650"/>
            </a:xfrm>
            <a:custGeom>
              <a:avLst/>
              <a:gdLst>
                <a:gd name="T0" fmla="*/ 30 w 76"/>
                <a:gd name="T1" fmla="*/ 74 h 76"/>
                <a:gd name="T2" fmla="*/ 30 w 76"/>
                <a:gd name="T3" fmla="*/ 74 h 76"/>
                <a:gd name="T4" fmla="*/ 30 w 76"/>
                <a:gd name="T5" fmla="*/ 74 h 76"/>
                <a:gd name="T6" fmla="*/ 40 w 76"/>
                <a:gd name="T7" fmla="*/ 76 h 76"/>
                <a:gd name="T8" fmla="*/ 40 w 76"/>
                <a:gd name="T9" fmla="*/ 76 h 76"/>
                <a:gd name="T10" fmla="*/ 52 w 76"/>
                <a:gd name="T11" fmla="*/ 74 h 76"/>
                <a:gd name="T12" fmla="*/ 62 w 76"/>
                <a:gd name="T13" fmla="*/ 68 h 76"/>
                <a:gd name="T14" fmla="*/ 70 w 76"/>
                <a:gd name="T15" fmla="*/ 58 h 76"/>
                <a:gd name="T16" fmla="*/ 76 w 76"/>
                <a:gd name="T17" fmla="*/ 46 h 76"/>
                <a:gd name="T18" fmla="*/ 76 w 76"/>
                <a:gd name="T19" fmla="*/ 46 h 76"/>
                <a:gd name="T20" fmla="*/ 76 w 76"/>
                <a:gd name="T21" fmla="*/ 38 h 76"/>
                <a:gd name="T22" fmla="*/ 76 w 76"/>
                <a:gd name="T23" fmla="*/ 38 h 76"/>
                <a:gd name="T24" fmla="*/ 74 w 76"/>
                <a:gd name="T25" fmla="*/ 24 h 76"/>
                <a:gd name="T26" fmla="*/ 68 w 76"/>
                <a:gd name="T27" fmla="*/ 14 h 76"/>
                <a:gd name="T28" fmla="*/ 60 w 76"/>
                <a:gd name="T29" fmla="*/ 6 h 76"/>
                <a:gd name="T30" fmla="*/ 48 w 76"/>
                <a:gd name="T31" fmla="*/ 0 h 76"/>
                <a:gd name="T32" fmla="*/ 48 w 76"/>
                <a:gd name="T33" fmla="*/ 0 h 76"/>
                <a:gd name="T34" fmla="*/ 38 w 76"/>
                <a:gd name="T35" fmla="*/ 0 h 76"/>
                <a:gd name="T36" fmla="*/ 38 w 76"/>
                <a:gd name="T37" fmla="*/ 0 h 76"/>
                <a:gd name="T38" fmla="*/ 26 w 76"/>
                <a:gd name="T39" fmla="*/ 2 h 76"/>
                <a:gd name="T40" fmla="*/ 16 w 76"/>
                <a:gd name="T41" fmla="*/ 8 h 76"/>
                <a:gd name="T42" fmla="*/ 8 w 76"/>
                <a:gd name="T43" fmla="*/ 16 h 76"/>
                <a:gd name="T44" fmla="*/ 2 w 76"/>
                <a:gd name="T45" fmla="*/ 28 h 76"/>
                <a:gd name="T46" fmla="*/ 2 w 76"/>
                <a:gd name="T47" fmla="*/ 28 h 76"/>
                <a:gd name="T48" fmla="*/ 0 w 76"/>
                <a:gd name="T49" fmla="*/ 38 h 76"/>
                <a:gd name="T50" fmla="*/ 0 w 76"/>
                <a:gd name="T51" fmla="*/ 38 h 76"/>
                <a:gd name="T52" fmla="*/ 4 w 76"/>
                <a:gd name="T53" fmla="*/ 50 h 76"/>
                <a:gd name="T54" fmla="*/ 10 w 76"/>
                <a:gd name="T55" fmla="*/ 60 h 76"/>
                <a:gd name="T56" fmla="*/ 18 w 76"/>
                <a:gd name="T57" fmla="*/ 70 h 76"/>
                <a:gd name="T58" fmla="*/ 30 w 76"/>
                <a:gd name="T59" fmla="*/ 74 h 76"/>
                <a:gd name="T60" fmla="*/ 30 w 76"/>
                <a:gd name="T61" fmla="*/ 74 h 76"/>
                <a:gd name="T62" fmla="*/ 30 w 76"/>
                <a:gd name="T63" fmla="*/ 72 h 76"/>
                <a:gd name="T64" fmla="*/ 30 w 76"/>
                <a:gd name="T65" fmla="*/ 72 h 76"/>
                <a:gd name="T66" fmla="*/ 20 w 76"/>
                <a:gd name="T67" fmla="*/ 68 h 76"/>
                <a:gd name="T68" fmla="*/ 10 w 76"/>
                <a:gd name="T69" fmla="*/ 60 h 76"/>
                <a:gd name="T70" fmla="*/ 4 w 76"/>
                <a:gd name="T71" fmla="*/ 50 h 76"/>
                <a:gd name="T72" fmla="*/ 2 w 76"/>
                <a:gd name="T73" fmla="*/ 38 h 76"/>
                <a:gd name="T74" fmla="*/ 2 w 76"/>
                <a:gd name="T75" fmla="*/ 38 h 76"/>
                <a:gd name="T76" fmla="*/ 4 w 76"/>
                <a:gd name="T77" fmla="*/ 28 h 76"/>
                <a:gd name="T78" fmla="*/ 4 w 76"/>
                <a:gd name="T79" fmla="*/ 28 h 76"/>
                <a:gd name="T80" fmla="*/ 8 w 76"/>
                <a:gd name="T81" fmla="*/ 18 h 76"/>
                <a:gd name="T82" fmla="*/ 16 w 76"/>
                <a:gd name="T83" fmla="*/ 8 h 76"/>
                <a:gd name="T84" fmla="*/ 28 w 76"/>
                <a:gd name="T85" fmla="*/ 4 h 76"/>
                <a:gd name="T86" fmla="*/ 38 w 76"/>
                <a:gd name="T87" fmla="*/ 2 h 76"/>
                <a:gd name="T88" fmla="*/ 38 w 76"/>
                <a:gd name="T89" fmla="*/ 2 h 76"/>
                <a:gd name="T90" fmla="*/ 48 w 76"/>
                <a:gd name="T91" fmla="*/ 2 h 76"/>
                <a:gd name="T92" fmla="*/ 48 w 76"/>
                <a:gd name="T93" fmla="*/ 2 h 76"/>
                <a:gd name="T94" fmla="*/ 58 w 76"/>
                <a:gd name="T95" fmla="*/ 8 h 76"/>
                <a:gd name="T96" fmla="*/ 68 w 76"/>
                <a:gd name="T97" fmla="*/ 16 h 76"/>
                <a:gd name="T98" fmla="*/ 72 w 76"/>
                <a:gd name="T99" fmla="*/ 26 h 76"/>
                <a:gd name="T100" fmla="*/ 74 w 76"/>
                <a:gd name="T101" fmla="*/ 38 h 76"/>
                <a:gd name="T102" fmla="*/ 74 w 76"/>
                <a:gd name="T103" fmla="*/ 38 h 76"/>
                <a:gd name="T104" fmla="*/ 74 w 76"/>
                <a:gd name="T105" fmla="*/ 46 h 76"/>
                <a:gd name="T106" fmla="*/ 74 w 76"/>
                <a:gd name="T107" fmla="*/ 46 h 76"/>
                <a:gd name="T108" fmla="*/ 70 w 76"/>
                <a:gd name="T109" fmla="*/ 56 h 76"/>
                <a:gd name="T110" fmla="*/ 62 w 76"/>
                <a:gd name="T111" fmla="*/ 66 h 76"/>
                <a:gd name="T112" fmla="*/ 50 w 76"/>
                <a:gd name="T113" fmla="*/ 72 h 76"/>
                <a:gd name="T114" fmla="*/ 40 w 76"/>
                <a:gd name="T115" fmla="*/ 74 h 76"/>
                <a:gd name="T116" fmla="*/ 40 w 76"/>
                <a:gd name="T117" fmla="*/ 74 h 76"/>
                <a:gd name="T118" fmla="*/ 30 w 76"/>
                <a:gd name="T119" fmla="*/ 72 h 76"/>
                <a:gd name="T120" fmla="*/ 30 w 76"/>
                <a:gd name="T121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" h="76">
                  <a:moveTo>
                    <a:pt x="30" y="74"/>
                  </a:moveTo>
                  <a:lnTo>
                    <a:pt x="30" y="74"/>
                  </a:lnTo>
                  <a:lnTo>
                    <a:pt x="30" y="74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52" y="74"/>
                  </a:lnTo>
                  <a:lnTo>
                    <a:pt x="62" y="68"/>
                  </a:lnTo>
                  <a:lnTo>
                    <a:pt x="70" y="58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24"/>
                  </a:lnTo>
                  <a:lnTo>
                    <a:pt x="68" y="14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6" y="2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4" y="50"/>
                  </a:lnTo>
                  <a:lnTo>
                    <a:pt x="10" y="60"/>
                  </a:lnTo>
                  <a:lnTo>
                    <a:pt x="18" y="70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0" y="68"/>
                  </a:lnTo>
                  <a:lnTo>
                    <a:pt x="10" y="60"/>
                  </a:lnTo>
                  <a:lnTo>
                    <a:pt x="4" y="50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18"/>
                  </a:lnTo>
                  <a:lnTo>
                    <a:pt x="16" y="8"/>
                  </a:lnTo>
                  <a:lnTo>
                    <a:pt x="28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58" y="8"/>
                  </a:lnTo>
                  <a:lnTo>
                    <a:pt x="68" y="16"/>
                  </a:lnTo>
                  <a:lnTo>
                    <a:pt x="72" y="2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70" y="56"/>
                  </a:lnTo>
                  <a:lnTo>
                    <a:pt x="62" y="66"/>
                  </a:lnTo>
                  <a:lnTo>
                    <a:pt x="50" y="72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30" y="72"/>
                  </a:lnTo>
                  <a:lnTo>
                    <a:pt x="30" y="74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70" name="Freeform 274"/>
            <p:cNvSpPr>
              <a:spLocks/>
            </p:cNvSpPr>
            <p:nvPr/>
          </p:nvSpPr>
          <p:spPr bwMode="auto">
            <a:xfrm>
              <a:off x="3789363" y="2103438"/>
              <a:ext cx="174625" cy="152400"/>
            </a:xfrm>
            <a:custGeom>
              <a:avLst/>
              <a:gdLst>
                <a:gd name="T0" fmla="*/ 0 w 110"/>
                <a:gd name="T1" fmla="*/ 96 h 96"/>
                <a:gd name="T2" fmla="*/ 56 w 110"/>
                <a:gd name="T3" fmla="*/ 0 h 96"/>
                <a:gd name="T4" fmla="*/ 110 w 110"/>
                <a:gd name="T5" fmla="*/ 96 h 96"/>
                <a:gd name="T6" fmla="*/ 0 w 110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96">
                  <a:moveTo>
                    <a:pt x="0" y="96"/>
                  </a:moveTo>
                  <a:lnTo>
                    <a:pt x="56" y="0"/>
                  </a:lnTo>
                  <a:lnTo>
                    <a:pt x="11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8B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71" name="Freeform 275"/>
            <p:cNvSpPr>
              <a:spLocks/>
            </p:cNvSpPr>
            <p:nvPr/>
          </p:nvSpPr>
          <p:spPr bwMode="auto">
            <a:xfrm>
              <a:off x="3786188" y="2100263"/>
              <a:ext cx="180975" cy="155575"/>
            </a:xfrm>
            <a:custGeom>
              <a:avLst/>
              <a:gdLst>
                <a:gd name="T0" fmla="*/ 2 w 114"/>
                <a:gd name="T1" fmla="*/ 98 h 98"/>
                <a:gd name="T2" fmla="*/ 2 w 114"/>
                <a:gd name="T3" fmla="*/ 98 h 98"/>
                <a:gd name="T4" fmla="*/ 58 w 114"/>
                <a:gd name="T5" fmla="*/ 4 h 98"/>
                <a:gd name="T6" fmla="*/ 110 w 114"/>
                <a:gd name="T7" fmla="*/ 96 h 98"/>
                <a:gd name="T8" fmla="*/ 2 w 114"/>
                <a:gd name="T9" fmla="*/ 96 h 98"/>
                <a:gd name="T10" fmla="*/ 2 w 114"/>
                <a:gd name="T11" fmla="*/ 98 h 98"/>
                <a:gd name="T12" fmla="*/ 2 w 114"/>
                <a:gd name="T13" fmla="*/ 98 h 98"/>
                <a:gd name="T14" fmla="*/ 2 w 114"/>
                <a:gd name="T15" fmla="*/ 98 h 98"/>
                <a:gd name="T16" fmla="*/ 2 w 114"/>
                <a:gd name="T17" fmla="*/ 98 h 98"/>
                <a:gd name="T18" fmla="*/ 114 w 114"/>
                <a:gd name="T19" fmla="*/ 98 h 98"/>
                <a:gd name="T20" fmla="*/ 58 w 114"/>
                <a:gd name="T21" fmla="*/ 0 h 98"/>
                <a:gd name="T22" fmla="*/ 0 w 114"/>
                <a:gd name="T23" fmla="*/ 98 h 98"/>
                <a:gd name="T24" fmla="*/ 2 w 114"/>
                <a:gd name="T25" fmla="*/ 98 h 98"/>
                <a:gd name="T26" fmla="*/ 2 w 114"/>
                <a:gd name="T2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4" h="98">
                  <a:moveTo>
                    <a:pt x="2" y="98"/>
                  </a:moveTo>
                  <a:lnTo>
                    <a:pt x="2" y="98"/>
                  </a:lnTo>
                  <a:lnTo>
                    <a:pt x="58" y="4"/>
                  </a:lnTo>
                  <a:lnTo>
                    <a:pt x="110" y="96"/>
                  </a:lnTo>
                  <a:lnTo>
                    <a:pt x="2" y="96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114" y="98"/>
                  </a:lnTo>
                  <a:lnTo>
                    <a:pt x="58" y="0"/>
                  </a:lnTo>
                  <a:lnTo>
                    <a:pt x="0" y="98"/>
                  </a:lnTo>
                  <a:lnTo>
                    <a:pt x="2" y="98"/>
                  </a:lnTo>
                  <a:lnTo>
                    <a:pt x="2" y="98"/>
                  </a:lnTo>
                  <a:close/>
                </a:path>
              </a:pathLst>
            </a:custGeom>
            <a:solidFill>
              <a:srgbClr val="604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72" name="Freeform 276"/>
            <p:cNvSpPr>
              <a:spLocks/>
            </p:cNvSpPr>
            <p:nvPr/>
          </p:nvSpPr>
          <p:spPr bwMode="auto">
            <a:xfrm>
              <a:off x="3824288" y="2154238"/>
              <a:ext cx="53975" cy="82550"/>
            </a:xfrm>
            <a:custGeom>
              <a:avLst/>
              <a:gdLst>
                <a:gd name="T0" fmla="*/ 32 w 34"/>
                <a:gd name="T1" fmla="*/ 0 h 52"/>
                <a:gd name="T2" fmla="*/ 0 w 34"/>
                <a:gd name="T3" fmla="*/ 52 h 52"/>
                <a:gd name="T4" fmla="*/ 2 w 34"/>
                <a:gd name="T5" fmla="*/ 52 h 52"/>
                <a:gd name="T6" fmla="*/ 34 w 34"/>
                <a:gd name="T7" fmla="*/ 2 h 52"/>
                <a:gd name="T8" fmla="*/ 32 w 34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32" y="0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34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73" name="Freeform 278"/>
            <p:cNvSpPr>
              <a:spLocks/>
            </p:cNvSpPr>
            <p:nvPr/>
          </p:nvSpPr>
          <p:spPr bwMode="auto">
            <a:xfrm>
              <a:off x="4011613" y="2065338"/>
              <a:ext cx="174625" cy="149225"/>
            </a:xfrm>
            <a:custGeom>
              <a:avLst/>
              <a:gdLst>
                <a:gd name="T0" fmla="*/ 0 w 110"/>
                <a:gd name="T1" fmla="*/ 94 h 94"/>
                <a:gd name="T2" fmla="*/ 56 w 110"/>
                <a:gd name="T3" fmla="*/ 0 h 94"/>
                <a:gd name="T4" fmla="*/ 110 w 110"/>
                <a:gd name="T5" fmla="*/ 94 h 94"/>
                <a:gd name="T6" fmla="*/ 0 w 110"/>
                <a:gd name="T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94">
                  <a:moveTo>
                    <a:pt x="0" y="94"/>
                  </a:moveTo>
                  <a:lnTo>
                    <a:pt x="56" y="0"/>
                  </a:lnTo>
                  <a:lnTo>
                    <a:pt x="110" y="9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8B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74" name="Freeform 280"/>
            <p:cNvSpPr>
              <a:spLocks/>
            </p:cNvSpPr>
            <p:nvPr/>
          </p:nvSpPr>
          <p:spPr bwMode="auto">
            <a:xfrm>
              <a:off x="4046538" y="2116138"/>
              <a:ext cx="53975" cy="82550"/>
            </a:xfrm>
            <a:custGeom>
              <a:avLst/>
              <a:gdLst>
                <a:gd name="T0" fmla="*/ 32 w 34"/>
                <a:gd name="T1" fmla="*/ 0 h 52"/>
                <a:gd name="T2" fmla="*/ 0 w 34"/>
                <a:gd name="T3" fmla="*/ 52 h 52"/>
                <a:gd name="T4" fmla="*/ 2 w 34"/>
                <a:gd name="T5" fmla="*/ 52 h 52"/>
                <a:gd name="T6" fmla="*/ 34 w 34"/>
                <a:gd name="T7" fmla="*/ 0 h 52"/>
                <a:gd name="T8" fmla="*/ 32 w 34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32" y="0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3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75" name="Freeform 281"/>
            <p:cNvSpPr>
              <a:spLocks/>
            </p:cNvSpPr>
            <p:nvPr/>
          </p:nvSpPr>
          <p:spPr bwMode="auto">
            <a:xfrm>
              <a:off x="4046538" y="2116138"/>
              <a:ext cx="53975" cy="82550"/>
            </a:xfrm>
            <a:custGeom>
              <a:avLst/>
              <a:gdLst>
                <a:gd name="T0" fmla="*/ 32 w 34"/>
                <a:gd name="T1" fmla="*/ 0 h 52"/>
                <a:gd name="T2" fmla="*/ 0 w 34"/>
                <a:gd name="T3" fmla="*/ 52 h 52"/>
                <a:gd name="T4" fmla="*/ 2 w 34"/>
                <a:gd name="T5" fmla="*/ 52 h 52"/>
                <a:gd name="T6" fmla="*/ 34 w 34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2">
                  <a:moveTo>
                    <a:pt x="32" y="0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76" name="Freeform 282"/>
            <p:cNvSpPr>
              <a:spLocks/>
            </p:cNvSpPr>
            <p:nvPr/>
          </p:nvSpPr>
          <p:spPr bwMode="auto">
            <a:xfrm>
              <a:off x="3986213" y="2249488"/>
              <a:ext cx="174625" cy="149225"/>
            </a:xfrm>
            <a:custGeom>
              <a:avLst/>
              <a:gdLst>
                <a:gd name="T0" fmla="*/ 0 w 110"/>
                <a:gd name="T1" fmla="*/ 94 h 94"/>
                <a:gd name="T2" fmla="*/ 54 w 110"/>
                <a:gd name="T3" fmla="*/ 0 h 94"/>
                <a:gd name="T4" fmla="*/ 110 w 110"/>
                <a:gd name="T5" fmla="*/ 94 h 94"/>
                <a:gd name="T6" fmla="*/ 0 w 110"/>
                <a:gd name="T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94">
                  <a:moveTo>
                    <a:pt x="0" y="94"/>
                  </a:moveTo>
                  <a:lnTo>
                    <a:pt x="54" y="0"/>
                  </a:lnTo>
                  <a:lnTo>
                    <a:pt x="110" y="9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8B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77" name="Freeform 284"/>
            <p:cNvSpPr>
              <a:spLocks/>
            </p:cNvSpPr>
            <p:nvPr/>
          </p:nvSpPr>
          <p:spPr bwMode="auto">
            <a:xfrm>
              <a:off x="4021138" y="2300288"/>
              <a:ext cx="53975" cy="82550"/>
            </a:xfrm>
            <a:custGeom>
              <a:avLst/>
              <a:gdLst>
                <a:gd name="T0" fmla="*/ 32 w 34"/>
                <a:gd name="T1" fmla="*/ 0 h 52"/>
                <a:gd name="T2" fmla="*/ 0 w 34"/>
                <a:gd name="T3" fmla="*/ 52 h 52"/>
                <a:gd name="T4" fmla="*/ 2 w 34"/>
                <a:gd name="T5" fmla="*/ 52 h 52"/>
                <a:gd name="T6" fmla="*/ 34 w 34"/>
                <a:gd name="T7" fmla="*/ 0 h 52"/>
                <a:gd name="T8" fmla="*/ 32 w 34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32" y="0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3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78" name="Freeform 285"/>
            <p:cNvSpPr>
              <a:spLocks/>
            </p:cNvSpPr>
            <p:nvPr/>
          </p:nvSpPr>
          <p:spPr bwMode="auto">
            <a:xfrm>
              <a:off x="4021138" y="2300288"/>
              <a:ext cx="53975" cy="82550"/>
            </a:xfrm>
            <a:custGeom>
              <a:avLst/>
              <a:gdLst>
                <a:gd name="T0" fmla="*/ 32 w 34"/>
                <a:gd name="T1" fmla="*/ 0 h 52"/>
                <a:gd name="T2" fmla="*/ 0 w 34"/>
                <a:gd name="T3" fmla="*/ 52 h 52"/>
                <a:gd name="T4" fmla="*/ 2 w 34"/>
                <a:gd name="T5" fmla="*/ 52 h 52"/>
                <a:gd name="T6" fmla="*/ 34 w 34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2">
                  <a:moveTo>
                    <a:pt x="32" y="0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79" name="Freeform 287"/>
            <p:cNvSpPr>
              <a:spLocks/>
            </p:cNvSpPr>
            <p:nvPr/>
          </p:nvSpPr>
          <p:spPr bwMode="auto">
            <a:xfrm>
              <a:off x="3875088" y="2493963"/>
              <a:ext cx="177800" cy="155575"/>
            </a:xfrm>
            <a:custGeom>
              <a:avLst/>
              <a:gdLst>
                <a:gd name="T0" fmla="*/ 2 w 112"/>
                <a:gd name="T1" fmla="*/ 96 h 98"/>
                <a:gd name="T2" fmla="*/ 2 w 112"/>
                <a:gd name="T3" fmla="*/ 98 h 98"/>
                <a:gd name="T4" fmla="*/ 56 w 112"/>
                <a:gd name="T5" fmla="*/ 4 h 98"/>
                <a:gd name="T6" fmla="*/ 110 w 112"/>
                <a:gd name="T7" fmla="*/ 96 h 98"/>
                <a:gd name="T8" fmla="*/ 2 w 112"/>
                <a:gd name="T9" fmla="*/ 96 h 98"/>
                <a:gd name="T10" fmla="*/ 2 w 112"/>
                <a:gd name="T11" fmla="*/ 96 h 98"/>
                <a:gd name="T12" fmla="*/ 2 w 112"/>
                <a:gd name="T13" fmla="*/ 98 h 98"/>
                <a:gd name="T14" fmla="*/ 2 w 112"/>
                <a:gd name="T15" fmla="*/ 96 h 98"/>
                <a:gd name="T16" fmla="*/ 2 w 112"/>
                <a:gd name="T17" fmla="*/ 98 h 98"/>
                <a:gd name="T18" fmla="*/ 112 w 112"/>
                <a:gd name="T19" fmla="*/ 98 h 98"/>
                <a:gd name="T20" fmla="*/ 56 w 112"/>
                <a:gd name="T21" fmla="*/ 0 h 98"/>
                <a:gd name="T22" fmla="*/ 0 w 112"/>
                <a:gd name="T23" fmla="*/ 98 h 98"/>
                <a:gd name="T24" fmla="*/ 2 w 112"/>
                <a:gd name="T25" fmla="*/ 98 h 98"/>
                <a:gd name="T26" fmla="*/ 2 w 112"/>
                <a:gd name="T2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98">
                  <a:moveTo>
                    <a:pt x="2" y="96"/>
                  </a:moveTo>
                  <a:lnTo>
                    <a:pt x="2" y="98"/>
                  </a:lnTo>
                  <a:lnTo>
                    <a:pt x="56" y="4"/>
                  </a:lnTo>
                  <a:lnTo>
                    <a:pt x="110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8"/>
                  </a:lnTo>
                  <a:lnTo>
                    <a:pt x="2" y="96"/>
                  </a:lnTo>
                  <a:lnTo>
                    <a:pt x="2" y="98"/>
                  </a:lnTo>
                  <a:lnTo>
                    <a:pt x="112" y="98"/>
                  </a:lnTo>
                  <a:lnTo>
                    <a:pt x="56" y="0"/>
                  </a:lnTo>
                  <a:lnTo>
                    <a:pt x="0" y="98"/>
                  </a:lnTo>
                  <a:lnTo>
                    <a:pt x="2" y="98"/>
                  </a:lnTo>
                  <a:lnTo>
                    <a:pt x="2" y="96"/>
                  </a:lnTo>
                  <a:close/>
                </a:path>
              </a:pathLst>
            </a:custGeom>
            <a:solidFill>
              <a:srgbClr val="604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80" name="Freeform 288"/>
            <p:cNvSpPr>
              <a:spLocks/>
            </p:cNvSpPr>
            <p:nvPr/>
          </p:nvSpPr>
          <p:spPr bwMode="auto">
            <a:xfrm>
              <a:off x="3910013" y="2547938"/>
              <a:ext cx="53975" cy="82550"/>
            </a:xfrm>
            <a:custGeom>
              <a:avLst/>
              <a:gdLst>
                <a:gd name="T0" fmla="*/ 34 w 34"/>
                <a:gd name="T1" fmla="*/ 0 h 52"/>
                <a:gd name="T2" fmla="*/ 0 w 34"/>
                <a:gd name="T3" fmla="*/ 52 h 52"/>
                <a:gd name="T4" fmla="*/ 2 w 34"/>
                <a:gd name="T5" fmla="*/ 52 h 52"/>
                <a:gd name="T6" fmla="*/ 34 w 34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2">
                  <a:moveTo>
                    <a:pt x="34" y="0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81" name="Freeform 289"/>
            <p:cNvSpPr>
              <a:spLocks/>
            </p:cNvSpPr>
            <p:nvPr/>
          </p:nvSpPr>
          <p:spPr bwMode="auto">
            <a:xfrm>
              <a:off x="3910013" y="2547938"/>
              <a:ext cx="53975" cy="82550"/>
            </a:xfrm>
            <a:custGeom>
              <a:avLst/>
              <a:gdLst>
                <a:gd name="T0" fmla="*/ 34 w 34"/>
                <a:gd name="T1" fmla="*/ 0 h 52"/>
                <a:gd name="T2" fmla="*/ 0 w 34"/>
                <a:gd name="T3" fmla="*/ 52 h 52"/>
                <a:gd name="T4" fmla="*/ 2 w 34"/>
                <a:gd name="T5" fmla="*/ 52 h 52"/>
                <a:gd name="T6" fmla="*/ 34 w 34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2">
                  <a:moveTo>
                    <a:pt x="34" y="0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82" name="Freeform 291"/>
            <p:cNvSpPr>
              <a:spLocks/>
            </p:cNvSpPr>
            <p:nvPr/>
          </p:nvSpPr>
          <p:spPr bwMode="auto">
            <a:xfrm>
              <a:off x="3713163" y="2303463"/>
              <a:ext cx="180975" cy="155575"/>
            </a:xfrm>
            <a:custGeom>
              <a:avLst/>
              <a:gdLst>
                <a:gd name="T0" fmla="*/ 2 w 114"/>
                <a:gd name="T1" fmla="*/ 98 h 98"/>
                <a:gd name="T2" fmla="*/ 4 w 114"/>
                <a:gd name="T3" fmla="*/ 98 h 98"/>
                <a:gd name="T4" fmla="*/ 58 w 114"/>
                <a:gd name="T5" fmla="*/ 4 h 98"/>
                <a:gd name="T6" fmla="*/ 110 w 114"/>
                <a:gd name="T7" fmla="*/ 96 h 98"/>
                <a:gd name="T8" fmla="*/ 2 w 114"/>
                <a:gd name="T9" fmla="*/ 96 h 98"/>
                <a:gd name="T10" fmla="*/ 2 w 114"/>
                <a:gd name="T11" fmla="*/ 98 h 98"/>
                <a:gd name="T12" fmla="*/ 4 w 114"/>
                <a:gd name="T13" fmla="*/ 98 h 98"/>
                <a:gd name="T14" fmla="*/ 2 w 114"/>
                <a:gd name="T15" fmla="*/ 98 h 98"/>
                <a:gd name="T16" fmla="*/ 2 w 114"/>
                <a:gd name="T17" fmla="*/ 98 h 98"/>
                <a:gd name="T18" fmla="*/ 114 w 114"/>
                <a:gd name="T19" fmla="*/ 98 h 98"/>
                <a:gd name="T20" fmla="*/ 58 w 114"/>
                <a:gd name="T21" fmla="*/ 0 h 98"/>
                <a:gd name="T22" fmla="*/ 0 w 114"/>
                <a:gd name="T23" fmla="*/ 98 h 98"/>
                <a:gd name="T24" fmla="*/ 2 w 114"/>
                <a:gd name="T25" fmla="*/ 98 h 98"/>
                <a:gd name="T26" fmla="*/ 2 w 114"/>
                <a:gd name="T2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4" h="98">
                  <a:moveTo>
                    <a:pt x="2" y="98"/>
                  </a:moveTo>
                  <a:lnTo>
                    <a:pt x="4" y="98"/>
                  </a:lnTo>
                  <a:lnTo>
                    <a:pt x="58" y="4"/>
                  </a:lnTo>
                  <a:lnTo>
                    <a:pt x="110" y="96"/>
                  </a:lnTo>
                  <a:lnTo>
                    <a:pt x="2" y="96"/>
                  </a:lnTo>
                  <a:lnTo>
                    <a:pt x="2" y="98"/>
                  </a:lnTo>
                  <a:lnTo>
                    <a:pt x="4" y="98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114" y="98"/>
                  </a:lnTo>
                  <a:lnTo>
                    <a:pt x="58" y="0"/>
                  </a:lnTo>
                  <a:lnTo>
                    <a:pt x="0" y="98"/>
                  </a:lnTo>
                  <a:lnTo>
                    <a:pt x="2" y="98"/>
                  </a:lnTo>
                  <a:lnTo>
                    <a:pt x="2" y="98"/>
                  </a:lnTo>
                  <a:close/>
                </a:path>
              </a:pathLst>
            </a:custGeom>
            <a:solidFill>
              <a:srgbClr val="604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83" name="Freeform 292"/>
            <p:cNvSpPr>
              <a:spLocks/>
            </p:cNvSpPr>
            <p:nvPr/>
          </p:nvSpPr>
          <p:spPr bwMode="auto">
            <a:xfrm>
              <a:off x="3751263" y="2357438"/>
              <a:ext cx="53975" cy="85725"/>
            </a:xfrm>
            <a:custGeom>
              <a:avLst/>
              <a:gdLst>
                <a:gd name="T0" fmla="*/ 32 w 34"/>
                <a:gd name="T1" fmla="*/ 0 h 54"/>
                <a:gd name="T2" fmla="*/ 0 w 34"/>
                <a:gd name="T3" fmla="*/ 52 h 54"/>
                <a:gd name="T4" fmla="*/ 2 w 34"/>
                <a:gd name="T5" fmla="*/ 54 h 54"/>
                <a:gd name="T6" fmla="*/ 34 w 34"/>
                <a:gd name="T7" fmla="*/ 2 h 54"/>
                <a:gd name="T8" fmla="*/ 32 w 34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4">
                  <a:moveTo>
                    <a:pt x="32" y="0"/>
                  </a:moveTo>
                  <a:lnTo>
                    <a:pt x="0" y="52"/>
                  </a:lnTo>
                  <a:lnTo>
                    <a:pt x="2" y="54"/>
                  </a:lnTo>
                  <a:lnTo>
                    <a:pt x="34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84" name="Freeform 293"/>
            <p:cNvSpPr>
              <a:spLocks/>
            </p:cNvSpPr>
            <p:nvPr/>
          </p:nvSpPr>
          <p:spPr bwMode="auto">
            <a:xfrm>
              <a:off x="3751263" y="2357438"/>
              <a:ext cx="53975" cy="85725"/>
            </a:xfrm>
            <a:custGeom>
              <a:avLst/>
              <a:gdLst>
                <a:gd name="T0" fmla="*/ 32 w 34"/>
                <a:gd name="T1" fmla="*/ 0 h 54"/>
                <a:gd name="T2" fmla="*/ 0 w 34"/>
                <a:gd name="T3" fmla="*/ 52 h 54"/>
                <a:gd name="T4" fmla="*/ 2 w 34"/>
                <a:gd name="T5" fmla="*/ 54 h 54"/>
                <a:gd name="T6" fmla="*/ 34 w 34"/>
                <a:gd name="T7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4">
                  <a:moveTo>
                    <a:pt x="32" y="0"/>
                  </a:moveTo>
                  <a:lnTo>
                    <a:pt x="0" y="52"/>
                  </a:lnTo>
                  <a:lnTo>
                    <a:pt x="2" y="54"/>
                  </a:lnTo>
                  <a:lnTo>
                    <a:pt x="34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grpSp>
          <p:nvGrpSpPr>
            <p:cNvPr id="285" name="组合 284"/>
            <p:cNvGrpSpPr/>
            <p:nvPr/>
          </p:nvGrpSpPr>
          <p:grpSpPr>
            <a:xfrm>
              <a:off x="3706813" y="2062163"/>
              <a:ext cx="568325" cy="650875"/>
              <a:chOff x="3706813" y="2062163"/>
              <a:chExt cx="568325" cy="650875"/>
            </a:xfrm>
          </p:grpSpPr>
          <p:sp>
            <p:nvSpPr>
              <p:cNvPr id="286" name="Rectangle 12"/>
              <p:cNvSpPr>
                <a:spLocks noChangeArrowheads="1"/>
              </p:cNvSpPr>
              <p:nvPr/>
            </p:nvSpPr>
            <p:spPr bwMode="auto">
              <a:xfrm>
                <a:off x="3706813" y="2065338"/>
                <a:ext cx="561975" cy="647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287" name="Freeform 277"/>
              <p:cNvSpPr>
                <a:spLocks/>
              </p:cNvSpPr>
              <p:nvPr/>
            </p:nvSpPr>
            <p:spPr bwMode="auto">
              <a:xfrm>
                <a:off x="3824288" y="2154238"/>
                <a:ext cx="53975" cy="82550"/>
              </a:xfrm>
              <a:custGeom>
                <a:avLst/>
                <a:gdLst>
                  <a:gd name="T0" fmla="*/ 32 w 34"/>
                  <a:gd name="T1" fmla="*/ 0 h 52"/>
                  <a:gd name="T2" fmla="*/ 0 w 34"/>
                  <a:gd name="T3" fmla="*/ 52 h 52"/>
                  <a:gd name="T4" fmla="*/ 2 w 34"/>
                  <a:gd name="T5" fmla="*/ 52 h 52"/>
                  <a:gd name="T6" fmla="*/ 34 w 34"/>
                  <a:gd name="T7" fmla="*/ 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2">
                    <a:moveTo>
                      <a:pt x="32" y="0"/>
                    </a:moveTo>
                    <a:lnTo>
                      <a:pt x="0" y="52"/>
                    </a:lnTo>
                    <a:lnTo>
                      <a:pt x="2" y="52"/>
                    </a:lnTo>
                    <a:lnTo>
                      <a:pt x="34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288" name="Freeform 279"/>
              <p:cNvSpPr>
                <a:spLocks/>
              </p:cNvSpPr>
              <p:nvPr/>
            </p:nvSpPr>
            <p:spPr bwMode="auto">
              <a:xfrm>
                <a:off x="4008438" y="2062163"/>
                <a:ext cx="180975" cy="155575"/>
              </a:xfrm>
              <a:custGeom>
                <a:avLst/>
                <a:gdLst>
                  <a:gd name="T0" fmla="*/ 2 w 114"/>
                  <a:gd name="T1" fmla="*/ 96 h 98"/>
                  <a:gd name="T2" fmla="*/ 2 w 114"/>
                  <a:gd name="T3" fmla="*/ 98 h 98"/>
                  <a:gd name="T4" fmla="*/ 58 w 114"/>
                  <a:gd name="T5" fmla="*/ 4 h 98"/>
                  <a:gd name="T6" fmla="*/ 110 w 114"/>
                  <a:gd name="T7" fmla="*/ 96 h 98"/>
                  <a:gd name="T8" fmla="*/ 2 w 114"/>
                  <a:gd name="T9" fmla="*/ 96 h 98"/>
                  <a:gd name="T10" fmla="*/ 2 w 114"/>
                  <a:gd name="T11" fmla="*/ 96 h 98"/>
                  <a:gd name="T12" fmla="*/ 2 w 114"/>
                  <a:gd name="T13" fmla="*/ 98 h 98"/>
                  <a:gd name="T14" fmla="*/ 2 w 114"/>
                  <a:gd name="T15" fmla="*/ 96 h 98"/>
                  <a:gd name="T16" fmla="*/ 2 w 114"/>
                  <a:gd name="T17" fmla="*/ 98 h 98"/>
                  <a:gd name="T18" fmla="*/ 114 w 114"/>
                  <a:gd name="T19" fmla="*/ 98 h 98"/>
                  <a:gd name="T20" fmla="*/ 58 w 114"/>
                  <a:gd name="T21" fmla="*/ 0 h 98"/>
                  <a:gd name="T22" fmla="*/ 0 w 114"/>
                  <a:gd name="T23" fmla="*/ 98 h 98"/>
                  <a:gd name="T24" fmla="*/ 2 w 114"/>
                  <a:gd name="T25" fmla="*/ 98 h 98"/>
                  <a:gd name="T26" fmla="*/ 2 w 114"/>
                  <a:gd name="T2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4" h="98">
                    <a:moveTo>
                      <a:pt x="2" y="96"/>
                    </a:moveTo>
                    <a:lnTo>
                      <a:pt x="2" y="98"/>
                    </a:lnTo>
                    <a:lnTo>
                      <a:pt x="58" y="4"/>
                    </a:lnTo>
                    <a:lnTo>
                      <a:pt x="110" y="96"/>
                    </a:lnTo>
                    <a:lnTo>
                      <a:pt x="2" y="96"/>
                    </a:lnTo>
                    <a:lnTo>
                      <a:pt x="2" y="96"/>
                    </a:lnTo>
                    <a:lnTo>
                      <a:pt x="2" y="98"/>
                    </a:lnTo>
                    <a:lnTo>
                      <a:pt x="2" y="96"/>
                    </a:lnTo>
                    <a:lnTo>
                      <a:pt x="2" y="98"/>
                    </a:lnTo>
                    <a:lnTo>
                      <a:pt x="114" y="98"/>
                    </a:lnTo>
                    <a:lnTo>
                      <a:pt x="58" y="0"/>
                    </a:lnTo>
                    <a:lnTo>
                      <a:pt x="0" y="98"/>
                    </a:lnTo>
                    <a:lnTo>
                      <a:pt x="2" y="98"/>
                    </a:lnTo>
                    <a:lnTo>
                      <a:pt x="2" y="96"/>
                    </a:lnTo>
                    <a:close/>
                  </a:path>
                </a:pathLst>
              </a:custGeom>
              <a:solidFill>
                <a:srgbClr val="604C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289" name="Freeform 283"/>
              <p:cNvSpPr>
                <a:spLocks/>
              </p:cNvSpPr>
              <p:nvPr/>
            </p:nvSpPr>
            <p:spPr bwMode="auto">
              <a:xfrm>
                <a:off x="3983038" y="2246313"/>
                <a:ext cx="180975" cy="155575"/>
              </a:xfrm>
              <a:custGeom>
                <a:avLst/>
                <a:gdLst>
                  <a:gd name="T0" fmla="*/ 2 w 114"/>
                  <a:gd name="T1" fmla="*/ 96 h 98"/>
                  <a:gd name="T2" fmla="*/ 2 w 114"/>
                  <a:gd name="T3" fmla="*/ 98 h 98"/>
                  <a:gd name="T4" fmla="*/ 56 w 114"/>
                  <a:gd name="T5" fmla="*/ 4 h 98"/>
                  <a:gd name="T6" fmla="*/ 110 w 114"/>
                  <a:gd name="T7" fmla="*/ 96 h 98"/>
                  <a:gd name="T8" fmla="*/ 2 w 114"/>
                  <a:gd name="T9" fmla="*/ 96 h 98"/>
                  <a:gd name="T10" fmla="*/ 2 w 114"/>
                  <a:gd name="T11" fmla="*/ 96 h 98"/>
                  <a:gd name="T12" fmla="*/ 2 w 114"/>
                  <a:gd name="T13" fmla="*/ 98 h 98"/>
                  <a:gd name="T14" fmla="*/ 2 w 114"/>
                  <a:gd name="T15" fmla="*/ 96 h 98"/>
                  <a:gd name="T16" fmla="*/ 2 w 114"/>
                  <a:gd name="T17" fmla="*/ 98 h 98"/>
                  <a:gd name="T18" fmla="*/ 114 w 114"/>
                  <a:gd name="T19" fmla="*/ 98 h 98"/>
                  <a:gd name="T20" fmla="*/ 56 w 114"/>
                  <a:gd name="T21" fmla="*/ 0 h 98"/>
                  <a:gd name="T22" fmla="*/ 0 w 114"/>
                  <a:gd name="T23" fmla="*/ 98 h 98"/>
                  <a:gd name="T24" fmla="*/ 2 w 114"/>
                  <a:gd name="T25" fmla="*/ 98 h 98"/>
                  <a:gd name="T26" fmla="*/ 2 w 114"/>
                  <a:gd name="T2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4" h="98">
                    <a:moveTo>
                      <a:pt x="2" y="96"/>
                    </a:moveTo>
                    <a:lnTo>
                      <a:pt x="2" y="98"/>
                    </a:lnTo>
                    <a:lnTo>
                      <a:pt x="56" y="4"/>
                    </a:lnTo>
                    <a:lnTo>
                      <a:pt x="110" y="96"/>
                    </a:lnTo>
                    <a:lnTo>
                      <a:pt x="2" y="96"/>
                    </a:lnTo>
                    <a:lnTo>
                      <a:pt x="2" y="96"/>
                    </a:lnTo>
                    <a:lnTo>
                      <a:pt x="2" y="98"/>
                    </a:lnTo>
                    <a:lnTo>
                      <a:pt x="2" y="96"/>
                    </a:lnTo>
                    <a:lnTo>
                      <a:pt x="2" y="98"/>
                    </a:lnTo>
                    <a:lnTo>
                      <a:pt x="114" y="98"/>
                    </a:lnTo>
                    <a:lnTo>
                      <a:pt x="56" y="0"/>
                    </a:lnTo>
                    <a:lnTo>
                      <a:pt x="0" y="98"/>
                    </a:lnTo>
                    <a:lnTo>
                      <a:pt x="2" y="98"/>
                    </a:lnTo>
                    <a:lnTo>
                      <a:pt x="2" y="96"/>
                    </a:lnTo>
                    <a:close/>
                  </a:path>
                </a:pathLst>
              </a:custGeom>
              <a:solidFill>
                <a:srgbClr val="604C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290" name="Freeform 286"/>
              <p:cNvSpPr>
                <a:spLocks/>
              </p:cNvSpPr>
              <p:nvPr/>
            </p:nvSpPr>
            <p:spPr bwMode="auto">
              <a:xfrm>
                <a:off x="3878263" y="2497138"/>
                <a:ext cx="174625" cy="149225"/>
              </a:xfrm>
              <a:custGeom>
                <a:avLst/>
                <a:gdLst>
                  <a:gd name="T0" fmla="*/ 0 w 110"/>
                  <a:gd name="T1" fmla="*/ 94 h 94"/>
                  <a:gd name="T2" fmla="*/ 54 w 110"/>
                  <a:gd name="T3" fmla="*/ 0 h 94"/>
                  <a:gd name="T4" fmla="*/ 110 w 110"/>
                  <a:gd name="T5" fmla="*/ 94 h 94"/>
                  <a:gd name="T6" fmla="*/ 0 w 110"/>
                  <a:gd name="T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94">
                    <a:moveTo>
                      <a:pt x="0" y="94"/>
                    </a:moveTo>
                    <a:lnTo>
                      <a:pt x="54" y="0"/>
                    </a:lnTo>
                    <a:lnTo>
                      <a:pt x="110" y="94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8B6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291" name="Freeform 290"/>
              <p:cNvSpPr>
                <a:spLocks/>
              </p:cNvSpPr>
              <p:nvPr/>
            </p:nvSpPr>
            <p:spPr bwMode="auto">
              <a:xfrm>
                <a:off x="3716338" y="2306638"/>
                <a:ext cx="174625" cy="152400"/>
              </a:xfrm>
              <a:custGeom>
                <a:avLst/>
                <a:gdLst>
                  <a:gd name="T0" fmla="*/ 0 w 110"/>
                  <a:gd name="T1" fmla="*/ 96 h 96"/>
                  <a:gd name="T2" fmla="*/ 56 w 110"/>
                  <a:gd name="T3" fmla="*/ 0 h 96"/>
                  <a:gd name="T4" fmla="*/ 110 w 110"/>
                  <a:gd name="T5" fmla="*/ 96 h 96"/>
                  <a:gd name="T6" fmla="*/ 0 w 110"/>
                  <a:gd name="T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96">
                    <a:moveTo>
                      <a:pt x="0" y="96"/>
                    </a:moveTo>
                    <a:lnTo>
                      <a:pt x="56" y="0"/>
                    </a:lnTo>
                    <a:lnTo>
                      <a:pt x="110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8B6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292" name="Freeform 294"/>
              <p:cNvSpPr>
                <a:spLocks/>
              </p:cNvSpPr>
              <p:nvPr/>
            </p:nvSpPr>
            <p:spPr bwMode="auto">
              <a:xfrm>
                <a:off x="4100513" y="2430463"/>
                <a:ext cx="174625" cy="149225"/>
              </a:xfrm>
              <a:custGeom>
                <a:avLst/>
                <a:gdLst>
                  <a:gd name="T0" fmla="*/ 0 w 110"/>
                  <a:gd name="T1" fmla="*/ 94 h 94"/>
                  <a:gd name="T2" fmla="*/ 54 w 110"/>
                  <a:gd name="T3" fmla="*/ 0 h 94"/>
                  <a:gd name="T4" fmla="*/ 110 w 110"/>
                  <a:gd name="T5" fmla="*/ 94 h 94"/>
                  <a:gd name="T6" fmla="*/ 0 w 110"/>
                  <a:gd name="T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94">
                    <a:moveTo>
                      <a:pt x="0" y="94"/>
                    </a:moveTo>
                    <a:lnTo>
                      <a:pt x="54" y="0"/>
                    </a:lnTo>
                    <a:lnTo>
                      <a:pt x="110" y="94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8B6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</p:grpSp>
        <p:sp>
          <p:nvSpPr>
            <p:cNvPr id="293" name="Freeform 295"/>
            <p:cNvSpPr>
              <a:spLocks/>
            </p:cNvSpPr>
            <p:nvPr/>
          </p:nvSpPr>
          <p:spPr bwMode="auto">
            <a:xfrm>
              <a:off x="4097338" y="2427288"/>
              <a:ext cx="177800" cy="155575"/>
            </a:xfrm>
            <a:custGeom>
              <a:avLst/>
              <a:gdLst>
                <a:gd name="T0" fmla="*/ 2 w 112"/>
                <a:gd name="T1" fmla="*/ 96 h 98"/>
                <a:gd name="T2" fmla="*/ 2 w 112"/>
                <a:gd name="T3" fmla="*/ 96 h 98"/>
                <a:gd name="T4" fmla="*/ 56 w 112"/>
                <a:gd name="T5" fmla="*/ 4 h 98"/>
                <a:gd name="T6" fmla="*/ 110 w 112"/>
                <a:gd name="T7" fmla="*/ 96 h 98"/>
                <a:gd name="T8" fmla="*/ 2 w 112"/>
                <a:gd name="T9" fmla="*/ 96 h 98"/>
                <a:gd name="T10" fmla="*/ 2 w 112"/>
                <a:gd name="T11" fmla="*/ 96 h 98"/>
                <a:gd name="T12" fmla="*/ 2 w 112"/>
                <a:gd name="T13" fmla="*/ 96 h 98"/>
                <a:gd name="T14" fmla="*/ 2 w 112"/>
                <a:gd name="T15" fmla="*/ 96 h 98"/>
                <a:gd name="T16" fmla="*/ 2 w 112"/>
                <a:gd name="T17" fmla="*/ 98 h 98"/>
                <a:gd name="T18" fmla="*/ 112 w 112"/>
                <a:gd name="T19" fmla="*/ 98 h 98"/>
                <a:gd name="T20" fmla="*/ 56 w 112"/>
                <a:gd name="T21" fmla="*/ 0 h 98"/>
                <a:gd name="T22" fmla="*/ 0 w 112"/>
                <a:gd name="T23" fmla="*/ 98 h 98"/>
                <a:gd name="T24" fmla="*/ 2 w 112"/>
                <a:gd name="T25" fmla="*/ 98 h 98"/>
                <a:gd name="T26" fmla="*/ 2 w 112"/>
                <a:gd name="T2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98">
                  <a:moveTo>
                    <a:pt x="2" y="96"/>
                  </a:moveTo>
                  <a:lnTo>
                    <a:pt x="2" y="96"/>
                  </a:lnTo>
                  <a:lnTo>
                    <a:pt x="56" y="4"/>
                  </a:lnTo>
                  <a:lnTo>
                    <a:pt x="110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8"/>
                  </a:lnTo>
                  <a:lnTo>
                    <a:pt x="112" y="98"/>
                  </a:lnTo>
                  <a:lnTo>
                    <a:pt x="56" y="0"/>
                  </a:lnTo>
                  <a:lnTo>
                    <a:pt x="0" y="98"/>
                  </a:lnTo>
                  <a:lnTo>
                    <a:pt x="2" y="98"/>
                  </a:lnTo>
                  <a:lnTo>
                    <a:pt x="2" y="96"/>
                  </a:lnTo>
                  <a:close/>
                </a:path>
              </a:pathLst>
            </a:custGeom>
            <a:solidFill>
              <a:srgbClr val="604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94" name="Freeform 296"/>
            <p:cNvSpPr>
              <a:spLocks/>
            </p:cNvSpPr>
            <p:nvPr/>
          </p:nvSpPr>
          <p:spPr bwMode="auto">
            <a:xfrm>
              <a:off x="4132263" y="2478088"/>
              <a:ext cx="53975" cy="85725"/>
            </a:xfrm>
            <a:custGeom>
              <a:avLst/>
              <a:gdLst>
                <a:gd name="T0" fmla="*/ 34 w 34"/>
                <a:gd name="T1" fmla="*/ 0 h 54"/>
                <a:gd name="T2" fmla="*/ 0 w 34"/>
                <a:gd name="T3" fmla="*/ 52 h 54"/>
                <a:gd name="T4" fmla="*/ 2 w 34"/>
                <a:gd name="T5" fmla="*/ 54 h 54"/>
                <a:gd name="T6" fmla="*/ 34 w 34"/>
                <a:gd name="T7" fmla="*/ 2 h 54"/>
                <a:gd name="T8" fmla="*/ 34 w 34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4">
                  <a:moveTo>
                    <a:pt x="34" y="0"/>
                  </a:moveTo>
                  <a:lnTo>
                    <a:pt x="0" y="52"/>
                  </a:lnTo>
                  <a:lnTo>
                    <a:pt x="2" y="54"/>
                  </a:lnTo>
                  <a:lnTo>
                    <a:pt x="34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95" name="Freeform 297"/>
            <p:cNvSpPr>
              <a:spLocks/>
            </p:cNvSpPr>
            <p:nvPr/>
          </p:nvSpPr>
          <p:spPr bwMode="auto">
            <a:xfrm>
              <a:off x="4132263" y="2478088"/>
              <a:ext cx="53975" cy="85725"/>
            </a:xfrm>
            <a:custGeom>
              <a:avLst/>
              <a:gdLst>
                <a:gd name="T0" fmla="*/ 34 w 34"/>
                <a:gd name="T1" fmla="*/ 0 h 54"/>
                <a:gd name="T2" fmla="*/ 0 w 34"/>
                <a:gd name="T3" fmla="*/ 52 h 54"/>
                <a:gd name="T4" fmla="*/ 2 w 34"/>
                <a:gd name="T5" fmla="*/ 54 h 54"/>
                <a:gd name="T6" fmla="*/ 34 w 34"/>
                <a:gd name="T7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4">
                  <a:moveTo>
                    <a:pt x="34" y="0"/>
                  </a:moveTo>
                  <a:lnTo>
                    <a:pt x="0" y="52"/>
                  </a:lnTo>
                  <a:lnTo>
                    <a:pt x="2" y="54"/>
                  </a:lnTo>
                  <a:lnTo>
                    <a:pt x="34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96" name="Freeform 298"/>
            <p:cNvSpPr>
              <a:spLocks noEditPoints="1"/>
            </p:cNvSpPr>
            <p:nvPr/>
          </p:nvSpPr>
          <p:spPr bwMode="auto">
            <a:xfrm>
              <a:off x="4894263" y="5329238"/>
              <a:ext cx="120650" cy="120650"/>
            </a:xfrm>
            <a:custGeom>
              <a:avLst/>
              <a:gdLst>
                <a:gd name="T0" fmla="*/ 76 w 76"/>
                <a:gd name="T1" fmla="*/ 38 h 76"/>
                <a:gd name="T2" fmla="*/ 38 w 76"/>
                <a:gd name="T3" fmla="*/ 0 h 76"/>
                <a:gd name="T4" fmla="*/ 30 w 76"/>
                <a:gd name="T5" fmla="*/ 0 h 76"/>
                <a:gd name="T6" fmla="*/ 16 w 76"/>
                <a:gd name="T7" fmla="*/ 6 h 76"/>
                <a:gd name="T8" fmla="*/ 6 w 76"/>
                <a:gd name="T9" fmla="*/ 16 h 76"/>
                <a:gd name="T10" fmla="*/ 0 w 76"/>
                <a:gd name="T11" fmla="*/ 30 h 76"/>
                <a:gd name="T12" fmla="*/ 0 w 76"/>
                <a:gd name="T13" fmla="*/ 38 h 76"/>
                <a:gd name="T14" fmla="*/ 2 w 76"/>
                <a:gd name="T15" fmla="*/ 52 h 76"/>
                <a:gd name="T16" fmla="*/ 10 w 76"/>
                <a:gd name="T17" fmla="*/ 66 h 76"/>
                <a:gd name="T18" fmla="*/ 22 w 76"/>
                <a:gd name="T19" fmla="*/ 74 h 76"/>
                <a:gd name="T20" fmla="*/ 38 w 76"/>
                <a:gd name="T21" fmla="*/ 76 h 76"/>
                <a:gd name="T22" fmla="*/ 46 w 76"/>
                <a:gd name="T23" fmla="*/ 76 h 76"/>
                <a:gd name="T24" fmla="*/ 58 w 76"/>
                <a:gd name="T25" fmla="*/ 70 h 76"/>
                <a:gd name="T26" fmla="*/ 70 w 76"/>
                <a:gd name="T27" fmla="*/ 60 h 76"/>
                <a:gd name="T28" fmla="*/ 74 w 76"/>
                <a:gd name="T29" fmla="*/ 46 h 76"/>
                <a:gd name="T30" fmla="*/ 72 w 76"/>
                <a:gd name="T31" fmla="*/ 38 h 76"/>
                <a:gd name="T32" fmla="*/ 68 w 76"/>
                <a:gd name="T33" fmla="*/ 38 h 76"/>
                <a:gd name="T34" fmla="*/ 66 w 76"/>
                <a:gd name="T35" fmla="*/ 50 h 76"/>
                <a:gd name="T36" fmla="*/ 50 w 76"/>
                <a:gd name="T37" fmla="*/ 66 h 76"/>
                <a:gd name="T38" fmla="*/ 38 w 76"/>
                <a:gd name="T39" fmla="*/ 68 h 76"/>
                <a:gd name="T40" fmla="*/ 32 w 76"/>
                <a:gd name="T41" fmla="*/ 68 h 76"/>
                <a:gd name="T42" fmla="*/ 16 w 76"/>
                <a:gd name="T43" fmla="*/ 60 h 76"/>
                <a:gd name="T44" fmla="*/ 8 w 76"/>
                <a:gd name="T45" fmla="*/ 44 h 76"/>
                <a:gd name="T46" fmla="*/ 8 w 76"/>
                <a:gd name="T47" fmla="*/ 38 h 76"/>
                <a:gd name="T48" fmla="*/ 10 w 76"/>
                <a:gd name="T49" fmla="*/ 26 h 76"/>
                <a:gd name="T50" fmla="*/ 26 w 76"/>
                <a:gd name="T51" fmla="*/ 10 h 76"/>
                <a:gd name="T52" fmla="*/ 38 w 76"/>
                <a:gd name="T53" fmla="*/ 8 h 76"/>
                <a:gd name="T54" fmla="*/ 44 w 76"/>
                <a:gd name="T55" fmla="*/ 8 h 76"/>
                <a:gd name="T56" fmla="*/ 58 w 76"/>
                <a:gd name="T57" fmla="*/ 16 h 76"/>
                <a:gd name="T58" fmla="*/ 68 w 76"/>
                <a:gd name="T59" fmla="*/ 32 h 76"/>
                <a:gd name="T60" fmla="*/ 72 w 76"/>
                <a:gd name="T61" fmla="*/ 38 h 76"/>
                <a:gd name="T62" fmla="*/ 76 w 76"/>
                <a:gd name="T63" fmla="*/ 38 h 76"/>
                <a:gd name="T64" fmla="*/ 74 w 76"/>
                <a:gd name="T65" fmla="*/ 30 h 76"/>
                <a:gd name="T66" fmla="*/ 70 w 76"/>
                <a:gd name="T67" fmla="*/ 16 h 76"/>
                <a:gd name="T68" fmla="*/ 58 w 76"/>
                <a:gd name="T69" fmla="*/ 6 h 76"/>
                <a:gd name="T70" fmla="*/ 46 w 76"/>
                <a:gd name="T7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76">
                  <a:moveTo>
                    <a:pt x="76" y="38"/>
                  </a:moveTo>
                  <a:lnTo>
                    <a:pt x="76" y="38"/>
                  </a:lnTo>
                  <a:lnTo>
                    <a:pt x="76" y="38"/>
                  </a:lnTo>
                  <a:close/>
                  <a:moveTo>
                    <a:pt x="38" y="0"/>
                  </a:moveTo>
                  <a:lnTo>
                    <a:pt x="38" y="0"/>
                  </a:lnTo>
                  <a:lnTo>
                    <a:pt x="30" y="0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6" y="60"/>
                  </a:lnTo>
                  <a:lnTo>
                    <a:pt x="10" y="66"/>
                  </a:lnTo>
                  <a:lnTo>
                    <a:pt x="16" y="70"/>
                  </a:lnTo>
                  <a:lnTo>
                    <a:pt x="22" y="74"/>
                  </a:lnTo>
                  <a:lnTo>
                    <a:pt x="30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6" y="76"/>
                  </a:lnTo>
                  <a:lnTo>
                    <a:pt x="52" y="74"/>
                  </a:lnTo>
                  <a:lnTo>
                    <a:pt x="58" y="70"/>
                  </a:lnTo>
                  <a:lnTo>
                    <a:pt x="64" y="66"/>
                  </a:lnTo>
                  <a:lnTo>
                    <a:pt x="70" y="60"/>
                  </a:lnTo>
                  <a:lnTo>
                    <a:pt x="72" y="52"/>
                  </a:lnTo>
                  <a:lnTo>
                    <a:pt x="74" y="46"/>
                  </a:lnTo>
                  <a:lnTo>
                    <a:pt x="76" y="38"/>
                  </a:lnTo>
                  <a:lnTo>
                    <a:pt x="72" y="38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68" y="44"/>
                  </a:lnTo>
                  <a:lnTo>
                    <a:pt x="66" y="50"/>
                  </a:lnTo>
                  <a:lnTo>
                    <a:pt x="58" y="60"/>
                  </a:lnTo>
                  <a:lnTo>
                    <a:pt x="50" y="66"/>
                  </a:lnTo>
                  <a:lnTo>
                    <a:pt x="44" y="68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2" y="68"/>
                  </a:lnTo>
                  <a:lnTo>
                    <a:pt x="26" y="66"/>
                  </a:lnTo>
                  <a:lnTo>
                    <a:pt x="16" y="60"/>
                  </a:lnTo>
                  <a:lnTo>
                    <a:pt x="10" y="50"/>
                  </a:lnTo>
                  <a:lnTo>
                    <a:pt x="8" y="44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2"/>
                  </a:lnTo>
                  <a:lnTo>
                    <a:pt x="10" y="26"/>
                  </a:lnTo>
                  <a:lnTo>
                    <a:pt x="16" y="16"/>
                  </a:lnTo>
                  <a:lnTo>
                    <a:pt x="26" y="10"/>
                  </a:lnTo>
                  <a:lnTo>
                    <a:pt x="32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58" y="16"/>
                  </a:lnTo>
                  <a:lnTo>
                    <a:pt x="66" y="26"/>
                  </a:lnTo>
                  <a:lnTo>
                    <a:pt x="68" y="32"/>
                  </a:lnTo>
                  <a:lnTo>
                    <a:pt x="68" y="38"/>
                  </a:lnTo>
                  <a:lnTo>
                    <a:pt x="72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30"/>
                  </a:lnTo>
                  <a:lnTo>
                    <a:pt x="72" y="24"/>
                  </a:lnTo>
                  <a:lnTo>
                    <a:pt x="70" y="16"/>
                  </a:lnTo>
                  <a:lnTo>
                    <a:pt x="64" y="12"/>
                  </a:lnTo>
                  <a:lnTo>
                    <a:pt x="58" y="6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EA55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97" name="Freeform 299"/>
            <p:cNvSpPr>
              <a:spLocks/>
            </p:cNvSpPr>
            <p:nvPr/>
          </p:nvSpPr>
          <p:spPr bwMode="auto">
            <a:xfrm>
              <a:off x="5014913" y="53895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98" name="Freeform 300"/>
            <p:cNvSpPr>
              <a:spLocks/>
            </p:cNvSpPr>
            <p:nvPr/>
          </p:nvSpPr>
          <p:spPr bwMode="auto">
            <a:xfrm>
              <a:off x="4894263" y="5329238"/>
              <a:ext cx="120650" cy="120650"/>
            </a:xfrm>
            <a:custGeom>
              <a:avLst/>
              <a:gdLst>
                <a:gd name="T0" fmla="*/ 38 w 76"/>
                <a:gd name="T1" fmla="*/ 0 h 76"/>
                <a:gd name="T2" fmla="*/ 22 w 76"/>
                <a:gd name="T3" fmla="*/ 4 h 76"/>
                <a:gd name="T4" fmla="*/ 10 w 76"/>
                <a:gd name="T5" fmla="*/ 12 h 76"/>
                <a:gd name="T6" fmla="*/ 2 w 76"/>
                <a:gd name="T7" fmla="*/ 24 h 76"/>
                <a:gd name="T8" fmla="*/ 0 w 76"/>
                <a:gd name="T9" fmla="*/ 38 h 76"/>
                <a:gd name="T10" fmla="*/ 0 w 76"/>
                <a:gd name="T11" fmla="*/ 46 h 76"/>
                <a:gd name="T12" fmla="*/ 6 w 76"/>
                <a:gd name="T13" fmla="*/ 60 h 76"/>
                <a:gd name="T14" fmla="*/ 16 w 76"/>
                <a:gd name="T15" fmla="*/ 70 h 76"/>
                <a:gd name="T16" fmla="*/ 30 w 76"/>
                <a:gd name="T17" fmla="*/ 76 h 76"/>
                <a:gd name="T18" fmla="*/ 38 w 76"/>
                <a:gd name="T19" fmla="*/ 76 h 76"/>
                <a:gd name="T20" fmla="*/ 52 w 76"/>
                <a:gd name="T21" fmla="*/ 74 h 76"/>
                <a:gd name="T22" fmla="*/ 64 w 76"/>
                <a:gd name="T23" fmla="*/ 66 h 76"/>
                <a:gd name="T24" fmla="*/ 72 w 76"/>
                <a:gd name="T25" fmla="*/ 52 h 76"/>
                <a:gd name="T26" fmla="*/ 76 w 76"/>
                <a:gd name="T27" fmla="*/ 38 h 76"/>
                <a:gd name="T28" fmla="*/ 68 w 76"/>
                <a:gd name="T29" fmla="*/ 38 h 76"/>
                <a:gd name="T30" fmla="*/ 68 w 76"/>
                <a:gd name="T31" fmla="*/ 44 h 76"/>
                <a:gd name="T32" fmla="*/ 58 w 76"/>
                <a:gd name="T33" fmla="*/ 60 h 76"/>
                <a:gd name="T34" fmla="*/ 44 w 76"/>
                <a:gd name="T35" fmla="*/ 68 h 76"/>
                <a:gd name="T36" fmla="*/ 38 w 76"/>
                <a:gd name="T37" fmla="*/ 68 h 76"/>
                <a:gd name="T38" fmla="*/ 26 w 76"/>
                <a:gd name="T39" fmla="*/ 66 h 76"/>
                <a:gd name="T40" fmla="*/ 10 w 76"/>
                <a:gd name="T41" fmla="*/ 50 h 76"/>
                <a:gd name="T42" fmla="*/ 8 w 76"/>
                <a:gd name="T43" fmla="*/ 38 h 76"/>
                <a:gd name="T44" fmla="*/ 8 w 76"/>
                <a:gd name="T45" fmla="*/ 32 h 76"/>
                <a:gd name="T46" fmla="*/ 16 w 76"/>
                <a:gd name="T47" fmla="*/ 16 h 76"/>
                <a:gd name="T48" fmla="*/ 32 w 76"/>
                <a:gd name="T49" fmla="*/ 8 h 76"/>
                <a:gd name="T50" fmla="*/ 38 w 76"/>
                <a:gd name="T51" fmla="*/ 8 h 76"/>
                <a:gd name="T52" fmla="*/ 50 w 76"/>
                <a:gd name="T53" fmla="*/ 10 h 76"/>
                <a:gd name="T54" fmla="*/ 66 w 76"/>
                <a:gd name="T55" fmla="*/ 26 h 76"/>
                <a:gd name="T56" fmla="*/ 68 w 76"/>
                <a:gd name="T57" fmla="*/ 38 h 76"/>
                <a:gd name="T58" fmla="*/ 76 w 76"/>
                <a:gd name="T59" fmla="*/ 38 h 76"/>
                <a:gd name="T60" fmla="*/ 76 w 76"/>
                <a:gd name="T61" fmla="*/ 38 h 76"/>
                <a:gd name="T62" fmla="*/ 72 w 76"/>
                <a:gd name="T63" fmla="*/ 24 h 76"/>
                <a:gd name="T64" fmla="*/ 64 w 76"/>
                <a:gd name="T65" fmla="*/ 12 h 76"/>
                <a:gd name="T66" fmla="*/ 52 w 76"/>
                <a:gd name="T67" fmla="*/ 4 h 76"/>
                <a:gd name="T68" fmla="*/ 38 w 76"/>
                <a:gd name="T6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6" h="76">
                  <a:moveTo>
                    <a:pt x="38" y="0"/>
                  </a:moveTo>
                  <a:lnTo>
                    <a:pt x="38" y="0"/>
                  </a:lnTo>
                  <a:lnTo>
                    <a:pt x="30" y="0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6" y="60"/>
                  </a:lnTo>
                  <a:lnTo>
                    <a:pt x="10" y="66"/>
                  </a:lnTo>
                  <a:lnTo>
                    <a:pt x="16" y="70"/>
                  </a:lnTo>
                  <a:lnTo>
                    <a:pt x="22" y="74"/>
                  </a:lnTo>
                  <a:lnTo>
                    <a:pt x="30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6" y="76"/>
                  </a:lnTo>
                  <a:lnTo>
                    <a:pt x="52" y="74"/>
                  </a:lnTo>
                  <a:lnTo>
                    <a:pt x="58" y="70"/>
                  </a:lnTo>
                  <a:lnTo>
                    <a:pt x="64" y="66"/>
                  </a:lnTo>
                  <a:lnTo>
                    <a:pt x="70" y="60"/>
                  </a:lnTo>
                  <a:lnTo>
                    <a:pt x="72" y="52"/>
                  </a:lnTo>
                  <a:lnTo>
                    <a:pt x="74" y="46"/>
                  </a:lnTo>
                  <a:lnTo>
                    <a:pt x="76" y="38"/>
                  </a:lnTo>
                  <a:lnTo>
                    <a:pt x="72" y="38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68" y="44"/>
                  </a:lnTo>
                  <a:lnTo>
                    <a:pt x="66" y="50"/>
                  </a:lnTo>
                  <a:lnTo>
                    <a:pt x="58" y="60"/>
                  </a:lnTo>
                  <a:lnTo>
                    <a:pt x="50" y="66"/>
                  </a:lnTo>
                  <a:lnTo>
                    <a:pt x="44" y="68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2" y="68"/>
                  </a:lnTo>
                  <a:lnTo>
                    <a:pt x="26" y="66"/>
                  </a:lnTo>
                  <a:lnTo>
                    <a:pt x="16" y="60"/>
                  </a:lnTo>
                  <a:lnTo>
                    <a:pt x="10" y="50"/>
                  </a:lnTo>
                  <a:lnTo>
                    <a:pt x="8" y="44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2"/>
                  </a:lnTo>
                  <a:lnTo>
                    <a:pt x="10" y="26"/>
                  </a:lnTo>
                  <a:lnTo>
                    <a:pt x="16" y="16"/>
                  </a:lnTo>
                  <a:lnTo>
                    <a:pt x="26" y="10"/>
                  </a:lnTo>
                  <a:lnTo>
                    <a:pt x="32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58" y="16"/>
                  </a:lnTo>
                  <a:lnTo>
                    <a:pt x="66" y="26"/>
                  </a:lnTo>
                  <a:lnTo>
                    <a:pt x="68" y="32"/>
                  </a:lnTo>
                  <a:lnTo>
                    <a:pt x="68" y="38"/>
                  </a:lnTo>
                  <a:lnTo>
                    <a:pt x="72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30"/>
                  </a:lnTo>
                  <a:lnTo>
                    <a:pt x="72" y="24"/>
                  </a:lnTo>
                  <a:lnTo>
                    <a:pt x="70" y="16"/>
                  </a:lnTo>
                  <a:lnTo>
                    <a:pt x="64" y="12"/>
                  </a:lnTo>
                  <a:lnTo>
                    <a:pt x="58" y="6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99" name="Freeform 301"/>
            <p:cNvSpPr>
              <a:spLocks/>
            </p:cNvSpPr>
            <p:nvPr/>
          </p:nvSpPr>
          <p:spPr bwMode="auto">
            <a:xfrm>
              <a:off x="5011738" y="5399088"/>
              <a:ext cx="120650" cy="120650"/>
            </a:xfrm>
            <a:custGeom>
              <a:avLst/>
              <a:gdLst>
                <a:gd name="T0" fmla="*/ 68 w 76"/>
                <a:gd name="T1" fmla="*/ 38 h 76"/>
                <a:gd name="T2" fmla="*/ 68 w 76"/>
                <a:gd name="T3" fmla="*/ 44 h 76"/>
                <a:gd name="T4" fmla="*/ 60 w 76"/>
                <a:gd name="T5" fmla="*/ 60 h 76"/>
                <a:gd name="T6" fmla="*/ 44 w 76"/>
                <a:gd name="T7" fmla="*/ 68 h 76"/>
                <a:gd name="T8" fmla="*/ 38 w 76"/>
                <a:gd name="T9" fmla="*/ 68 h 76"/>
                <a:gd name="T10" fmla="*/ 26 w 76"/>
                <a:gd name="T11" fmla="*/ 66 h 76"/>
                <a:gd name="T12" fmla="*/ 10 w 76"/>
                <a:gd name="T13" fmla="*/ 50 h 76"/>
                <a:gd name="T14" fmla="*/ 8 w 76"/>
                <a:gd name="T15" fmla="*/ 38 h 76"/>
                <a:gd name="T16" fmla="*/ 8 w 76"/>
                <a:gd name="T17" fmla="*/ 32 h 76"/>
                <a:gd name="T18" fmla="*/ 16 w 76"/>
                <a:gd name="T19" fmla="*/ 16 h 76"/>
                <a:gd name="T20" fmla="*/ 32 w 76"/>
                <a:gd name="T21" fmla="*/ 8 h 76"/>
                <a:gd name="T22" fmla="*/ 38 w 76"/>
                <a:gd name="T23" fmla="*/ 8 h 76"/>
                <a:gd name="T24" fmla="*/ 50 w 76"/>
                <a:gd name="T25" fmla="*/ 10 h 76"/>
                <a:gd name="T26" fmla="*/ 66 w 76"/>
                <a:gd name="T27" fmla="*/ 26 h 76"/>
                <a:gd name="T28" fmla="*/ 68 w 76"/>
                <a:gd name="T29" fmla="*/ 38 h 76"/>
                <a:gd name="T30" fmla="*/ 76 w 76"/>
                <a:gd name="T31" fmla="*/ 38 h 76"/>
                <a:gd name="T32" fmla="*/ 76 w 76"/>
                <a:gd name="T33" fmla="*/ 30 h 76"/>
                <a:gd name="T34" fmla="*/ 70 w 76"/>
                <a:gd name="T35" fmla="*/ 16 h 76"/>
                <a:gd name="T36" fmla="*/ 60 w 76"/>
                <a:gd name="T37" fmla="*/ 6 h 76"/>
                <a:gd name="T38" fmla="*/ 46 w 76"/>
                <a:gd name="T39" fmla="*/ 0 h 76"/>
                <a:gd name="T40" fmla="*/ 38 w 76"/>
                <a:gd name="T41" fmla="*/ 0 h 76"/>
                <a:gd name="T42" fmla="*/ 24 w 76"/>
                <a:gd name="T43" fmla="*/ 4 h 76"/>
                <a:gd name="T44" fmla="*/ 12 w 76"/>
                <a:gd name="T45" fmla="*/ 12 h 76"/>
                <a:gd name="T46" fmla="*/ 2 w 76"/>
                <a:gd name="T47" fmla="*/ 24 h 76"/>
                <a:gd name="T48" fmla="*/ 0 w 76"/>
                <a:gd name="T49" fmla="*/ 38 h 76"/>
                <a:gd name="T50" fmla="*/ 0 w 76"/>
                <a:gd name="T51" fmla="*/ 46 h 76"/>
                <a:gd name="T52" fmla="*/ 6 w 76"/>
                <a:gd name="T53" fmla="*/ 60 h 76"/>
                <a:gd name="T54" fmla="*/ 16 w 76"/>
                <a:gd name="T55" fmla="*/ 70 h 76"/>
                <a:gd name="T56" fmla="*/ 30 w 76"/>
                <a:gd name="T57" fmla="*/ 76 h 76"/>
                <a:gd name="T58" fmla="*/ 38 w 76"/>
                <a:gd name="T59" fmla="*/ 76 h 76"/>
                <a:gd name="T60" fmla="*/ 52 w 76"/>
                <a:gd name="T61" fmla="*/ 74 h 76"/>
                <a:gd name="T62" fmla="*/ 64 w 76"/>
                <a:gd name="T63" fmla="*/ 66 h 76"/>
                <a:gd name="T64" fmla="*/ 74 w 76"/>
                <a:gd name="T65" fmla="*/ 52 h 76"/>
                <a:gd name="T66" fmla="*/ 76 w 76"/>
                <a:gd name="T67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76">
                  <a:moveTo>
                    <a:pt x="72" y="38"/>
                  </a:moveTo>
                  <a:lnTo>
                    <a:pt x="68" y="38"/>
                  </a:lnTo>
                  <a:lnTo>
                    <a:pt x="68" y="38"/>
                  </a:lnTo>
                  <a:lnTo>
                    <a:pt x="68" y="44"/>
                  </a:lnTo>
                  <a:lnTo>
                    <a:pt x="66" y="50"/>
                  </a:lnTo>
                  <a:lnTo>
                    <a:pt x="60" y="60"/>
                  </a:lnTo>
                  <a:lnTo>
                    <a:pt x="50" y="66"/>
                  </a:lnTo>
                  <a:lnTo>
                    <a:pt x="44" y="68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2" y="68"/>
                  </a:lnTo>
                  <a:lnTo>
                    <a:pt x="26" y="66"/>
                  </a:lnTo>
                  <a:lnTo>
                    <a:pt x="16" y="60"/>
                  </a:lnTo>
                  <a:lnTo>
                    <a:pt x="10" y="50"/>
                  </a:lnTo>
                  <a:lnTo>
                    <a:pt x="8" y="44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2"/>
                  </a:lnTo>
                  <a:lnTo>
                    <a:pt x="10" y="26"/>
                  </a:lnTo>
                  <a:lnTo>
                    <a:pt x="16" y="16"/>
                  </a:lnTo>
                  <a:lnTo>
                    <a:pt x="26" y="10"/>
                  </a:lnTo>
                  <a:lnTo>
                    <a:pt x="32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60" y="16"/>
                  </a:lnTo>
                  <a:lnTo>
                    <a:pt x="66" y="26"/>
                  </a:lnTo>
                  <a:lnTo>
                    <a:pt x="68" y="32"/>
                  </a:lnTo>
                  <a:lnTo>
                    <a:pt x="68" y="38"/>
                  </a:lnTo>
                  <a:lnTo>
                    <a:pt x="72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6" y="30"/>
                  </a:lnTo>
                  <a:lnTo>
                    <a:pt x="74" y="24"/>
                  </a:lnTo>
                  <a:lnTo>
                    <a:pt x="70" y="16"/>
                  </a:lnTo>
                  <a:lnTo>
                    <a:pt x="64" y="12"/>
                  </a:lnTo>
                  <a:lnTo>
                    <a:pt x="60" y="6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16" y="6"/>
                  </a:lnTo>
                  <a:lnTo>
                    <a:pt x="12" y="12"/>
                  </a:lnTo>
                  <a:lnTo>
                    <a:pt x="6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6" y="70"/>
                  </a:lnTo>
                  <a:lnTo>
                    <a:pt x="24" y="74"/>
                  </a:lnTo>
                  <a:lnTo>
                    <a:pt x="30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6" y="76"/>
                  </a:lnTo>
                  <a:lnTo>
                    <a:pt x="52" y="74"/>
                  </a:lnTo>
                  <a:lnTo>
                    <a:pt x="60" y="70"/>
                  </a:lnTo>
                  <a:lnTo>
                    <a:pt x="64" y="66"/>
                  </a:lnTo>
                  <a:lnTo>
                    <a:pt x="70" y="60"/>
                  </a:lnTo>
                  <a:lnTo>
                    <a:pt x="74" y="52"/>
                  </a:lnTo>
                  <a:lnTo>
                    <a:pt x="76" y="46"/>
                  </a:lnTo>
                  <a:lnTo>
                    <a:pt x="76" y="38"/>
                  </a:lnTo>
                  <a:lnTo>
                    <a:pt x="72" y="38"/>
                  </a:lnTo>
                  <a:close/>
                </a:path>
              </a:pathLst>
            </a:custGeom>
            <a:solidFill>
              <a:srgbClr val="8F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00" name="Freeform 302"/>
            <p:cNvSpPr>
              <a:spLocks/>
            </p:cNvSpPr>
            <p:nvPr/>
          </p:nvSpPr>
          <p:spPr bwMode="auto">
            <a:xfrm>
              <a:off x="5268913" y="5106988"/>
              <a:ext cx="120650" cy="120650"/>
            </a:xfrm>
            <a:custGeom>
              <a:avLst/>
              <a:gdLst>
                <a:gd name="T0" fmla="*/ 68 w 76"/>
                <a:gd name="T1" fmla="*/ 38 h 76"/>
                <a:gd name="T2" fmla="*/ 68 w 76"/>
                <a:gd name="T3" fmla="*/ 44 h 76"/>
                <a:gd name="T4" fmla="*/ 60 w 76"/>
                <a:gd name="T5" fmla="*/ 60 h 76"/>
                <a:gd name="T6" fmla="*/ 44 w 76"/>
                <a:gd name="T7" fmla="*/ 68 h 76"/>
                <a:gd name="T8" fmla="*/ 38 w 76"/>
                <a:gd name="T9" fmla="*/ 68 h 76"/>
                <a:gd name="T10" fmla="*/ 26 w 76"/>
                <a:gd name="T11" fmla="*/ 66 h 76"/>
                <a:gd name="T12" fmla="*/ 10 w 76"/>
                <a:gd name="T13" fmla="*/ 50 h 76"/>
                <a:gd name="T14" fmla="*/ 8 w 76"/>
                <a:gd name="T15" fmla="*/ 38 h 76"/>
                <a:gd name="T16" fmla="*/ 10 w 76"/>
                <a:gd name="T17" fmla="*/ 32 h 76"/>
                <a:gd name="T18" fmla="*/ 18 w 76"/>
                <a:gd name="T19" fmla="*/ 16 h 76"/>
                <a:gd name="T20" fmla="*/ 32 w 76"/>
                <a:gd name="T21" fmla="*/ 8 h 76"/>
                <a:gd name="T22" fmla="*/ 38 w 76"/>
                <a:gd name="T23" fmla="*/ 8 h 76"/>
                <a:gd name="T24" fmla="*/ 50 w 76"/>
                <a:gd name="T25" fmla="*/ 10 h 76"/>
                <a:gd name="T26" fmla="*/ 66 w 76"/>
                <a:gd name="T27" fmla="*/ 26 h 76"/>
                <a:gd name="T28" fmla="*/ 68 w 76"/>
                <a:gd name="T29" fmla="*/ 38 h 76"/>
                <a:gd name="T30" fmla="*/ 76 w 76"/>
                <a:gd name="T31" fmla="*/ 38 h 76"/>
                <a:gd name="T32" fmla="*/ 76 w 76"/>
                <a:gd name="T33" fmla="*/ 30 h 76"/>
                <a:gd name="T34" fmla="*/ 70 w 76"/>
                <a:gd name="T35" fmla="*/ 16 h 76"/>
                <a:gd name="T36" fmla="*/ 60 w 76"/>
                <a:gd name="T37" fmla="*/ 6 h 76"/>
                <a:gd name="T38" fmla="*/ 46 w 76"/>
                <a:gd name="T39" fmla="*/ 0 h 76"/>
                <a:gd name="T40" fmla="*/ 38 w 76"/>
                <a:gd name="T41" fmla="*/ 0 h 76"/>
                <a:gd name="T42" fmla="*/ 24 w 76"/>
                <a:gd name="T43" fmla="*/ 4 h 76"/>
                <a:gd name="T44" fmla="*/ 12 w 76"/>
                <a:gd name="T45" fmla="*/ 12 h 76"/>
                <a:gd name="T46" fmla="*/ 4 w 76"/>
                <a:gd name="T47" fmla="*/ 24 h 76"/>
                <a:gd name="T48" fmla="*/ 0 w 76"/>
                <a:gd name="T49" fmla="*/ 38 h 76"/>
                <a:gd name="T50" fmla="*/ 2 w 76"/>
                <a:gd name="T51" fmla="*/ 46 h 76"/>
                <a:gd name="T52" fmla="*/ 6 w 76"/>
                <a:gd name="T53" fmla="*/ 60 h 76"/>
                <a:gd name="T54" fmla="*/ 18 w 76"/>
                <a:gd name="T55" fmla="*/ 70 h 76"/>
                <a:gd name="T56" fmla="*/ 30 w 76"/>
                <a:gd name="T57" fmla="*/ 76 h 76"/>
                <a:gd name="T58" fmla="*/ 38 w 76"/>
                <a:gd name="T59" fmla="*/ 76 h 76"/>
                <a:gd name="T60" fmla="*/ 54 w 76"/>
                <a:gd name="T61" fmla="*/ 74 h 76"/>
                <a:gd name="T62" fmla="*/ 66 w 76"/>
                <a:gd name="T63" fmla="*/ 66 h 76"/>
                <a:gd name="T64" fmla="*/ 74 w 76"/>
                <a:gd name="T65" fmla="*/ 52 h 76"/>
                <a:gd name="T66" fmla="*/ 76 w 76"/>
                <a:gd name="T67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76">
                  <a:moveTo>
                    <a:pt x="72" y="38"/>
                  </a:moveTo>
                  <a:lnTo>
                    <a:pt x="68" y="38"/>
                  </a:lnTo>
                  <a:lnTo>
                    <a:pt x="68" y="38"/>
                  </a:lnTo>
                  <a:lnTo>
                    <a:pt x="68" y="44"/>
                  </a:lnTo>
                  <a:lnTo>
                    <a:pt x="66" y="50"/>
                  </a:lnTo>
                  <a:lnTo>
                    <a:pt x="60" y="60"/>
                  </a:lnTo>
                  <a:lnTo>
                    <a:pt x="50" y="66"/>
                  </a:lnTo>
                  <a:lnTo>
                    <a:pt x="44" y="68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2" y="68"/>
                  </a:lnTo>
                  <a:lnTo>
                    <a:pt x="26" y="66"/>
                  </a:lnTo>
                  <a:lnTo>
                    <a:pt x="18" y="60"/>
                  </a:lnTo>
                  <a:lnTo>
                    <a:pt x="10" y="50"/>
                  </a:lnTo>
                  <a:lnTo>
                    <a:pt x="10" y="44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18" y="16"/>
                  </a:lnTo>
                  <a:lnTo>
                    <a:pt x="26" y="10"/>
                  </a:lnTo>
                  <a:lnTo>
                    <a:pt x="32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60" y="16"/>
                  </a:lnTo>
                  <a:lnTo>
                    <a:pt x="66" y="26"/>
                  </a:lnTo>
                  <a:lnTo>
                    <a:pt x="68" y="32"/>
                  </a:lnTo>
                  <a:lnTo>
                    <a:pt x="68" y="38"/>
                  </a:lnTo>
                  <a:lnTo>
                    <a:pt x="72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6" y="30"/>
                  </a:lnTo>
                  <a:lnTo>
                    <a:pt x="74" y="24"/>
                  </a:lnTo>
                  <a:lnTo>
                    <a:pt x="70" y="16"/>
                  </a:lnTo>
                  <a:lnTo>
                    <a:pt x="66" y="12"/>
                  </a:lnTo>
                  <a:lnTo>
                    <a:pt x="60" y="6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6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0"/>
                  </a:lnTo>
                  <a:lnTo>
                    <a:pt x="24" y="74"/>
                  </a:lnTo>
                  <a:lnTo>
                    <a:pt x="30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6" y="76"/>
                  </a:lnTo>
                  <a:lnTo>
                    <a:pt x="54" y="74"/>
                  </a:lnTo>
                  <a:lnTo>
                    <a:pt x="60" y="70"/>
                  </a:lnTo>
                  <a:lnTo>
                    <a:pt x="66" y="66"/>
                  </a:lnTo>
                  <a:lnTo>
                    <a:pt x="70" y="60"/>
                  </a:lnTo>
                  <a:lnTo>
                    <a:pt x="74" y="52"/>
                  </a:lnTo>
                  <a:lnTo>
                    <a:pt x="76" y="46"/>
                  </a:lnTo>
                  <a:lnTo>
                    <a:pt x="76" y="38"/>
                  </a:lnTo>
                  <a:lnTo>
                    <a:pt x="72" y="38"/>
                  </a:lnTo>
                  <a:close/>
                </a:path>
              </a:pathLst>
            </a:custGeom>
            <a:solidFill>
              <a:srgbClr val="8F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01" name="Freeform 303"/>
            <p:cNvSpPr>
              <a:spLocks/>
            </p:cNvSpPr>
            <p:nvPr/>
          </p:nvSpPr>
          <p:spPr bwMode="auto">
            <a:xfrm>
              <a:off x="4719638" y="4859338"/>
              <a:ext cx="120650" cy="120650"/>
            </a:xfrm>
            <a:custGeom>
              <a:avLst/>
              <a:gdLst>
                <a:gd name="T0" fmla="*/ 68 w 76"/>
                <a:gd name="T1" fmla="*/ 38 h 76"/>
                <a:gd name="T2" fmla="*/ 66 w 76"/>
                <a:gd name="T3" fmla="*/ 44 h 76"/>
                <a:gd name="T4" fmla="*/ 58 w 76"/>
                <a:gd name="T5" fmla="*/ 60 h 76"/>
                <a:gd name="T6" fmla="*/ 44 w 76"/>
                <a:gd name="T7" fmla="*/ 68 h 76"/>
                <a:gd name="T8" fmla="*/ 38 w 76"/>
                <a:gd name="T9" fmla="*/ 68 h 76"/>
                <a:gd name="T10" fmla="*/ 26 w 76"/>
                <a:gd name="T11" fmla="*/ 66 h 76"/>
                <a:gd name="T12" fmla="*/ 10 w 76"/>
                <a:gd name="T13" fmla="*/ 50 h 76"/>
                <a:gd name="T14" fmla="*/ 8 w 76"/>
                <a:gd name="T15" fmla="*/ 38 h 76"/>
                <a:gd name="T16" fmla="*/ 8 w 76"/>
                <a:gd name="T17" fmla="*/ 32 h 76"/>
                <a:gd name="T18" fmla="*/ 16 w 76"/>
                <a:gd name="T19" fmla="*/ 18 h 76"/>
                <a:gd name="T20" fmla="*/ 32 w 76"/>
                <a:gd name="T21" fmla="*/ 10 h 76"/>
                <a:gd name="T22" fmla="*/ 38 w 76"/>
                <a:gd name="T23" fmla="*/ 8 h 76"/>
                <a:gd name="T24" fmla="*/ 48 w 76"/>
                <a:gd name="T25" fmla="*/ 10 h 76"/>
                <a:gd name="T26" fmla="*/ 64 w 76"/>
                <a:gd name="T27" fmla="*/ 26 h 76"/>
                <a:gd name="T28" fmla="*/ 68 w 76"/>
                <a:gd name="T29" fmla="*/ 38 h 76"/>
                <a:gd name="T30" fmla="*/ 76 w 76"/>
                <a:gd name="T31" fmla="*/ 38 h 76"/>
                <a:gd name="T32" fmla="*/ 74 w 76"/>
                <a:gd name="T33" fmla="*/ 30 h 76"/>
                <a:gd name="T34" fmla="*/ 68 w 76"/>
                <a:gd name="T35" fmla="*/ 18 h 76"/>
                <a:gd name="T36" fmla="*/ 58 w 76"/>
                <a:gd name="T37" fmla="*/ 6 h 76"/>
                <a:gd name="T38" fmla="*/ 44 w 76"/>
                <a:gd name="T39" fmla="*/ 2 h 76"/>
                <a:gd name="T40" fmla="*/ 38 w 76"/>
                <a:gd name="T41" fmla="*/ 0 h 76"/>
                <a:gd name="T42" fmla="*/ 22 w 76"/>
                <a:gd name="T43" fmla="*/ 4 h 76"/>
                <a:gd name="T44" fmla="*/ 10 w 76"/>
                <a:gd name="T45" fmla="*/ 12 h 76"/>
                <a:gd name="T46" fmla="*/ 2 w 76"/>
                <a:gd name="T47" fmla="*/ 24 h 76"/>
                <a:gd name="T48" fmla="*/ 0 w 76"/>
                <a:gd name="T49" fmla="*/ 38 h 76"/>
                <a:gd name="T50" fmla="*/ 0 w 76"/>
                <a:gd name="T51" fmla="*/ 46 h 76"/>
                <a:gd name="T52" fmla="*/ 6 w 76"/>
                <a:gd name="T53" fmla="*/ 60 h 76"/>
                <a:gd name="T54" fmla="*/ 16 w 76"/>
                <a:gd name="T55" fmla="*/ 70 h 76"/>
                <a:gd name="T56" fmla="*/ 30 w 76"/>
                <a:gd name="T57" fmla="*/ 76 h 76"/>
                <a:gd name="T58" fmla="*/ 38 w 76"/>
                <a:gd name="T59" fmla="*/ 76 h 76"/>
                <a:gd name="T60" fmla="*/ 52 w 76"/>
                <a:gd name="T61" fmla="*/ 74 h 76"/>
                <a:gd name="T62" fmla="*/ 64 w 76"/>
                <a:gd name="T63" fmla="*/ 66 h 76"/>
                <a:gd name="T64" fmla="*/ 72 w 76"/>
                <a:gd name="T65" fmla="*/ 54 h 76"/>
                <a:gd name="T66" fmla="*/ 76 w 76"/>
                <a:gd name="T67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76">
                  <a:moveTo>
                    <a:pt x="72" y="38"/>
                  </a:moveTo>
                  <a:lnTo>
                    <a:pt x="68" y="38"/>
                  </a:lnTo>
                  <a:lnTo>
                    <a:pt x="68" y="38"/>
                  </a:lnTo>
                  <a:lnTo>
                    <a:pt x="66" y="44"/>
                  </a:lnTo>
                  <a:lnTo>
                    <a:pt x="64" y="50"/>
                  </a:lnTo>
                  <a:lnTo>
                    <a:pt x="58" y="60"/>
                  </a:lnTo>
                  <a:lnTo>
                    <a:pt x="48" y="66"/>
                  </a:lnTo>
                  <a:lnTo>
                    <a:pt x="44" y="68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2" y="68"/>
                  </a:lnTo>
                  <a:lnTo>
                    <a:pt x="26" y="66"/>
                  </a:lnTo>
                  <a:lnTo>
                    <a:pt x="16" y="60"/>
                  </a:lnTo>
                  <a:lnTo>
                    <a:pt x="10" y="50"/>
                  </a:lnTo>
                  <a:lnTo>
                    <a:pt x="8" y="44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2"/>
                  </a:lnTo>
                  <a:lnTo>
                    <a:pt x="10" y="26"/>
                  </a:lnTo>
                  <a:lnTo>
                    <a:pt x="16" y="18"/>
                  </a:lnTo>
                  <a:lnTo>
                    <a:pt x="26" y="10"/>
                  </a:lnTo>
                  <a:lnTo>
                    <a:pt x="32" y="10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44" y="10"/>
                  </a:lnTo>
                  <a:lnTo>
                    <a:pt x="48" y="10"/>
                  </a:lnTo>
                  <a:lnTo>
                    <a:pt x="58" y="18"/>
                  </a:lnTo>
                  <a:lnTo>
                    <a:pt x="64" y="26"/>
                  </a:lnTo>
                  <a:lnTo>
                    <a:pt x="66" y="32"/>
                  </a:lnTo>
                  <a:lnTo>
                    <a:pt x="68" y="38"/>
                  </a:lnTo>
                  <a:lnTo>
                    <a:pt x="72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30"/>
                  </a:lnTo>
                  <a:lnTo>
                    <a:pt x="72" y="24"/>
                  </a:lnTo>
                  <a:lnTo>
                    <a:pt x="68" y="18"/>
                  </a:lnTo>
                  <a:lnTo>
                    <a:pt x="64" y="12"/>
                  </a:lnTo>
                  <a:lnTo>
                    <a:pt x="58" y="6"/>
                  </a:lnTo>
                  <a:lnTo>
                    <a:pt x="52" y="4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8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4"/>
                  </a:lnTo>
                  <a:lnTo>
                    <a:pt x="6" y="60"/>
                  </a:lnTo>
                  <a:lnTo>
                    <a:pt x="10" y="66"/>
                  </a:lnTo>
                  <a:lnTo>
                    <a:pt x="16" y="70"/>
                  </a:lnTo>
                  <a:lnTo>
                    <a:pt x="22" y="74"/>
                  </a:lnTo>
                  <a:lnTo>
                    <a:pt x="30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4" y="76"/>
                  </a:lnTo>
                  <a:lnTo>
                    <a:pt x="52" y="74"/>
                  </a:lnTo>
                  <a:lnTo>
                    <a:pt x="58" y="70"/>
                  </a:lnTo>
                  <a:lnTo>
                    <a:pt x="64" y="66"/>
                  </a:lnTo>
                  <a:lnTo>
                    <a:pt x="68" y="60"/>
                  </a:lnTo>
                  <a:lnTo>
                    <a:pt x="72" y="54"/>
                  </a:lnTo>
                  <a:lnTo>
                    <a:pt x="74" y="46"/>
                  </a:lnTo>
                  <a:lnTo>
                    <a:pt x="76" y="38"/>
                  </a:lnTo>
                  <a:lnTo>
                    <a:pt x="72" y="38"/>
                  </a:lnTo>
                  <a:close/>
                </a:path>
              </a:pathLst>
            </a:custGeom>
            <a:solidFill>
              <a:srgbClr val="8F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02" name="Freeform 304"/>
            <p:cNvSpPr>
              <a:spLocks/>
            </p:cNvSpPr>
            <p:nvPr/>
          </p:nvSpPr>
          <p:spPr bwMode="auto">
            <a:xfrm>
              <a:off x="5249863" y="4903788"/>
              <a:ext cx="136525" cy="158750"/>
            </a:xfrm>
            <a:custGeom>
              <a:avLst/>
              <a:gdLst>
                <a:gd name="T0" fmla="*/ 48 w 86"/>
                <a:gd name="T1" fmla="*/ 88 h 100"/>
                <a:gd name="T2" fmla="*/ 48 w 86"/>
                <a:gd name="T3" fmla="*/ 88 h 100"/>
                <a:gd name="T4" fmla="*/ 40 w 86"/>
                <a:gd name="T5" fmla="*/ 96 h 100"/>
                <a:gd name="T6" fmla="*/ 32 w 86"/>
                <a:gd name="T7" fmla="*/ 100 h 100"/>
                <a:gd name="T8" fmla="*/ 22 w 86"/>
                <a:gd name="T9" fmla="*/ 100 h 100"/>
                <a:gd name="T10" fmla="*/ 12 w 86"/>
                <a:gd name="T11" fmla="*/ 96 h 100"/>
                <a:gd name="T12" fmla="*/ 12 w 86"/>
                <a:gd name="T13" fmla="*/ 96 h 100"/>
                <a:gd name="T14" fmla="*/ 4 w 86"/>
                <a:gd name="T15" fmla="*/ 88 h 100"/>
                <a:gd name="T16" fmla="*/ 0 w 86"/>
                <a:gd name="T17" fmla="*/ 78 h 100"/>
                <a:gd name="T18" fmla="*/ 0 w 86"/>
                <a:gd name="T19" fmla="*/ 68 h 100"/>
                <a:gd name="T20" fmla="*/ 6 w 86"/>
                <a:gd name="T21" fmla="*/ 58 h 100"/>
                <a:gd name="T22" fmla="*/ 38 w 86"/>
                <a:gd name="T23" fmla="*/ 12 h 100"/>
                <a:gd name="T24" fmla="*/ 38 w 86"/>
                <a:gd name="T25" fmla="*/ 12 h 100"/>
                <a:gd name="T26" fmla="*/ 46 w 86"/>
                <a:gd name="T27" fmla="*/ 4 h 100"/>
                <a:gd name="T28" fmla="*/ 54 w 86"/>
                <a:gd name="T29" fmla="*/ 0 h 100"/>
                <a:gd name="T30" fmla="*/ 64 w 86"/>
                <a:gd name="T31" fmla="*/ 2 h 100"/>
                <a:gd name="T32" fmla="*/ 74 w 86"/>
                <a:gd name="T33" fmla="*/ 6 h 100"/>
                <a:gd name="T34" fmla="*/ 74 w 86"/>
                <a:gd name="T35" fmla="*/ 6 h 100"/>
                <a:gd name="T36" fmla="*/ 82 w 86"/>
                <a:gd name="T37" fmla="*/ 12 h 100"/>
                <a:gd name="T38" fmla="*/ 86 w 86"/>
                <a:gd name="T39" fmla="*/ 22 h 100"/>
                <a:gd name="T40" fmla="*/ 86 w 86"/>
                <a:gd name="T41" fmla="*/ 32 h 100"/>
                <a:gd name="T42" fmla="*/ 80 w 86"/>
                <a:gd name="T43" fmla="*/ 42 h 100"/>
                <a:gd name="T44" fmla="*/ 48 w 86"/>
                <a:gd name="T45" fmla="*/ 8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100">
                  <a:moveTo>
                    <a:pt x="48" y="88"/>
                  </a:moveTo>
                  <a:lnTo>
                    <a:pt x="48" y="88"/>
                  </a:lnTo>
                  <a:lnTo>
                    <a:pt x="40" y="96"/>
                  </a:lnTo>
                  <a:lnTo>
                    <a:pt x="32" y="100"/>
                  </a:lnTo>
                  <a:lnTo>
                    <a:pt x="2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4" y="88"/>
                  </a:lnTo>
                  <a:lnTo>
                    <a:pt x="0" y="78"/>
                  </a:lnTo>
                  <a:lnTo>
                    <a:pt x="0" y="68"/>
                  </a:lnTo>
                  <a:lnTo>
                    <a:pt x="6" y="58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46" y="4"/>
                  </a:lnTo>
                  <a:lnTo>
                    <a:pt x="54" y="0"/>
                  </a:lnTo>
                  <a:lnTo>
                    <a:pt x="64" y="2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82" y="12"/>
                  </a:lnTo>
                  <a:lnTo>
                    <a:pt x="86" y="22"/>
                  </a:lnTo>
                  <a:lnTo>
                    <a:pt x="86" y="32"/>
                  </a:lnTo>
                  <a:lnTo>
                    <a:pt x="80" y="42"/>
                  </a:lnTo>
                  <a:lnTo>
                    <a:pt x="48" y="88"/>
                  </a:lnTo>
                  <a:close/>
                </a:path>
              </a:pathLst>
            </a:custGeom>
            <a:solidFill>
              <a:srgbClr val="F2B6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03" name="Freeform 305"/>
            <p:cNvSpPr>
              <a:spLocks/>
            </p:cNvSpPr>
            <p:nvPr/>
          </p:nvSpPr>
          <p:spPr bwMode="auto">
            <a:xfrm>
              <a:off x="5243513" y="4897438"/>
              <a:ext cx="149225" cy="171450"/>
            </a:xfrm>
            <a:custGeom>
              <a:avLst/>
              <a:gdLst>
                <a:gd name="T0" fmla="*/ 50 w 94"/>
                <a:gd name="T1" fmla="*/ 90 h 108"/>
                <a:gd name="T2" fmla="*/ 46 w 94"/>
                <a:gd name="T3" fmla="*/ 94 h 108"/>
                <a:gd name="T4" fmla="*/ 36 w 94"/>
                <a:gd name="T5" fmla="*/ 100 h 108"/>
                <a:gd name="T6" fmla="*/ 30 w 94"/>
                <a:gd name="T7" fmla="*/ 100 h 108"/>
                <a:gd name="T8" fmla="*/ 18 w 94"/>
                <a:gd name="T9" fmla="*/ 96 h 108"/>
                <a:gd name="T10" fmla="*/ 14 w 94"/>
                <a:gd name="T11" fmla="*/ 92 h 108"/>
                <a:gd name="T12" fmla="*/ 8 w 94"/>
                <a:gd name="T13" fmla="*/ 82 h 108"/>
                <a:gd name="T14" fmla="*/ 8 w 94"/>
                <a:gd name="T15" fmla="*/ 78 h 108"/>
                <a:gd name="T16" fmla="*/ 12 w 94"/>
                <a:gd name="T17" fmla="*/ 64 h 108"/>
                <a:gd name="T18" fmla="*/ 44 w 94"/>
                <a:gd name="T19" fmla="*/ 18 h 108"/>
                <a:gd name="T20" fmla="*/ 52 w 94"/>
                <a:gd name="T21" fmla="*/ 12 h 108"/>
                <a:gd name="T22" fmla="*/ 64 w 94"/>
                <a:gd name="T23" fmla="*/ 8 h 108"/>
                <a:gd name="T24" fmla="*/ 70 w 94"/>
                <a:gd name="T25" fmla="*/ 10 h 108"/>
                <a:gd name="T26" fmla="*/ 76 w 94"/>
                <a:gd name="T27" fmla="*/ 12 h 108"/>
                <a:gd name="T28" fmla="*/ 84 w 94"/>
                <a:gd name="T29" fmla="*/ 20 h 108"/>
                <a:gd name="T30" fmla="*/ 86 w 94"/>
                <a:gd name="T31" fmla="*/ 32 h 108"/>
                <a:gd name="T32" fmla="*/ 84 w 94"/>
                <a:gd name="T33" fmla="*/ 38 h 108"/>
                <a:gd name="T34" fmla="*/ 50 w 94"/>
                <a:gd name="T35" fmla="*/ 90 h 108"/>
                <a:gd name="T36" fmla="*/ 56 w 94"/>
                <a:gd name="T37" fmla="*/ 94 h 108"/>
                <a:gd name="T38" fmla="*/ 88 w 94"/>
                <a:gd name="T39" fmla="*/ 48 h 108"/>
                <a:gd name="T40" fmla="*/ 94 w 94"/>
                <a:gd name="T41" fmla="*/ 32 h 108"/>
                <a:gd name="T42" fmla="*/ 92 w 94"/>
                <a:gd name="T43" fmla="*/ 24 h 108"/>
                <a:gd name="T44" fmla="*/ 86 w 94"/>
                <a:gd name="T45" fmla="*/ 12 h 108"/>
                <a:gd name="T46" fmla="*/ 80 w 94"/>
                <a:gd name="T47" fmla="*/ 6 h 108"/>
                <a:gd name="T48" fmla="*/ 64 w 94"/>
                <a:gd name="T49" fmla="*/ 0 h 108"/>
                <a:gd name="T50" fmla="*/ 56 w 94"/>
                <a:gd name="T51" fmla="*/ 2 h 108"/>
                <a:gd name="T52" fmla="*/ 44 w 94"/>
                <a:gd name="T53" fmla="*/ 8 h 108"/>
                <a:gd name="T54" fmla="*/ 6 w 94"/>
                <a:gd name="T55" fmla="*/ 60 h 108"/>
                <a:gd name="T56" fmla="*/ 2 w 94"/>
                <a:gd name="T57" fmla="*/ 68 h 108"/>
                <a:gd name="T58" fmla="*/ 0 w 94"/>
                <a:gd name="T59" fmla="*/ 78 h 108"/>
                <a:gd name="T60" fmla="*/ 4 w 94"/>
                <a:gd name="T61" fmla="*/ 92 h 108"/>
                <a:gd name="T62" fmla="*/ 14 w 94"/>
                <a:gd name="T63" fmla="*/ 102 h 108"/>
                <a:gd name="T64" fmla="*/ 22 w 94"/>
                <a:gd name="T65" fmla="*/ 106 h 108"/>
                <a:gd name="T66" fmla="*/ 30 w 94"/>
                <a:gd name="T67" fmla="*/ 108 h 108"/>
                <a:gd name="T68" fmla="*/ 44 w 94"/>
                <a:gd name="T69" fmla="*/ 104 h 108"/>
                <a:gd name="T70" fmla="*/ 56 w 94"/>
                <a:gd name="T71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108">
                  <a:moveTo>
                    <a:pt x="52" y="92"/>
                  </a:moveTo>
                  <a:lnTo>
                    <a:pt x="50" y="90"/>
                  </a:lnTo>
                  <a:lnTo>
                    <a:pt x="50" y="90"/>
                  </a:lnTo>
                  <a:lnTo>
                    <a:pt x="46" y="94"/>
                  </a:lnTo>
                  <a:lnTo>
                    <a:pt x="42" y="98"/>
                  </a:lnTo>
                  <a:lnTo>
                    <a:pt x="36" y="100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24" y="100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4" y="92"/>
                  </a:lnTo>
                  <a:lnTo>
                    <a:pt x="10" y="88"/>
                  </a:lnTo>
                  <a:lnTo>
                    <a:pt x="8" y="82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10" y="70"/>
                  </a:lnTo>
                  <a:lnTo>
                    <a:pt x="12" y="64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8" y="14"/>
                  </a:lnTo>
                  <a:lnTo>
                    <a:pt x="52" y="12"/>
                  </a:lnTo>
                  <a:lnTo>
                    <a:pt x="58" y="10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70" y="10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80" y="16"/>
                  </a:lnTo>
                  <a:lnTo>
                    <a:pt x="84" y="20"/>
                  </a:lnTo>
                  <a:lnTo>
                    <a:pt x="86" y="26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4" y="38"/>
                  </a:lnTo>
                  <a:lnTo>
                    <a:pt x="82" y="44"/>
                  </a:lnTo>
                  <a:lnTo>
                    <a:pt x="50" y="90"/>
                  </a:lnTo>
                  <a:lnTo>
                    <a:pt x="52" y="92"/>
                  </a:lnTo>
                  <a:lnTo>
                    <a:pt x="56" y="94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92" y="40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92" y="24"/>
                  </a:lnTo>
                  <a:lnTo>
                    <a:pt x="90" y="18"/>
                  </a:lnTo>
                  <a:lnTo>
                    <a:pt x="86" y="12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72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56" y="2"/>
                  </a:lnTo>
                  <a:lnTo>
                    <a:pt x="50" y="4"/>
                  </a:lnTo>
                  <a:lnTo>
                    <a:pt x="44" y="8"/>
                  </a:lnTo>
                  <a:lnTo>
                    <a:pt x="38" y="14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2" y="6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84"/>
                  </a:lnTo>
                  <a:lnTo>
                    <a:pt x="4" y="92"/>
                  </a:lnTo>
                  <a:lnTo>
                    <a:pt x="8" y="98"/>
                  </a:lnTo>
                  <a:lnTo>
                    <a:pt x="14" y="102"/>
                  </a:lnTo>
                  <a:lnTo>
                    <a:pt x="14" y="102"/>
                  </a:lnTo>
                  <a:lnTo>
                    <a:pt x="22" y="106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8" y="108"/>
                  </a:lnTo>
                  <a:lnTo>
                    <a:pt x="44" y="104"/>
                  </a:lnTo>
                  <a:lnTo>
                    <a:pt x="50" y="100"/>
                  </a:lnTo>
                  <a:lnTo>
                    <a:pt x="56" y="94"/>
                  </a:lnTo>
                  <a:lnTo>
                    <a:pt x="52" y="92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04" name="Freeform 306"/>
            <p:cNvSpPr>
              <a:spLocks/>
            </p:cNvSpPr>
            <p:nvPr/>
          </p:nvSpPr>
          <p:spPr bwMode="auto">
            <a:xfrm>
              <a:off x="5132388" y="4506913"/>
              <a:ext cx="241300" cy="142875"/>
            </a:xfrm>
            <a:custGeom>
              <a:avLst/>
              <a:gdLst>
                <a:gd name="T0" fmla="*/ 110 w 152"/>
                <a:gd name="T1" fmla="*/ 2 h 90"/>
                <a:gd name="T2" fmla="*/ 110 w 152"/>
                <a:gd name="T3" fmla="*/ 2 h 90"/>
                <a:gd name="T4" fmla="*/ 102 w 152"/>
                <a:gd name="T5" fmla="*/ 6 h 90"/>
                <a:gd name="T6" fmla="*/ 94 w 152"/>
                <a:gd name="T7" fmla="*/ 14 h 90"/>
                <a:gd name="T8" fmla="*/ 88 w 152"/>
                <a:gd name="T9" fmla="*/ 22 h 90"/>
                <a:gd name="T10" fmla="*/ 86 w 152"/>
                <a:gd name="T11" fmla="*/ 32 h 90"/>
                <a:gd name="T12" fmla="*/ 62 w 152"/>
                <a:gd name="T13" fmla="*/ 40 h 90"/>
                <a:gd name="T14" fmla="*/ 62 w 152"/>
                <a:gd name="T15" fmla="*/ 40 h 90"/>
                <a:gd name="T16" fmla="*/ 54 w 152"/>
                <a:gd name="T17" fmla="*/ 32 h 90"/>
                <a:gd name="T18" fmla="*/ 46 w 152"/>
                <a:gd name="T19" fmla="*/ 26 h 90"/>
                <a:gd name="T20" fmla="*/ 36 w 152"/>
                <a:gd name="T21" fmla="*/ 24 h 90"/>
                <a:gd name="T22" fmla="*/ 24 w 152"/>
                <a:gd name="T23" fmla="*/ 26 h 90"/>
                <a:gd name="T24" fmla="*/ 24 w 152"/>
                <a:gd name="T25" fmla="*/ 26 h 90"/>
                <a:gd name="T26" fmla="*/ 18 w 152"/>
                <a:gd name="T27" fmla="*/ 28 h 90"/>
                <a:gd name="T28" fmla="*/ 12 w 152"/>
                <a:gd name="T29" fmla="*/ 32 h 90"/>
                <a:gd name="T30" fmla="*/ 8 w 152"/>
                <a:gd name="T31" fmla="*/ 36 h 90"/>
                <a:gd name="T32" fmla="*/ 4 w 152"/>
                <a:gd name="T33" fmla="*/ 42 h 90"/>
                <a:gd name="T34" fmla="*/ 2 w 152"/>
                <a:gd name="T35" fmla="*/ 46 h 90"/>
                <a:gd name="T36" fmla="*/ 0 w 152"/>
                <a:gd name="T37" fmla="*/ 54 h 90"/>
                <a:gd name="T38" fmla="*/ 0 w 152"/>
                <a:gd name="T39" fmla="*/ 60 h 90"/>
                <a:gd name="T40" fmla="*/ 2 w 152"/>
                <a:gd name="T41" fmla="*/ 66 h 90"/>
                <a:gd name="T42" fmla="*/ 2 w 152"/>
                <a:gd name="T43" fmla="*/ 66 h 90"/>
                <a:gd name="T44" fmla="*/ 4 w 152"/>
                <a:gd name="T45" fmla="*/ 72 h 90"/>
                <a:gd name="T46" fmla="*/ 8 w 152"/>
                <a:gd name="T47" fmla="*/ 78 h 90"/>
                <a:gd name="T48" fmla="*/ 12 w 152"/>
                <a:gd name="T49" fmla="*/ 82 h 90"/>
                <a:gd name="T50" fmla="*/ 16 w 152"/>
                <a:gd name="T51" fmla="*/ 86 h 90"/>
                <a:gd name="T52" fmla="*/ 22 w 152"/>
                <a:gd name="T53" fmla="*/ 90 h 90"/>
                <a:gd name="T54" fmla="*/ 28 w 152"/>
                <a:gd name="T55" fmla="*/ 90 h 90"/>
                <a:gd name="T56" fmla="*/ 36 w 152"/>
                <a:gd name="T57" fmla="*/ 90 h 90"/>
                <a:gd name="T58" fmla="*/ 42 w 152"/>
                <a:gd name="T59" fmla="*/ 90 h 90"/>
                <a:gd name="T60" fmla="*/ 42 w 152"/>
                <a:gd name="T61" fmla="*/ 90 h 90"/>
                <a:gd name="T62" fmla="*/ 52 w 152"/>
                <a:gd name="T63" fmla="*/ 86 h 90"/>
                <a:gd name="T64" fmla="*/ 60 w 152"/>
                <a:gd name="T65" fmla="*/ 78 h 90"/>
                <a:gd name="T66" fmla="*/ 64 w 152"/>
                <a:gd name="T67" fmla="*/ 70 h 90"/>
                <a:gd name="T68" fmla="*/ 66 w 152"/>
                <a:gd name="T69" fmla="*/ 60 h 90"/>
                <a:gd name="T70" fmla="*/ 92 w 152"/>
                <a:gd name="T71" fmla="*/ 52 h 90"/>
                <a:gd name="T72" fmla="*/ 92 w 152"/>
                <a:gd name="T73" fmla="*/ 52 h 90"/>
                <a:gd name="T74" fmla="*/ 98 w 152"/>
                <a:gd name="T75" fmla="*/ 60 h 90"/>
                <a:gd name="T76" fmla="*/ 108 w 152"/>
                <a:gd name="T77" fmla="*/ 66 h 90"/>
                <a:gd name="T78" fmla="*/ 118 w 152"/>
                <a:gd name="T79" fmla="*/ 68 h 90"/>
                <a:gd name="T80" fmla="*/ 128 w 152"/>
                <a:gd name="T81" fmla="*/ 66 h 90"/>
                <a:gd name="T82" fmla="*/ 128 w 152"/>
                <a:gd name="T83" fmla="*/ 66 h 90"/>
                <a:gd name="T84" fmla="*/ 134 w 152"/>
                <a:gd name="T85" fmla="*/ 64 h 90"/>
                <a:gd name="T86" fmla="*/ 140 w 152"/>
                <a:gd name="T87" fmla="*/ 60 h 90"/>
                <a:gd name="T88" fmla="*/ 144 w 152"/>
                <a:gd name="T89" fmla="*/ 56 h 90"/>
                <a:gd name="T90" fmla="*/ 148 w 152"/>
                <a:gd name="T91" fmla="*/ 50 h 90"/>
                <a:gd name="T92" fmla="*/ 152 w 152"/>
                <a:gd name="T93" fmla="*/ 44 h 90"/>
                <a:gd name="T94" fmla="*/ 152 w 152"/>
                <a:gd name="T95" fmla="*/ 38 h 90"/>
                <a:gd name="T96" fmla="*/ 152 w 152"/>
                <a:gd name="T97" fmla="*/ 32 h 90"/>
                <a:gd name="T98" fmla="*/ 152 w 152"/>
                <a:gd name="T99" fmla="*/ 26 h 90"/>
                <a:gd name="T100" fmla="*/ 152 w 152"/>
                <a:gd name="T101" fmla="*/ 26 h 90"/>
                <a:gd name="T102" fmla="*/ 150 w 152"/>
                <a:gd name="T103" fmla="*/ 20 h 90"/>
                <a:gd name="T104" fmla="*/ 146 w 152"/>
                <a:gd name="T105" fmla="*/ 14 h 90"/>
                <a:gd name="T106" fmla="*/ 142 w 152"/>
                <a:gd name="T107" fmla="*/ 10 h 90"/>
                <a:gd name="T108" fmla="*/ 136 w 152"/>
                <a:gd name="T109" fmla="*/ 6 h 90"/>
                <a:gd name="T110" fmla="*/ 130 w 152"/>
                <a:gd name="T111" fmla="*/ 2 h 90"/>
                <a:gd name="T112" fmla="*/ 124 w 152"/>
                <a:gd name="T113" fmla="*/ 2 h 90"/>
                <a:gd name="T114" fmla="*/ 118 w 152"/>
                <a:gd name="T115" fmla="*/ 0 h 90"/>
                <a:gd name="T116" fmla="*/ 110 w 152"/>
                <a:gd name="T117" fmla="*/ 2 h 90"/>
                <a:gd name="T118" fmla="*/ 110 w 152"/>
                <a:gd name="T119" fmla="*/ 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2" h="90">
                  <a:moveTo>
                    <a:pt x="110" y="2"/>
                  </a:moveTo>
                  <a:lnTo>
                    <a:pt x="110" y="2"/>
                  </a:lnTo>
                  <a:lnTo>
                    <a:pt x="102" y="6"/>
                  </a:lnTo>
                  <a:lnTo>
                    <a:pt x="94" y="14"/>
                  </a:lnTo>
                  <a:lnTo>
                    <a:pt x="88" y="22"/>
                  </a:lnTo>
                  <a:lnTo>
                    <a:pt x="86" y="32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54" y="32"/>
                  </a:lnTo>
                  <a:lnTo>
                    <a:pt x="46" y="26"/>
                  </a:lnTo>
                  <a:lnTo>
                    <a:pt x="36" y="24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18" y="28"/>
                  </a:lnTo>
                  <a:lnTo>
                    <a:pt x="12" y="32"/>
                  </a:lnTo>
                  <a:lnTo>
                    <a:pt x="8" y="36"/>
                  </a:lnTo>
                  <a:lnTo>
                    <a:pt x="4" y="42"/>
                  </a:lnTo>
                  <a:lnTo>
                    <a:pt x="2" y="46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72"/>
                  </a:lnTo>
                  <a:lnTo>
                    <a:pt x="8" y="78"/>
                  </a:lnTo>
                  <a:lnTo>
                    <a:pt x="12" y="82"/>
                  </a:lnTo>
                  <a:lnTo>
                    <a:pt x="16" y="86"/>
                  </a:lnTo>
                  <a:lnTo>
                    <a:pt x="22" y="90"/>
                  </a:lnTo>
                  <a:lnTo>
                    <a:pt x="28" y="90"/>
                  </a:lnTo>
                  <a:lnTo>
                    <a:pt x="36" y="90"/>
                  </a:lnTo>
                  <a:lnTo>
                    <a:pt x="42" y="90"/>
                  </a:lnTo>
                  <a:lnTo>
                    <a:pt x="42" y="90"/>
                  </a:lnTo>
                  <a:lnTo>
                    <a:pt x="52" y="86"/>
                  </a:lnTo>
                  <a:lnTo>
                    <a:pt x="60" y="78"/>
                  </a:lnTo>
                  <a:lnTo>
                    <a:pt x="64" y="70"/>
                  </a:lnTo>
                  <a:lnTo>
                    <a:pt x="66" y="60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8" y="60"/>
                  </a:lnTo>
                  <a:lnTo>
                    <a:pt x="108" y="66"/>
                  </a:lnTo>
                  <a:lnTo>
                    <a:pt x="118" y="68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34" y="64"/>
                  </a:lnTo>
                  <a:lnTo>
                    <a:pt x="140" y="60"/>
                  </a:lnTo>
                  <a:lnTo>
                    <a:pt x="144" y="56"/>
                  </a:lnTo>
                  <a:lnTo>
                    <a:pt x="148" y="50"/>
                  </a:lnTo>
                  <a:lnTo>
                    <a:pt x="152" y="44"/>
                  </a:lnTo>
                  <a:lnTo>
                    <a:pt x="152" y="38"/>
                  </a:lnTo>
                  <a:lnTo>
                    <a:pt x="152" y="32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50" y="20"/>
                  </a:lnTo>
                  <a:lnTo>
                    <a:pt x="146" y="14"/>
                  </a:lnTo>
                  <a:lnTo>
                    <a:pt x="142" y="10"/>
                  </a:lnTo>
                  <a:lnTo>
                    <a:pt x="136" y="6"/>
                  </a:lnTo>
                  <a:lnTo>
                    <a:pt x="130" y="2"/>
                  </a:lnTo>
                  <a:lnTo>
                    <a:pt x="124" y="2"/>
                  </a:lnTo>
                  <a:lnTo>
                    <a:pt x="118" y="0"/>
                  </a:lnTo>
                  <a:lnTo>
                    <a:pt x="110" y="2"/>
                  </a:lnTo>
                  <a:lnTo>
                    <a:pt x="110" y="2"/>
                  </a:lnTo>
                  <a:close/>
                </a:path>
              </a:pathLst>
            </a:custGeom>
            <a:solidFill>
              <a:srgbClr val="B5E1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05" name="Freeform 307"/>
            <p:cNvSpPr>
              <a:spLocks/>
            </p:cNvSpPr>
            <p:nvPr/>
          </p:nvSpPr>
          <p:spPr bwMode="auto">
            <a:xfrm>
              <a:off x="5126038" y="4500563"/>
              <a:ext cx="254000" cy="155575"/>
            </a:xfrm>
            <a:custGeom>
              <a:avLst/>
              <a:gdLst>
                <a:gd name="T0" fmla="*/ 114 w 160"/>
                <a:gd name="T1" fmla="*/ 2 h 98"/>
                <a:gd name="T2" fmla="*/ 102 w 160"/>
                <a:gd name="T3" fmla="*/ 8 h 98"/>
                <a:gd name="T4" fmla="*/ 88 w 160"/>
                <a:gd name="T5" fmla="*/ 24 h 98"/>
                <a:gd name="T6" fmla="*/ 90 w 160"/>
                <a:gd name="T7" fmla="*/ 36 h 98"/>
                <a:gd name="T8" fmla="*/ 64 w 160"/>
                <a:gd name="T9" fmla="*/ 40 h 98"/>
                <a:gd name="T10" fmla="*/ 68 w 160"/>
                <a:gd name="T11" fmla="*/ 42 h 98"/>
                <a:gd name="T12" fmla="*/ 62 w 160"/>
                <a:gd name="T13" fmla="*/ 34 h 98"/>
                <a:gd name="T14" fmla="*/ 46 w 160"/>
                <a:gd name="T15" fmla="*/ 26 h 98"/>
                <a:gd name="T16" fmla="*/ 38 w 160"/>
                <a:gd name="T17" fmla="*/ 24 h 98"/>
                <a:gd name="T18" fmla="*/ 28 w 160"/>
                <a:gd name="T19" fmla="*/ 26 h 98"/>
                <a:gd name="T20" fmla="*/ 8 w 160"/>
                <a:gd name="T21" fmla="*/ 40 h 98"/>
                <a:gd name="T22" fmla="*/ 0 w 160"/>
                <a:gd name="T23" fmla="*/ 62 h 98"/>
                <a:gd name="T24" fmla="*/ 2 w 160"/>
                <a:gd name="T25" fmla="*/ 72 h 98"/>
                <a:gd name="T26" fmla="*/ 6 w 160"/>
                <a:gd name="T27" fmla="*/ 82 h 98"/>
                <a:gd name="T28" fmla="*/ 26 w 160"/>
                <a:gd name="T29" fmla="*/ 96 h 98"/>
                <a:gd name="T30" fmla="*/ 38 w 160"/>
                <a:gd name="T31" fmla="*/ 98 h 98"/>
                <a:gd name="T32" fmla="*/ 48 w 160"/>
                <a:gd name="T33" fmla="*/ 98 h 98"/>
                <a:gd name="T34" fmla="*/ 66 w 160"/>
                <a:gd name="T35" fmla="*/ 84 h 98"/>
                <a:gd name="T36" fmla="*/ 74 w 160"/>
                <a:gd name="T37" fmla="*/ 64 h 98"/>
                <a:gd name="T38" fmla="*/ 72 w 160"/>
                <a:gd name="T39" fmla="*/ 68 h 98"/>
                <a:gd name="T40" fmla="*/ 96 w 160"/>
                <a:gd name="T41" fmla="*/ 56 h 98"/>
                <a:gd name="T42" fmla="*/ 92 w 160"/>
                <a:gd name="T43" fmla="*/ 58 h 98"/>
                <a:gd name="T44" fmla="*/ 106 w 160"/>
                <a:gd name="T45" fmla="*/ 72 h 98"/>
                <a:gd name="T46" fmla="*/ 124 w 160"/>
                <a:gd name="T47" fmla="*/ 76 h 98"/>
                <a:gd name="T48" fmla="*/ 134 w 160"/>
                <a:gd name="T49" fmla="*/ 74 h 98"/>
                <a:gd name="T50" fmla="*/ 144 w 160"/>
                <a:gd name="T51" fmla="*/ 70 h 98"/>
                <a:gd name="T52" fmla="*/ 158 w 160"/>
                <a:gd name="T53" fmla="*/ 50 h 98"/>
                <a:gd name="T54" fmla="*/ 160 w 160"/>
                <a:gd name="T55" fmla="*/ 38 h 98"/>
                <a:gd name="T56" fmla="*/ 160 w 160"/>
                <a:gd name="T57" fmla="*/ 28 h 98"/>
                <a:gd name="T58" fmla="*/ 146 w 160"/>
                <a:gd name="T59" fmla="*/ 8 h 98"/>
                <a:gd name="T60" fmla="*/ 124 w 160"/>
                <a:gd name="T61" fmla="*/ 0 h 98"/>
                <a:gd name="T62" fmla="*/ 114 w 160"/>
                <a:gd name="T63" fmla="*/ 2 h 98"/>
                <a:gd name="T64" fmla="*/ 116 w 160"/>
                <a:gd name="T65" fmla="*/ 10 h 98"/>
                <a:gd name="T66" fmla="*/ 124 w 160"/>
                <a:gd name="T67" fmla="*/ 8 h 98"/>
                <a:gd name="T68" fmla="*/ 132 w 160"/>
                <a:gd name="T69" fmla="*/ 10 h 98"/>
                <a:gd name="T70" fmla="*/ 148 w 160"/>
                <a:gd name="T71" fmla="*/ 22 h 98"/>
                <a:gd name="T72" fmla="*/ 152 w 160"/>
                <a:gd name="T73" fmla="*/ 30 h 98"/>
                <a:gd name="T74" fmla="*/ 152 w 160"/>
                <a:gd name="T75" fmla="*/ 38 h 98"/>
                <a:gd name="T76" fmla="*/ 146 w 160"/>
                <a:gd name="T77" fmla="*/ 56 h 98"/>
                <a:gd name="T78" fmla="*/ 132 w 160"/>
                <a:gd name="T79" fmla="*/ 66 h 98"/>
                <a:gd name="T80" fmla="*/ 124 w 160"/>
                <a:gd name="T81" fmla="*/ 68 h 98"/>
                <a:gd name="T82" fmla="*/ 116 w 160"/>
                <a:gd name="T83" fmla="*/ 66 h 98"/>
                <a:gd name="T84" fmla="*/ 104 w 160"/>
                <a:gd name="T85" fmla="*/ 60 h 98"/>
                <a:gd name="T86" fmla="*/ 98 w 160"/>
                <a:gd name="T87" fmla="*/ 52 h 98"/>
                <a:gd name="T88" fmla="*/ 66 w 160"/>
                <a:gd name="T89" fmla="*/ 64 h 98"/>
                <a:gd name="T90" fmla="*/ 64 w 160"/>
                <a:gd name="T91" fmla="*/ 72 h 98"/>
                <a:gd name="T92" fmla="*/ 54 w 160"/>
                <a:gd name="T93" fmla="*/ 86 h 98"/>
                <a:gd name="T94" fmla="*/ 46 w 160"/>
                <a:gd name="T95" fmla="*/ 90 h 98"/>
                <a:gd name="T96" fmla="*/ 38 w 160"/>
                <a:gd name="T97" fmla="*/ 90 h 98"/>
                <a:gd name="T98" fmla="*/ 20 w 160"/>
                <a:gd name="T99" fmla="*/ 86 h 98"/>
                <a:gd name="T100" fmla="*/ 10 w 160"/>
                <a:gd name="T101" fmla="*/ 70 h 98"/>
                <a:gd name="T102" fmla="*/ 8 w 160"/>
                <a:gd name="T103" fmla="*/ 62 h 98"/>
                <a:gd name="T104" fmla="*/ 10 w 160"/>
                <a:gd name="T105" fmla="*/ 52 h 98"/>
                <a:gd name="T106" fmla="*/ 20 w 160"/>
                <a:gd name="T107" fmla="*/ 38 h 98"/>
                <a:gd name="T108" fmla="*/ 30 w 160"/>
                <a:gd name="T109" fmla="*/ 34 h 98"/>
                <a:gd name="T110" fmla="*/ 38 w 160"/>
                <a:gd name="T111" fmla="*/ 32 h 98"/>
                <a:gd name="T112" fmla="*/ 52 w 160"/>
                <a:gd name="T113" fmla="*/ 36 h 98"/>
                <a:gd name="T114" fmla="*/ 62 w 160"/>
                <a:gd name="T115" fmla="*/ 46 h 98"/>
                <a:gd name="T116" fmla="*/ 94 w 160"/>
                <a:gd name="T117" fmla="*/ 40 h 98"/>
                <a:gd name="T118" fmla="*/ 94 w 160"/>
                <a:gd name="T119" fmla="*/ 36 h 98"/>
                <a:gd name="T120" fmla="*/ 100 w 160"/>
                <a:gd name="T121" fmla="*/ 20 h 98"/>
                <a:gd name="T122" fmla="*/ 116 w 160"/>
                <a:gd name="T123" fmla="*/ 1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98">
                  <a:moveTo>
                    <a:pt x="114" y="6"/>
                  </a:moveTo>
                  <a:lnTo>
                    <a:pt x="114" y="2"/>
                  </a:lnTo>
                  <a:lnTo>
                    <a:pt x="114" y="2"/>
                  </a:lnTo>
                  <a:lnTo>
                    <a:pt x="102" y="8"/>
                  </a:lnTo>
                  <a:lnTo>
                    <a:pt x="94" y="14"/>
                  </a:lnTo>
                  <a:lnTo>
                    <a:pt x="88" y="24"/>
                  </a:lnTo>
                  <a:lnTo>
                    <a:pt x="86" y="36"/>
                  </a:lnTo>
                  <a:lnTo>
                    <a:pt x="90" y="36"/>
                  </a:lnTo>
                  <a:lnTo>
                    <a:pt x="90" y="32"/>
                  </a:lnTo>
                  <a:lnTo>
                    <a:pt x="64" y="40"/>
                  </a:lnTo>
                  <a:lnTo>
                    <a:pt x="66" y="44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2" y="34"/>
                  </a:lnTo>
                  <a:lnTo>
                    <a:pt x="56" y="28"/>
                  </a:lnTo>
                  <a:lnTo>
                    <a:pt x="46" y="26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16" y="30"/>
                  </a:lnTo>
                  <a:lnTo>
                    <a:pt x="8" y="40"/>
                  </a:lnTo>
                  <a:lnTo>
                    <a:pt x="2" y="50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6" y="82"/>
                  </a:lnTo>
                  <a:lnTo>
                    <a:pt x="14" y="92"/>
                  </a:lnTo>
                  <a:lnTo>
                    <a:pt x="26" y="96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48" y="98"/>
                  </a:lnTo>
                  <a:lnTo>
                    <a:pt x="48" y="98"/>
                  </a:lnTo>
                  <a:lnTo>
                    <a:pt x="58" y="92"/>
                  </a:lnTo>
                  <a:lnTo>
                    <a:pt x="66" y="84"/>
                  </a:lnTo>
                  <a:lnTo>
                    <a:pt x="72" y="74"/>
                  </a:lnTo>
                  <a:lnTo>
                    <a:pt x="74" y="64"/>
                  </a:lnTo>
                  <a:lnTo>
                    <a:pt x="70" y="64"/>
                  </a:lnTo>
                  <a:lnTo>
                    <a:pt x="72" y="68"/>
                  </a:lnTo>
                  <a:lnTo>
                    <a:pt x="96" y="60"/>
                  </a:lnTo>
                  <a:lnTo>
                    <a:pt x="96" y="56"/>
                  </a:lnTo>
                  <a:lnTo>
                    <a:pt x="92" y="58"/>
                  </a:lnTo>
                  <a:lnTo>
                    <a:pt x="92" y="58"/>
                  </a:lnTo>
                  <a:lnTo>
                    <a:pt x="98" y="66"/>
                  </a:lnTo>
                  <a:lnTo>
                    <a:pt x="106" y="72"/>
                  </a:lnTo>
                  <a:lnTo>
                    <a:pt x="114" y="74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44" y="70"/>
                  </a:lnTo>
                  <a:lnTo>
                    <a:pt x="154" y="60"/>
                  </a:lnTo>
                  <a:lnTo>
                    <a:pt x="158" y="50"/>
                  </a:lnTo>
                  <a:lnTo>
                    <a:pt x="160" y="38"/>
                  </a:lnTo>
                  <a:lnTo>
                    <a:pt x="160" y="38"/>
                  </a:lnTo>
                  <a:lnTo>
                    <a:pt x="160" y="28"/>
                  </a:lnTo>
                  <a:lnTo>
                    <a:pt x="160" y="28"/>
                  </a:lnTo>
                  <a:lnTo>
                    <a:pt x="154" y="18"/>
                  </a:lnTo>
                  <a:lnTo>
                    <a:pt x="146" y="8"/>
                  </a:lnTo>
                  <a:lnTo>
                    <a:pt x="136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14" y="2"/>
                  </a:lnTo>
                  <a:lnTo>
                    <a:pt x="114" y="6"/>
                  </a:lnTo>
                  <a:lnTo>
                    <a:pt x="116" y="10"/>
                  </a:lnTo>
                  <a:lnTo>
                    <a:pt x="116" y="10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132" y="10"/>
                  </a:lnTo>
                  <a:lnTo>
                    <a:pt x="142" y="14"/>
                  </a:lnTo>
                  <a:lnTo>
                    <a:pt x="148" y="22"/>
                  </a:lnTo>
                  <a:lnTo>
                    <a:pt x="152" y="30"/>
                  </a:lnTo>
                  <a:lnTo>
                    <a:pt x="152" y="30"/>
                  </a:lnTo>
                  <a:lnTo>
                    <a:pt x="152" y="38"/>
                  </a:lnTo>
                  <a:lnTo>
                    <a:pt x="152" y="38"/>
                  </a:lnTo>
                  <a:lnTo>
                    <a:pt x="152" y="48"/>
                  </a:lnTo>
                  <a:lnTo>
                    <a:pt x="146" y="56"/>
                  </a:lnTo>
                  <a:lnTo>
                    <a:pt x="140" y="6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4" y="68"/>
                  </a:lnTo>
                  <a:lnTo>
                    <a:pt x="124" y="68"/>
                  </a:lnTo>
                  <a:lnTo>
                    <a:pt x="116" y="66"/>
                  </a:lnTo>
                  <a:lnTo>
                    <a:pt x="110" y="64"/>
                  </a:lnTo>
                  <a:lnTo>
                    <a:pt x="104" y="60"/>
                  </a:lnTo>
                  <a:lnTo>
                    <a:pt x="100" y="54"/>
                  </a:lnTo>
                  <a:lnTo>
                    <a:pt x="98" y="52"/>
                  </a:lnTo>
                  <a:lnTo>
                    <a:pt x="66" y="60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4" y="72"/>
                  </a:lnTo>
                  <a:lnTo>
                    <a:pt x="60" y="80"/>
                  </a:lnTo>
                  <a:lnTo>
                    <a:pt x="54" y="86"/>
                  </a:lnTo>
                  <a:lnTo>
                    <a:pt x="46" y="90"/>
                  </a:lnTo>
                  <a:lnTo>
                    <a:pt x="46" y="90"/>
                  </a:lnTo>
                  <a:lnTo>
                    <a:pt x="38" y="90"/>
                  </a:lnTo>
                  <a:lnTo>
                    <a:pt x="38" y="90"/>
                  </a:lnTo>
                  <a:lnTo>
                    <a:pt x="28" y="90"/>
                  </a:lnTo>
                  <a:lnTo>
                    <a:pt x="20" y="86"/>
                  </a:lnTo>
                  <a:lnTo>
                    <a:pt x="14" y="78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0" y="52"/>
                  </a:lnTo>
                  <a:lnTo>
                    <a:pt x="14" y="44"/>
                  </a:lnTo>
                  <a:lnTo>
                    <a:pt x="20" y="38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44" y="34"/>
                  </a:lnTo>
                  <a:lnTo>
                    <a:pt x="52" y="36"/>
                  </a:lnTo>
                  <a:lnTo>
                    <a:pt x="58" y="40"/>
                  </a:lnTo>
                  <a:lnTo>
                    <a:pt x="62" y="46"/>
                  </a:lnTo>
                  <a:lnTo>
                    <a:pt x="64" y="48"/>
                  </a:lnTo>
                  <a:lnTo>
                    <a:pt x="94" y="40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6" y="28"/>
                  </a:lnTo>
                  <a:lnTo>
                    <a:pt x="100" y="20"/>
                  </a:lnTo>
                  <a:lnTo>
                    <a:pt x="108" y="14"/>
                  </a:lnTo>
                  <a:lnTo>
                    <a:pt x="116" y="10"/>
                  </a:lnTo>
                  <a:lnTo>
                    <a:pt x="114" y="6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06" name="Freeform 308"/>
            <p:cNvSpPr>
              <a:spLocks/>
            </p:cNvSpPr>
            <p:nvPr/>
          </p:nvSpPr>
          <p:spPr bwMode="auto">
            <a:xfrm>
              <a:off x="4960938" y="4865688"/>
              <a:ext cx="196850" cy="358775"/>
            </a:xfrm>
            <a:custGeom>
              <a:avLst/>
              <a:gdLst>
                <a:gd name="T0" fmla="*/ 122 w 124"/>
                <a:gd name="T1" fmla="*/ 168 h 226"/>
                <a:gd name="T2" fmla="*/ 116 w 124"/>
                <a:gd name="T3" fmla="*/ 152 h 226"/>
                <a:gd name="T4" fmla="*/ 108 w 124"/>
                <a:gd name="T5" fmla="*/ 140 h 226"/>
                <a:gd name="T6" fmla="*/ 80 w 124"/>
                <a:gd name="T7" fmla="*/ 128 h 226"/>
                <a:gd name="T8" fmla="*/ 72 w 124"/>
                <a:gd name="T9" fmla="*/ 90 h 226"/>
                <a:gd name="T10" fmla="*/ 94 w 124"/>
                <a:gd name="T11" fmla="*/ 68 h 226"/>
                <a:gd name="T12" fmla="*/ 98 w 124"/>
                <a:gd name="T13" fmla="*/ 54 h 226"/>
                <a:gd name="T14" fmla="*/ 96 w 124"/>
                <a:gd name="T15" fmla="*/ 38 h 226"/>
                <a:gd name="T16" fmla="*/ 94 w 124"/>
                <a:gd name="T17" fmla="*/ 30 h 226"/>
                <a:gd name="T18" fmla="*/ 84 w 124"/>
                <a:gd name="T19" fmla="*/ 14 h 226"/>
                <a:gd name="T20" fmla="*/ 68 w 124"/>
                <a:gd name="T21" fmla="*/ 4 h 226"/>
                <a:gd name="T22" fmla="*/ 50 w 124"/>
                <a:gd name="T23" fmla="*/ 0 h 226"/>
                <a:gd name="T24" fmla="*/ 40 w 124"/>
                <a:gd name="T25" fmla="*/ 0 h 226"/>
                <a:gd name="T26" fmla="*/ 22 w 124"/>
                <a:gd name="T27" fmla="*/ 8 h 226"/>
                <a:gd name="T28" fmla="*/ 8 w 124"/>
                <a:gd name="T29" fmla="*/ 20 h 226"/>
                <a:gd name="T30" fmla="*/ 0 w 124"/>
                <a:gd name="T31" fmla="*/ 38 h 226"/>
                <a:gd name="T32" fmla="*/ 0 w 124"/>
                <a:gd name="T33" fmla="*/ 58 h 226"/>
                <a:gd name="T34" fmla="*/ 2 w 124"/>
                <a:gd name="T35" fmla="*/ 66 h 226"/>
                <a:gd name="T36" fmla="*/ 10 w 124"/>
                <a:gd name="T37" fmla="*/ 78 h 226"/>
                <a:gd name="T38" fmla="*/ 28 w 124"/>
                <a:gd name="T39" fmla="*/ 92 h 226"/>
                <a:gd name="T40" fmla="*/ 50 w 124"/>
                <a:gd name="T41" fmla="*/ 134 h 226"/>
                <a:gd name="T42" fmla="*/ 44 w 124"/>
                <a:gd name="T43" fmla="*/ 138 h 226"/>
                <a:gd name="T44" fmla="*/ 30 w 124"/>
                <a:gd name="T45" fmla="*/ 156 h 226"/>
                <a:gd name="T46" fmla="*/ 26 w 124"/>
                <a:gd name="T47" fmla="*/ 170 h 226"/>
                <a:gd name="T48" fmla="*/ 26 w 124"/>
                <a:gd name="T49" fmla="*/ 186 h 226"/>
                <a:gd name="T50" fmla="*/ 30 w 124"/>
                <a:gd name="T51" fmla="*/ 196 h 226"/>
                <a:gd name="T52" fmla="*/ 40 w 124"/>
                <a:gd name="T53" fmla="*/ 212 h 226"/>
                <a:gd name="T54" fmla="*/ 56 w 124"/>
                <a:gd name="T55" fmla="*/ 222 h 226"/>
                <a:gd name="T56" fmla="*/ 74 w 124"/>
                <a:gd name="T57" fmla="*/ 226 h 226"/>
                <a:gd name="T58" fmla="*/ 84 w 124"/>
                <a:gd name="T59" fmla="*/ 224 h 226"/>
                <a:gd name="T60" fmla="*/ 102 w 124"/>
                <a:gd name="T61" fmla="*/ 218 h 226"/>
                <a:gd name="T62" fmla="*/ 114 w 124"/>
                <a:gd name="T63" fmla="*/ 204 h 226"/>
                <a:gd name="T64" fmla="*/ 122 w 124"/>
                <a:gd name="T65" fmla="*/ 186 h 226"/>
                <a:gd name="T66" fmla="*/ 122 w 124"/>
                <a:gd name="T67" fmla="*/ 16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226">
                  <a:moveTo>
                    <a:pt x="122" y="168"/>
                  </a:moveTo>
                  <a:lnTo>
                    <a:pt x="122" y="168"/>
                  </a:lnTo>
                  <a:lnTo>
                    <a:pt x="120" y="160"/>
                  </a:lnTo>
                  <a:lnTo>
                    <a:pt x="116" y="152"/>
                  </a:lnTo>
                  <a:lnTo>
                    <a:pt x="112" y="146"/>
                  </a:lnTo>
                  <a:lnTo>
                    <a:pt x="108" y="140"/>
                  </a:lnTo>
                  <a:lnTo>
                    <a:pt x="94" y="132"/>
                  </a:lnTo>
                  <a:lnTo>
                    <a:pt x="80" y="128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84" y="82"/>
                  </a:lnTo>
                  <a:lnTo>
                    <a:pt x="94" y="68"/>
                  </a:lnTo>
                  <a:lnTo>
                    <a:pt x="96" y="62"/>
                  </a:lnTo>
                  <a:lnTo>
                    <a:pt x="98" y="54"/>
                  </a:lnTo>
                  <a:lnTo>
                    <a:pt x="98" y="46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94" y="30"/>
                  </a:lnTo>
                  <a:lnTo>
                    <a:pt x="90" y="20"/>
                  </a:lnTo>
                  <a:lnTo>
                    <a:pt x="84" y="14"/>
                  </a:lnTo>
                  <a:lnTo>
                    <a:pt x="76" y="8"/>
                  </a:lnTo>
                  <a:lnTo>
                    <a:pt x="68" y="4"/>
                  </a:lnTo>
                  <a:lnTo>
                    <a:pt x="58" y="0"/>
                  </a:lnTo>
                  <a:lnTo>
                    <a:pt x="5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0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" y="66"/>
                  </a:lnTo>
                  <a:lnTo>
                    <a:pt x="6" y="72"/>
                  </a:lnTo>
                  <a:lnTo>
                    <a:pt x="10" y="78"/>
                  </a:lnTo>
                  <a:lnTo>
                    <a:pt x="16" y="84"/>
                  </a:lnTo>
                  <a:lnTo>
                    <a:pt x="28" y="92"/>
                  </a:lnTo>
                  <a:lnTo>
                    <a:pt x="42" y="96"/>
                  </a:lnTo>
                  <a:lnTo>
                    <a:pt x="50" y="134"/>
                  </a:lnTo>
                  <a:lnTo>
                    <a:pt x="50" y="134"/>
                  </a:lnTo>
                  <a:lnTo>
                    <a:pt x="44" y="138"/>
                  </a:lnTo>
                  <a:lnTo>
                    <a:pt x="38" y="144"/>
                  </a:lnTo>
                  <a:lnTo>
                    <a:pt x="30" y="156"/>
                  </a:lnTo>
                  <a:lnTo>
                    <a:pt x="28" y="162"/>
                  </a:lnTo>
                  <a:lnTo>
                    <a:pt x="26" y="170"/>
                  </a:lnTo>
                  <a:lnTo>
                    <a:pt x="26" y="178"/>
                  </a:lnTo>
                  <a:lnTo>
                    <a:pt x="26" y="186"/>
                  </a:lnTo>
                  <a:lnTo>
                    <a:pt x="26" y="186"/>
                  </a:lnTo>
                  <a:lnTo>
                    <a:pt x="30" y="196"/>
                  </a:lnTo>
                  <a:lnTo>
                    <a:pt x="34" y="204"/>
                  </a:lnTo>
                  <a:lnTo>
                    <a:pt x="40" y="212"/>
                  </a:lnTo>
                  <a:lnTo>
                    <a:pt x="48" y="218"/>
                  </a:lnTo>
                  <a:lnTo>
                    <a:pt x="56" y="222"/>
                  </a:lnTo>
                  <a:lnTo>
                    <a:pt x="64" y="224"/>
                  </a:lnTo>
                  <a:lnTo>
                    <a:pt x="74" y="226"/>
                  </a:lnTo>
                  <a:lnTo>
                    <a:pt x="84" y="224"/>
                  </a:lnTo>
                  <a:lnTo>
                    <a:pt x="84" y="224"/>
                  </a:lnTo>
                  <a:lnTo>
                    <a:pt x="94" y="222"/>
                  </a:lnTo>
                  <a:lnTo>
                    <a:pt x="102" y="218"/>
                  </a:lnTo>
                  <a:lnTo>
                    <a:pt x="110" y="212"/>
                  </a:lnTo>
                  <a:lnTo>
                    <a:pt x="114" y="204"/>
                  </a:lnTo>
                  <a:lnTo>
                    <a:pt x="120" y="196"/>
                  </a:lnTo>
                  <a:lnTo>
                    <a:pt x="122" y="186"/>
                  </a:lnTo>
                  <a:lnTo>
                    <a:pt x="124" y="176"/>
                  </a:lnTo>
                  <a:lnTo>
                    <a:pt x="122" y="168"/>
                  </a:lnTo>
                  <a:lnTo>
                    <a:pt x="122" y="168"/>
                  </a:lnTo>
                  <a:close/>
                </a:path>
              </a:pathLst>
            </a:custGeom>
            <a:solidFill>
              <a:srgbClr val="EE8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07" name="Freeform 309"/>
            <p:cNvSpPr>
              <a:spLocks/>
            </p:cNvSpPr>
            <p:nvPr/>
          </p:nvSpPr>
          <p:spPr bwMode="auto">
            <a:xfrm>
              <a:off x="4954588" y="4859338"/>
              <a:ext cx="209550" cy="371475"/>
            </a:xfrm>
            <a:custGeom>
              <a:avLst/>
              <a:gdLst>
                <a:gd name="T0" fmla="*/ 130 w 132"/>
                <a:gd name="T1" fmla="*/ 170 h 234"/>
                <a:gd name="T2" fmla="*/ 120 w 132"/>
                <a:gd name="T3" fmla="*/ 148 h 234"/>
                <a:gd name="T4" fmla="*/ 100 w 132"/>
                <a:gd name="T5" fmla="*/ 132 h 234"/>
                <a:gd name="T6" fmla="*/ 84 w 132"/>
                <a:gd name="T7" fmla="*/ 132 h 234"/>
                <a:gd name="T8" fmla="*/ 76 w 132"/>
                <a:gd name="T9" fmla="*/ 94 h 234"/>
                <a:gd name="T10" fmla="*/ 90 w 132"/>
                <a:gd name="T11" fmla="*/ 90 h 234"/>
                <a:gd name="T12" fmla="*/ 106 w 132"/>
                <a:gd name="T13" fmla="*/ 52 h 234"/>
                <a:gd name="T14" fmla="*/ 104 w 132"/>
                <a:gd name="T15" fmla="*/ 42 h 234"/>
                <a:gd name="T16" fmla="*/ 92 w 132"/>
                <a:gd name="T17" fmla="*/ 18 h 234"/>
                <a:gd name="T18" fmla="*/ 70 w 132"/>
                <a:gd name="T19" fmla="*/ 2 h 234"/>
                <a:gd name="T20" fmla="*/ 52 w 132"/>
                <a:gd name="T21" fmla="*/ 0 h 234"/>
                <a:gd name="T22" fmla="*/ 34 w 132"/>
                <a:gd name="T23" fmla="*/ 2 h 234"/>
                <a:gd name="T24" fmla="*/ 12 w 132"/>
                <a:gd name="T25" fmla="*/ 18 h 234"/>
                <a:gd name="T26" fmla="*/ 0 w 132"/>
                <a:gd name="T27" fmla="*/ 42 h 234"/>
                <a:gd name="T28" fmla="*/ 0 w 132"/>
                <a:gd name="T29" fmla="*/ 62 h 234"/>
                <a:gd name="T30" fmla="*/ 6 w 132"/>
                <a:gd name="T31" fmla="*/ 78 h 234"/>
                <a:gd name="T32" fmla="*/ 24 w 132"/>
                <a:gd name="T33" fmla="*/ 96 h 234"/>
                <a:gd name="T34" fmla="*/ 46 w 132"/>
                <a:gd name="T35" fmla="*/ 104 h 234"/>
                <a:gd name="T36" fmla="*/ 50 w 132"/>
                <a:gd name="T37" fmla="*/ 138 h 234"/>
                <a:gd name="T38" fmla="*/ 52 w 132"/>
                <a:gd name="T39" fmla="*/ 134 h 234"/>
                <a:gd name="T40" fmla="*/ 28 w 132"/>
                <a:gd name="T41" fmla="*/ 166 h 234"/>
                <a:gd name="T42" fmla="*/ 26 w 132"/>
                <a:gd name="T43" fmla="*/ 190 h 234"/>
                <a:gd name="T44" fmla="*/ 34 w 132"/>
                <a:gd name="T45" fmla="*/ 208 h 234"/>
                <a:gd name="T46" fmla="*/ 52 w 132"/>
                <a:gd name="T47" fmla="*/ 226 h 234"/>
                <a:gd name="T48" fmla="*/ 78 w 132"/>
                <a:gd name="T49" fmla="*/ 234 h 234"/>
                <a:gd name="T50" fmla="*/ 88 w 132"/>
                <a:gd name="T51" fmla="*/ 232 h 234"/>
                <a:gd name="T52" fmla="*/ 114 w 132"/>
                <a:gd name="T53" fmla="*/ 220 h 234"/>
                <a:gd name="T54" fmla="*/ 128 w 132"/>
                <a:gd name="T55" fmla="*/ 198 h 234"/>
                <a:gd name="T56" fmla="*/ 132 w 132"/>
                <a:gd name="T57" fmla="*/ 180 h 234"/>
                <a:gd name="T58" fmla="*/ 122 w 132"/>
                <a:gd name="T59" fmla="*/ 172 h 234"/>
                <a:gd name="T60" fmla="*/ 124 w 132"/>
                <a:gd name="T61" fmla="*/ 180 h 234"/>
                <a:gd name="T62" fmla="*/ 118 w 132"/>
                <a:gd name="T63" fmla="*/ 202 h 234"/>
                <a:gd name="T64" fmla="*/ 102 w 132"/>
                <a:gd name="T65" fmla="*/ 218 h 234"/>
                <a:gd name="T66" fmla="*/ 88 w 132"/>
                <a:gd name="T67" fmla="*/ 224 h 234"/>
                <a:gd name="T68" fmla="*/ 70 w 132"/>
                <a:gd name="T69" fmla="*/ 224 h 234"/>
                <a:gd name="T70" fmla="*/ 50 w 132"/>
                <a:gd name="T71" fmla="*/ 216 h 234"/>
                <a:gd name="T72" fmla="*/ 36 w 132"/>
                <a:gd name="T73" fmla="*/ 198 h 234"/>
                <a:gd name="T74" fmla="*/ 34 w 132"/>
                <a:gd name="T75" fmla="*/ 180 h 234"/>
                <a:gd name="T76" fmla="*/ 40 w 132"/>
                <a:gd name="T77" fmla="*/ 158 h 234"/>
                <a:gd name="T78" fmla="*/ 58 w 132"/>
                <a:gd name="T79" fmla="*/ 140 h 234"/>
                <a:gd name="T80" fmla="*/ 48 w 132"/>
                <a:gd name="T81" fmla="*/ 96 h 234"/>
                <a:gd name="T82" fmla="*/ 14 w 132"/>
                <a:gd name="T83" fmla="*/ 74 h 234"/>
                <a:gd name="T84" fmla="*/ 8 w 132"/>
                <a:gd name="T85" fmla="*/ 52 h 234"/>
                <a:gd name="T86" fmla="*/ 10 w 132"/>
                <a:gd name="T87" fmla="*/ 36 h 234"/>
                <a:gd name="T88" fmla="*/ 24 w 132"/>
                <a:gd name="T89" fmla="*/ 18 h 234"/>
                <a:gd name="T90" fmla="*/ 44 w 132"/>
                <a:gd name="T91" fmla="*/ 8 h 234"/>
                <a:gd name="T92" fmla="*/ 52 w 132"/>
                <a:gd name="T93" fmla="*/ 8 h 234"/>
                <a:gd name="T94" fmla="*/ 74 w 132"/>
                <a:gd name="T95" fmla="*/ 14 h 234"/>
                <a:gd name="T96" fmla="*/ 92 w 132"/>
                <a:gd name="T97" fmla="*/ 28 h 234"/>
                <a:gd name="T98" fmla="*/ 96 w 132"/>
                <a:gd name="T99" fmla="*/ 44 h 234"/>
                <a:gd name="T100" fmla="*/ 96 w 132"/>
                <a:gd name="T101" fmla="*/ 64 h 234"/>
                <a:gd name="T102" fmla="*/ 74 w 132"/>
                <a:gd name="T103" fmla="*/ 92 h 234"/>
                <a:gd name="T104" fmla="*/ 84 w 132"/>
                <a:gd name="T105" fmla="*/ 136 h 234"/>
                <a:gd name="T106" fmla="*/ 108 w 132"/>
                <a:gd name="T107" fmla="*/ 148 h 234"/>
                <a:gd name="T108" fmla="*/ 126 w 132"/>
                <a:gd name="T109" fmla="*/ 17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2" h="234">
                  <a:moveTo>
                    <a:pt x="126" y="172"/>
                  </a:moveTo>
                  <a:lnTo>
                    <a:pt x="130" y="170"/>
                  </a:lnTo>
                  <a:lnTo>
                    <a:pt x="130" y="170"/>
                  </a:lnTo>
                  <a:lnTo>
                    <a:pt x="128" y="162"/>
                  </a:lnTo>
                  <a:lnTo>
                    <a:pt x="124" y="154"/>
                  </a:lnTo>
                  <a:lnTo>
                    <a:pt x="120" y="148"/>
                  </a:lnTo>
                  <a:lnTo>
                    <a:pt x="114" y="142"/>
                  </a:lnTo>
                  <a:lnTo>
                    <a:pt x="108" y="136"/>
                  </a:lnTo>
                  <a:lnTo>
                    <a:pt x="100" y="132"/>
                  </a:lnTo>
                  <a:lnTo>
                    <a:pt x="92" y="130"/>
                  </a:lnTo>
                  <a:lnTo>
                    <a:pt x="84" y="128"/>
                  </a:lnTo>
                  <a:lnTo>
                    <a:pt x="84" y="132"/>
                  </a:lnTo>
                  <a:lnTo>
                    <a:pt x="88" y="132"/>
                  </a:lnTo>
                  <a:lnTo>
                    <a:pt x="80" y="94"/>
                  </a:lnTo>
                  <a:lnTo>
                    <a:pt x="76" y="94"/>
                  </a:lnTo>
                  <a:lnTo>
                    <a:pt x="78" y="98"/>
                  </a:lnTo>
                  <a:lnTo>
                    <a:pt x="78" y="98"/>
                  </a:lnTo>
                  <a:lnTo>
                    <a:pt x="90" y="90"/>
                  </a:lnTo>
                  <a:lnTo>
                    <a:pt x="98" y="78"/>
                  </a:lnTo>
                  <a:lnTo>
                    <a:pt x="104" y="66"/>
                  </a:lnTo>
                  <a:lnTo>
                    <a:pt x="106" y="52"/>
                  </a:lnTo>
                  <a:lnTo>
                    <a:pt x="106" y="52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02" y="32"/>
                  </a:lnTo>
                  <a:lnTo>
                    <a:pt x="98" y="24"/>
                  </a:lnTo>
                  <a:lnTo>
                    <a:pt x="92" y="18"/>
                  </a:lnTo>
                  <a:lnTo>
                    <a:pt x="86" y="12"/>
                  </a:lnTo>
                  <a:lnTo>
                    <a:pt x="78" y="6"/>
                  </a:lnTo>
                  <a:lnTo>
                    <a:pt x="70" y="2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2"/>
                  </a:lnTo>
                  <a:lnTo>
                    <a:pt x="26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6"/>
                  </a:lnTo>
                  <a:lnTo>
                    <a:pt x="2" y="34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4" y="70"/>
                  </a:lnTo>
                  <a:lnTo>
                    <a:pt x="6" y="78"/>
                  </a:lnTo>
                  <a:lnTo>
                    <a:pt x="12" y="86"/>
                  </a:lnTo>
                  <a:lnTo>
                    <a:pt x="18" y="92"/>
                  </a:lnTo>
                  <a:lnTo>
                    <a:pt x="24" y="96"/>
                  </a:lnTo>
                  <a:lnTo>
                    <a:pt x="30" y="100"/>
                  </a:lnTo>
                  <a:lnTo>
                    <a:pt x="38" y="104"/>
                  </a:lnTo>
                  <a:lnTo>
                    <a:pt x="46" y="104"/>
                  </a:lnTo>
                  <a:lnTo>
                    <a:pt x="46" y="100"/>
                  </a:lnTo>
                  <a:lnTo>
                    <a:pt x="42" y="102"/>
                  </a:lnTo>
                  <a:lnTo>
                    <a:pt x="50" y="138"/>
                  </a:lnTo>
                  <a:lnTo>
                    <a:pt x="54" y="138"/>
                  </a:lnTo>
                  <a:lnTo>
                    <a:pt x="52" y="134"/>
                  </a:lnTo>
                  <a:lnTo>
                    <a:pt x="52" y="134"/>
                  </a:lnTo>
                  <a:lnTo>
                    <a:pt x="42" y="142"/>
                  </a:lnTo>
                  <a:lnTo>
                    <a:pt x="32" y="154"/>
                  </a:lnTo>
                  <a:lnTo>
                    <a:pt x="28" y="166"/>
                  </a:lnTo>
                  <a:lnTo>
                    <a:pt x="26" y="180"/>
                  </a:lnTo>
                  <a:lnTo>
                    <a:pt x="26" y="180"/>
                  </a:lnTo>
                  <a:lnTo>
                    <a:pt x="26" y="190"/>
                  </a:lnTo>
                  <a:lnTo>
                    <a:pt x="26" y="190"/>
                  </a:lnTo>
                  <a:lnTo>
                    <a:pt x="30" y="200"/>
                  </a:lnTo>
                  <a:lnTo>
                    <a:pt x="34" y="208"/>
                  </a:lnTo>
                  <a:lnTo>
                    <a:pt x="38" y="216"/>
                  </a:lnTo>
                  <a:lnTo>
                    <a:pt x="44" y="222"/>
                  </a:lnTo>
                  <a:lnTo>
                    <a:pt x="52" y="226"/>
                  </a:lnTo>
                  <a:lnTo>
                    <a:pt x="60" y="230"/>
                  </a:lnTo>
                  <a:lnTo>
                    <a:pt x="70" y="232"/>
                  </a:lnTo>
                  <a:lnTo>
                    <a:pt x="78" y="234"/>
                  </a:lnTo>
                  <a:lnTo>
                    <a:pt x="78" y="234"/>
                  </a:lnTo>
                  <a:lnTo>
                    <a:pt x="88" y="232"/>
                  </a:lnTo>
                  <a:lnTo>
                    <a:pt x="88" y="232"/>
                  </a:lnTo>
                  <a:lnTo>
                    <a:pt x="98" y="230"/>
                  </a:lnTo>
                  <a:lnTo>
                    <a:pt x="106" y="226"/>
                  </a:lnTo>
                  <a:lnTo>
                    <a:pt x="114" y="220"/>
                  </a:lnTo>
                  <a:lnTo>
                    <a:pt x="120" y="214"/>
                  </a:lnTo>
                  <a:lnTo>
                    <a:pt x="124" y="206"/>
                  </a:lnTo>
                  <a:lnTo>
                    <a:pt x="128" y="198"/>
                  </a:lnTo>
                  <a:lnTo>
                    <a:pt x="130" y="190"/>
                  </a:lnTo>
                  <a:lnTo>
                    <a:pt x="132" y="180"/>
                  </a:lnTo>
                  <a:lnTo>
                    <a:pt x="132" y="180"/>
                  </a:lnTo>
                  <a:lnTo>
                    <a:pt x="130" y="170"/>
                  </a:lnTo>
                  <a:lnTo>
                    <a:pt x="126" y="172"/>
                  </a:lnTo>
                  <a:lnTo>
                    <a:pt x="122" y="172"/>
                  </a:lnTo>
                  <a:lnTo>
                    <a:pt x="122" y="172"/>
                  </a:lnTo>
                  <a:lnTo>
                    <a:pt x="124" y="180"/>
                  </a:lnTo>
                  <a:lnTo>
                    <a:pt x="124" y="180"/>
                  </a:lnTo>
                  <a:lnTo>
                    <a:pt x="122" y="188"/>
                  </a:lnTo>
                  <a:lnTo>
                    <a:pt x="120" y="196"/>
                  </a:lnTo>
                  <a:lnTo>
                    <a:pt x="118" y="202"/>
                  </a:lnTo>
                  <a:lnTo>
                    <a:pt x="114" y="208"/>
                  </a:lnTo>
                  <a:lnTo>
                    <a:pt x="108" y="214"/>
                  </a:lnTo>
                  <a:lnTo>
                    <a:pt x="102" y="218"/>
                  </a:lnTo>
                  <a:lnTo>
                    <a:pt x="94" y="222"/>
                  </a:lnTo>
                  <a:lnTo>
                    <a:pt x="88" y="224"/>
                  </a:lnTo>
                  <a:lnTo>
                    <a:pt x="88" y="224"/>
                  </a:lnTo>
                  <a:lnTo>
                    <a:pt x="78" y="226"/>
                  </a:lnTo>
                  <a:lnTo>
                    <a:pt x="78" y="226"/>
                  </a:lnTo>
                  <a:lnTo>
                    <a:pt x="70" y="224"/>
                  </a:lnTo>
                  <a:lnTo>
                    <a:pt x="64" y="222"/>
                  </a:lnTo>
                  <a:lnTo>
                    <a:pt x="56" y="220"/>
                  </a:lnTo>
                  <a:lnTo>
                    <a:pt x="50" y="216"/>
                  </a:lnTo>
                  <a:lnTo>
                    <a:pt x="44" y="210"/>
                  </a:lnTo>
                  <a:lnTo>
                    <a:pt x="40" y="204"/>
                  </a:lnTo>
                  <a:lnTo>
                    <a:pt x="36" y="198"/>
                  </a:lnTo>
                  <a:lnTo>
                    <a:pt x="34" y="190"/>
                  </a:lnTo>
                  <a:lnTo>
                    <a:pt x="34" y="190"/>
                  </a:lnTo>
                  <a:lnTo>
                    <a:pt x="34" y="180"/>
                  </a:lnTo>
                  <a:lnTo>
                    <a:pt x="34" y="180"/>
                  </a:lnTo>
                  <a:lnTo>
                    <a:pt x="34" y="168"/>
                  </a:lnTo>
                  <a:lnTo>
                    <a:pt x="40" y="158"/>
                  </a:lnTo>
                  <a:lnTo>
                    <a:pt x="46" y="148"/>
                  </a:lnTo>
                  <a:lnTo>
                    <a:pt x="56" y="142"/>
                  </a:lnTo>
                  <a:lnTo>
                    <a:pt x="58" y="140"/>
                  </a:lnTo>
                  <a:lnTo>
                    <a:pt x="50" y="9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34" y="92"/>
                  </a:lnTo>
                  <a:lnTo>
                    <a:pt x="22" y="86"/>
                  </a:lnTo>
                  <a:lnTo>
                    <a:pt x="14" y="7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44"/>
                  </a:lnTo>
                  <a:lnTo>
                    <a:pt x="10" y="36"/>
                  </a:lnTo>
                  <a:lnTo>
                    <a:pt x="14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4"/>
                  </a:lnTo>
                  <a:lnTo>
                    <a:pt x="36" y="10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60" y="8"/>
                  </a:lnTo>
                  <a:lnTo>
                    <a:pt x="68" y="10"/>
                  </a:lnTo>
                  <a:lnTo>
                    <a:pt x="74" y="14"/>
                  </a:lnTo>
                  <a:lnTo>
                    <a:pt x="82" y="18"/>
                  </a:lnTo>
                  <a:lnTo>
                    <a:pt x="86" y="22"/>
                  </a:lnTo>
                  <a:lnTo>
                    <a:pt x="92" y="28"/>
                  </a:lnTo>
                  <a:lnTo>
                    <a:pt x="94" y="36"/>
                  </a:lnTo>
                  <a:lnTo>
                    <a:pt x="96" y="44"/>
                  </a:lnTo>
                  <a:lnTo>
                    <a:pt x="96" y="44"/>
                  </a:lnTo>
                  <a:lnTo>
                    <a:pt x="98" y="52"/>
                  </a:lnTo>
                  <a:lnTo>
                    <a:pt x="98" y="52"/>
                  </a:lnTo>
                  <a:lnTo>
                    <a:pt x="96" y="64"/>
                  </a:lnTo>
                  <a:lnTo>
                    <a:pt x="92" y="74"/>
                  </a:lnTo>
                  <a:lnTo>
                    <a:pt x="84" y="84"/>
                  </a:lnTo>
                  <a:lnTo>
                    <a:pt x="74" y="92"/>
                  </a:lnTo>
                  <a:lnTo>
                    <a:pt x="72" y="92"/>
                  </a:lnTo>
                  <a:lnTo>
                    <a:pt x="80" y="136"/>
                  </a:lnTo>
                  <a:lnTo>
                    <a:pt x="84" y="136"/>
                  </a:lnTo>
                  <a:lnTo>
                    <a:pt x="84" y="136"/>
                  </a:lnTo>
                  <a:lnTo>
                    <a:pt x="98" y="140"/>
                  </a:lnTo>
                  <a:lnTo>
                    <a:pt x="108" y="148"/>
                  </a:lnTo>
                  <a:lnTo>
                    <a:pt x="118" y="158"/>
                  </a:lnTo>
                  <a:lnTo>
                    <a:pt x="122" y="172"/>
                  </a:lnTo>
                  <a:lnTo>
                    <a:pt x="126" y="172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08" name="Rectangle 310"/>
            <p:cNvSpPr>
              <a:spLocks noChangeArrowheads="1"/>
            </p:cNvSpPr>
            <p:nvPr/>
          </p:nvSpPr>
          <p:spPr bwMode="auto">
            <a:xfrm>
              <a:off x="5764213" y="1258888"/>
              <a:ext cx="10483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Charged matrix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09" name="Rectangle 311"/>
            <p:cNvSpPr>
              <a:spLocks noChangeArrowheads="1"/>
            </p:cNvSpPr>
            <p:nvPr/>
          </p:nvSpPr>
          <p:spPr bwMode="auto">
            <a:xfrm>
              <a:off x="4570413" y="2744788"/>
              <a:ext cx="69215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Change in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10" name="Rectangle 312"/>
            <p:cNvSpPr>
              <a:spLocks noChangeArrowheads="1"/>
            </p:cNvSpPr>
            <p:nvPr/>
          </p:nvSpPr>
          <p:spPr bwMode="auto">
            <a:xfrm>
              <a:off x="4570413" y="2909888"/>
              <a:ext cx="7229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physiology</a:t>
              </a:r>
              <a:endPara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11" name="Rectangle 313"/>
            <p:cNvSpPr>
              <a:spLocks noChangeArrowheads="1"/>
            </p:cNvSpPr>
            <p:nvPr/>
          </p:nvSpPr>
          <p:spPr bwMode="auto">
            <a:xfrm>
              <a:off x="5599113" y="3725863"/>
              <a:ext cx="6096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Persister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12" name="Rectangle 314"/>
            <p:cNvSpPr>
              <a:spLocks noChangeArrowheads="1"/>
            </p:cNvSpPr>
            <p:nvPr/>
          </p:nvSpPr>
          <p:spPr bwMode="auto">
            <a:xfrm>
              <a:off x="5599113" y="3894138"/>
              <a:ext cx="30617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cells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13" name="Rectangle 315"/>
            <p:cNvSpPr>
              <a:spLocks noChangeArrowheads="1"/>
            </p:cNvSpPr>
            <p:nvPr/>
          </p:nvSpPr>
          <p:spPr bwMode="auto">
            <a:xfrm>
              <a:off x="5592763" y="4792663"/>
              <a:ext cx="536575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Genetic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14" name="Rectangle 316"/>
            <p:cNvSpPr>
              <a:spLocks noChangeArrowheads="1"/>
            </p:cNvSpPr>
            <p:nvPr/>
          </p:nvSpPr>
          <p:spPr bwMode="auto">
            <a:xfrm>
              <a:off x="5592763" y="4960938"/>
              <a:ext cx="5626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diversity</a:t>
              </a:r>
              <a:endPara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15" name="Rectangle 317"/>
            <p:cNvSpPr>
              <a:spLocks noChangeArrowheads="1"/>
            </p:cNvSpPr>
            <p:nvPr/>
          </p:nvSpPr>
          <p:spPr bwMode="auto">
            <a:xfrm>
              <a:off x="3001963" y="2195513"/>
              <a:ext cx="720725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Cell-to-cell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16" name="Rectangle 318"/>
            <p:cNvSpPr>
              <a:spLocks noChangeArrowheads="1"/>
            </p:cNvSpPr>
            <p:nvPr/>
          </p:nvSpPr>
          <p:spPr bwMode="auto">
            <a:xfrm>
              <a:off x="3001963" y="2363788"/>
              <a:ext cx="4760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signals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17" name="Rectangle 319"/>
            <p:cNvSpPr>
              <a:spLocks noChangeArrowheads="1"/>
            </p:cNvSpPr>
            <p:nvPr/>
          </p:nvSpPr>
          <p:spPr bwMode="auto">
            <a:xfrm>
              <a:off x="2090738" y="3887788"/>
              <a:ext cx="1142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Nutruont grationt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18" name="Rectangle 320"/>
            <p:cNvSpPr>
              <a:spLocks noChangeArrowheads="1"/>
            </p:cNvSpPr>
            <p:nvPr/>
          </p:nvSpPr>
          <p:spPr bwMode="auto">
            <a:xfrm>
              <a:off x="2090738" y="4510088"/>
              <a:ext cx="112530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Oxygen gradient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19" name="Rectangle 321"/>
            <p:cNvSpPr>
              <a:spLocks noChangeArrowheads="1"/>
            </p:cNvSpPr>
            <p:nvPr/>
          </p:nvSpPr>
          <p:spPr bwMode="auto">
            <a:xfrm>
              <a:off x="3983038" y="3887788"/>
              <a:ext cx="29014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Few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20" name="Rectangle 322"/>
            <p:cNvSpPr>
              <a:spLocks noChangeArrowheads="1"/>
            </p:cNvSpPr>
            <p:nvPr/>
          </p:nvSpPr>
          <p:spPr bwMode="auto">
            <a:xfrm>
              <a:off x="3983038" y="4056063"/>
              <a:ext cx="59055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nutrients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21" name="Rectangle 323"/>
            <p:cNvSpPr>
              <a:spLocks noChangeArrowheads="1"/>
            </p:cNvSpPr>
            <p:nvPr/>
          </p:nvSpPr>
          <p:spPr bwMode="auto">
            <a:xfrm>
              <a:off x="3983038" y="4649788"/>
              <a:ext cx="53975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Low O2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22" name="Rectangle 324"/>
            <p:cNvSpPr>
              <a:spLocks noChangeArrowheads="1"/>
            </p:cNvSpPr>
            <p:nvPr/>
          </p:nvSpPr>
          <p:spPr bwMode="auto">
            <a:xfrm>
              <a:off x="2005013" y="5446713"/>
              <a:ext cx="8880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Fast growers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23" name="Rectangle 325"/>
            <p:cNvSpPr>
              <a:spLocks noChangeArrowheads="1"/>
            </p:cNvSpPr>
            <p:nvPr/>
          </p:nvSpPr>
          <p:spPr bwMode="auto">
            <a:xfrm>
              <a:off x="3357563" y="5287963"/>
              <a:ext cx="33182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Slow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24" name="Rectangle 326"/>
            <p:cNvSpPr>
              <a:spLocks noChangeArrowheads="1"/>
            </p:cNvSpPr>
            <p:nvPr/>
          </p:nvSpPr>
          <p:spPr bwMode="auto">
            <a:xfrm>
              <a:off x="3357563" y="5456238"/>
              <a:ext cx="561975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growers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25" name="Rectangle 327"/>
            <p:cNvSpPr>
              <a:spLocks noChangeArrowheads="1"/>
            </p:cNvSpPr>
            <p:nvPr/>
          </p:nvSpPr>
          <p:spPr bwMode="auto">
            <a:xfrm>
              <a:off x="6840538" y="2071688"/>
              <a:ext cx="12439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Positively charged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26" name="Rectangle 328"/>
            <p:cNvSpPr>
              <a:spLocks noChangeArrowheads="1"/>
            </p:cNvSpPr>
            <p:nvPr/>
          </p:nvSpPr>
          <p:spPr bwMode="auto">
            <a:xfrm>
              <a:off x="6840538" y="2236788"/>
              <a:ext cx="85921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antimicrobial</a:t>
              </a:r>
              <a:endPara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27" name="Rectangle 329"/>
            <p:cNvSpPr>
              <a:spLocks noChangeArrowheads="1"/>
            </p:cNvSpPr>
            <p:nvPr/>
          </p:nvSpPr>
          <p:spPr bwMode="auto">
            <a:xfrm>
              <a:off x="6840538" y="2405063"/>
              <a:ext cx="132087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(binds to negatively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28" name="Rectangle 330"/>
            <p:cNvSpPr>
              <a:spLocks noChangeArrowheads="1"/>
            </p:cNvSpPr>
            <p:nvPr/>
          </p:nvSpPr>
          <p:spPr bwMode="auto">
            <a:xfrm>
              <a:off x="6840538" y="2573338"/>
              <a:ext cx="100508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D2B6A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charged slime)</a:t>
              </a:r>
              <a:endPara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29" name="Freeform 331"/>
            <p:cNvSpPr>
              <a:spLocks/>
            </p:cNvSpPr>
            <p:nvPr/>
          </p:nvSpPr>
          <p:spPr bwMode="auto">
            <a:xfrm>
              <a:off x="3760788" y="4014788"/>
              <a:ext cx="149225" cy="209550"/>
            </a:xfrm>
            <a:custGeom>
              <a:avLst/>
              <a:gdLst>
                <a:gd name="T0" fmla="*/ 0 w 94"/>
                <a:gd name="T1" fmla="*/ 0 h 132"/>
                <a:gd name="T2" fmla="*/ 94 w 94"/>
                <a:gd name="T3" fmla="*/ 66 h 132"/>
                <a:gd name="T4" fmla="*/ 0 w 94"/>
                <a:gd name="T5" fmla="*/ 132 h 132"/>
                <a:gd name="T6" fmla="*/ 0 w 94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32">
                  <a:moveTo>
                    <a:pt x="0" y="0"/>
                  </a:moveTo>
                  <a:lnTo>
                    <a:pt x="94" y="66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30" name="Freeform 332"/>
            <p:cNvSpPr>
              <a:spLocks/>
            </p:cNvSpPr>
            <p:nvPr/>
          </p:nvSpPr>
          <p:spPr bwMode="auto">
            <a:xfrm>
              <a:off x="4659313" y="2281238"/>
              <a:ext cx="95250" cy="88900"/>
            </a:xfrm>
            <a:custGeom>
              <a:avLst/>
              <a:gdLst>
                <a:gd name="T0" fmla="*/ 40 w 60"/>
                <a:gd name="T1" fmla="*/ 0 h 56"/>
                <a:gd name="T2" fmla="*/ 60 w 60"/>
                <a:gd name="T3" fmla="*/ 56 h 56"/>
                <a:gd name="T4" fmla="*/ 0 w 60"/>
                <a:gd name="T5" fmla="*/ 54 h 56"/>
                <a:gd name="T6" fmla="*/ 40 w 6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56">
                  <a:moveTo>
                    <a:pt x="40" y="0"/>
                  </a:moveTo>
                  <a:lnTo>
                    <a:pt x="60" y="56"/>
                  </a:lnTo>
                  <a:lnTo>
                    <a:pt x="0" y="5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31" name="Freeform 333"/>
            <p:cNvSpPr>
              <a:spLocks/>
            </p:cNvSpPr>
            <p:nvPr/>
          </p:nvSpPr>
          <p:spPr bwMode="auto">
            <a:xfrm>
              <a:off x="3624263" y="2341563"/>
              <a:ext cx="92075" cy="92075"/>
            </a:xfrm>
            <a:custGeom>
              <a:avLst/>
              <a:gdLst>
                <a:gd name="T0" fmla="*/ 0 w 58"/>
                <a:gd name="T1" fmla="*/ 2 h 58"/>
                <a:gd name="T2" fmla="*/ 58 w 58"/>
                <a:gd name="T3" fmla="*/ 0 h 58"/>
                <a:gd name="T4" fmla="*/ 40 w 58"/>
                <a:gd name="T5" fmla="*/ 58 h 58"/>
                <a:gd name="T6" fmla="*/ 0 w 58"/>
                <a:gd name="T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58">
                  <a:moveTo>
                    <a:pt x="0" y="2"/>
                  </a:moveTo>
                  <a:lnTo>
                    <a:pt x="58" y="0"/>
                  </a:lnTo>
                  <a:lnTo>
                    <a:pt x="40" y="5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32" name="Freeform 334"/>
            <p:cNvSpPr>
              <a:spLocks/>
            </p:cNvSpPr>
            <p:nvPr/>
          </p:nvSpPr>
          <p:spPr bwMode="auto">
            <a:xfrm>
              <a:off x="3760788" y="4637088"/>
              <a:ext cx="149225" cy="209550"/>
            </a:xfrm>
            <a:custGeom>
              <a:avLst/>
              <a:gdLst>
                <a:gd name="T0" fmla="*/ 0 w 94"/>
                <a:gd name="T1" fmla="*/ 0 h 132"/>
                <a:gd name="T2" fmla="*/ 94 w 94"/>
                <a:gd name="T3" fmla="*/ 66 h 132"/>
                <a:gd name="T4" fmla="*/ 0 w 94"/>
                <a:gd name="T5" fmla="*/ 132 h 132"/>
                <a:gd name="T6" fmla="*/ 0 w 94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32">
                  <a:moveTo>
                    <a:pt x="0" y="0"/>
                  </a:moveTo>
                  <a:lnTo>
                    <a:pt x="94" y="66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33" name="Rectangle 335"/>
            <p:cNvSpPr>
              <a:spLocks noChangeArrowheads="1"/>
            </p:cNvSpPr>
            <p:nvPr/>
          </p:nvSpPr>
          <p:spPr bwMode="auto">
            <a:xfrm>
              <a:off x="1144588" y="4725988"/>
              <a:ext cx="2644775" cy="28575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34" name="Freeform 336"/>
            <p:cNvSpPr>
              <a:spLocks/>
            </p:cNvSpPr>
            <p:nvPr/>
          </p:nvSpPr>
          <p:spPr bwMode="auto">
            <a:xfrm>
              <a:off x="1408113" y="4106863"/>
              <a:ext cx="2381250" cy="28575"/>
            </a:xfrm>
            <a:custGeom>
              <a:avLst/>
              <a:gdLst>
                <a:gd name="T0" fmla="*/ 0 w 1500"/>
                <a:gd name="T1" fmla="*/ 18 h 18"/>
                <a:gd name="T2" fmla="*/ 1500 w 1500"/>
                <a:gd name="T3" fmla="*/ 18 h 18"/>
                <a:gd name="T4" fmla="*/ 1500 w 1500"/>
                <a:gd name="T5" fmla="*/ 0 h 18"/>
                <a:gd name="T6" fmla="*/ 16 w 1500"/>
                <a:gd name="T7" fmla="*/ 0 h 18"/>
                <a:gd name="T8" fmla="*/ 0 w 150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0" h="18">
                  <a:moveTo>
                    <a:pt x="0" y="18"/>
                  </a:moveTo>
                  <a:lnTo>
                    <a:pt x="1500" y="18"/>
                  </a:lnTo>
                  <a:lnTo>
                    <a:pt x="1500" y="0"/>
                  </a:lnTo>
                  <a:lnTo>
                    <a:pt x="16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35" name="Freeform 337"/>
            <p:cNvSpPr>
              <a:spLocks/>
            </p:cNvSpPr>
            <p:nvPr/>
          </p:nvSpPr>
          <p:spPr bwMode="auto">
            <a:xfrm>
              <a:off x="4214813" y="2132013"/>
              <a:ext cx="514350" cy="231775"/>
            </a:xfrm>
            <a:custGeom>
              <a:avLst/>
              <a:gdLst>
                <a:gd name="T0" fmla="*/ 0 w 324"/>
                <a:gd name="T1" fmla="*/ 8 h 146"/>
                <a:gd name="T2" fmla="*/ 2 w 324"/>
                <a:gd name="T3" fmla="*/ 8 h 146"/>
                <a:gd name="T4" fmla="*/ 2 w 324"/>
                <a:gd name="T5" fmla="*/ 8 h 146"/>
                <a:gd name="T6" fmla="*/ 12 w 324"/>
                <a:gd name="T7" fmla="*/ 8 h 146"/>
                <a:gd name="T8" fmla="*/ 34 w 324"/>
                <a:gd name="T9" fmla="*/ 10 h 146"/>
                <a:gd name="T10" fmla="*/ 64 w 324"/>
                <a:gd name="T11" fmla="*/ 16 h 146"/>
                <a:gd name="T12" fmla="*/ 102 w 324"/>
                <a:gd name="T13" fmla="*/ 26 h 146"/>
                <a:gd name="T14" fmla="*/ 148 w 324"/>
                <a:gd name="T15" fmla="*/ 44 h 146"/>
                <a:gd name="T16" fmla="*/ 174 w 324"/>
                <a:gd name="T17" fmla="*/ 54 h 146"/>
                <a:gd name="T18" fmla="*/ 200 w 324"/>
                <a:gd name="T19" fmla="*/ 68 h 146"/>
                <a:gd name="T20" fmla="*/ 228 w 324"/>
                <a:gd name="T21" fmla="*/ 84 h 146"/>
                <a:gd name="T22" fmla="*/ 258 w 324"/>
                <a:gd name="T23" fmla="*/ 102 h 146"/>
                <a:gd name="T24" fmla="*/ 288 w 324"/>
                <a:gd name="T25" fmla="*/ 122 h 146"/>
                <a:gd name="T26" fmla="*/ 318 w 324"/>
                <a:gd name="T27" fmla="*/ 146 h 146"/>
                <a:gd name="T28" fmla="*/ 324 w 324"/>
                <a:gd name="T29" fmla="*/ 140 h 146"/>
                <a:gd name="T30" fmla="*/ 324 w 324"/>
                <a:gd name="T31" fmla="*/ 140 h 146"/>
                <a:gd name="T32" fmla="*/ 292 w 324"/>
                <a:gd name="T33" fmla="*/ 116 h 146"/>
                <a:gd name="T34" fmla="*/ 262 w 324"/>
                <a:gd name="T35" fmla="*/ 94 h 146"/>
                <a:gd name="T36" fmla="*/ 232 w 324"/>
                <a:gd name="T37" fmla="*/ 76 h 146"/>
                <a:gd name="T38" fmla="*/ 204 w 324"/>
                <a:gd name="T39" fmla="*/ 60 h 146"/>
                <a:gd name="T40" fmla="*/ 178 w 324"/>
                <a:gd name="T41" fmla="*/ 48 h 146"/>
                <a:gd name="T42" fmla="*/ 152 w 324"/>
                <a:gd name="T43" fmla="*/ 36 h 146"/>
                <a:gd name="T44" fmla="*/ 104 w 324"/>
                <a:gd name="T45" fmla="*/ 20 h 146"/>
                <a:gd name="T46" fmla="*/ 66 w 324"/>
                <a:gd name="T47" fmla="*/ 8 h 146"/>
                <a:gd name="T48" fmla="*/ 34 w 324"/>
                <a:gd name="T49" fmla="*/ 2 h 146"/>
                <a:gd name="T50" fmla="*/ 12 w 324"/>
                <a:gd name="T51" fmla="*/ 0 h 146"/>
                <a:gd name="T52" fmla="*/ 2 w 324"/>
                <a:gd name="T53" fmla="*/ 0 h 146"/>
                <a:gd name="T54" fmla="*/ 2 w 324"/>
                <a:gd name="T55" fmla="*/ 0 h 146"/>
                <a:gd name="T56" fmla="*/ 0 w 324"/>
                <a:gd name="T57" fmla="*/ 0 h 146"/>
                <a:gd name="T58" fmla="*/ 0 w 324"/>
                <a:gd name="T59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4" h="146">
                  <a:moveTo>
                    <a:pt x="0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12" y="8"/>
                  </a:lnTo>
                  <a:lnTo>
                    <a:pt x="34" y="10"/>
                  </a:lnTo>
                  <a:lnTo>
                    <a:pt x="64" y="16"/>
                  </a:lnTo>
                  <a:lnTo>
                    <a:pt x="102" y="26"/>
                  </a:lnTo>
                  <a:lnTo>
                    <a:pt x="148" y="44"/>
                  </a:lnTo>
                  <a:lnTo>
                    <a:pt x="174" y="54"/>
                  </a:lnTo>
                  <a:lnTo>
                    <a:pt x="200" y="68"/>
                  </a:lnTo>
                  <a:lnTo>
                    <a:pt x="228" y="84"/>
                  </a:lnTo>
                  <a:lnTo>
                    <a:pt x="258" y="102"/>
                  </a:lnTo>
                  <a:lnTo>
                    <a:pt x="288" y="122"/>
                  </a:lnTo>
                  <a:lnTo>
                    <a:pt x="318" y="146"/>
                  </a:lnTo>
                  <a:lnTo>
                    <a:pt x="324" y="140"/>
                  </a:lnTo>
                  <a:lnTo>
                    <a:pt x="324" y="140"/>
                  </a:lnTo>
                  <a:lnTo>
                    <a:pt x="292" y="116"/>
                  </a:lnTo>
                  <a:lnTo>
                    <a:pt x="262" y="94"/>
                  </a:lnTo>
                  <a:lnTo>
                    <a:pt x="232" y="76"/>
                  </a:lnTo>
                  <a:lnTo>
                    <a:pt x="204" y="60"/>
                  </a:lnTo>
                  <a:lnTo>
                    <a:pt x="178" y="48"/>
                  </a:lnTo>
                  <a:lnTo>
                    <a:pt x="152" y="36"/>
                  </a:lnTo>
                  <a:lnTo>
                    <a:pt x="104" y="20"/>
                  </a:lnTo>
                  <a:lnTo>
                    <a:pt x="66" y="8"/>
                  </a:lnTo>
                  <a:lnTo>
                    <a:pt x="34" y="2"/>
                  </a:lnTo>
                  <a:lnTo>
                    <a:pt x="1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36" name="Freeform 338"/>
            <p:cNvSpPr>
              <a:spLocks/>
            </p:cNvSpPr>
            <p:nvPr/>
          </p:nvSpPr>
          <p:spPr bwMode="auto">
            <a:xfrm>
              <a:off x="3303588" y="2379663"/>
              <a:ext cx="371475" cy="771525"/>
            </a:xfrm>
            <a:custGeom>
              <a:avLst/>
              <a:gdLst>
                <a:gd name="T0" fmla="*/ 8 w 234"/>
                <a:gd name="T1" fmla="*/ 484 h 486"/>
                <a:gd name="T2" fmla="*/ 8 w 234"/>
                <a:gd name="T3" fmla="*/ 484 h 486"/>
                <a:gd name="T4" fmla="*/ 8 w 234"/>
                <a:gd name="T5" fmla="*/ 482 h 486"/>
                <a:gd name="T6" fmla="*/ 8 w 234"/>
                <a:gd name="T7" fmla="*/ 482 h 486"/>
                <a:gd name="T8" fmla="*/ 8 w 234"/>
                <a:gd name="T9" fmla="*/ 476 h 486"/>
                <a:gd name="T10" fmla="*/ 8 w 234"/>
                <a:gd name="T11" fmla="*/ 476 h 486"/>
                <a:gd name="T12" fmla="*/ 8 w 234"/>
                <a:gd name="T13" fmla="*/ 452 h 486"/>
                <a:gd name="T14" fmla="*/ 12 w 234"/>
                <a:gd name="T15" fmla="*/ 416 h 486"/>
                <a:gd name="T16" fmla="*/ 18 w 234"/>
                <a:gd name="T17" fmla="*/ 392 h 486"/>
                <a:gd name="T18" fmla="*/ 22 w 234"/>
                <a:gd name="T19" fmla="*/ 368 h 486"/>
                <a:gd name="T20" fmla="*/ 30 w 234"/>
                <a:gd name="T21" fmla="*/ 340 h 486"/>
                <a:gd name="T22" fmla="*/ 40 w 234"/>
                <a:gd name="T23" fmla="*/ 308 h 486"/>
                <a:gd name="T24" fmla="*/ 54 w 234"/>
                <a:gd name="T25" fmla="*/ 276 h 486"/>
                <a:gd name="T26" fmla="*/ 68 w 234"/>
                <a:gd name="T27" fmla="*/ 242 h 486"/>
                <a:gd name="T28" fmla="*/ 86 w 234"/>
                <a:gd name="T29" fmla="*/ 206 h 486"/>
                <a:gd name="T30" fmla="*/ 108 w 234"/>
                <a:gd name="T31" fmla="*/ 168 h 486"/>
                <a:gd name="T32" fmla="*/ 134 w 234"/>
                <a:gd name="T33" fmla="*/ 130 h 486"/>
                <a:gd name="T34" fmla="*/ 164 w 234"/>
                <a:gd name="T35" fmla="*/ 90 h 486"/>
                <a:gd name="T36" fmla="*/ 196 w 234"/>
                <a:gd name="T37" fmla="*/ 48 h 486"/>
                <a:gd name="T38" fmla="*/ 234 w 234"/>
                <a:gd name="T39" fmla="*/ 6 h 486"/>
                <a:gd name="T40" fmla="*/ 228 w 234"/>
                <a:gd name="T41" fmla="*/ 0 h 486"/>
                <a:gd name="T42" fmla="*/ 228 w 234"/>
                <a:gd name="T43" fmla="*/ 0 h 486"/>
                <a:gd name="T44" fmla="*/ 190 w 234"/>
                <a:gd name="T45" fmla="*/ 42 h 486"/>
                <a:gd name="T46" fmla="*/ 156 w 234"/>
                <a:gd name="T47" fmla="*/ 84 h 486"/>
                <a:gd name="T48" fmla="*/ 128 w 234"/>
                <a:gd name="T49" fmla="*/ 124 h 486"/>
                <a:gd name="T50" fmla="*/ 102 w 234"/>
                <a:gd name="T51" fmla="*/ 164 h 486"/>
                <a:gd name="T52" fmla="*/ 80 w 234"/>
                <a:gd name="T53" fmla="*/ 202 h 486"/>
                <a:gd name="T54" fmla="*/ 62 w 234"/>
                <a:gd name="T55" fmla="*/ 238 h 486"/>
                <a:gd name="T56" fmla="*/ 46 w 234"/>
                <a:gd name="T57" fmla="*/ 274 h 486"/>
                <a:gd name="T58" fmla="*/ 34 w 234"/>
                <a:gd name="T59" fmla="*/ 306 h 486"/>
                <a:gd name="T60" fmla="*/ 22 w 234"/>
                <a:gd name="T61" fmla="*/ 336 h 486"/>
                <a:gd name="T62" fmla="*/ 16 w 234"/>
                <a:gd name="T63" fmla="*/ 366 h 486"/>
                <a:gd name="T64" fmla="*/ 10 w 234"/>
                <a:gd name="T65" fmla="*/ 392 h 486"/>
                <a:gd name="T66" fmla="*/ 4 w 234"/>
                <a:gd name="T67" fmla="*/ 414 h 486"/>
                <a:gd name="T68" fmla="*/ 0 w 234"/>
                <a:gd name="T69" fmla="*/ 452 h 486"/>
                <a:gd name="T70" fmla="*/ 0 w 234"/>
                <a:gd name="T71" fmla="*/ 476 h 486"/>
                <a:gd name="T72" fmla="*/ 0 w 234"/>
                <a:gd name="T73" fmla="*/ 476 h 486"/>
                <a:gd name="T74" fmla="*/ 0 w 234"/>
                <a:gd name="T75" fmla="*/ 486 h 486"/>
                <a:gd name="T76" fmla="*/ 8 w 234"/>
                <a:gd name="T77" fmla="*/ 484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4" h="486">
                  <a:moveTo>
                    <a:pt x="8" y="484"/>
                  </a:moveTo>
                  <a:lnTo>
                    <a:pt x="8" y="484"/>
                  </a:lnTo>
                  <a:lnTo>
                    <a:pt x="8" y="482"/>
                  </a:lnTo>
                  <a:lnTo>
                    <a:pt x="8" y="482"/>
                  </a:lnTo>
                  <a:lnTo>
                    <a:pt x="8" y="476"/>
                  </a:lnTo>
                  <a:lnTo>
                    <a:pt x="8" y="476"/>
                  </a:lnTo>
                  <a:lnTo>
                    <a:pt x="8" y="452"/>
                  </a:lnTo>
                  <a:lnTo>
                    <a:pt x="12" y="416"/>
                  </a:lnTo>
                  <a:lnTo>
                    <a:pt x="18" y="392"/>
                  </a:lnTo>
                  <a:lnTo>
                    <a:pt x="22" y="368"/>
                  </a:lnTo>
                  <a:lnTo>
                    <a:pt x="30" y="340"/>
                  </a:lnTo>
                  <a:lnTo>
                    <a:pt x="40" y="308"/>
                  </a:lnTo>
                  <a:lnTo>
                    <a:pt x="54" y="276"/>
                  </a:lnTo>
                  <a:lnTo>
                    <a:pt x="68" y="242"/>
                  </a:lnTo>
                  <a:lnTo>
                    <a:pt x="86" y="206"/>
                  </a:lnTo>
                  <a:lnTo>
                    <a:pt x="108" y="168"/>
                  </a:lnTo>
                  <a:lnTo>
                    <a:pt x="134" y="130"/>
                  </a:lnTo>
                  <a:lnTo>
                    <a:pt x="164" y="90"/>
                  </a:lnTo>
                  <a:lnTo>
                    <a:pt x="196" y="48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190" y="42"/>
                  </a:lnTo>
                  <a:lnTo>
                    <a:pt x="156" y="84"/>
                  </a:lnTo>
                  <a:lnTo>
                    <a:pt x="128" y="124"/>
                  </a:lnTo>
                  <a:lnTo>
                    <a:pt x="102" y="164"/>
                  </a:lnTo>
                  <a:lnTo>
                    <a:pt x="80" y="202"/>
                  </a:lnTo>
                  <a:lnTo>
                    <a:pt x="62" y="238"/>
                  </a:lnTo>
                  <a:lnTo>
                    <a:pt x="46" y="274"/>
                  </a:lnTo>
                  <a:lnTo>
                    <a:pt x="34" y="306"/>
                  </a:lnTo>
                  <a:lnTo>
                    <a:pt x="22" y="336"/>
                  </a:lnTo>
                  <a:lnTo>
                    <a:pt x="16" y="366"/>
                  </a:lnTo>
                  <a:lnTo>
                    <a:pt x="10" y="392"/>
                  </a:lnTo>
                  <a:lnTo>
                    <a:pt x="4" y="414"/>
                  </a:lnTo>
                  <a:lnTo>
                    <a:pt x="0" y="452"/>
                  </a:lnTo>
                  <a:lnTo>
                    <a:pt x="0" y="476"/>
                  </a:lnTo>
                  <a:lnTo>
                    <a:pt x="0" y="476"/>
                  </a:lnTo>
                  <a:lnTo>
                    <a:pt x="0" y="486"/>
                  </a:lnTo>
                  <a:lnTo>
                    <a:pt x="8" y="48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37" name="Freeform 339"/>
            <p:cNvSpPr>
              <a:spLocks/>
            </p:cNvSpPr>
            <p:nvPr/>
          </p:nvSpPr>
          <p:spPr bwMode="auto">
            <a:xfrm>
              <a:off x="5659438" y="1477963"/>
              <a:ext cx="349250" cy="257175"/>
            </a:xfrm>
            <a:custGeom>
              <a:avLst/>
              <a:gdLst>
                <a:gd name="T0" fmla="*/ 216 w 220"/>
                <a:gd name="T1" fmla="*/ 0 h 162"/>
                <a:gd name="T2" fmla="*/ 0 w 220"/>
                <a:gd name="T3" fmla="*/ 156 h 162"/>
                <a:gd name="T4" fmla="*/ 4 w 220"/>
                <a:gd name="T5" fmla="*/ 162 h 162"/>
                <a:gd name="T6" fmla="*/ 220 w 220"/>
                <a:gd name="T7" fmla="*/ 6 h 162"/>
                <a:gd name="T8" fmla="*/ 216 w 220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62">
                  <a:moveTo>
                    <a:pt x="216" y="0"/>
                  </a:moveTo>
                  <a:lnTo>
                    <a:pt x="0" y="156"/>
                  </a:lnTo>
                  <a:lnTo>
                    <a:pt x="4" y="162"/>
                  </a:lnTo>
                  <a:lnTo>
                    <a:pt x="220" y="6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38" name="Freeform 340"/>
            <p:cNvSpPr>
              <a:spLocks/>
            </p:cNvSpPr>
            <p:nvPr/>
          </p:nvSpPr>
          <p:spPr bwMode="auto">
            <a:xfrm>
              <a:off x="5659438" y="1477963"/>
              <a:ext cx="349250" cy="257175"/>
            </a:xfrm>
            <a:custGeom>
              <a:avLst/>
              <a:gdLst>
                <a:gd name="T0" fmla="*/ 216 w 220"/>
                <a:gd name="T1" fmla="*/ 0 h 162"/>
                <a:gd name="T2" fmla="*/ 0 w 220"/>
                <a:gd name="T3" fmla="*/ 156 h 162"/>
                <a:gd name="T4" fmla="*/ 4 w 220"/>
                <a:gd name="T5" fmla="*/ 162 h 162"/>
                <a:gd name="T6" fmla="*/ 220 w 220"/>
                <a:gd name="T7" fmla="*/ 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" h="162">
                  <a:moveTo>
                    <a:pt x="216" y="0"/>
                  </a:moveTo>
                  <a:lnTo>
                    <a:pt x="0" y="156"/>
                  </a:lnTo>
                  <a:lnTo>
                    <a:pt x="4" y="162"/>
                  </a:lnTo>
                  <a:lnTo>
                    <a:pt x="22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39" name="Freeform 341"/>
            <p:cNvSpPr>
              <a:spLocks/>
            </p:cNvSpPr>
            <p:nvPr/>
          </p:nvSpPr>
          <p:spPr bwMode="auto">
            <a:xfrm>
              <a:off x="6545263" y="2732088"/>
              <a:ext cx="488950" cy="292100"/>
            </a:xfrm>
            <a:custGeom>
              <a:avLst/>
              <a:gdLst>
                <a:gd name="T0" fmla="*/ 4 w 308"/>
                <a:gd name="T1" fmla="*/ 184 h 184"/>
                <a:gd name="T2" fmla="*/ 308 w 308"/>
                <a:gd name="T3" fmla="*/ 6 h 184"/>
                <a:gd name="T4" fmla="*/ 304 w 308"/>
                <a:gd name="T5" fmla="*/ 0 h 184"/>
                <a:gd name="T6" fmla="*/ 0 w 308"/>
                <a:gd name="T7" fmla="*/ 178 h 184"/>
                <a:gd name="T8" fmla="*/ 4 w 308"/>
                <a:gd name="T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184">
                  <a:moveTo>
                    <a:pt x="4" y="184"/>
                  </a:moveTo>
                  <a:lnTo>
                    <a:pt x="308" y="6"/>
                  </a:lnTo>
                  <a:lnTo>
                    <a:pt x="304" y="0"/>
                  </a:lnTo>
                  <a:lnTo>
                    <a:pt x="0" y="178"/>
                  </a:lnTo>
                  <a:lnTo>
                    <a:pt x="4" y="18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340" name="Freeform 342"/>
            <p:cNvSpPr>
              <a:spLocks/>
            </p:cNvSpPr>
            <p:nvPr/>
          </p:nvSpPr>
          <p:spPr bwMode="auto">
            <a:xfrm>
              <a:off x="6545263" y="2732088"/>
              <a:ext cx="488950" cy="292100"/>
            </a:xfrm>
            <a:custGeom>
              <a:avLst/>
              <a:gdLst>
                <a:gd name="T0" fmla="*/ 4 w 308"/>
                <a:gd name="T1" fmla="*/ 184 h 184"/>
                <a:gd name="T2" fmla="*/ 308 w 308"/>
                <a:gd name="T3" fmla="*/ 6 h 184"/>
                <a:gd name="T4" fmla="*/ 304 w 308"/>
                <a:gd name="T5" fmla="*/ 0 h 184"/>
                <a:gd name="T6" fmla="*/ 0 w 308"/>
                <a:gd name="T7" fmla="*/ 17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184">
                  <a:moveTo>
                    <a:pt x="4" y="184"/>
                  </a:moveTo>
                  <a:lnTo>
                    <a:pt x="308" y="6"/>
                  </a:lnTo>
                  <a:lnTo>
                    <a:pt x="304" y="0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52" y="2124076"/>
            <a:ext cx="1947656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" name="矩形 1023"/>
          <p:cNvSpPr/>
          <p:nvPr/>
        </p:nvSpPr>
        <p:spPr>
          <a:xfrm>
            <a:off x="7447218" y="4778931"/>
            <a:ext cx="1641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Prof. </a:t>
            </a:r>
            <a:r>
              <a:rPr lang="en-US" altLang="zh-CN" dirty="0" err="1" smtClean="0"/>
              <a:t>Costerton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025" name="矩形 1024"/>
          <p:cNvSpPr/>
          <p:nvPr/>
        </p:nvSpPr>
        <p:spPr>
          <a:xfrm>
            <a:off x="6157256" y="5154008"/>
            <a:ext cx="2743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/>
              <a:t>“In a paper in Science in 1999, we said 65 percent of all diseases in the developed world are biofilms,” </a:t>
            </a:r>
            <a:r>
              <a:rPr lang="en-US" altLang="zh-CN" sz="1600" dirty="0" err="1"/>
              <a:t>Costerton</a:t>
            </a:r>
            <a:r>
              <a:rPr lang="en-US" altLang="zh-CN" sz="1600" dirty="0"/>
              <a:t> said. “Now the NIH says </a:t>
            </a:r>
            <a:r>
              <a:rPr lang="en-US" altLang="zh-CN" sz="1600" b="1" dirty="0">
                <a:solidFill>
                  <a:srgbClr val="FF0000"/>
                </a:solidFill>
              </a:rPr>
              <a:t>80</a:t>
            </a:r>
            <a:r>
              <a:rPr lang="en-US" altLang="zh-CN" sz="1600" dirty="0"/>
              <a:t> percent.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1878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" grpId="0"/>
      <p:bldP spid="10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Cell-cell communication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>within microbial populations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9208" y="1240160"/>
            <a:ext cx="8229600" cy="8206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zh-CN" b="1" dirty="0" smtClean="0">
                <a:solidFill>
                  <a:srgbClr val="FF0000"/>
                </a:solidFill>
              </a:rPr>
              <a:t>Quorum sensing </a:t>
            </a:r>
            <a:r>
              <a:rPr lang="en-US" altLang="zh-CN" dirty="0" smtClean="0"/>
              <a:t>(</a:t>
            </a:r>
            <a:r>
              <a:rPr lang="zh-CN" altLang="en-US" dirty="0" smtClean="0"/>
              <a:t>群感效应</a:t>
            </a:r>
            <a:r>
              <a:rPr lang="en-US" altLang="zh-CN" dirty="0" smtClean="0"/>
              <a:t>)</a:t>
            </a:r>
            <a:r>
              <a:rPr lang="zh-CN" altLang="en-US" dirty="0" smtClean="0"/>
              <a:t>：</a:t>
            </a:r>
            <a:r>
              <a:rPr lang="en-US" altLang="zh-CN" dirty="0" smtClean="0"/>
              <a:t>Bacterial </a:t>
            </a:r>
            <a:r>
              <a:rPr lang="en-US" altLang="zh-CN" dirty="0"/>
              <a:t>cells </a:t>
            </a:r>
            <a:r>
              <a:rPr lang="en-US" altLang="zh-CN" dirty="0" smtClean="0"/>
              <a:t>use </a:t>
            </a:r>
            <a:r>
              <a:rPr lang="en-US" altLang="zh-CN" b="1" dirty="0" smtClean="0">
                <a:solidFill>
                  <a:srgbClr val="FF0000"/>
                </a:solidFill>
              </a:rPr>
              <a:t>molecular </a:t>
            </a:r>
            <a:r>
              <a:rPr lang="en-US" altLang="zh-CN" b="1" dirty="0">
                <a:solidFill>
                  <a:srgbClr val="FF0000"/>
                </a:solidFill>
              </a:rPr>
              <a:t>signals </a:t>
            </a:r>
            <a:r>
              <a:rPr lang="en-US" altLang="zh-CN" dirty="0" smtClean="0"/>
              <a:t>to </a:t>
            </a:r>
            <a:r>
              <a:rPr lang="en-US" altLang="zh-CN" dirty="0"/>
              <a:t>communicate </a:t>
            </a:r>
            <a:r>
              <a:rPr lang="en-US" altLang="zh-CN" dirty="0" smtClean="0"/>
              <a:t>with each </a:t>
            </a:r>
            <a:r>
              <a:rPr lang="en-US" altLang="zh-CN" dirty="0"/>
              <a:t>other in a </a:t>
            </a:r>
            <a:r>
              <a:rPr lang="en-US" altLang="zh-CN" b="1" dirty="0">
                <a:solidFill>
                  <a:srgbClr val="FF0000"/>
                </a:solidFill>
              </a:rPr>
              <a:t>density-dependent </a:t>
            </a:r>
            <a:r>
              <a:rPr lang="en-US" altLang="zh-CN" b="1" dirty="0" smtClean="0">
                <a:solidFill>
                  <a:srgbClr val="FF0000"/>
                </a:solidFill>
              </a:rPr>
              <a:t>manner</a:t>
            </a:r>
            <a:r>
              <a:rPr lang="en-US" altLang="zh-CN" dirty="0" smtClean="0"/>
              <a:t>.</a:t>
            </a:r>
          </a:p>
          <a:p>
            <a:pPr marL="0" indent="0">
              <a:buNone/>
            </a:pPr>
            <a:endParaRPr lang="en-US" altLang="zh-CN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6830"/>
            <a:ext cx="4176464" cy="497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箭头连接符 4"/>
          <p:cNvCxnSpPr/>
          <p:nvPr/>
        </p:nvCxnSpPr>
        <p:spPr>
          <a:xfrm>
            <a:off x="1547664" y="2636912"/>
            <a:ext cx="10081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1547664" y="3501008"/>
            <a:ext cx="10081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1587500" y="4149080"/>
            <a:ext cx="96827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7504" y="226758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AHL(N-</a:t>
            </a:r>
            <a:r>
              <a:rPr lang="zh-CN" altLang="en-US" dirty="0"/>
              <a:t>酰基高丝氨酸内酯</a:t>
            </a:r>
            <a:r>
              <a:rPr lang="en-US" altLang="zh-CN" dirty="0" smtClean="0"/>
              <a:t>): </a:t>
            </a:r>
            <a:r>
              <a:rPr lang="en-US" altLang="zh-CN" b="1" dirty="0" smtClean="0">
                <a:solidFill>
                  <a:srgbClr val="FF0000"/>
                </a:solidFill>
              </a:rPr>
              <a:t>G-/AI-1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60" y="3068960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Furanosylborate</a:t>
            </a:r>
            <a:r>
              <a:rPr lang="en-US" altLang="zh-CN" dirty="0" smtClean="0"/>
              <a:t> (</a:t>
            </a:r>
            <a:r>
              <a:rPr lang="zh-CN" altLang="en-US" dirty="0"/>
              <a:t>呋喃酰硼酸</a:t>
            </a:r>
            <a:r>
              <a:rPr lang="en-US" altLang="zh-CN" dirty="0" smtClean="0"/>
              <a:t>): </a:t>
            </a:r>
            <a:r>
              <a:rPr lang="en-US" altLang="zh-CN" b="1" dirty="0" smtClean="0">
                <a:solidFill>
                  <a:srgbClr val="FF0000"/>
                </a:solidFill>
              </a:rPr>
              <a:t>AI-2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520" y="37890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Peptide(</a:t>
            </a:r>
            <a:r>
              <a:rPr lang="zh-CN" altLang="en-US" dirty="0" smtClean="0"/>
              <a:t>寡肽</a:t>
            </a:r>
            <a:r>
              <a:rPr lang="en-US" altLang="zh-CN" dirty="0" smtClean="0"/>
              <a:t>): </a:t>
            </a:r>
            <a:r>
              <a:rPr lang="en-US" altLang="zh-CN" b="1" dirty="0" smtClean="0">
                <a:solidFill>
                  <a:srgbClr val="FF0000"/>
                </a:solidFill>
              </a:rPr>
              <a:t>G+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63139" y="3188876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i="1" dirty="0" smtClean="0">
                <a:solidFill>
                  <a:srgbClr val="FF0000"/>
                </a:solidFill>
              </a:rPr>
              <a:t>Quorum sensing often relates with bacteria in biofilm. Why?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1" grpId="0"/>
      <p:bldP spid="19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0"/>
            <a:ext cx="9121507" cy="11430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A story from squid (see</a:t>
            </a:r>
            <a:r>
              <a:rPr lang="zh-CN" altLang="en-US" dirty="0" smtClean="0"/>
              <a:t>“视频资源”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68" y="1234406"/>
            <a:ext cx="5595497" cy="272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" name="Picture 1" descr="C:\Users\Feng Guo\AppData\Roaming\Tencent\Users\415162192\QQ\WinTemp\RichOle\]_8J]}H1W)]HEVG}U%@OIA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6" y="4030663"/>
            <a:ext cx="274572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5720265" y="2741613"/>
            <a:ext cx="3287714" cy="4052888"/>
            <a:chOff x="1743076" y="1331913"/>
            <a:chExt cx="3287714" cy="4052888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/>
          </p:nvSpPr>
          <p:spPr bwMode="auto">
            <a:xfrm>
              <a:off x="1763713" y="1341438"/>
              <a:ext cx="2955925" cy="401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grpSp>
          <p:nvGrpSpPr>
            <p:cNvPr id="9" name="Group 206"/>
            <p:cNvGrpSpPr>
              <a:grpSpLocks/>
            </p:cNvGrpSpPr>
            <p:nvPr/>
          </p:nvGrpSpPr>
          <p:grpSpPr bwMode="auto">
            <a:xfrm>
              <a:off x="1743076" y="1331913"/>
              <a:ext cx="3287714" cy="4052888"/>
              <a:chOff x="1098" y="839"/>
              <a:chExt cx="2071" cy="2553"/>
            </a:xfrm>
          </p:grpSpPr>
          <p:sp>
            <p:nvSpPr>
              <p:cNvPr id="182" name="Freeform 6"/>
              <p:cNvSpPr>
                <a:spLocks noEditPoints="1"/>
              </p:cNvSpPr>
              <p:nvPr/>
            </p:nvSpPr>
            <p:spPr bwMode="auto">
              <a:xfrm>
                <a:off x="1259" y="1767"/>
                <a:ext cx="1608" cy="12"/>
              </a:xfrm>
              <a:custGeom>
                <a:avLst/>
                <a:gdLst>
                  <a:gd name="T0" fmla="*/ 1608 w 1608"/>
                  <a:gd name="T1" fmla="*/ 0 h 12"/>
                  <a:gd name="T2" fmla="*/ 1536 w 1608"/>
                  <a:gd name="T3" fmla="*/ 12 h 12"/>
                  <a:gd name="T4" fmla="*/ 1536 w 1608"/>
                  <a:gd name="T5" fmla="*/ 0 h 12"/>
                  <a:gd name="T6" fmla="*/ 1512 w 1608"/>
                  <a:gd name="T7" fmla="*/ 12 h 12"/>
                  <a:gd name="T8" fmla="*/ 1488 w 1608"/>
                  <a:gd name="T9" fmla="*/ 12 h 12"/>
                  <a:gd name="T10" fmla="*/ 1464 w 1608"/>
                  <a:gd name="T11" fmla="*/ 0 h 12"/>
                  <a:gd name="T12" fmla="*/ 1392 w 1608"/>
                  <a:gd name="T13" fmla="*/ 12 h 12"/>
                  <a:gd name="T14" fmla="*/ 1392 w 1608"/>
                  <a:gd name="T15" fmla="*/ 0 h 12"/>
                  <a:gd name="T16" fmla="*/ 1368 w 1608"/>
                  <a:gd name="T17" fmla="*/ 12 h 12"/>
                  <a:gd name="T18" fmla="*/ 1344 w 1608"/>
                  <a:gd name="T19" fmla="*/ 12 h 12"/>
                  <a:gd name="T20" fmla="*/ 1320 w 1608"/>
                  <a:gd name="T21" fmla="*/ 0 h 12"/>
                  <a:gd name="T22" fmla="*/ 1248 w 1608"/>
                  <a:gd name="T23" fmla="*/ 12 h 12"/>
                  <a:gd name="T24" fmla="*/ 1248 w 1608"/>
                  <a:gd name="T25" fmla="*/ 0 h 12"/>
                  <a:gd name="T26" fmla="*/ 1224 w 1608"/>
                  <a:gd name="T27" fmla="*/ 12 h 12"/>
                  <a:gd name="T28" fmla="*/ 1200 w 1608"/>
                  <a:gd name="T29" fmla="*/ 12 h 12"/>
                  <a:gd name="T30" fmla="*/ 1176 w 1608"/>
                  <a:gd name="T31" fmla="*/ 0 h 12"/>
                  <a:gd name="T32" fmla="*/ 1104 w 1608"/>
                  <a:gd name="T33" fmla="*/ 12 h 12"/>
                  <a:gd name="T34" fmla="*/ 1104 w 1608"/>
                  <a:gd name="T35" fmla="*/ 0 h 12"/>
                  <a:gd name="T36" fmla="*/ 1080 w 1608"/>
                  <a:gd name="T37" fmla="*/ 12 h 12"/>
                  <a:gd name="T38" fmla="*/ 1056 w 1608"/>
                  <a:gd name="T39" fmla="*/ 12 h 12"/>
                  <a:gd name="T40" fmla="*/ 1032 w 1608"/>
                  <a:gd name="T41" fmla="*/ 0 h 12"/>
                  <a:gd name="T42" fmla="*/ 960 w 1608"/>
                  <a:gd name="T43" fmla="*/ 12 h 12"/>
                  <a:gd name="T44" fmla="*/ 960 w 1608"/>
                  <a:gd name="T45" fmla="*/ 0 h 12"/>
                  <a:gd name="T46" fmla="*/ 936 w 1608"/>
                  <a:gd name="T47" fmla="*/ 12 h 12"/>
                  <a:gd name="T48" fmla="*/ 912 w 1608"/>
                  <a:gd name="T49" fmla="*/ 12 h 12"/>
                  <a:gd name="T50" fmla="*/ 888 w 1608"/>
                  <a:gd name="T51" fmla="*/ 0 h 12"/>
                  <a:gd name="T52" fmla="*/ 816 w 1608"/>
                  <a:gd name="T53" fmla="*/ 12 h 12"/>
                  <a:gd name="T54" fmla="*/ 816 w 1608"/>
                  <a:gd name="T55" fmla="*/ 0 h 12"/>
                  <a:gd name="T56" fmla="*/ 792 w 1608"/>
                  <a:gd name="T57" fmla="*/ 12 h 12"/>
                  <a:gd name="T58" fmla="*/ 768 w 1608"/>
                  <a:gd name="T59" fmla="*/ 12 h 12"/>
                  <a:gd name="T60" fmla="*/ 744 w 1608"/>
                  <a:gd name="T61" fmla="*/ 0 h 12"/>
                  <a:gd name="T62" fmla="*/ 672 w 1608"/>
                  <a:gd name="T63" fmla="*/ 12 h 12"/>
                  <a:gd name="T64" fmla="*/ 672 w 1608"/>
                  <a:gd name="T65" fmla="*/ 0 h 12"/>
                  <a:gd name="T66" fmla="*/ 648 w 1608"/>
                  <a:gd name="T67" fmla="*/ 12 h 12"/>
                  <a:gd name="T68" fmla="*/ 624 w 1608"/>
                  <a:gd name="T69" fmla="*/ 12 h 12"/>
                  <a:gd name="T70" fmla="*/ 600 w 1608"/>
                  <a:gd name="T71" fmla="*/ 0 h 12"/>
                  <a:gd name="T72" fmla="*/ 528 w 1608"/>
                  <a:gd name="T73" fmla="*/ 12 h 12"/>
                  <a:gd name="T74" fmla="*/ 528 w 1608"/>
                  <a:gd name="T75" fmla="*/ 0 h 12"/>
                  <a:gd name="T76" fmla="*/ 504 w 1608"/>
                  <a:gd name="T77" fmla="*/ 12 h 12"/>
                  <a:gd name="T78" fmla="*/ 480 w 1608"/>
                  <a:gd name="T79" fmla="*/ 12 h 12"/>
                  <a:gd name="T80" fmla="*/ 456 w 1608"/>
                  <a:gd name="T81" fmla="*/ 0 h 12"/>
                  <a:gd name="T82" fmla="*/ 384 w 1608"/>
                  <a:gd name="T83" fmla="*/ 12 h 12"/>
                  <a:gd name="T84" fmla="*/ 384 w 1608"/>
                  <a:gd name="T85" fmla="*/ 0 h 12"/>
                  <a:gd name="T86" fmla="*/ 360 w 1608"/>
                  <a:gd name="T87" fmla="*/ 12 h 12"/>
                  <a:gd name="T88" fmla="*/ 336 w 1608"/>
                  <a:gd name="T89" fmla="*/ 12 h 12"/>
                  <a:gd name="T90" fmla="*/ 312 w 1608"/>
                  <a:gd name="T91" fmla="*/ 0 h 12"/>
                  <a:gd name="T92" fmla="*/ 240 w 1608"/>
                  <a:gd name="T93" fmla="*/ 12 h 12"/>
                  <a:gd name="T94" fmla="*/ 240 w 1608"/>
                  <a:gd name="T95" fmla="*/ 0 h 12"/>
                  <a:gd name="T96" fmla="*/ 216 w 1608"/>
                  <a:gd name="T97" fmla="*/ 12 h 12"/>
                  <a:gd name="T98" fmla="*/ 192 w 1608"/>
                  <a:gd name="T99" fmla="*/ 12 h 12"/>
                  <a:gd name="T100" fmla="*/ 168 w 1608"/>
                  <a:gd name="T101" fmla="*/ 0 h 12"/>
                  <a:gd name="T102" fmla="*/ 96 w 1608"/>
                  <a:gd name="T103" fmla="*/ 12 h 12"/>
                  <a:gd name="T104" fmla="*/ 96 w 1608"/>
                  <a:gd name="T105" fmla="*/ 0 h 12"/>
                  <a:gd name="T106" fmla="*/ 72 w 1608"/>
                  <a:gd name="T107" fmla="*/ 12 h 12"/>
                  <a:gd name="T108" fmla="*/ 48 w 1608"/>
                  <a:gd name="T109" fmla="*/ 12 h 12"/>
                  <a:gd name="T110" fmla="*/ 24 w 1608"/>
                  <a:gd name="T1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08" h="12">
                    <a:moveTo>
                      <a:pt x="1584" y="12"/>
                    </a:moveTo>
                    <a:lnTo>
                      <a:pt x="1608" y="12"/>
                    </a:lnTo>
                    <a:lnTo>
                      <a:pt x="1608" y="0"/>
                    </a:lnTo>
                    <a:lnTo>
                      <a:pt x="1584" y="0"/>
                    </a:lnTo>
                    <a:lnTo>
                      <a:pt x="1584" y="12"/>
                    </a:lnTo>
                    <a:close/>
                    <a:moveTo>
                      <a:pt x="1536" y="12"/>
                    </a:moveTo>
                    <a:lnTo>
                      <a:pt x="1560" y="12"/>
                    </a:lnTo>
                    <a:lnTo>
                      <a:pt x="1560" y="0"/>
                    </a:lnTo>
                    <a:lnTo>
                      <a:pt x="1536" y="0"/>
                    </a:lnTo>
                    <a:lnTo>
                      <a:pt x="1536" y="12"/>
                    </a:lnTo>
                    <a:close/>
                    <a:moveTo>
                      <a:pt x="1488" y="12"/>
                    </a:moveTo>
                    <a:lnTo>
                      <a:pt x="1512" y="12"/>
                    </a:lnTo>
                    <a:lnTo>
                      <a:pt x="1512" y="0"/>
                    </a:lnTo>
                    <a:lnTo>
                      <a:pt x="1488" y="0"/>
                    </a:lnTo>
                    <a:lnTo>
                      <a:pt x="1488" y="12"/>
                    </a:lnTo>
                    <a:close/>
                    <a:moveTo>
                      <a:pt x="1440" y="12"/>
                    </a:moveTo>
                    <a:lnTo>
                      <a:pt x="1464" y="12"/>
                    </a:lnTo>
                    <a:lnTo>
                      <a:pt x="1464" y="0"/>
                    </a:lnTo>
                    <a:lnTo>
                      <a:pt x="1440" y="0"/>
                    </a:lnTo>
                    <a:lnTo>
                      <a:pt x="1440" y="12"/>
                    </a:lnTo>
                    <a:close/>
                    <a:moveTo>
                      <a:pt x="1392" y="12"/>
                    </a:moveTo>
                    <a:lnTo>
                      <a:pt x="1416" y="12"/>
                    </a:lnTo>
                    <a:lnTo>
                      <a:pt x="1416" y="0"/>
                    </a:lnTo>
                    <a:lnTo>
                      <a:pt x="1392" y="0"/>
                    </a:lnTo>
                    <a:lnTo>
                      <a:pt x="1392" y="12"/>
                    </a:lnTo>
                    <a:close/>
                    <a:moveTo>
                      <a:pt x="1344" y="12"/>
                    </a:moveTo>
                    <a:lnTo>
                      <a:pt x="1368" y="12"/>
                    </a:lnTo>
                    <a:lnTo>
                      <a:pt x="1368" y="0"/>
                    </a:lnTo>
                    <a:lnTo>
                      <a:pt x="1344" y="0"/>
                    </a:lnTo>
                    <a:lnTo>
                      <a:pt x="1344" y="12"/>
                    </a:lnTo>
                    <a:close/>
                    <a:moveTo>
                      <a:pt x="1296" y="12"/>
                    </a:moveTo>
                    <a:lnTo>
                      <a:pt x="1320" y="12"/>
                    </a:lnTo>
                    <a:lnTo>
                      <a:pt x="1320" y="0"/>
                    </a:lnTo>
                    <a:lnTo>
                      <a:pt x="1296" y="0"/>
                    </a:lnTo>
                    <a:lnTo>
                      <a:pt x="1296" y="12"/>
                    </a:lnTo>
                    <a:close/>
                    <a:moveTo>
                      <a:pt x="1248" y="12"/>
                    </a:moveTo>
                    <a:lnTo>
                      <a:pt x="1272" y="12"/>
                    </a:lnTo>
                    <a:lnTo>
                      <a:pt x="1272" y="0"/>
                    </a:lnTo>
                    <a:lnTo>
                      <a:pt x="1248" y="0"/>
                    </a:lnTo>
                    <a:lnTo>
                      <a:pt x="1248" y="12"/>
                    </a:lnTo>
                    <a:close/>
                    <a:moveTo>
                      <a:pt x="1200" y="12"/>
                    </a:moveTo>
                    <a:lnTo>
                      <a:pt x="1224" y="12"/>
                    </a:lnTo>
                    <a:lnTo>
                      <a:pt x="1224" y="0"/>
                    </a:lnTo>
                    <a:lnTo>
                      <a:pt x="1200" y="0"/>
                    </a:lnTo>
                    <a:lnTo>
                      <a:pt x="1200" y="12"/>
                    </a:lnTo>
                    <a:close/>
                    <a:moveTo>
                      <a:pt x="1152" y="12"/>
                    </a:moveTo>
                    <a:lnTo>
                      <a:pt x="1176" y="12"/>
                    </a:lnTo>
                    <a:lnTo>
                      <a:pt x="1176" y="0"/>
                    </a:lnTo>
                    <a:lnTo>
                      <a:pt x="1152" y="0"/>
                    </a:lnTo>
                    <a:lnTo>
                      <a:pt x="1152" y="12"/>
                    </a:lnTo>
                    <a:close/>
                    <a:moveTo>
                      <a:pt x="1104" y="12"/>
                    </a:moveTo>
                    <a:lnTo>
                      <a:pt x="1128" y="12"/>
                    </a:lnTo>
                    <a:lnTo>
                      <a:pt x="1128" y="0"/>
                    </a:lnTo>
                    <a:lnTo>
                      <a:pt x="1104" y="0"/>
                    </a:lnTo>
                    <a:lnTo>
                      <a:pt x="1104" y="12"/>
                    </a:lnTo>
                    <a:close/>
                    <a:moveTo>
                      <a:pt x="1056" y="12"/>
                    </a:moveTo>
                    <a:lnTo>
                      <a:pt x="1080" y="12"/>
                    </a:lnTo>
                    <a:lnTo>
                      <a:pt x="1080" y="0"/>
                    </a:lnTo>
                    <a:lnTo>
                      <a:pt x="1056" y="0"/>
                    </a:lnTo>
                    <a:lnTo>
                      <a:pt x="1056" y="12"/>
                    </a:lnTo>
                    <a:close/>
                    <a:moveTo>
                      <a:pt x="1008" y="12"/>
                    </a:moveTo>
                    <a:lnTo>
                      <a:pt x="1032" y="12"/>
                    </a:lnTo>
                    <a:lnTo>
                      <a:pt x="1032" y="0"/>
                    </a:lnTo>
                    <a:lnTo>
                      <a:pt x="1008" y="0"/>
                    </a:lnTo>
                    <a:lnTo>
                      <a:pt x="1008" y="12"/>
                    </a:lnTo>
                    <a:close/>
                    <a:moveTo>
                      <a:pt x="960" y="12"/>
                    </a:moveTo>
                    <a:lnTo>
                      <a:pt x="984" y="12"/>
                    </a:lnTo>
                    <a:lnTo>
                      <a:pt x="984" y="0"/>
                    </a:lnTo>
                    <a:lnTo>
                      <a:pt x="960" y="0"/>
                    </a:lnTo>
                    <a:lnTo>
                      <a:pt x="960" y="12"/>
                    </a:lnTo>
                    <a:close/>
                    <a:moveTo>
                      <a:pt x="912" y="12"/>
                    </a:moveTo>
                    <a:lnTo>
                      <a:pt x="936" y="12"/>
                    </a:lnTo>
                    <a:lnTo>
                      <a:pt x="936" y="0"/>
                    </a:lnTo>
                    <a:lnTo>
                      <a:pt x="912" y="0"/>
                    </a:lnTo>
                    <a:lnTo>
                      <a:pt x="912" y="12"/>
                    </a:lnTo>
                    <a:close/>
                    <a:moveTo>
                      <a:pt x="864" y="12"/>
                    </a:moveTo>
                    <a:lnTo>
                      <a:pt x="888" y="12"/>
                    </a:lnTo>
                    <a:lnTo>
                      <a:pt x="888" y="0"/>
                    </a:lnTo>
                    <a:lnTo>
                      <a:pt x="864" y="0"/>
                    </a:lnTo>
                    <a:lnTo>
                      <a:pt x="864" y="12"/>
                    </a:lnTo>
                    <a:close/>
                    <a:moveTo>
                      <a:pt x="816" y="12"/>
                    </a:moveTo>
                    <a:lnTo>
                      <a:pt x="840" y="12"/>
                    </a:lnTo>
                    <a:lnTo>
                      <a:pt x="840" y="0"/>
                    </a:lnTo>
                    <a:lnTo>
                      <a:pt x="816" y="0"/>
                    </a:lnTo>
                    <a:lnTo>
                      <a:pt x="816" y="12"/>
                    </a:lnTo>
                    <a:close/>
                    <a:moveTo>
                      <a:pt x="768" y="12"/>
                    </a:moveTo>
                    <a:lnTo>
                      <a:pt x="792" y="12"/>
                    </a:lnTo>
                    <a:lnTo>
                      <a:pt x="792" y="0"/>
                    </a:lnTo>
                    <a:lnTo>
                      <a:pt x="768" y="0"/>
                    </a:lnTo>
                    <a:lnTo>
                      <a:pt x="768" y="12"/>
                    </a:lnTo>
                    <a:close/>
                    <a:moveTo>
                      <a:pt x="720" y="12"/>
                    </a:moveTo>
                    <a:lnTo>
                      <a:pt x="744" y="12"/>
                    </a:lnTo>
                    <a:lnTo>
                      <a:pt x="744" y="0"/>
                    </a:lnTo>
                    <a:lnTo>
                      <a:pt x="720" y="0"/>
                    </a:lnTo>
                    <a:lnTo>
                      <a:pt x="720" y="12"/>
                    </a:lnTo>
                    <a:close/>
                    <a:moveTo>
                      <a:pt x="672" y="12"/>
                    </a:moveTo>
                    <a:lnTo>
                      <a:pt x="696" y="12"/>
                    </a:lnTo>
                    <a:lnTo>
                      <a:pt x="696" y="0"/>
                    </a:lnTo>
                    <a:lnTo>
                      <a:pt x="672" y="0"/>
                    </a:lnTo>
                    <a:lnTo>
                      <a:pt x="672" y="12"/>
                    </a:lnTo>
                    <a:close/>
                    <a:moveTo>
                      <a:pt x="624" y="12"/>
                    </a:moveTo>
                    <a:lnTo>
                      <a:pt x="648" y="12"/>
                    </a:lnTo>
                    <a:lnTo>
                      <a:pt x="648" y="0"/>
                    </a:lnTo>
                    <a:lnTo>
                      <a:pt x="624" y="0"/>
                    </a:lnTo>
                    <a:lnTo>
                      <a:pt x="624" y="12"/>
                    </a:lnTo>
                    <a:close/>
                    <a:moveTo>
                      <a:pt x="576" y="12"/>
                    </a:moveTo>
                    <a:lnTo>
                      <a:pt x="600" y="12"/>
                    </a:lnTo>
                    <a:lnTo>
                      <a:pt x="600" y="0"/>
                    </a:lnTo>
                    <a:lnTo>
                      <a:pt x="576" y="0"/>
                    </a:lnTo>
                    <a:lnTo>
                      <a:pt x="576" y="12"/>
                    </a:lnTo>
                    <a:close/>
                    <a:moveTo>
                      <a:pt x="528" y="12"/>
                    </a:moveTo>
                    <a:lnTo>
                      <a:pt x="552" y="12"/>
                    </a:lnTo>
                    <a:lnTo>
                      <a:pt x="552" y="0"/>
                    </a:lnTo>
                    <a:lnTo>
                      <a:pt x="528" y="0"/>
                    </a:lnTo>
                    <a:lnTo>
                      <a:pt x="528" y="12"/>
                    </a:lnTo>
                    <a:close/>
                    <a:moveTo>
                      <a:pt x="480" y="12"/>
                    </a:moveTo>
                    <a:lnTo>
                      <a:pt x="504" y="12"/>
                    </a:lnTo>
                    <a:lnTo>
                      <a:pt x="504" y="0"/>
                    </a:lnTo>
                    <a:lnTo>
                      <a:pt x="480" y="0"/>
                    </a:lnTo>
                    <a:lnTo>
                      <a:pt x="480" y="12"/>
                    </a:lnTo>
                    <a:close/>
                    <a:moveTo>
                      <a:pt x="432" y="12"/>
                    </a:moveTo>
                    <a:lnTo>
                      <a:pt x="456" y="12"/>
                    </a:lnTo>
                    <a:lnTo>
                      <a:pt x="456" y="0"/>
                    </a:lnTo>
                    <a:lnTo>
                      <a:pt x="432" y="0"/>
                    </a:lnTo>
                    <a:lnTo>
                      <a:pt x="432" y="12"/>
                    </a:lnTo>
                    <a:close/>
                    <a:moveTo>
                      <a:pt x="384" y="12"/>
                    </a:moveTo>
                    <a:lnTo>
                      <a:pt x="408" y="12"/>
                    </a:lnTo>
                    <a:lnTo>
                      <a:pt x="408" y="0"/>
                    </a:lnTo>
                    <a:lnTo>
                      <a:pt x="384" y="0"/>
                    </a:lnTo>
                    <a:lnTo>
                      <a:pt x="384" y="12"/>
                    </a:lnTo>
                    <a:close/>
                    <a:moveTo>
                      <a:pt x="336" y="12"/>
                    </a:moveTo>
                    <a:lnTo>
                      <a:pt x="360" y="12"/>
                    </a:lnTo>
                    <a:lnTo>
                      <a:pt x="360" y="0"/>
                    </a:lnTo>
                    <a:lnTo>
                      <a:pt x="336" y="0"/>
                    </a:lnTo>
                    <a:lnTo>
                      <a:pt x="336" y="12"/>
                    </a:lnTo>
                    <a:close/>
                    <a:moveTo>
                      <a:pt x="288" y="12"/>
                    </a:moveTo>
                    <a:lnTo>
                      <a:pt x="312" y="12"/>
                    </a:lnTo>
                    <a:lnTo>
                      <a:pt x="312" y="0"/>
                    </a:lnTo>
                    <a:lnTo>
                      <a:pt x="288" y="0"/>
                    </a:lnTo>
                    <a:lnTo>
                      <a:pt x="288" y="12"/>
                    </a:lnTo>
                    <a:close/>
                    <a:moveTo>
                      <a:pt x="240" y="12"/>
                    </a:moveTo>
                    <a:lnTo>
                      <a:pt x="264" y="12"/>
                    </a:lnTo>
                    <a:lnTo>
                      <a:pt x="264" y="0"/>
                    </a:lnTo>
                    <a:lnTo>
                      <a:pt x="240" y="0"/>
                    </a:lnTo>
                    <a:lnTo>
                      <a:pt x="240" y="12"/>
                    </a:lnTo>
                    <a:close/>
                    <a:moveTo>
                      <a:pt x="192" y="12"/>
                    </a:moveTo>
                    <a:lnTo>
                      <a:pt x="216" y="12"/>
                    </a:lnTo>
                    <a:lnTo>
                      <a:pt x="216" y="0"/>
                    </a:lnTo>
                    <a:lnTo>
                      <a:pt x="192" y="0"/>
                    </a:lnTo>
                    <a:lnTo>
                      <a:pt x="192" y="12"/>
                    </a:lnTo>
                    <a:close/>
                    <a:moveTo>
                      <a:pt x="144" y="12"/>
                    </a:moveTo>
                    <a:lnTo>
                      <a:pt x="168" y="12"/>
                    </a:lnTo>
                    <a:lnTo>
                      <a:pt x="168" y="0"/>
                    </a:lnTo>
                    <a:lnTo>
                      <a:pt x="144" y="0"/>
                    </a:lnTo>
                    <a:lnTo>
                      <a:pt x="144" y="12"/>
                    </a:lnTo>
                    <a:close/>
                    <a:moveTo>
                      <a:pt x="96" y="12"/>
                    </a:moveTo>
                    <a:lnTo>
                      <a:pt x="120" y="12"/>
                    </a:lnTo>
                    <a:lnTo>
                      <a:pt x="120" y="0"/>
                    </a:lnTo>
                    <a:lnTo>
                      <a:pt x="96" y="0"/>
                    </a:lnTo>
                    <a:lnTo>
                      <a:pt x="96" y="12"/>
                    </a:lnTo>
                    <a:close/>
                    <a:moveTo>
                      <a:pt x="48" y="12"/>
                    </a:moveTo>
                    <a:lnTo>
                      <a:pt x="72" y="12"/>
                    </a:lnTo>
                    <a:lnTo>
                      <a:pt x="72" y="0"/>
                    </a:lnTo>
                    <a:lnTo>
                      <a:pt x="48" y="0"/>
                    </a:lnTo>
                    <a:lnTo>
                      <a:pt x="48" y="12"/>
                    </a:lnTo>
                    <a:close/>
                    <a:moveTo>
                      <a:pt x="0" y="12"/>
                    </a:moveTo>
                    <a:lnTo>
                      <a:pt x="24" y="12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A55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183" name="Freeform 7"/>
              <p:cNvSpPr>
                <a:spLocks/>
              </p:cNvSpPr>
              <p:nvPr/>
            </p:nvSpPr>
            <p:spPr bwMode="auto">
              <a:xfrm>
                <a:off x="1259" y="1405"/>
                <a:ext cx="1392" cy="950"/>
              </a:xfrm>
              <a:custGeom>
                <a:avLst/>
                <a:gdLst>
                  <a:gd name="T0" fmla="*/ 0 w 1392"/>
                  <a:gd name="T1" fmla="*/ 950 h 950"/>
                  <a:gd name="T2" fmla="*/ 24 w 1392"/>
                  <a:gd name="T3" fmla="*/ 950 h 950"/>
                  <a:gd name="T4" fmla="*/ 124 w 1392"/>
                  <a:gd name="T5" fmla="*/ 948 h 950"/>
                  <a:gd name="T6" fmla="*/ 286 w 1392"/>
                  <a:gd name="T7" fmla="*/ 930 h 950"/>
                  <a:gd name="T8" fmla="*/ 382 w 1392"/>
                  <a:gd name="T9" fmla="*/ 914 h 950"/>
                  <a:gd name="T10" fmla="*/ 486 w 1392"/>
                  <a:gd name="T11" fmla="*/ 890 h 950"/>
                  <a:gd name="T12" fmla="*/ 596 w 1392"/>
                  <a:gd name="T13" fmla="*/ 860 h 950"/>
                  <a:gd name="T14" fmla="*/ 708 w 1392"/>
                  <a:gd name="T15" fmla="*/ 818 h 950"/>
                  <a:gd name="T16" fmla="*/ 764 w 1392"/>
                  <a:gd name="T17" fmla="*/ 794 h 950"/>
                  <a:gd name="T18" fmla="*/ 874 w 1392"/>
                  <a:gd name="T19" fmla="*/ 736 h 950"/>
                  <a:gd name="T20" fmla="*/ 982 w 1392"/>
                  <a:gd name="T21" fmla="*/ 666 h 950"/>
                  <a:gd name="T22" fmla="*/ 1084 w 1392"/>
                  <a:gd name="T23" fmla="*/ 582 h 950"/>
                  <a:gd name="T24" fmla="*/ 1130 w 1392"/>
                  <a:gd name="T25" fmla="*/ 534 h 950"/>
                  <a:gd name="T26" fmla="*/ 1196 w 1392"/>
                  <a:gd name="T27" fmla="*/ 456 h 950"/>
                  <a:gd name="T28" fmla="*/ 1238 w 1392"/>
                  <a:gd name="T29" fmla="*/ 398 h 950"/>
                  <a:gd name="T30" fmla="*/ 1274 w 1392"/>
                  <a:gd name="T31" fmla="*/ 336 h 950"/>
                  <a:gd name="T32" fmla="*/ 1308 w 1392"/>
                  <a:gd name="T33" fmla="*/ 270 h 950"/>
                  <a:gd name="T34" fmla="*/ 1338 w 1392"/>
                  <a:gd name="T35" fmla="*/ 200 h 950"/>
                  <a:gd name="T36" fmla="*/ 1364 w 1392"/>
                  <a:gd name="T37" fmla="*/ 124 h 950"/>
                  <a:gd name="T38" fmla="*/ 1384 w 1392"/>
                  <a:gd name="T39" fmla="*/ 44 h 950"/>
                  <a:gd name="T40" fmla="*/ 1380 w 1392"/>
                  <a:gd name="T41" fmla="*/ 0 h 950"/>
                  <a:gd name="T42" fmla="*/ 1372 w 1392"/>
                  <a:gd name="T43" fmla="*/ 40 h 950"/>
                  <a:gd name="T44" fmla="*/ 1352 w 1392"/>
                  <a:gd name="T45" fmla="*/ 120 h 950"/>
                  <a:gd name="T46" fmla="*/ 1326 w 1392"/>
                  <a:gd name="T47" fmla="*/ 196 h 950"/>
                  <a:gd name="T48" fmla="*/ 1298 w 1392"/>
                  <a:gd name="T49" fmla="*/ 266 h 950"/>
                  <a:gd name="T50" fmla="*/ 1264 w 1392"/>
                  <a:gd name="T51" fmla="*/ 330 h 950"/>
                  <a:gd name="T52" fmla="*/ 1228 w 1392"/>
                  <a:gd name="T53" fmla="*/ 392 h 950"/>
                  <a:gd name="T54" fmla="*/ 1188 w 1392"/>
                  <a:gd name="T55" fmla="*/ 448 h 950"/>
                  <a:gd name="T56" fmla="*/ 1122 w 1392"/>
                  <a:gd name="T57" fmla="*/ 526 h 950"/>
                  <a:gd name="T58" fmla="*/ 1086 w 1392"/>
                  <a:gd name="T59" fmla="*/ 562 h 950"/>
                  <a:gd name="T60" fmla="*/ 1014 w 1392"/>
                  <a:gd name="T61" fmla="*/ 626 h 950"/>
                  <a:gd name="T62" fmla="*/ 936 w 1392"/>
                  <a:gd name="T63" fmla="*/ 684 h 950"/>
                  <a:gd name="T64" fmla="*/ 856 w 1392"/>
                  <a:gd name="T65" fmla="*/ 734 h 950"/>
                  <a:gd name="T66" fmla="*/ 772 w 1392"/>
                  <a:gd name="T67" fmla="*/ 776 h 950"/>
                  <a:gd name="T68" fmla="*/ 690 w 1392"/>
                  <a:gd name="T69" fmla="*/ 812 h 950"/>
                  <a:gd name="T70" fmla="*/ 606 w 1392"/>
                  <a:gd name="T71" fmla="*/ 844 h 950"/>
                  <a:gd name="T72" fmla="*/ 484 w 1392"/>
                  <a:gd name="T73" fmla="*/ 880 h 950"/>
                  <a:gd name="T74" fmla="*/ 404 w 1392"/>
                  <a:gd name="T75" fmla="*/ 898 h 950"/>
                  <a:gd name="T76" fmla="*/ 260 w 1392"/>
                  <a:gd name="T77" fmla="*/ 922 h 950"/>
                  <a:gd name="T78" fmla="*/ 140 w 1392"/>
                  <a:gd name="T79" fmla="*/ 934 h 950"/>
                  <a:gd name="T80" fmla="*/ 24 w 1392"/>
                  <a:gd name="T81" fmla="*/ 938 h 950"/>
                  <a:gd name="T82" fmla="*/ 6 w 1392"/>
                  <a:gd name="T83" fmla="*/ 938 h 950"/>
                  <a:gd name="T84" fmla="*/ 0 w 1392"/>
                  <a:gd name="T85" fmla="*/ 938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92" h="950">
                    <a:moveTo>
                      <a:pt x="0" y="950"/>
                    </a:moveTo>
                    <a:lnTo>
                      <a:pt x="0" y="950"/>
                    </a:lnTo>
                    <a:lnTo>
                      <a:pt x="24" y="950"/>
                    </a:lnTo>
                    <a:lnTo>
                      <a:pt x="24" y="950"/>
                    </a:lnTo>
                    <a:lnTo>
                      <a:pt x="66" y="950"/>
                    </a:lnTo>
                    <a:lnTo>
                      <a:pt x="124" y="948"/>
                    </a:lnTo>
                    <a:lnTo>
                      <a:pt x="198" y="942"/>
                    </a:lnTo>
                    <a:lnTo>
                      <a:pt x="286" y="930"/>
                    </a:lnTo>
                    <a:lnTo>
                      <a:pt x="332" y="924"/>
                    </a:lnTo>
                    <a:lnTo>
                      <a:pt x="382" y="914"/>
                    </a:lnTo>
                    <a:lnTo>
                      <a:pt x="434" y="904"/>
                    </a:lnTo>
                    <a:lnTo>
                      <a:pt x="486" y="890"/>
                    </a:lnTo>
                    <a:lnTo>
                      <a:pt x="540" y="876"/>
                    </a:lnTo>
                    <a:lnTo>
                      <a:pt x="596" y="860"/>
                    </a:lnTo>
                    <a:lnTo>
                      <a:pt x="652" y="840"/>
                    </a:lnTo>
                    <a:lnTo>
                      <a:pt x="708" y="818"/>
                    </a:lnTo>
                    <a:lnTo>
                      <a:pt x="708" y="818"/>
                    </a:lnTo>
                    <a:lnTo>
                      <a:pt x="764" y="794"/>
                    </a:lnTo>
                    <a:lnTo>
                      <a:pt x="820" y="766"/>
                    </a:lnTo>
                    <a:lnTo>
                      <a:pt x="874" y="736"/>
                    </a:lnTo>
                    <a:lnTo>
                      <a:pt x="930" y="702"/>
                    </a:lnTo>
                    <a:lnTo>
                      <a:pt x="982" y="666"/>
                    </a:lnTo>
                    <a:lnTo>
                      <a:pt x="1034" y="626"/>
                    </a:lnTo>
                    <a:lnTo>
                      <a:pt x="1084" y="582"/>
                    </a:lnTo>
                    <a:lnTo>
                      <a:pt x="1130" y="534"/>
                    </a:lnTo>
                    <a:lnTo>
                      <a:pt x="1130" y="534"/>
                    </a:lnTo>
                    <a:lnTo>
                      <a:pt x="1176" y="484"/>
                    </a:lnTo>
                    <a:lnTo>
                      <a:pt x="1196" y="456"/>
                    </a:lnTo>
                    <a:lnTo>
                      <a:pt x="1218" y="428"/>
                    </a:lnTo>
                    <a:lnTo>
                      <a:pt x="1238" y="398"/>
                    </a:lnTo>
                    <a:lnTo>
                      <a:pt x="1256" y="368"/>
                    </a:lnTo>
                    <a:lnTo>
                      <a:pt x="1274" y="336"/>
                    </a:lnTo>
                    <a:lnTo>
                      <a:pt x="1292" y="304"/>
                    </a:lnTo>
                    <a:lnTo>
                      <a:pt x="1308" y="270"/>
                    </a:lnTo>
                    <a:lnTo>
                      <a:pt x="1324" y="236"/>
                    </a:lnTo>
                    <a:lnTo>
                      <a:pt x="1338" y="200"/>
                    </a:lnTo>
                    <a:lnTo>
                      <a:pt x="1352" y="162"/>
                    </a:lnTo>
                    <a:lnTo>
                      <a:pt x="1364" y="124"/>
                    </a:lnTo>
                    <a:lnTo>
                      <a:pt x="1374" y="84"/>
                    </a:lnTo>
                    <a:lnTo>
                      <a:pt x="1384" y="44"/>
                    </a:lnTo>
                    <a:lnTo>
                      <a:pt x="1392" y="2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72" y="40"/>
                    </a:lnTo>
                    <a:lnTo>
                      <a:pt x="1362" y="82"/>
                    </a:lnTo>
                    <a:lnTo>
                      <a:pt x="1352" y="120"/>
                    </a:lnTo>
                    <a:lnTo>
                      <a:pt x="1340" y="158"/>
                    </a:lnTo>
                    <a:lnTo>
                      <a:pt x="1326" y="196"/>
                    </a:lnTo>
                    <a:lnTo>
                      <a:pt x="1312" y="230"/>
                    </a:lnTo>
                    <a:lnTo>
                      <a:pt x="1298" y="266"/>
                    </a:lnTo>
                    <a:lnTo>
                      <a:pt x="1282" y="298"/>
                    </a:lnTo>
                    <a:lnTo>
                      <a:pt x="1264" y="330"/>
                    </a:lnTo>
                    <a:lnTo>
                      <a:pt x="1246" y="362"/>
                    </a:lnTo>
                    <a:lnTo>
                      <a:pt x="1228" y="392"/>
                    </a:lnTo>
                    <a:lnTo>
                      <a:pt x="1208" y="420"/>
                    </a:lnTo>
                    <a:lnTo>
                      <a:pt x="1188" y="448"/>
                    </a:lnTo>
                    <a:lnTo>
                      <a:pt x="1166" y="476"/>
                    </a:lnTo>
                    <a:lnTo>
                      <a:pt x="1122" y="526"/>
                    </a:lnTo>
                    <a:lnTo>
                      <a:pt x="1122" y="526"/>
                    </a:lnTo>
                    <a:lnTo>
                      <a:pt x="1086" y="562"/>
                    </a:lnTo>
                    <a:lnTo>
                      <a:pt x="1050" y="596"/>
                    </a:lnTo>
                    <a:lnTo>
                      <a:pt x="1014" y="626"/>
                    </a:lnTo>
                    <a:lnTo>
                      <a:pt x="976" y="656"/>
                    </a:lnTo>
                    <a:lnTo>
                      <a:pt x="936" y="684"/>
                    </a:lnTo>
                    <a:lnTo>
                      <a:pt x="896" y="710"/>
                    </a:lnTo>
                    <a:lnTo>
                      <a:pt x="856" y="734"/>
                    </a:lnTo>
                    <a:lnTo>
                      <a:pt x="814" y="756"/>
                    </a:lnTo>
                    <a:lnTo>
                      <a:pt x="772" y="776"/>
                    </a:lnTo>
                    <a:lnTo>
                      <a:pt x="730" y="796"/>
                    </a:lnTo>
                    <a:lnTo>
                      <a:pt x="690" y="812"/>
                    </a:lnTo>
                    <a:lnTo>
                      <a:pt x="648" y="828"/>
                    </a:lnTo>
                    <a:lnTo>
                      <a:pt x="606" y="844"/>
                    </a:lnTo>
                    <a:lnTo>
                      <a:pt x="564" y="856"/>
                    </a:lnTo>
                    <a:lnTo>
                      <a:pt x="484" y="880"/>
                    </a:lnTo>
                    <a:lnTo>
                      <a:pt x="484" y="880"/>
                    </a:lnTo>
                    <a:lnTo>
                      <a:pt x="404" y="898"/>
                    </a:lnTo>
                    <a:lnTo>
                      <a:pt x="330" y="912"/>
                    </a:lnTo>
                    <a:lnTo>
                      <a:pt x="260" y="922"/>
                    </a:lnTo>
                    <a:lnTo>
                      <a:pt x="198" y="930"/>
                    </a:lnTo>
                    <a:lnTo>
                      <a:pt x="140" y="934"/>
                    </a:lnTo>
                    <a:lnTo>
                      <a:pt x="92" y="938"/>
                    </a:lnTo>
                    <a:lnTo>
                      <a:pt x="24" y="938"/>
                    </a:lnTo>
                    <a:lnTo>
                      <a:pt x="24" y="938"/>
                    </a:lnTo>
                    <a:lnTo>
                      <a:pt x="6" y="938"/>
                    </a:lnTo>
                    <a:lnTo>
                      <a:pt x="6" y="938"/>
                    </a:lnTo>
                    <a:lnTo>
                      <a:pt x="0" y="938"/>
                    </a:lnTo>
                    <a:lnTo>
                      <a:pt x="0" y="950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184" name="Rectangle 8"/>
              <p:cNvSpPr>
                <a:spLocks noChangeArrowheads="1"/>
              </p:cNvSpPr>
              <p:nvPr/>
            </p:nvSpPr>
            <p:spPr bwMode="auto">
              <a:xfrm>
                <a:off x="1381" y="847"/>
                <a:ext cx="27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Biofilm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85" name="Rectangle 9"/>
              <p:cNvSpPr>
                <a:spLocks noChangeArrowheads="1"/>
              </p:cNvSpPr>
              <p:nvPr/>
            </p:nvSpPr>
            <p:spPr bwMode="auto">
              <a:xfrm>
                <a:off x="1299" y="1535"/>
                <a:ext cx="409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50" b="1" i="0" u="none" strike="noStrike" cap="none" normalizeH="0" baseline="0" dirty="0" smtClean="0">
                    <a:ln>
                      <a:noFill/>
                    </a:ln>
                    <a:solidFill>
                      <a:srgbClr val="171C61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Threshold</a:t>
                </a:r>
                <a:endPara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86" name="Rectangle 10"/>
              <p:cNvSpPr>
                <a:spLocks noChangeArrowheads="1"/>
              </p:cNvSpPr>
              <p:nvPr/>
            </p:nvSpPr>
            <p:spPr bwMode="auto">
              <a:xfrm>
                <a:off x="1995" y="2363"/>
                <a:ext cx="44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T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87" name="Rectangle 11"/>
              <p:cNvSpPr>
                <a:spLocks noChangeArrowheads="1"/>
              </p:cNvSpPr>
              <p:nvPr/>
            </p:nvSpPr>
            <p:spPr bwMode="auto">
              <a:xfrm>
                <a:off x="2027" y="2363"/>
                <a:ext cx="416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ime(growth)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88" name="Rectangle 12"/>
              <p:cNvSpPr>
                <a:spLocks noChangeArrowheads="1"/>
              </p:cNvSpPr>
              <p:nvPr/>
            </p:nvSpPr>
            <p:spPr bwMode="auto">
              <a:xfrm>
                <a:off x="1259" y="2441"/>
                <a:ext cx="65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Signal Molecules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89" name="Rectangle 13"/>
              <p:cNvSpPr>
                <a:spLocks noChangeArrowheads="1"/>
              </p:cNvSpPr>
              <p:nvPr/>
            </p:nvSpPr>
            <p:spPr bwMode="auto">
              <a:xfrm>
                <a:off x="1259" y="3197"/>
                <a:ext cx="513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Gram Negative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90" name="Rectangle 14"/>
              <p:cNvSpPr>
                <a:spLocks noChangeArrowheads="1"/>
              </p:cNvSpPr>
              <p:nvPr/>
            </p:nvSpPr>
            <p:spPr bwMode="auto">
              <a:xfrm>
                <a:off x="1271" y="3087"/>
                <a:ext cx="118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n=3-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91" name="Rectangle 15"/>
              <p:cNvSpPr>
                <a:spLocks noChangeArrowheads="1"/>
              </p:cNvSpPr>
              <p:nvPr/>
            </p:nvSpPr>
            <p:spPr bwMode="auto">
              <a:xfrm>
                <a:off x="1353" y="3087"/>
                <a:ext cx="31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1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92" name="Rectangle 16"/>
              <p:cNvSpPr>
                <a:spLocks noChangeArrowheads="1"/>
              </p:cNvSpPr>
              <p:nvPr/>
            </p:nvSpPr>
            <p:spPr bwMode="auto">
              <a:xfrm>
                <a:off x="1373" y="3087"/>
                <a:ext cx="395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1;R=-H,-OH,=O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93" name="Rectangle 17"/>
              <p:cNvSpPr>
                <a:spLocks noChangeArrowheads="1"/>
              </p:cNvSpPr>
              <p:nvPr/>
            </p:nvSpPr>
            <p:spPr bwMode="auto">
              <a:xfrm>
                <a:off x="1251" y="2983"/>
                <a:ext cx="44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94" name="Rectangle 18"/>
              <p:cNvSpPr>
                <a:spLocks noChangeArrowheads="1"/>
              </p:cNvSpPr>
              <p:nvPr/>
            </p:nvSpPr>
            <p:spPr bwMode="auto">
              <a:xfrm>
                <a:off x="1291" y="2911"/>
                <a:ext cx="44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95" name="Rectangle 19"/>
              <p:cNvSpPr>
                <a:spLocks noChangeArrowheads="1"/>
              </p:cNvSpPr>
              <p:nvPr/>
            </p:nvSpPr>
            <p:spPr bwMode="auto">
              <a:xfrm>
                <a:off x="1417" y="2941"/>
                <a:ext cx="44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96" name="Rectangle 20"/>
              <p:cNvSpPr>
                <a:spLocks noChangeArrowheads="1"/>
              </p:cNvSpPr>
              <p:nvPr/>
            </p:nvSpPr>
            <p:spPr bwMode="auto">
              <a:xfrm>
                <a:off x="2405" y="2955"/>
                <a:ext cx="44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97" name="Rectangle 21"/>
              <p:cNvSpPr>
                <a:spLocks noChangeArrowheads="1"/>
              </p:cNvSpPr>
              <p:nvPr/>
            </p:nvSpPr>
            <p:spPr bwMode="auto">
              <a:xfrm>
                <a:off x="2485" y="2955"/>
                <a:ext cx="44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98" name="Rectangle 22"/>
              <p:cNvSpPr>
                <a:spLocks noChangeArrowheads="1"/>
              </p:cNvSpPr>
              <p:nvPr/>
            </p:nvSpPr>
            <p:spPr bwMode="auto">
              <a:xfrm>
                <a:off x="2835" y="3039"/>
                <a:ext cx="44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99" name="Rectangle 23"/>
              <p:cNvSpPr>
                <a:spLocks noChangeArrowheads="1"/>
              </p:cNvSpPr>
              <p:nvPr/>
            </p:nvSpPr>
            <p:spPr bwMode="auto">
              <a:xfrm>
                <a:off x="2449" y="2927"/>
                <a:ext cx="40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B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00" name="Rectangle 24"/>
              <p:cNvSpPr>
                <a:spLocks noChangeArrowheads="1"/>
              </p:cNvSpPr>
              <p:nvPr/>
            </p:nvSpPr>
            <p:spPr bwMode="auto">
              <a:xfrm>
                <a:off x="2485" y="3055"/>
                <a:ext cx="44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01" name="Rectangle 25"/>
              <p:cNvSpPr>
                <a:spLocks noChangeArrowheads="1"/>
              </p:cNvSpPr>
              <p:nvPr/>
            </p:nvSpPr>
            <p:spPr bwMode="auto">
              <a:xfrm>
                <a:off x="2307" y="2891"/>
                <a:ext cx="85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HO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02" name="Rectangle 26"/>
              <p:cNvSpPr>
                <a:spLocks noChangeArrowheads="1"/>
              </p:cNvSpPr>
              <p:nvPr/>
            </p:nvSpPr>
            <p:spPr bwMode="auto">
              <a:xfrm>
                <a:off x="2697" y="2911"/>
                <a:ext cx="85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HO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03" name="Rectangle 27"/>
              <p:cNvSpPr>
                <a:spLocks noChangeArrowheads="1"/>
              </p:cNvSpPr>
              <p:nvPr/>
            </p:nvSpPr>
            <p:spPr bwMode="auto">
              <a:xfrm>
                <a:off x="2657" y="2983"/>
                <a:ext cx="85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HO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04" name="Rectangle 28"/>
              <p:cNvSpPr>
                <a:spLocks noChangeArrowheads="1"/>
              </p:cNvSpPr>
              <p:nvPr/>
            </p:nvSpPr>
            <p:spPr bwMode="auto">
              <a:xfrm>
                <a:off x="2673" y="3103"/>
                <a:ext cx="85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HO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05" name="Rectangle 29"/>
              <p:cNvSpPr>
                <a:spLocks noChangeArrowheads="1"/>
              </p:cNvSpPr>
              <p:nvPr/>
            </p:nvSpPr>
            <p:spPr bwMode="auto">
              <a:xfrm>
                <a:off x="2307" y="3007"/>
                <a:ext cx="85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HO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06" name="Rectangle 30"/>
              <p:cNvSpPr>
                <a:spLocks noChangeArrowheads="1"/>
              </p:cNvSpPr>
              <p:nvPr/>
            </p:nvSpPr>
            <p:spPr bwMode="auto">
              <a:xfrm>
                <a:off x="2327" y="3117"/>
                <a:ext cx="85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HO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07" name="Rectangle 31"/>
              <p:cNvSpPr>
                <a:spLocks noChangeArrowheads="1"/>
              </p:cNvSpPr>
              <p:nvPr/>
            </p:nvSpPr>
            <p:spPr bwMode="auto">
              <a:xfrm>
                <a:off x="2579" y="2921"/>
                <a:ext cx="85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OH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08" name="Rectangle 32"/>
              <p:cNvSpPr>
                <a:spLocks noChangeArrowheads="1"/>
              </p:cNvSpPr>
              <p:nvPr/>
            </p:nvSpPr>
            <p:spPr bwMode="auto">
              <a:xfrm>
                <a:off x="2905" y="2989"/>
                <a:ext cx="85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OH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09" name="Rectangle 33"/>
              <p:cNvSpPr>
                <a:spLocks noChangeArrowheads="1"/>
              </p:cNvSpPr>
              <p:nvPr/>
            </p:nvSpPr>
            <p:spPr bwMode="auto">
              <a:xfrm>
                <a:off x="2551" y="3003"/>
                <a:ext cx="112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CH3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10" name="Rectangle 34"/>
              <p:cNvSpPr>
                <a:spLocks noChangeArrowheads="1"/>
              </p:cNvSpPr>
              <p:nvPr/>
            </p:nvSpPr>
            <p:spPr bwMode="auto">
              <a:xfrm>
                <a:off x="2865" y="2911"/>
                <a:ext cx="112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CH3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11" name="Rectangle 35"/>
              <p:cNvSpPr>
                <a:spLocks noChangeArrowheads="1"/>
              </p:cNvSpPr>
              <p:nvPr/>
            </p:nvSpPr>
            <p:spPr bwMode="auto">
              <a:xfrm>
                <a:off x="2093" y="2941"/>
                <a:ext cx="40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C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12" name="Rectangle 36"/>
              <p:cNvSpPr>
                <a:spLocks noChangeArrowheads="1"/>
              </p:cNvSpPr>
              <p:nvPr/>
            </p:nvSpPr>
            <p:spPr bwMode="auto">
              <a:xfrm>
                <a:off x="2033" y="2959"/>
                <a:ext cx="37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S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13" name="Rectangle 37"/>
              <p:cNvSpPr>
                <a:spLocks noChangeArrowheads="1"/>
              </p:cNvSpPr>
              <p:nvPr/>
            </p:nvSpPr>
            <p:spPr bwMode="auto">
              <a:xfrm>
                <a:off x="2009" y="3021"/>
                <a:ext cx="103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Cys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14" name="Rectangle 38"/>
              <p:cNvSpPr>
                <a:spLocks noChangeArrowheads="1"/>
              </p:cNvSpPr>
              <p:nvPr/>
            </p:nvSpPr>
            <p:spPr bwMode="auto">
              <a:xfrm>
                <a:off x="2137" y="2959"/>
                <a:ext cx="98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Met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15" name="Rectangle 39"/>
              <p:cNvSpPr>
                <a:spLocks noChangeArrowheads="1"/>
              </p:cNvSpPr>
              <p:nvPr/>
            </p:nvSpPr>
            <p:spPr bwMode="auto">
              <a:xfrm>
                <a:off x="2149" y="3021"/>
                <a:ext cx="64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IIe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16" name="Rectangle 40"/>
              <p:cNvSpPr>
                <a:spLocks noChangeArrowheads="1"/>
              </p:cNvSpPr>
              <p:nvPr/>
            </p:nvSpPr>
            <p:spPr bwMode="auto">
              <a:xfrm>
                <a:off x="2027" y="3079"/>
                <a:ext cx="106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Asp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17" name="Rectangle 41"/>
              <p:cNvSpPr>
                <a:spLocks noChangeArrowheads="1"/>
              </p:cNvSpPr>
              <p:nvPr/>
            </p:nvSpPr>
            <p:spPr bwMode="auto">
              <a:xfrm>
                <a:off x="2125" y="3079"/>
                <a:ext cx="103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Phe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18" name="Rectangle 42"/>
              <p:cNvSpPr>
                <a:spLocks noChangeArrowheads="1"/>
              </p:cNvSpPr>
              <p:nvPr/>
            </p:nvSpPr>
            <p:spPr bwMode="auto">
              <a:xfrm>
                <a:off x="1471" y="2941"/>
                <a:ext cx="40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R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19" name="Rectangle 43"/>
              <p:cNvSpPr>
                <a:spLocks noChangeArrowheads="1"/>
              </p:cNvSpPr>
              <p:nvPr/>
            </p:nvSpPr>
            <p:spPr bwMode="auto">
              <a:xfrm>
                <a:off x="1377" y="3001"/>
                <a:ext cx="40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N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20" name="Rectangle 44"/>
              <p:cNvSpPr>
                <a:spLocks noChangeArrowheads="1"/>
              </p:cNvSpPr>
              <p:nvPr/>
            </p:nvSpPr>
            <p:spPr bwMode="auto">
              <a:xfrm>
                <a:off x="1377" y="3035"/>
                <a:ext cx="40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H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21" name="Rectangle 45"/>
              <p:cNvSpPr>
                <a:spLocks noChangeArrowheads="1"/>
              </p:cNvSpPr>
              <p:nvPr/>
            </p:nvSpPr>
            <p:spPr bwMode="auto">
              <a:xfrm>
                <a:off x="1515" y="3007"/>
                <a:ext cx="150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(CH2)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22" name="Rectangle 46"/>
              <p:cNvSpPr>
                <a:spLocks noChangeArrowheads="1"/>
              </p:cNvSpPr>
              <p:nvPr/>
            </p:nvSpPr>
            <p:spPr bwMode="auto">
              <a:xfrm>
                <a:off x="1741" y="3049"/>
                <a:ext cx="34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T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23" name="Rectangle 47"/>
              <p:cNvSpPr>
                <a:spLocks noChangeArrowheads="1"/>
              </p:cNvSpPr>
              <p:nvPr/>
            </p:nvSpPr>
            <p:spPr bwMode="auto">
              <a:xfrm>
                <a:off x="1765" y="3049"/>
                <a:ext cx="54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yr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24" name="Rectangle 48"/>
              <p:cNvSpPr>
                <a:spLocks noChangeArrowheads="1"/>
              </p:cNvSpPr>
              <p:nvPr/>
            </p:nvSpPr>
            <p:spPr bwMode="auto">
              <a:xfrm>
                <a:off x="1909" y="3049"/>
                <a:ext cx="34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T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25" name="Rectangle 49"/>
              <p:cNvSpPr>
                <a:spLocks noChangeArrowheads="1"/>
              </p:cNvSpPr>
              <p:nvPr/>
            </p:nvSpPr>
            <p:spPr bwMode="auto">
              <a:xfrm>
                <a:off x="1931" y="3049"/>
                <a:ext cx="54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yr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26" name="Rectangle 50"/>
              <p:cNvSpPr>
                <a:spLocks noChangeArrowheads="1"/>
              </p:cNvSpPr>
              <p:nvPr/>
            </p:nvSpPr>
            <p:spPr bwMode="auto">
              <a:xfrm>
                <a:off x="1819" y="3021"/>
                <a:ext cx="91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Ser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27" name="Rectangle 51"/>
              <p:cNvSpPr>
                <a:spLocks noChangeArrowheads="1"/>
              </p:cNvSpPr>
              <p:nvPr/>
            </p:nvSpPr>
            <p:spPr bwMode="auto">
              <a:xfrm>
                <a:off x="1363" y="3281"/>
                <a:ext cx="287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Bacteria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28" name="Rectangle 52"/>
              <p:cNvSpPr>
                <a:spLocks noChangeArrowheads="1"/>
              </p:cNvSpPr>
              <p:nvPr/>
            </p:nvSpPr>
            <p:spPr bwMode="auto">
              <a:xfrm>
                <a:off x="1899" y="3305"/>
                <a:ext cx="287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Bacteria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29" name="Rectangle 53"/>
              <p:cNvSpPr>
                <a:spLocks noChangeArrowheads="1"/>
              </p:cNvSpPr>
              <p:nvPr/>
            </p:nvSpPr>
            <p:spPr bwMode="auto">
              <a:xfrm>
                <a:off x="2561" y="3305"/>
                <a:ext cx="287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Bacteria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30" name="Rectangle 54"/>
              <p:cNvSpPr>
                <a:spLocks noChangeArrowheads="1"/>
              </p:cNvSpPr>
              <p:nvPr/>
            </p:nvSpPr>
            <p:spPr bwMode="auto">
              <a:xfrm>
                <a:off x="1809" y="3221"/>
                <a:ext cx="489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Gram Positive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31" name="Rectangle 55"/>
              <p:cNvSpPr>
                <a:spLocks noChangeArrowheads="1"/>
              </p:cNvSpPr>
              <p:nvPr/>
            </p:nvSpPr>
            <p:spPr bwMode="auto">
              <a:xfrm>
                <a:off x="2325" y="3221"/>
                <a:ext cx="844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Gram Negative&amp;Positive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32" name="Rectangle 56"/>
              <p:cNvSpPr>
                <a:spLocks noChangeArrowheads="1"/>
              </p:cNvSpPr>
              <p:nvPr/>
            </p:nvSpPr>
            <p:spPr bwMode="auto">
              <a:xfrm>
                <a:off x="1365" y="2621"/>
                <a:ext cx="34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AHL:AI-1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33" name="Rectangle 57"/>
              <p:cNvSpPr>
                <a:spLocks noChangeArrowheads="1"/>
              </p:cNvSpPr>
              <p:nvPr/>
            </p:nvSpPr>
            <p:spPr bwMode="auto">
              <a:xfrm>
                <a:off x="2079" y="2613"/>
                <a:ext cx="13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AIP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34" name="Rectangle 58"/>
              <p:cNvSpPr>
                <a:spLocks noChangeArrowheads="1"/>
              </p:cNvSpPr>
              <p:nvPr/>
            </p:nvSpPr>
            <p:spPr bwMode="auto">
              <a:xfrm>
                <a:off x="2685" y="2621"/>
                <a:ext cx="15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AI-2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35" name="Rectangle 59"/>
              <p:cNvSpPr>
                <a:spLocks noChangeArrowheads="1"/>
              </p:cNvSpPr>
              <p:nvPr/>
            </p:nvSpPr>
            <p:spPr bwMode="auto">
              <a:xfrm>
                <a:off x="1795" y="1289"/>
                <a:ext cx="45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Phenctypes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36" name="Rectangle 60"/>
              <p:cNvSpPr>
                <a:spLocks noChangeArrowheads="1"/>
              </p:cNvSpPr>
              <p:nvPr/>
            </p:nvSpPr>
            <p:spPr bwMode="auto">
              <a:xfrm>
                <a:off x="1338" y="1653"/>
                <a:ext cx="78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dirty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Quorum Sensing</a:t>
                </a:r>
                <a:r>
                  <a:rPr kumimoji="0" lang="en-US" altLang="zh-CN" sz="1000" b="1" i="0" u="none" strike="noStrike" cap="none" normalizeH="0" baseline="0" dirty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 </a:t>
                </a:r>
                <a:r>
                  <a:rPr kumimoji="0" lang="zh-CN" altLang="zh-CN" sz="1000" b="1" i="0" u="none" strike="noStrike" cap="none" normalizeH="0" baseline="0" dirty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O</a:t>
                </a:r>
                <a:r>
                  <a:rPr kumimoji="0" lang="en-US" altLang="zh-CN" sz="1000" b="1" i="0" u="none" strike="noStrike" cap="none" normalizeH="0" baseline="0" dirty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n</a:t>
                </a:r>
                <a:endPara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37" name="Rectangle 61"/>
              <p:cNvSpPr>
                <a:spLocks noChangeArrowheads="1"/>
              </p:cNvSpPr>
              <p:nvPr/>
            </p:nvSpPr>
            <p:spPr bwMode="auto">
              <a:xfrm>
                <a:off x="1338" y="1767"/>
                <a:ext cx="64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dirty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Quorum Sensing</a:t>
                </a:r>
                <a:endPara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38" name="Rectangle 62"/>
              <p:cNvSpPr>
                <a:spLocks noChangeArrowheads="1"/>
              </p:cNvSpPr>
              <p:nvPr/>
            </p:nvSpPr>
            <p:spPr bwMode="auto">
              <a:xfrm flipH="1">
                <a:off x="2329" y="1787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39" name="Rectangle 63"/>
              <p:cNvSpPr>
                <a:spLocks noChangeArrowheads="1"/>
              </p:cNvSpPr>
              <p:nvPr/>
            </p:nvSpPr>
            <p:spPr bwMode="auto">
              <a:xfrm>
                <a:off x="1981" y="1779"/>
                <a:ext cx="11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000" b="1" i="0" u="none" strike="noStrike" cap="none" normalizeH="0" baseline="0" dirty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Off</a:t>
                </a:r>
                <a:endPara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40" name="Rectangle 64"/>
              <p:cNvSpPr>
                <a:spLocks noChangeArrowheads="1"/>
              </p:cNvSpPr>
              <p:nvPr/>
            </p:nvSpPr>
            <p:spPr bwMode="auto">
              <a:xfrm>
                <a:off x="1763" y="847"/>
                <a:ext cx="66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dirty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Bioluminescense</a:t>
                </a:r>
                <a:endPara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41" name="Rectangle 65"/>
              <p:cNvSpPr>
                <a:spLocks noChangeArrowheads="1"/>
              </p:cNvSpPr>
              <p:nvPr/>
            </p:nvSpPr>
            <p:spPr bwMode="auto">
              <a:xfrm>
                <a:off x="2329" y="847"/>
                <a:ext cx="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42" name="Rectangle 66"/>
              <p:cNvSpPr>
                <a:spLocks noChangeArrowheads="1"/>
              </p:cNvSpPr>
              <p:nvPr/>
            </p:nvSpPr>
            <p:spPr bwMode="auto">
              <a:xfrm>
                <a:off x="2493" y="847"/>
                <a:ext cx="663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000" b="1" i="0" u="none" strike="noStrike" cap="none" normalizeH="0" baseline="0" dirty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T</a:t>
                </a:r>
                <a:r>
                  <a:rPr kumimoji="0" lang="zh-CN" altLang="zh-CN" sz="1000" b="1" i="0" u="none" strike="noStrike" cap="none" normalizeH="0" baseline="0" dirty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oxin Production</a:t>
                </a:r>
                <a:endPara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43" name="Rectangle 67"/>
              <p:cNvSpPr>
                <a:spLocks noChangeArrowheads="1"/>
              </p:cNvSpPr>
              <p:nvPr/>
            </p:nvSpPr>
            <p:spPr bwMode="auto">
              <a:xfrm rot="16200000">
                <a:off x="580" y="1806"/>
                <a:ext cx="1133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smtClean="0">
                    <a:ln>
                      <a:noFill/>
                    </a:ln>
                    <a:solidFill>
                      <a:srgbClr val="0D2B6A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Signal Molecule Conentration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44" name="Rectangle 68"/>
              <p:cNvSpPr>
                <a:spLocks noChangeArrowheads="1"/>
              </p:cNvSpPr>
              <p:nvPr/>
            </p:nvSpPr>
            <p:spPr bwMode="auto">
              <a:xfrm>
                <a:off x="1123" y="839"/>
                <a:ext cx="47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5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a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45" name="Rectangle 69"/>
              <p:cNvSpPr>
                <a:spLocks noChangeArrowheads="1"/>
              </p:cNvSpPr>
              <p:nvPr/>
            </p:nvSpPr>
            <p:spPr bwMode="auto">
              <a:xfrm>
                <a:off x="1123" y="2433"/>
                <a:ext cx="51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5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b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46" name="Freeform 70"/>
              <p:cNvSpPr>
                <a:spLocks/>
              </p:cNvSpPr>
              <p:nvPr/>
            </p:nvSpPr>
            <p:spPr bwMode="auto">
              <a:xfrm>
                <a:off x="1271" y="2983"/>
                <a:ext cx="82" cy="78"/>
              </a:xfrm>
              <a:custGeom>
                <a:avLst/>
                <a:gdLst>
                  <a:gd name="T0" fmla="*/ 0 w 82"/>
                  <a:gd name="T1" fmla="*/ 54 h 78"/>
                  <a:gd name="T2" fmla="*/ 14 w 82"/>
                  <a:gd name="T3" fmla="*/ 78 h 78"/>
                  <a:gd name="T4" fmla="*/ 66 w 82"/>
                  <a:gd name="T5" fmla="*/ 78 h 78"/>
                  <a:gd name="T6" fmla="*/ 82 w 82"/>
                  <a:gd name="T7" fmla="*/ 30 h 78"/>
                  <a:gd name="T8" fmla="*/ 36 w 82"/>
                  <a:gd name="T9" fmla="*/ 0 h 78"/>
                  <a:gd name="T10" fmla="*/ 16 w 82"/>
                  <a:gd name="T11" fmla="*/ 18 h 78"/>
                  <a:gd name="T12" fmla="*/ 18 w 82"/>
                  <a:gd name="T13" fmla="*/ 20 h 78"/>
                  <a:gd name="T14" fmla="*/ 36 w 82"/>
                  <a:gd name="T15" fmla="*/ 4 h 78"/>
                  <a:gd name="T16" fmla="*/ 78 w 82"/>
                  <a:gd name="T17" fmla="*/ 32 h 78"/>
                  <a:gd name="T18" fmla="*/ 64 w 82"/>
                  <a:gd name="T19" fmla="*/ 74 h 78"/>
                  <a:gd name="T20" fmla="*/ 16 w 82"/>
                  <a:gd name="T21" fmla="*/ 74 h 78"/>
                  <a:gd name="T22" fmla="*/ 4 w 82"/>
                  <a:gd name="T23" fmla="*/ 52 h 78"/>
                  <a:gd name="T24" fmla="*/ 0 w 82"/>
                  <a:gd name="T25" fmla="*/ 5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" h="78">
                    <a:moveTo>
                      <a:pt x="0" y="54"/>
                    </a:moveTo>
                    <a:lnTo>
                      <a:pt x="14" y="78"/>
                    </a:lnTo>
                    <a:lnTo>
                      <a:pt x="66" y="78"/>
                    </a:lnTo>
                    <a:lnTo>
                      <a:pt x="82" y="30"/>
                    </a:lnTo>
                    <a:lnTo>
                      <a:pt x="36" y="0"/>
                    </a:lnTo>
                    <a:lnTo>
                      <a:pt x="16" y="18"/>
                    </a:lnTo>
                    <a:lnTo>
                      <a:pt x="18" y="20"/>
                    </a:lnTo>
                    <a:lnTo>
                      <a:pt x="36" y="4"/>
                    </a:lnTo>
                    <a:lnTo>
                      <a:pt x="78" y="32"/>
                    </a:lnTo>
                    <a:lnTo>
                      <a:pt x="64" y="74"/>
                    </a:lnTo>
                    <a:lnTo>
                      <a:pt x="16" y="74"/>
                    </a:lnTo>
                    <a:lnTo>
                      <a:pt x="4" y="52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47" name="Freeform 71"/>
              <p:cNvSpPr>
                <a:spLocks/>
              </p:cNvSpPr>
              <p:nvPr/>
            </p:nvSpPr>
            <p:spPr bwMode="auto">
              <a:xfrm>
                <a:off x="1307" y="2983"/>
                <a:ext cx="66" cy="48"/>
              </a:xfrm>
              <a:custGeom>
                <a:avLst/>
                <a:gdLst>
                  <a:gd name="T0" fmla="*/ 0 w 66"/>
                  <a:gd name="T1" fmla="*/ 4 h 48"/>
                  <a:gd name="T2" fmla="*/ 64 w 66"/>
                  <a:gd name="T3" fmla="*/ 48 h 48"/>
                  <a:gd name="T4" fmla="*/ 66 w 66"/>
                  <a:gd name="T5" fmla="*/ 44 h 48"/>
                  <a:gd name="T6" fmla="*/ 2 w 66"/>
                  <a:gd name="T7" fmla="*/ 0 h 48"/>
                  <a:gd name="T8" fmla="*/ 0 w 66"/>
                  <a:gd name="T9" fmla="*/ 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48">
                    <a:moveTo>
                      <a:pt x="0" y="4"/>
                    </a:moveTo>
                    <a:lnTo>
                      <a:pt x="64" y="48"/>
                    </a:lnTo>
                    <a:lnTo>
                      <a:pt x="66" y="44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48" name="Freeform 72"/>
              <p:cNvSpPr>
                <a:spLocks/>
              </p:cNvSpPr>
              <p:nvPr/>
            </p:nvSpPr>
            <p:spPr bwMode="auto">
              <a:xfrm>
                <a:off x="1307" y="2983"/>
                <a:ext cx="66" cy="48"/>
              </a:xfrm>
              <a:custGeom>
                <a:avLst/>
                <a:gdLst>
                  <a:gd name="T0" fmla="*/ 0 w 66"/>
                  <a:gd name="T1" fmla="*/ 4 h 48"/>
                  <a:gd name="T2" fmla="*/ 64 w 66"/>
                  <a:gd name="T3" fmla="*/ 48 h 48"/>
                  <a:gd name="T4" fmla="*/ 66 w 66"/>
                  <a:gd name="T5" fmla="*/ 44 h 48"/>
                  <a:gd name="T6" fmla="*/ 2 w 66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48">
                    <a:moveTo>
                      <a:pt x="0" y="4"/>
                    </a:moveTo>
                    <a:lnTo>
                      <a:pt x="64" y="48"/>
                    </a:lnTo>
                    <a:lnTo>
                      <a:pt x="66" y="44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49" name="Rectangle 73"/>
              <p:cNvSpPr>
                <a:spLocks noChangeArrowheads="1"/>
              </p:cNvSpPr>
              <p:nvPr/>
            </p:nvSpPr>
            <p:spPr bwMode="auto">
              <a:xfrm>
                <a:off x="1425" y="2985"/>
                <a:ext cx="4" cy="34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50" name="Freeform 74"/>
              <p:cNvSpPr>
                <a:spLocks/>
              </p:cNvSpPr>
              <p:nvPr/>
            </p:nvSpPr>
            <p:spPr bwMode="auto">
              <a:xfrm>
                <a:off x="1425" y="2985"/>
                <a:ext cx="4" cy="34"/>
              </a:xfrm>
              <a:custGeom>
                <a:avLst/>
                <a:gdLst>
                  <a:gd name="T0" fmla="*/ 0 w 4"/>
                  <a:gd name="T1" fmla="*/ 0 h 34"/>
                  <a:gd name="T2" fmla="*/ 0 w 4"/>
                  <a:gd name="T3" fmla="*/ 34 h 34"/>
                  <a:gd name="T4" fmla="*/ 4 w 4"/>
                  <a:gd name="T5" fmla="*/ 34 h 34"/>
                  <a:gd name="T6" fmla="*/ 4 w 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4">
                    <a:moveTo>
                      <a:pt x="0" y="0"/>
                    </a:moveTo>
                    <a:lnTo>
                      <a:pt x="0" y="34"/>
                    </a:lnTo>
                    <a:lnTo>
                      <a:pt x="4" y="3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51" name="Rectangle 75"/>
              <p:cNvSpPr>
                <a:spLocks noChangeArrowheads="1"/>
              </p:cNvSpPr>
              <p:nvPr/>
            </p:nvSpPr>
            <p:spPr bwMode="auto">
              <a:xfrm>
                <a:off x="1437" y="2985"/>
                <a:ext cx="4" cy="34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52" name="Freeform 76"/>
              <p:cNvSpPr>
                <a:spLocks/>
              </p:cNvSpPr>
              <p:nvPr/>
            </p:nvSpPr>
            <p:spPr bwMode="auto">
              <a:xfrm>
                <a:off x="1437" y="2985"/>
                <a:ext cx="4" cy="34"/>
              </a:xfrm>
              <a:custGeom>
                <a:avLst/>
                <a:gdLst>
                  <a:gd name="T0" fmla="*/ 0 w 4"/>
                  <a:gd name="T1" fmla="*/ 0 h 34"/>
                  <a:gd name="T2" fmla="*/ 0 w 4"/>
                  <a:gd name="T3" fmla="*/ 34 h 34"/>
                  <a:gd name="T4" fmla="*/ 4 w 4"/>
                  <a:gd name="T5" fmla="*/ 34 h 34"/>
                  <a:gd name="T6" fmla="*/ 4 w 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4">
                    <a:moveTo>
                      <a:pt x="0" y="0"/>
                    </a:moveTo>
                    <a:lnTo>
                      <a:pt x="0" y="34"/>
                    </a:lnTo>
                    <a:lnTo>
                      <a:pt x="4" y="3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53" name="Rectangle 77"/>
              <p:cNvSpPr>
                <a:spLocks noChangeArrowheads="1"/>
              </p:cNvSpPr>
              <p:nvPr/>
            </p:nvSpPr>
            <p:spPr bwMode="auto">
              <a:xfrm>
                <a:off x="1301" y="2955"/>
                <a:ext cx="4" cy="34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54" name="Freeform 78"/>
              <p:cNvSpPr>
                <a:spLocks/>
              </p:cNvSpPr>
              <p:nvPr/>
            </p:nvSpPr>
            <p:spPr bwMode="auto">
              <a:xfrm>
                <a:off x="1301" y="2955"/>
                <a:ext cx="4" cy="34"/>
              </a:xfrm>
              <a:custGeom>
                <a:avLst/>
                <a:gdLst>
                  <a:gd name="T0" fmla="*/ 0 w 4"/>
                  <a:gd name="T1" fmla="*/ 0 h 34"/>
                  <a:gd name="T2" fmla="*/ 0 w 4"/>
                  <a:gd name="T3" fmla="*/ 34 h 34"/>
                  <a:gd name="T4" fmla="*/ 4 w 4"/>
                  <a:gd name="T5" fmla="*/ 34 h 34"/>
                  <a:gd name="T6" fmla="*/ 4 w 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4">
                    <a:moveTo>
                      <a:pt x="0" y="0"/>
                    </a:moveTo>
                    <a:lnTo>
                      <a:pt x="0" y="34"/>
                    </a:lnTo>
                    <a:lnTo>
                      <a:pt x="4" y="3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55" name="Rectangle 79"/>
              <p:cNvSpPr>
                <a:spLocks noChangeArrowheads="1"/>
              </p:cNvSpPr>
              <p:nvPr/>
            </p:nvSpPr>
            <p:spPr bwMode="auto">
              <a:xfrm>
                <a:off x="1311" y="2955"/>
                <a:ext cx="4" cy="34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56" name="Freeform 80"/>
              <p:cNvSpPr>
                <a:spLocks/>
              </p:cNvSpPr>
              <p:nvPr/>
            </p:nvSpPr>
            <p:spPr bwMode="auto">
              <a:xfrm>
                <a:off x="1311" y="2955"/>
                <a:ext cx="4" cy="34"/>
              </a:xfrm>
              <a:custGeom>
                <a:avLst/>
                <a:gdLst>
                  <a:gd name="T0" fmla="*/ 0 w 4"/>
                  <a:gd name="T1" fmla="*/ 0 h 34"/>
                  <a:gd name="T2" fmla="*/ 0 w 4"/>
                  <a:gd name="T3" fmla="*/ 34 h 34"/>
                  <a:gd name="T4" fmla="*/ 4 w 4"/>
                  <a:gd name="T5" fmla="*/ 34 h 34"/>
                  <a:gd name="T6" fmla="*/ 4 w 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4">
                    <a:moveTo>
                      <a:pt x="0" y="0"/>
                    </a:moveTo>
                    <a:lnTo>
                      <a:pt x="0" y="34"/>
                    </a:lnTo>
                    <a:lnTo>
                      <a:pt x="4" y="3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57" name="Rectangle 81"/>
              <p:cNvSpPr>
                <a:spLocks noChangeArrowheads="1"/>
              </p:cNvSpPr>
              <p:nvPr/>
            </p:nvSpPr>
            <p:spPr bwMode="auto">
              <a:xfrm>
                <a:off x="2091" y="2863"/>
                <a:ext cx="44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700" b="1" i="0" u="none" strike="noStrike" cap="none" normalizeH="0" baseline="0" smtClean="0">
                    <a:ln>
                      <a:noFill/>
                    </a:ln>
                    <a:solidFill>
                      <a:srgbClr val="595757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rPr>
                  <a:t>O</a:t>
                </a:r>
                <a:endPara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58" name="Rectangle 82"/>
              <p:cNvSpPr>
                <a:spLocks noChangeArrowheads="1"/>
              </p:cNvSpPr>
              <p:nvPr/>
            </p:nvSpPr>
            <p:spPr bwMode="auto">
              <a:xfrm>
                <a:off x="2101" y="2909"/>
                <a:ext cx="4" cy="32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59" name="Freeform 83"/>
              <p:cNvSpPr>
                <a:spLocks/>
              </p:cNvSpPr>
              <p:nvPr/>
            </p:nvSpPr>
            <p:spPr bwMode="auto">
              <a:xfrm>
                <a:off x="2101" y="2909"/>
                <a:ext cx="4" cy="32"/>
              </a:xfrm>
              <a:custGeom>
                <a:avLst/>
                <a:gdLst>
                  <a:gd name="T0" fmla="*/ 0 w 4"/>
                  <a:gd name="T1" fmla="*/ 0 h 32"/>
                  <a:gd name="T2" fmla="*/ 0 w 4"/>
                  <a:gd name="T3" fmla="*/ 32 h 32"/>
                  <a:gd name="T4" fmla="*/ 4 w 4"/>
                  <a:gd name="T5" fmla="*/ 32 h 32"/>
                  <a:gd name="T6" fmla="*/ 4 w 4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2">
                    <a:moveTo>
                      <a:pt x="0" y="0"/>
                    </a:moveTo>
                    <a:lnTo>
                      <a:pt x="0" y="32"/>
                    </a:lnTo>
                    <a:lnTo>
                      <a:pt x="4" y="3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60" name="Rectangle 84"/>
              <p:cNvSpPr>
                <a:spLocks noChangeArrowheads="1"/>
              </p:cNvSpPr>
              <p:nvPr/>
            </p:nvSpPr>
            <p:spPr bwMode="auto">
              <a:xfrm>
                <a:off x="2111" y="2909"/>
                <a:ext cx="4" cy="32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61" name="Freeform 85"/>
              <p:cNvSpPr>
                <a:spLocks/>
              </p:cNvSpPr>
              <p:nvPr/>
            </p:nvSpPr>
            <p:spPr bwMode="auto">
              <a:xfrm>
                <a:off x="2111" y="2909"/>
                <a:ext cx="4" cy="32"/>
              </a:xfrm>
              <a:custGeom>
                <a:avLst/>
                <a:gdLst>
                  <a:gd name="T0" fmla="*/ 0 w 4"/>
                  <a:gd name="T1" fmla="*/ 0 h 32"/>
                  <a:gd name="T2" fmla="*/ 0 w 4"/>
                  <a:gd name="T3" fmla="*/ 32 h 32"/>
                  <a:gd name="T4" fmla="*/ 4 w 4"/>
                  <a:gd name="T5" fmla="*/ 32 h 32"/>
                  <a:gd name="T6" fmla="*/ 4 w 4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2">
                    <a:moveTo>
                      <a:pt x="0" y="0"/>
                    </a:moveTo>
                    <a:lnTo>
                      <a:pt x="0" y="32"/>
                    </a:lnTo>
                    <a:lnTo>
                      <a:pt x="4" y="3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62" name="Rectangle 86"/>
              <p:cNvSpPr>
                <a:spLocks noChangeArrowheads="1"/>
              </p:cNvSpPr>
              <p:nvPr/>
            </p:nvSpPr>
            <p:spPr bwMode="auto">
              <a:xfrm>
                <a:off x="1485" y="2985"/>
                <a:ext cx="4" cy="34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63" name="Freeform 87"/>
              <p:cNvSpPr>
                <a:spLocks/>
              </p:cNvSpPr>
              <p:nvPr/>
            </p:nvSpPr>
            <p:spPr bwMode="auto">
              <a:xfrm>
                <a:off x="1485" y="2985"/>
                <a:ext cx="4" cy="34"/>
              </a:xfrm>
              <a:custGeom>
                <a:avLst/>
                <a:gdLst>
                  <a:gd name="T0" fmla="*/ 0 w 4"/>
                  <a:gd name="T1" fmla="*/ 0 h 34"/>
                  <a:gd name="T2" fmla="*/ 0 w 4"/>
                  <a:gd name="T3" fmla="*/ 34 h 34"/>
                  <a:gd name="T4" fmla="*/ 4 w 4"/>
                  <a:gd name="T5" fmla="*/ 34 h 34"/>
                  <a:gd name="T6" fmla="*/ 4 w 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4">
                    <a:moveTo>
                      <a:pt x="0" y="0"/>
                    </a:moveTo>
                    <a:lnTo>
                      <a:pt x="0" y="34"/>
                    </a:lnTo>
                    <a:lnTo>
                      <a:pt x="4" y="3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64" name="Freeform 88"/>
              <p:cNvSpPr>
                <a:spLocks/>
              </p:cNvSpPr>
              <p:nvPr/>
            </p:nvSpPr>
            <p:spPr bwMode="auto">
              <a:xfrm>
                <a:off x="1459" y="3013"/>
                <a:ext cx="54" cy="14"/>
              </a:xfrm>
              <a:custGeom>
                <a:avLst/>
                <a:gdLst>
                  <a:gd name="T0" fmla="*/ 2 w 54"/>
                  <a:gd name="T1" fmla="*/ 14 h 14"/>
                  <a:gd name="T2" fmla="*/ 30 w 54"/>
                  <a:gd name="T3" fmla="*/ 4 h 14"/>
                  <a:gd name="T4" fmla="*/ 54 w 54"/>
                  <a:gd name="T5" fmla="*/ 14 h 14"/>
                  <a:gd name="T6" fmla="*/ 54 w 54"/>
                  <a:gd name="T7" fmla="*/ 10 h 14"/>
                  <a:gd name="T8" fmla="*/ 30 w 54"/>
                  <a:gd name="T9" fmla="*/ 0 h 14"/>
                  <a:gd name="T10" fmla="*/ 0 w 54"/>
                  <a:gd name="T11" fmla="*/ 10 h 14"/>
                  <a:gd name="T12" fmla="*/ 2 w 54"/>
                  <a:gd name="T13" fmla="*/ 14 h 14"/>
                  <a:gd name="T14" fmla="*/ 2 w 54"/>
                  <a:gd name="T1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14">
                    <a:moveTo>
                      <a:pt x="2" y="14"/>
                    </a:moveTo>
                    <a:lnTo>
                      <a:pt x="30" y="4"/>
                    </a:lnTo>
                    <a:lnTo>
                      <a:pt x="54" y="14"/>
                    </a:lnTo>
                    <a:lnTo>
                      <a:pt x="54" y="10"/>
                    </a:lnTo>
                    <a:lnTo>
                      <a:pt x="30" y="0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65" name="Freeform 89"/>
              <p:cNvSpPr>
                <a:spLocks/>
              </p:cNvSpPr>
              <p:nvPr/>
            </p:nvSpPr>
            <p:spPr bwMode="auto">
              <a:xfrm>
                <a:off x="1403" y="3013"/>
                <a:ext cx="54" cy="14"/>
              </a:xfrm>
              <a:custGeom>
                <a:avLst/>
                <a:gdLst>
                  <a:gd name="T0" fmla="*/ 2 w 54"/>
                  <a:gd name="T1" fmla="*/ 14 h 14"/>
                  <a:gd name="T2" fmla="*/ 28 w 54"/>
                  <a:gd name="T3" fmla="*/ 4 h 14"/>
                  <a:gd name="T4" fmla="*/ 52 w 54"/>
                  <a:gd name="T5" fmla="*/ 14 h 14"/>
                  <a:gd name="T6" fmla="*/ 54 w 54"/>
                  <a:gd name="T7" fmla="*/ 10 h 14"/>
                  <a:gd name="T8" fmla="*/ 28 w 54"/>
                  <a:gd name="T9" fmla="*/ 0 h 14"/>
                  <a:gd name="T10" fmla="*/ 0 w 54"/>
                  <a:gd name="T11" fmla="*/ 10 h 14"/>
                  <a:gd name="T12" fmla="*/ 2 w 5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4">
                    <a:moveTo>
                      <a:pt x="2" y="14"/>
                    </a:moveTo>
                    <a:lnTo>
                      <a:pt x="28" y="4"/>
                    </a:lnTo>
                    <a:lnTo>
                      <a:pt x="52" y="14"/>
                    </a:lnTo>
                    <a:lnTo>
                      <a:pt x="54" y="10"/>
                    </a:lnTo>
                    <a:lnTo>
                      <a:pt x="28" y="0"/>
                    </a:lnTo>
                    <a:lnTo>
                      <a:pt x="0" y="10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66" name="Freeform 90"/>
              <p:cNvSpPr>
                <a:spLocks/>
              </p:cNvSpPr>
              <p:nvPr/>
            </p:nvSpPr>
            <p:spPr bwMode="auto">
              <a:xfrm>
                <a:off x="1623" y="3009"/>
                <a:ext cx="28" cy="16"/>
              </a:xfrm>
              <a:custGeom>
                <a:avLst/>
                <a:gdLst>
                  <a:gd name="T0" fmla="*/ 0 w 28"/>
                  <a:gd name="T1" fmla="*/ 16 h 16"/>
                  <a:gd name="T2" fmla="*/ 28 w 28"/>
                  <a:gd name="T3" fmla="*/ 4 h 16"/>
                  <a:gd name="T4" fmla="*/ 26 w 28"/>
                  <a:gd name="T5" fmla="*/ 0 h 16"/>
                  <a:gd name="T6" fmla="*/ 0 w 28"/>
                  <a:gd name="T7" fmla="*/ 12 h 16"/>
                  <a:gd name="T8" fmla="*/ 0 w 28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6">
                    <a:moveTo>
                      <a:pt x="0" y="16"/>
                    </a:moveTo>
                    <a:lnTo>
                      <a:pt x="28" y="4"/>
                    </a:lnTo>
                    <a:lnTo>
                      <a:pt x="26" y="0"/>
                    </a:lnTo>
                    <a:lnTo>
                      <a:pt x="0" y="1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67" name="Freeform 91"/>
              <p:cNvSpPr>
                <a:spLocks/>
              </p:cNvSpPr>
              <p:nvPr/>
            </p:nvSpPr>
            <p:spPr bwMode="auto">
              <a:xfrm>
                <a:off x="1623" y="3009"/>
                <a:ext cx="28" cy="16"/>
              </a:xfrm>
              <a:custGeom>
                <a:avLst/>
                <a:gdLst>
                  <a:gd name="T0" fmla="*/ 0 w 28"/>
                  <a:gd name="T1" fmla="*/ 16 h 16"/>
                  <a:gd name="T2" fmla="*/ 28 w 28"/>
                  <a:gd name="T3" fmla="*/ 4 h 16"/>
                  <a:gd name="T4" fmla="*/ 26 w 28"/>
                  <a:gd name="T5" fmla="*/ 0 h 16"/>
                  <a:gd name="T6" fmla="*/ 0 w 28"/>
                  <a:gd name="T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6">
                    <a:moveTo>
                      <a:pt x="0" y="16"/>
                    </a:moveTo>
                    <a:lnTo>
                      <a:pt x="28" y="4"/>
                    </a:lnTo>
                    <a:lnTo>
                      <a:pt x="26" y="0"/>
                    </a:lnTo>
                    <a:lnTo>
                      <a:pt x="0" y="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68" name="Freeform 92"/>
              <p:cNvSpPr>
                <a:spLocks/>
              </p:cNvSpPr>
              <p:nvPr/>
            </p:nvSpPr>
            <p:spPr bwMode="auto">
              <a:xfrm>
                <a:off x="2415" y="3027"/>
                <a:ext cx="74" cy="86"/>
              </a:xfrm>
              <a:custGeom>
                <a:avLst/>
                <a:gdLst>
                  <a:gd name="T0" fmla="*/ 74 w 74"/>
                  <a:gd name="T1" fmla="*/ 0 h 86"/>
                  <a:gd name="T2" fmla="*/ 18 w 74"/>
                  <a:gd name="T3" fmla="*/ 0 h 86"/>
                  <a:gd name="T4" fmla="*/ 0 w 74"/>
                  <a:gd name="T5" fmla="*/ 50 h 86"/>
                  <a:gd name="T6" fmla="*/ 48 w 74"/>
                  <a:gd name="T7" fmla="*/ 86 h 86"/>
                  <a:gd name="T8" fmla="*/ 68 w 74"/>
                  <a:gd name="T9" fmla="*/ 68 h 86"/>
                  <a:gd name="T10" fmla="*/ 66 w 74"/>
                  <a:gd name="T11" fmla="*/ 66 h 86"/>
                  <a:gd name="T12" fmla="*/ 48 w 74"/>
                  <a:gd name="T13" fmla="*/ 82 h 86"/>
                  <a:gd name="T14" fmla="*/ 4 w 74"/>
                  <a:gd name="T15" fmla="*/ 50 h 86"/>
                  <a:gd name="T16" fmla="*/ 20 w 74"/>
                  <a:gd name="T17" fmla="*/ 4 h 86"/>
                  <a:gd name="T18" fmla="*/ 74 w 74"/>
                  <a:gd name="T19" fmla="*/ 4 h 86"/>
                  <a:gd name="T20" fmla="*/ 74 w 74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86">
                    <a:moveTo>
                      <a:pt x="74" y="0"/>
                    </a:moveTo>
                    <a:lnTo>
                      <a:pt x="18" y="0"/>
                    </a:lnTo>
                    <a:lnTo>
                      <a:pt x="0" y="50"/>
                    </a:lnTo>
                    <a:lnTo>
                      <a:pt x="48" y="86"/>
                    </a:lnTo>
                    <a:lnTo>
                      <a:pt x="68" y="68"/>
                    </a:lnTo>
                    <a:lnTo>
                      <a:pt x="66" y="66"/>
                    </a:lnTo>
                    <a:lnTo>
                      <a:pt x="48" y="82"/>
                    </a:lnTo>
                    <a:lnTo>
                      <a:pt x="4" y="50"/>
                    </a:lnTo>
                    <a:lnTo>
                      <a:pt x="20" y="4"/>
                    </a:lnTo>
                    <a:lnTo>
                      <a:pt x="74" y="4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69" name="Freeform 93"/>
              <p:cNvSpPr>
                <a:spLocks/>
              </p:cNvSpPr>
              <p:nvPr/>
            </p:nvSpPr>
            <p:spPr bwMode="auto">
              <a:xfrm>
                <a:off x="2765" y="3009"/>
                <a:ext cx="86" cy="88"/>
              </a:xfrm>
              <a:custGeom>
                <a:avLst/>
                <a:gdLst>
                  <a:gd name="T0" fmla="*/ 66 w 86"/>
                  <a:gd name="T1" fmla="*/ 66 h 88"/>
                  <a:gd name="T2" fmla="*/ 48 w 86"/>
                  <a:gd name="T3" fmla="*/ 82 h 88"/>
                  <a:gd name="T4" fmla="*/ 4 w 86"/>
                  <a:gd name="T5" fmla="*/ 50 h 88"/>
                  <a:gd name="T6" fmla="*/ 20 w 86"/>
                  <a:gd name="T7" fmla="*/ 4 h 88"/>
                  <a:gd name="T8" fmla="*/ 74 w 86"/>
                  <a:gd name="T9" fmla="*/ 4 h 88"/>
                  <a:gd name="T10" fmla="*/ 82 w 86"/>
                  <a:gd name="T11" fmla="*/ 28 h 88"/>
                  <a:gd name="T12" fmla="*/ 86 w 86"/>
                  <a:gd name="T13" fmla="*/ 26 h 88"/>
                  <a:gd name="T14" fmla="*/ 76 w 86"/>
                  <a:gd name="T15" fmla="*/ 0 h 88"/>
                  <a:gd name="T16" fmla="*/ 18 w 86"/>
                  <a:gd name="T17" fmla="*/ 0 h 88"/>
                  <a:gd name="T18" fmla="*/ 0 w 86"/>
                  <a:gd name="T19" fmla="*/ 52 h 88"/>
                  <a:gd name="T20" fmla="*/ 48 w 86"/>
                  <a:gd name="T21" fmla="*/ 88 h 88"/>
                  <a:gd name="T22" fmla="*/ 68 w 86"/>
                  <a:gd name="T23" fmla="*/ 70 h 88"/>
                  <a:gd name="T24" fmla="*/ 66 w 86"/>
                  <a:gd name="T25" fmla="*/ 6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88">
                    <a:moveTo>
                      <a:pt x="66" y="66"/>
                    </a:moveTo>
                    <a:lnTo>
                      <a:pt x="48" y="82"/>
                    </a:lnTo>
                    <a:lnTo>
                      <a:pt x="4" y="50"/>
                    </a:lnTo>
                    <a:lnTo>
                      <a:pt x="20" y="4"/>
                    </a:lnTo>
                    <a:lnTo>
                      <a:pt x="74" y="4"/>
                    </a:lnTo>
                    <a:lnTo>
                      <a:pt x="82" y="28"/>
                    </a:lnTo>
                    <a:lnTo>
                      <a:pt x="86" y="26"/>
                    </a:lnTo>
                    <a:lnTo>
                      <a:pt x="76" y="0"/>
                    </a:lnTo>
                    <a:lnTo>
                      <a:pt x="18" y="0"/>
                    </a:lnTo>
                    <a:lnTo>
                      <a:pt x="0" y="52"/>
                    </a:lnTo>
                    <a:lnTo>
                      <a:pt x="48" y="88"/>
                    </a:lnTo>
                    <a:lnTo>
                      <a:pt x="68" y="70"/>
                    </a:lnTo>
                    <a:lnTo>
                      <a:pt x="66" y="6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70" name="Freeform 94"/>
              <p:cNvSpPr>
                <a:spLocks/>
              </p:cNvSpPr>
              <p:nvPr/>
            </p:nvSpPr>
            <p:spPr bwMode="auto">
              <a:xfrm>
                <a:off x="2485" y="3007"/>
                <a:ext cx="16" cy="48"/>
              </a:xfrm>
              <a:custGeom>
                <a:avLst/>
                <a:gdLst>
                  <a:gd name="T0" fmla="*/ 12 w 16"/>
                  <a:gd name="T1" fmla="*/ 0 h 48"/>
                  <a:gd name="T2" fmla="*/ 0 w 16"/>
                  <a:gd name="T3" fmla="*/ 22 h 48"/>
                  <a:gd name="T4" fmla="*/ 12 w 16"/>
                  <a:gd name="T5" fmla="*/ 48 h 48"/>
                  <a:gd name="T6" fmla="*/ 16 w 16"/>
                  <a:gd name="T7" fmla="*/ 46 h 48"/>
                  <a:gd name="T8" fmla="*/ 4 w 16"/>
                  <a:gd name="T9" fmla="*/ 22 h 48"/>
                  <a:gd name="T10" fmla="*/ 16 w 16"/>
                  <a:gd name="T11" fmla="*/ 2 h 48"/>
                  <a:gd name="T12" fmla="*/ 12 w 16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8">
                    <a:moveTo>
                      <a:pt x="12" y="0"/>
                    </a:moveTo>
                    <a:lnTo>
                      <a:pt x="0" y="22"/>
                    </a:lnTo>
                    <a:lnTo>
                      <a:pt x="12" y="48"/>
                    </a:lnTo>
                    <a:lnTo>
                      <a:pt x="16" y="46"/>
                    </a:lnTo>
                    <a:lnTo>
                      <a:pt x="4" y="22"/>
                    </a:lnTo>
                    <a:lnTo>
                      <a:pt x="16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71" name="Freeform 95"/>
              <p:cNvSpPr>
                <a:spLocks/>
              </p:cNvSpPr>
              <p:nvPr/>
            </p:nvSpPr>
            <p:spPr bwMode="auto">
              <a:xfrm>
                <a:off x="2427" y="3007"/>
                <a:ext cx="10" cy="22"/>
              </a:xfrm>
              <a:custGeom>
                <a:avLst/>
                <a:gdLst>
                  <a:gd name="T0" fmla="*/ 10 w 10"/>
                  <a:gd name="T1" fmla="*/ 20 h 22"/>
                  <a:gd name="T2" fmla="*/ 4 w 10"/>
                  <a:gd name="T3" fmla="*/ 0 h 22"/>
                  <a:gd name="T4" fmla="*/ 0 w 10"/>
                  <a:gd name="T5" fmla="*/ 0 h 22"/>
                  <a:gd name="T6" fmla="*/ 6 w 10"/>
                  <a:gd name="T7" fmla="*/ 22 h 22"/>
                  <a:gd name="T8" fmla="*/ 10 w 10"/>
                  <a:gd name="T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2">
                    <a:moveTo>
                      <a:pt x="10" y="2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6" y="22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72" name="Freeform 96"/>
              <p:cNvSpPr>
                <a:spLocks/>
              </p:cNvSpPr>
              <p:nvPr/>
            </p:nvSpPr>
            <p:spPr bwMode="auto">
              <a:xfrm>
                <a:off x="2427" y="3007"/>
                <a:ext cx="10" cy="22"/>
              </a:xfrm>
              <a:custGeom>
                <a:avLst/>
                <a:gdLst>
                  <a:gd name="T0" fmla="*/ 10 w 10"/>
                  <a:gd name="T1" fmla="*/ 20 h 22"/>
                  <a:gd name="T2" fmla="*/ 4 w 10"/>
                  <a:gd name="T3" fmla="*/ 0 h 22"/>
                  <a:gd name="T4" fmla="*/ 0 w 10"/>
                  <a:gd name="T5" fmla="*/ 0 h 22"/>
                  <a:gd name="T6" fmla="*/ 6 w 10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2">
                    <a:moveTo>
                      <a:pt x="10" y="2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6" y="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73" name="Rectangle 97"/>
              <p:cNvSpPr>
                <a:spLocks noChangeArrowheads="1"/>
              </p:cNvSpPr>
              <p:nvPr/>
            </p:nvSpPr>
            <p:spPr bwMode="auto">
              <a:xfrm>
                <a:off x="2501" y="3033"/>
                <a:ext cx="4" cy="8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74" name="Freeform 98"/>
              <p:cNvSpPr>
                <a:spLocks/>
              </p:cNvSpPr>
              <p:nvPr/>
            </p:nvSpPr>
            <p:spPr bwMode="auto">
              <a:xfrm>
                <a:off x="2501" y="3033"/>
                <a:ext cx="4" cy="8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8 h 8"/>
                  <a:gd name="T4" fmla="*/ 4 w 4"/>
                  <a:gd name="T5" fmla="*/ 8 h 8"/>
                  <a:gd name="T6" fmla="*/ 4 w 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8"/>
                    </a:lnTo>
                    <a:lnTo>
                      <a:pt x="4" y="8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75" name="Rectangle 99"/>
              <p:cNvSpPr>
                <a:spLocks noChangeArrowheads="1"/>
              </p:cNvSpPr>
              <p:nvPr/>
            </p:nvSpPr>
            <p:spPr bwMode="auto">
              <a:xfrm>
                <a:off x="2515" y="3027"/>
                <a:ext cx="4" cy="20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76" name="Freeform 100"/>
              <p:cNvSpPr>
                <a:spLocks/>
              </p:cNvSpPr>
              <p:nvPr/>
            </p:nvSpPr>
            <p:spPr bwMode="auto">
              <a:xfrm>
                <a:off x="2515" y="3027"/>
                <a:ext cx="4" cy="20"/>
              </a:xfrm>
              <a:custGeom>
                <a:avLst/>
                <a:gdLst>
                  <a:gd name="T0" fmla="*/ 0 w 4"/>
                  <a:gd name="T1" fmla="*/ 0 h 20"/>
                  <a:gd name="T2" fmla="*/ 0 w 4"/>
                  <a:gd name="T3" fmla="*/ 20 h 20"/>
                  <a:gd name="T4" fmla="*/ 4 w 4"/>
                  <a:gd name="T5" fmla="*/ 20 h 20"/>
                  <a:gd name="T6" fmla="*/ 4 w 4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0">
                    <a:moveTo>
                      <a:pt x="0" y="0"/>
                    </a:moveTo>
                    <a:lnTo>
                      <a:pt x="0" y="20"/>
                    </a:lnTo>
                    <a:lnTo>
                      <a:pt x="4" y="2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77" name="Rectangle 101"/>
              <p:cNvSpPr>
                <a:spLocks noChangeArrowheads="1"/>
              </p:cNvSpPr>
              <p:nvPr/>
            </p:nvSpPr>
            <p:spPr bwMode="auto">
              <a:xfrm>
                <a:off x="2509" y="3027"/>
                <a:ext cx="4" cy="18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78" name="Freeform 102"/>
              <p:cNvSpPr>
                <a:spLocks/>
              </p:cNvSpPr>
              <p:nvPr/>
            </p:nvSpPr>
            <p:spPr bwMode="auto">
              <a:xfrm>
                <a:off x="2509" y="3027"/>
                <a:ext cx="4" cy="18"/>
              </a:xfrm>
              <a:custGeom>
                <a:avLst/>
                <a:gdLst>
                  <a:gd name="T0" fmla="*/ 0 w 4"/>
                  <a:gd name="T1" fmla="*/ 0 h 18"/>
                  <a:gd name="T2" fmla="*/ 0 w 4"/>
                  <a:gd name="T3" fmla="*/ 18 h 18"/>
                  <a:gd name="T4" fmla="*/ 4 w 4"/>
                  <a:gd name="T5" fmla="*/ 18 h 18"/>
                  <a:gd name="T6" fmla="*/ 4 w 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8">
                    <a:moveTo>
                      <a:pt x="0" y="0"/>
                    </a:moveTo>
                    <a:lnTo>
                      <a:pt x="0" y="18"/>
                    </a:lnTo>
                    <a:lnTo>
                      <a:pt x="4" y="18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79" name="Rectangle 103"/>
              <p:cNvSpPr>
                <a:spLocks noChangeArrowheads="1"/>
              </p:cNvSpPr>
              <p:nvPr/>
            </p:nvSpPr>
            <p:spPr bwMode="auto">
              <a:xfrm>
                <a:off x="2521" y="3023"/>
                <a:ext cx="4" cy="26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80" name="Freeform 104"/>
              <p:cNvSpPr>
                <a:spLocks/>
              </p:cNvSpPr>
              <p:nvPr/>
            </p:nvSpPr>
            <p:spPr bwMode="auto">
              <a:xfrm>
                <a:off x="2521" y="3023"/>
                <a:ext cx="4" cy="26"/>
              </a:xfrm>
              <a:custGeom>
                <a:avLst/>
                <a:gdLst>
                  <a:gd name="T0" fmla="*/ 0 w 4"/>
                  <a:gd name="T1" fmla="*/ 0 h 26"/>
                  <a:gd name="T2" fmla="*/ 0 w 4"/>
                  <a:gd name="T3" fmla="*/ 26 h 26"/>
                  <a:gd name="T4" fmla="*/ 4 w 4"/>
                  <a:gd name="T5" fmla="*/ 26 h 26"/>
                  <a:gd name="T6" fmla="*/ 4 w 4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6">
                    <a:moveTo>
                      <a:pt x="0" y="0"/>
                    </a:moveTo>
                    <a:lnTo>
                      <a:pt x="0" y="26"/>
                    </a:lnTo>
                    <a:lnTo>
                      <a:pt x="4" y="26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81" name="Rectangle 105"/>
              <p:cNvSpPr>
                <a:spLocks noChangeArrowheads="1"/>
              </p:cNvSpPr>
              <p:nvPr/>
            </p:nvSpPr>
            <p:spPr bwMode="auto">
              <a:xfrm>
                <a:off x="2529" y="3023"/>
                <a:ext cx="4" cy="28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82" name="Freeform 106"/>
              <p:cNvSpPr>
                <a:spLocks/>
              </p:cNvSpPr>
              <p:nvPr/>
            </p:nvSpPr>
            <p:spPr bwMode="auto">
              <a:xfrm>
                <a:off x="2529" y="3023"/>
                <a:ext cx="4" cy="28"/>
              </a:xfrm>
              <a:custGeom>
                <a:avLst/>
                <a:gdLst>
                  <a:gd name="T0" fmla="*/ 0 w 4"/>
                  <a:gd name="T1" fmla="*/ 0 h 28"/>
                  <a:gd name="T2" fmla="*/ 0 w 4"/>
                  <a:gd name="T3" fmla="*/ 28 h 28"/>
                  <a:gd name="T4" fmla="*/ 4 w 4"/>
                  <a:gd name="T5" fmla="*/ 28 h 28"/>
                  <a:gd name="T6" fmla="*/ 4 w 4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8">
                    <a:moveTo>
                      <a:pt x="0" y="0"/>
                    </a:moveTo>
                    <a:lnTo>
                      <a:pt x="0" y="28"/>
                    </a:lnTo>
                    <a:lnTo>
                      <a:pt x="4" y="28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83" name="Rectangle 107"/>
              <p:cNvSpPr>
                <a:spLocks noChangeArrowheads="1"/>
              </p:cNvSpPr>
              <p:nvPr/>
            </p:nvSpPr>
            <p:spPr bwMode="auto">
              <a:xfrm>
                <a:off x="2535" y="3021"/>
                <a:ext cx="4" cy="32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84" name="Freeform 108"/>
              <p:cNvSpPr>
                <a:spLocks/>
              </p:cNvSpPr>
              <p:nvPr/>
            </p:nvSpPr>
            <p:spPr bwMode="auto">
              <a:xfrm>
                <a:off x="2535" y="3021"/>
                <a:ext cx="4" cy="32"/>
              </a:xfrm>
              <a:custGeom>
                <a:avLst/>
                <a:gdLst>
                  <a:gd name="T0" fmla="*/ 0 w 4"/>
                  <a:gd name="T1" fmla="*/ 0 h 32"/>
                  <a:gd name="T2" fmla="*/ 0 w 4"/>
                  <a:gd name="T3" fmla="*/ 32 h 32"/>
                  <a:gd name="T4" fmla="*/ 4 w 4"/>
                  <a:gd name="T5" fmla="*/ 32 h 32"/>
                  <a:gd name="T6" fmla="*/ 4 w 4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2">
                    <a:moveTo>
                      <a:pt x="0" y="0"/>
                    </a:moveTo>
                    <a:lnTo>
                      <a:pt x="0" y="32"/>
                    </a:lnTo>
                    <a:lnTo>
                      <a:pt x="4" y="3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85" name="Rectangle 109"/>
              <p:cNvSpPr>
                <a:spLocks noChangeArrowheads="1"/>
              </p:cNvSpPr>
              <p:nvPr/>
            </p:nvSpPr>
            <p:spPr bwMode="auto">
              <a:xfrm>
                <a:off x="2541" y="3017"/>
                <a:ext cx="4" cy="38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86" name="Freeform 110"/>
              <p:cNvSpPr>
                <a:spLocks/>
              </p:cNvSpPr>
              <p:nvPr/>
            </p:nvSpPr>
            <p:spPr bwMode="auto">
              <a:xfrm>
                <a:off x="2541" y="3017"/>
                <a:ext cx="4" cy="38"/>
              </a:xfrm>
              <a:custGeom>
                <a:avLst/>
                <a:gdLst>
                  <a:gd name="T0" fmla="*/ 0 w 4"/>
                  <a:gd name="T1" fmla="*/ 0 h 38"/>
                  <a:gd name="T2" fmla="*/ 0 w 4"/>
                  <a:gd name="T3" fmla="*/ 38 h 38"/>
                  <a:gd name="T4" fmla="*/ 4 w 4"/>
                  <a:gd name="T5" fmla="*/ 38 h 38"/>
                  <a:gd name="T6" fmla="*/ 4 w 4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8">
                    <a:moveTo>
                      <a:pt x="0" y="0"/>
                    </a:moveTo>
                    <a:lnTo>
                      <a:pt x="0" y="38"/>
                    </a:lnTo>
                    <a:lnTo>
                      <a:pt x="4" y="38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87" name="Rectangle 111"/>
              <p:cNvSpPr>
                <a:spLocks noChangeArrowheads="1"/>
              </p:cNvSpPr>
              <p:nvPr/>
            </p:nvSpPr>
            <p:spPr bwMode="auto">
              <a:xfrm>
                <a:off x="2415" y="3025"/>
                <a:ext cx="4" cy="8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88" name="Freeform 112"/>
              <p:cNvSpPr>
                <a:spLocks/>
              </p:cNvSpPr>
              <p:nvPr/>
            </p:nvSpPr>
            <p:spPr bwMode="auto">
              <a:xfrm>
                <a:off x="2415" y="3025"/>
                <a:ext cx="4" cy="8"/>
              </a:xfrm>
              <a:custGeom>
                <a:avLst/>
                <a:gdLst>
                  <a:gd name="T0" fmla="*/ 4 w 4"/>
                  <a:gd name="T1" fmla="*/ 8 h 8"/>
                  <a:gd name="T2" fmla="*/ 4 w 4"/>
                  <a:gd name="T3" fmla="*/ 0 h 8"/>
                  <a:gd name="T4" fmla="*/ 0 w 4"/>
                  <a:gd name="T5" fmla="*/ 0 h 8"/>
                  <a:gd name="T6" fmla="*/ 0 w 4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89" name="Rectangle 113"/>
              <p:cNvSpPr>
                <a:spLocks noChangeArrowheads="1"/>
              </p:cNvSpPr>
              <p:nvPr/>
            </p:nvSpPr>
            <p:spPr bwMode="auto">
              <a:xfrm>
                <a:off x="2401" y="3019"/>
                <a:ext cx="4" cy="22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90" name="Freeform 114"/>
              <p:cNvSpPr>
                <a:spLocks/>
              </p:cNvSpPr>
              <p:nvPr/>
            </p:nvSpPr>
            <p:spPr bwMode="auto">
              <a:xfrm>
                <a:off x="2401" y="3019"/>
                <a:ext cx="4" cy="22"/>
              </a:xfrm>
              <a:custGeom>
                <a:avLst/>
                <a:gdLst>
                  <a:gd name="T0" fmla="*/ 4 w 4"/>
                  <a:gd name="T1" fmla="*/ 22 h 22"/>
                  <a:gd name="T2" fmla="*/ 4 w 4"/>
                  <a:gd name="T3" fmla="*/ 0 h 22"/>
                  <a:gd name="T4" fmla="*/ 0 w 4"/>
                  <a:gd name="T5" fmla="*/ 0 h 22"/>
                  <a:gd name="T6" fmla="*/ 0 w 4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2">
                    <a:moveTo>
                      <a:pt x="4" y="2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91" name="Rectangle 115"/>
              <p:cNvSpPr>
                <a:spLocks noChangeArrowheads="1"/>
              </p:cNvSpPr>
              <p:nvPr/>
            </p:nvSpPr>
            <p:spPr bwMode="auto">
              <a:xfrm>
                <a:off x="2407" y="3021"/>
                <a:ext cx="4" cy="18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92" name="Freeform 116"/>
              <p:cNvSpPr>
                <a:spLocks/>
              </p:cNvSpPr>
              <p:nvPr/>
            </p:nvSpPr>
            <p:spPr bwMode="auto">
              <a:xfrm>
                <a:off x="2407" y="3021"/>
                <a:ext cx="4" cy="18"/>
              </a:xfrm>
              <a:custGeom>
                <a:avLst/>
                <a:gdLst>
                  <a:gd name="T0" fmla="*/ 4 w 4"/>
                  <a:gd name="T1" fmla="*/ 18 h 18"/>
                  <a:gd name="T2" fmla="*/ 4 w 4"/>
                  <a:gd name="T3" fmla="*/ 0 h 18"/>
                  <a:gd name="T4" fmla="*/ 0 w 4"/>
                  <a:gd name="T5" fmla="*/ 0 h 18"/>
                  <a:gd name="T6" fmla="*/ 0 w 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8">
                    <a:moveTo>
                      <a:pt x="4" y="18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93" name="Rectangle 117"/>
              <p:cNvSpPr>
                <a:spLocks noChangeArrowheads="1"/>
              </p:cNvSpPr>
              <p:nvPr/>
            </p:nvSpPr>
            <p:spPr bwMode="auto">
              <a:xfrm>
                <a:off x="2395" y="3017"/>
                <a:ext cx="4" cy="26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94" name="Freeform 118"/>
              <p:cNvSpPr>
                <a:spLocks/>
              </p:cNvSpPr>
              <p:nvPr/>
            </p:nvSpPr>
            <p:spPr bwMode="auto">
              <a:xfrm>
                <a:off x="2395" y="3017"/>
                <a:ext cx="4" cy="26"/>
              </a:xfrm>
              <a:custGeom>
                <a:avLst/>
                <a:gdLst>
                  <a:gd name="T0" fmla="*/ 4 w 4"/>
                  <a:gd name="T1" fmla="*/ 26 h 26"/>
                  <a:gd name="T2" fmla="*/ 4 w 4"/>
                  <a:gd name="T3" fmla="*/ 0 h 26"/>
                  <a:gd name="T4" fmla="*/ 0 w 4"/>
                  <a:gd name="T5" fmla="*/ 0 h 26"/>
                  <a:gd name="T6" fmla="*/ 0 w 4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6">
                    <a:moveTo>
                      <a:pt x="4" y="26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95" name="Rectangle 119"/>
              <p:cNvSpPr>
                <a:spLocks noChangeArrowheads="1"/>
              </p:cNvSpPr>
              <p:nvPr/>
            </p:nvSpPr>
            <p:spPr bwMode="auto">
              <a:xfrm>
                <a:off x="2387" y="3017"/>
                <a:ext cx="4" cy="26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96" name="Freeform 120"/>
              <p:cNvSpPr>
                <a:spLocks/>
              </p:cNvSpPr>
              <p:nvPr/>
            </p:nvSpPr>
            <p:spPr bwMode="auto">
              <a:xfrm>
                <a:off x="2387" y="3017"/>
                <a:ext cx="4" cy="26"/>
              </a:xfrm>
              <a:custGeom>
                <a:avLst/>
                <a:gdLst>
                  <a:gd name="T0" fmla="*/ 4 w 4"/>
                  <a:gd name="T1" fmla="*/ 26 h 26"/>
                  <a:gd name="T2" fmla="*/ 4 w 4"/>
                  <a:gd name="T3" fmla="*/ 0 h 26"/>
                  <a:gd name="T4" fmla="*/ 0 w 4"/>
                  <a:gd name="T5" fmla="*/ 0 h 26"/>
                  <a:gd name="T6" fmla="*/ 0 w 4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6">
                    <a:moveTo>
                      <a:pt x="4" y="26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97" name="Rectangle 121"/>
              <p:cNvSpPr>
                <a:spLocks noChangeArrowheads="1"/>
              </p:cNvSpPr>
              <p:nvPr/>
            </p:nvSpPr>
            <p:spPr bwMode="auto">
              <a:xfrm>
                <a:off x="2381" y="3013"/>
                <a:ext cx="4" cy="32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98" name="Freeform 122"/>
              <p:cNvSpPr>
                <a:spLocks/>
              </p:cNvSpPr>
              <p:nvPr/>
            </p:nvSpPr>
            <p:spPr bwMode="auto">
              <a:xfrm>
                <a:off x="2381" y="3013"/>
                <a:ext cx="4" cy="32"/>
              </a:xfrm>
              <a:custGeom>
                <a:avLst/>
                <a:gdLst>
                  <a:gd name="T0" fmla="*/ 4 w 4"/>
                  <a:gd name="T1" fmla="*/ 32 h 32"/>
                  <a:gd name="T2" fmla="*/ 4 w 4"/>
                  <a:gd name="T3" fmla="*/ 0 h 32"/>
                  <a:gd name="T4" fmla="*/ 0 w 4"/>
                  <a:gd name="T5" fmla="*/ 0 h 32"/>
                  <a:gd name="T6" fmla="*/ 0 w 4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2">
                    <a:moveTo>
                      <a:pt x="4" y="3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299" name="Rectangle 123"/>
              <p:cNvSpPr>
                <a:spLocks noChangeArrowheads="1"/>
              </p:cNvSpPr>
              <p:nvPr/>
            </p:nvSpPr>
            <p:spPr bwMode="auto">
              <a:xfrm>
                <a:off x="2375" y="3011"/>
                <a:ext cx="4" cy="38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00" name="Freeform 124"/>
              <p:cNvSpPr>
                <a:spLocks/>
              </p:cNvSpPr>
              <p:nvPr/>
            </p:nvSpPr>
            <p:spPr bwMode="auto">
              <a:xfrm>
                <a:off x="2375" y="3011"/>
                <a:ext cx="4" cy="38"/>
              </a:xfrm>
              <a:custGeom>
                <a:avLst/>
                <a:gdLst>
                  <a:gd name="T0" fmla="*/ 4 w 4"/>
                  <a:gd name="T1" fmla="*/ 38 h 38"/>
                  <a:gd name="T2" fmla="*/ 4 w 4"/>
                  <a:gd name="T3" fmla="*/ 0 h 38"/>
                  <a:gd name="T4" fmla="*/ 0 w 4"/>
                  <a:gd name="T5" fmla="*/ 0 h 38"/>
                  <a:gd name="T6" fmla="*/ 0 w 4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8">
                    <a:moveTo>
                      <a:pt x="4" y="38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01" name="Rectangle 125"/>
              <p:cNvSpPr>
                <a:spLocks noChangeArrowheads="1"/>
              </p:cNvSpPr>
              <p:nvPr/>
            </p:nvSpPr>
            <p:spPr bwMode="auto">
              <a:xfrm>
                <a:off x="2765" y="3007"/>
                <a:ext cx="4" cy="8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02" name="Freeform 126"/>
              <p:cNvSpPr>
                <a:spLocks/>
              </p:cNvSpPr>
              <p:nvPr/>
            </p:nvSpPr>
            <p:spPr bwMode="auto">
              <a:xfrm>
                <a:off x="2765" y="3007"/>
                <a:ext cx="4" cy="8"/>
              </a:xfrm>
              <a:custGeom>
                <a:avLst/>
                <a:gdLst>
                  <a:gd name="T0" fmla="*/ 4 w 4"/>
                  <a:gd name="T1" fmla="*/ 8 h 8"/>
                  <a:gd name="T2" fmla="*/ 4 w 4"/>
                  <a:gd name="T3" fmla="*/ 0 h 8"/>
                  <a:gd name="T4" fmla="*/ 0 w 4"/>
                  <a:gd name="T5" fmla="*/ 0 h 8"/>
                  <a:gd name="T6" fmla="*/ 0 w 4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03" name="Rectangle 127"/>
              <p:cNvSpPr>
                <a:spLocks noChangeArrowheads="1"/>
              </p:cNvSpPr>
              <p:nvPr/>
            </p:nvSpPr>
            <p:spPr bwMode="auto">
              <a:xfrm>
                <a:off x="2751" y="3001"/>
                <a:ext cx="4" cy="20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04" name="Freeform 128"/>
              <p:cNvSpPr>
                <a:spLocks/>
              </p:cNvSpPr>
              <p:nvPr/>
            </p:nvSpPr>
            <p:spPr bwMode="auto">
              <a:xfrm>
                <a:off x="2751" y="3001"/>
                <a:ext cx="4" cy="20"/>
              </a:xfrm>
              <a:custGeom>
                <a:avLst/>
                <a:gdLst>
                  <a:gd name="T0" fmla="*/ 4 w 4"/>
                  <a:gd name="T1" fmla="*/ 20 h 20"/>
                  <a:gd name="T2" fmla="*/ 4 w 4"/>
                  <a:gd name="T3" fmla="*/ 0 h 20"/>
                  <a:gd name="T4" fmla="*/ 0 w 4"/>
                  <a:gd name="T5" fmla="*/ 0 h 20"/>
                  <a:gd name="T6" fmla="*/ 0 w 4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0">
                    <a:moveTo>
                      <a:pt x="4" y="2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05" name="Rectangle 129"/>
              <p:cNvSpPr>
                <a:spLocks noChangeArrowheads="1"/>
              </p:cNvSpPr>
              <p:nvPr/>
            </p:nvSpPr>
            <p:spPr bwMode="auto">
              <a:xfrm>
                <a:off x="2757" y="3001"/>
                <a:ext cx="4" cy="20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06" name="Freeform 130"/>
              <p:cNvSpPr>
                <a:spLocks/>
              </p:cNvSpPr>
              <p:nvPr/>
            </p:nvSpPr>
            <p:spPr bwMode="auto">
              <a:xfrm>
                <a:off x="2757" y="3001"/>
                <a:ext cx="4" cy="20"/>
              </a:xfrm>
              <a:custGeom>
                <a:avLst/>
                <a:gdLst>
                  <a:gd name="T0" fmla="*/ 4 w 4"/>
                  <a:gd name="T1" fmla="*/ 20 h 20"/>
                  <a:gd name="T2" fmla="*/ 4 w 4"/>
                  <a:gd name="T3" fmla="*/ 0 h 20"/>
                  <a:gd name="T4" fmla="*/ 0 w 4"/>
                  <a:gd name="T5" fmla="*/ 0 h 20"/>
                  <a:gd name="T6" fmla="*/ 0 w 4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0">
                    <a:moveTo>
                      <a:pt x="4" y="2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07" name="Rectangle 131"/>
              <p:cNvSpPr>
                <a:spLocks noChangeArrowheads="1"/>
              </p:cNvSpPr>
              <p:nvPr/>
            </p:nvSpPr>
            <p:spPr bwMode="auto">
              <a:xfrm>
                <a:off x="2745" y="2999"/>
                <a:ext cx="4" cy="24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08" name="Freeform 132"/>
              <p:cNvSpPr>
                <a:spLocks/>
              </p:cNvSpPr>
              <p:nvPr/>
            </p:nvSpPr>
            <p:spPr bwMode="auto">
              <a:xfrm>
                <a:off x="2745" y="2999"/>
                <a:ext cx="4" cy="24"/>
              </a:xfrm>
              <a:custGeom>
                <a:avLst/>
                <a:gdLst>
                  <a:gd name="T0" fmla="*/ 4 w 4"/>
                  <a:gd name="T1" fmla="*/ 24 h 24"/>
                  <a:gd name="T2" fmla="*/ 4 w 4"/>
                  <a:gd name="T3" fmla="*/ 0 h 24"/>
                  <a:gd name="T4" fmla="*/ 0 w 4"/>
                  <a:gd name="T5" fmla="*/ 0 h 24"/>
                  <a:gd name="T6" fmla="*/ 0 w 4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4">
                    <a:moveTo>
                      <a:pt x="4" y="24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2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09" name="Rectangle 133"/>
              <p:cNvSpPr>
                <a:spLocks noChangeArrowheads="1"/>
              </p:cNvSpPr>
              <p:nvPr/>
            </p:nvSpPr>
            <p:spPr bwMode="auto">
              <a:xfrm>
                <a:off x="2737" y="2997"/>
                <a:ext cx="4" cy="28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10" name="Freeform 134"/>
              <p:cNvSpPr>
                <a:spLocks/>
              </p:cNvSpPr>
              <p:nvPr/>
            </p:nvSpPr>
            <p:spPr bwMode="auto">
              <a:xfrm>
                <a:off x="2737" y="2997"/>
                <a:ext cx="4" cy="28"/>
              </a:xfrm>
              <a:custGeom>
                <a:avLst/>
                <a:gdLst>
                  <a:gd name="T0" fmla="*/ 4 w 4"/>
                  <a:gd name="T1" fmla="*/ 28 h 28"/>
                  <a:gd name="T2" fmla="*/ 4 w 4"/>
                  <a:gd name="T3" fmla="*/ 0 h 28"/>
                  <a:gd name="T4" fmla="*/ 0 w 4"/>
                  <a:gd name="T5" fmla="*/ 0 h 28"/>
                  <a:gd name="T6" fmla="*/ 0 w 4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8">
                    <a:moveTo>
                      <a:pt x="4" y="28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11" name="Rectangle 135"/>
              <p:cNvSpPr>
                <a:spLocks noChangeArrowheads="1"/>
              </p:cNvSpPr>
              <p:nvPr/>
            </p:nvSpPr>
            <p:spPr bwMode="auto">
              <a:xfrm>
                <a:off x="2731" y="2995"/>
                <a:ext cx="4" cy="32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12" name="Freeform 136"/>
              <p:cNvSpPr>
                <a:spLocks/>
              </p:cNvSpPr>
              <p:nvPr/>
            </p:nvSpPr>
            <p:spPr bwMode="auto">
              <a:xfrm>
                <a:off x="2731" y="2995"/>
                <a:ext cx="4" cy="32"/>
              </a:xfrm>
              <a:custGeom>
                <a:avLst/>
                <a:gdLst>
                  <a:gd name="T0" fmla="*/ 4 w 4"/>
                  <a:gd name="T1" fmla="*/ 32 h 32"/>
                  <a:gd name="T2" fmla="*/ 4 w 4"/>
                  <a:gd name="T3" fmla="*/ 0 h 32"/>
                  <a:gd name="T4" fmla="*/ 0 w 4"/>
                  <a:gd name="T5" fmla="*/ 0 h 32"/>
                  <a:gd name="T6" fmla="*/ 0 w 4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2">
                    <a:moveTo>
                      <a:pt x="4" y="3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13" name="Rectangle 137"/>
              <p:cNvSpPr>
                <a:spLocks noChangeArrowheads="1"/>
              </p:cNvSpPr>
              <p:nvPr/>
            </p:nvSpPr>
            <p:spPr bwMode="auto">
              <a:xfrm>
                <a:off x="2725" y="2993"/>
                <a:ext cx="4" cy="36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14" name="Freeform 138"/>
              <p:cNvSpPr>
                <a:spLocks/>
              </p:cNvSpPr>
              <p:nvPr/>
            </p:nvSpPr>
            <p:spPr bwMode="auto">
              <a:xfrm>
                <a:off x="2725" y="2993"/>
                <a:ext cx="4" cy="36"/>
              </a:xfrm>
              <a:custGeom>
                <a:avLst/>
                <a:gdLst>
                  <a:gd name="T0" fmla="*/ 4 w 4"/>
                  <a:gd name="T1" fmla="*/ 36 h 36"/>
                  <a:gd name="T2" fmla="*/ 4 w 4"/>
                  <a:gd name="T3" fmla="*/ 0 h 36"/>
                  <a:gd name="T4" fmla="*/ 0 w 4"/>
                  <a:gd name="T5" fmla="*/ 0 h 36"/>
                  <a:gd name="T6" fmla="*/ 0 w 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6">
                    <a:moveTo>
                      <a:pt x="4" y="36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15" name="Freeform 139"/>
              <p:cNvSpPr>
                <a:spLocks/>
              </p:cNvSpPr>
              <p:nvPr/>
            </p:nvSpPr>
            <p:spPr bwMode="auto">
              <a:xfrm>
                <a:off x="2757" y="3065"/>
                <a:ext cx="10" cy="8"/>
              </a:xfrm>
              <a:custGeom>
                <a:avLst/>
                <a:gdLst>
                  <a:gd name="T0" fmla="*/ 10 w 10"/>
                  <a:gd name="T1" fmla="*/ 6 h 8"/>
                  <a:gd name="T2" fmla="*/ 4 w 10"/>
                  <a:gd name="T3" fmla="*/ 0 h 8"/>
                  <a:gd name="T4" fmla="*/ 0 w 10"/>
                  <a:gd name="T5" fmla="*/ 4 h 8"/>
                  <a:gd name="T6" fmla="*/ 8 w 10"/>
                  <a:gd name="T7" fmla="*/ 8 h 8"/>
                  <a:gd name="T8" fmla="*/ 10 w 10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10" y="6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8" y="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16" name="Freeform 140"/>
              <p:cNvSpPr>
                <a:spLocks/>
              </p:cNvSpPr>
              <p:nvPr/>
            </p:nvSpPr>
            <p:spPr bwMode="auto">
              <a:xfrm>
                <a:off x="2757" y="3065"/>
                <a:ext cx="10" cy="8"/>
              </a:xfrm>
              <a:custGeom>
                <a:avLst/>
                <a:gdLst>
                  <a:gd name="T0" fmla="*/ 10 w 10"/>
                  <a:gd name="T1" fmla="*/ 6 h 8"/>
                  <a:gd name="T2" fmla="*/ 4 w 10"/>
                  <a:gd name="T3" fmla="*/ 0 h 8"/>
                  <a:gd name="T4" fmla="*/ 0 w 10"/>
                  <a:gd name="T5" fmla="*/ 4 h 8"/>
                  <a:gd name="T6" fmla="*/ 8 w 10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6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8" y="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17" name="Freeform 141"/>
              <p:cNvSpPr>
                <a:spLocks/>
              </p:cNvSpPr>
              <p:nvPr/>
            </p:nvSpPr>
            <p:spPr bwMode="auto">
              <a:xfrm>
                <a:off x="2745" y="3073"/>
                <a:ext cx="20" cy="14"/>
              </a:xfrm>
              <a:custGeom>
                <a:avLst/>
                <a:gdLst>
                  <a:gd name="T0" fmla="*/ 20 w 20"/>
                  <a:gd name="T1" fmla="*/ 12 h 14"/>
                  <a:gd name="T2" fmla="*/ 2 w 20"/>
                  <a:gd name="T3" fmla="*/ 0 h 14"/>
                  <a:gd name="T4" fmla="*/ 0 w 20"/>
                  <a:gd name="T5" fmla="*/ 4 h 14"/>
                  <a:gd name="T6" fmla="*/ 18 w 20"/>
                  <a:gd name="T7" fmla="*/ 14 h 14"/>
                  <a:gd name="T8" fmla="*/ 20 w 20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20" y="12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18" y="14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18" name="Freeform 142"/>
              <p:cNvSpPr>
                <a:spLocks/>
              </p:cNvSpPr>
              <p:nvPr/>
            </p:nvSpPr>
            <p:spPr bwMode="auto">
              <a:xfrm>
                <a:off x="2745" y="3073"/>
                <a:ext cx="20" cy="14"/>
              </a:xfrm>
              <a:custGeom>
                <a:avLst/>
                <a:gdLst>
                  <a:gd name="T0" fmla="*/ 20 w 20"/>
                  <a:gd name="T1" fmla="*/ 12 h 14"/>
                  <a:gd name="T2" fmla="*/ 2 w 20"/>
                  <a:gd name="T3" fmla="*/ 0 h 14"/>
                  <a:gd name="T4" fmla="*/ 0 w 20"/>
                  <a:gd name="T5" fmla="*/ 4 h 14"/>
                  <a:gd name="T6" fmla="*/ 18 w 2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4">
                    <a:moveTo>
                      <a:pt x="20" y="12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18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19" name="Freeform 143"/>
              <p:cNvSpPr>
                <a:spLocks/>
              </p:cNvSpPr>
              <p:nvPr/>
            </p:nvSpPr>
            <p:spPr bwMode="auto">
              <a:xfrm>
                <a:off x="2749" y="3069"/>
                <a:ext cx="18" cy="12"/>
              </a:xfrm>
              <a:custGeom>
                <a:avLst/>
                <a:gdLst>
                  <a:gd name="T0" fmla="*/ 18 w 18"/>
                  <a:gd name="T1" fmla="*/ 10 h 12"/>
                  <a:gd name="T2" fmla="*/ 4 w 18"/>
                  <a:gd name="T3" fmla="*/ 0 h 12"/>
                  <a:gd name="T4" fmla="*/ 0 w 18"/>
                  <a:gd name="T5" fmla="*/ 2 h 12"/>
                  <a:gd name="T6" fmla="*/ 16 w 18"/>
                  <a:gd name="T7" fmla="*/ 12 h 12"/>
                  <a:gd name="T8" fmla="*/ 18 w 18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1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16" y="12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20" name="Freeform 144"/>
              <p:cNvSpPr>
                <a:spLocks/>
              </p:cNvSpPr>
              <p:nvPr/>
            </p:nvSpPr>
            <p:spPr bwMode="auto">
              <a:xfrm>
                <a:off x="2749" y="3069"/>
                <a:ext cx="18" cy="12"/>
              </a:xfrm>
              <a:custGeom>
                <a:avLst/>
                <a:gdLst>
                  <a:gd name="T0" fmla="*/ 18 w 18"/>
                  <a:gd name="T1" fmla="*/ 10 h 12"/>
                  <a:gd name="T2" fmla="*/ 4 w 18"/>
                  <a:gd name="T3" fmla="*/ 0 h 12"/>
                  <a:gd name="T4" fmla="*/ 0 w 18"/>
                  <a:gd name="T5" fmla="*/ 2 h 12"/>
                  <a:gd name="T6" fmla="*/ 16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16" y="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21" name="Freeform 145"/>
              <p:cNvSpPr>
                <a:spLocks/>
              </p:cNvSpPr>
              <p:nvPr/>
            </p:nvSpPr>
            <p:spPr bwMode="auto">
              <a:xfrm>
                <a:off x="2739" y="3077"/>
                <a:ext cx="24" cy="18"/>
              </a:xfrm>
              <a:custGeom>
                <a:avLst/>
                <a:gdLst>
                  <a:gd name="T0" fmla="*/ 24 w 24"/>
                  <a:gd name="T1" fmla="*/ 14 h 18"/>
                  <a:gd name="T2" fmla="*/ 2 w 24"/>
                  <a:gd name="T3" fmla="*/ 0 h 18"/>
                  <a:gd name="T4" fmla="*/ 0 w 24"/>
                  <a:gd name="T5" fmla="*/ 4 h 18"/>
                  <a:gd name="T6" fmla="*/ 22 w 24"/>
                  <a:gd name="T7" fmla="*/ 18 h 18"/>
                  <a:gd name="T8" fmla="*/ 24 w 24"/>
                  <a:gd name="T9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14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2" y="18"/>
                    </a:lnTo>
                    <a:lnTo>
                      <a:pt x="24" y="14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22" name="Freeform 146"/>
              <p:cNvSpPr>
                <a:spLocks/>
              </p:cNvSpPr>
              <p:nvPr/>
            </p:nvSpPr>
            <p:spPr bwMode="auto">
              <a:xfrm>
                <a:off x="2739" y="3077"/>
                <a:ext cx="24" cy="18"/>
              </a:xfrm>
              <a:custGeom>
                <a:avLst/>
                <a:gdLst>
                  <a:gd name="T0" fmla="*/ 24 w 24"/>
                  <a:gd name="T1" fmla="*/ 14 h 18"/>
                  <a:gd name="T2" fmla="*/ 2 w 24"/>
                  <a:gd name="T3" fmla="*/ 0 h 18"/>
                  <a:gd name="T4" fmla="*/ 0 w 24"/>
                  <a:gd name="T5" fmla="*/ 4 h 18"/>
                  <a:gd name="T6" fmla="*/ 22 w 2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24" y="14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2" y="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23" name="Freeform 147"/>
              <p:cNvSpPr>
                <a:spLocks/>
              </p:cNvSpPr>
              <p:nvPr/>
            </p:nvSpPr>
            <p:spPr bwMode="auto">
              <a:xfrm>
                <a:off x="2735" y="3083"/>
                <a:ext cx="26" cy="18"/>
              </a:xfrm>
              <a:custGeom>
                <a:avLst/>
                <a:gdLst>
                  <a:gd name="T0" fmla="*/ 26 w 26"/>
                  <a:gd name="T1" fmla="*/ 14 h 18"/>
                  <a:gd name="T2" fmla="*/ 2 w 26"/>
                  <a:gd name="T3" fmla="*/ 0 h 18"/>
                  <a:gd name="T4" fmla="*/ 0 w 26"/>
                  <a:gd name="T5" fmla="*/ 2 h 18"/>
                  <a:gd name="T6" fmla="*/ 22 w 26"/>
                  <a:gd name="T7" fmla="*/ 18 h 18"/>
                  <a:gd name="T8" fmla="*/ 26 w 26"/>
                  <a:gd name="T9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8">
                    <a:moveTo>
                      <a:pt x="26" y="14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2" y="18"/>
                    </a:lnTo>
                    <a:lnTo>
                      <a:pt x="26" y="14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24" name="Freeform 148"/>
              <p:cNvSpPr>
                <a:spLocks/>
              </p:cNvSpPr>
              <p:nvPr/>
            </p:nvSpPr>
            <p:spPr bwMode="auto">
              <a:xfrm>
                <a:off x="2735" y="3083"/>
                <a:ext cx="26" cy="18"/>
              </a:xfrm>
              <a:custGeom>
                <a:avLst/>
                <a:gdLst>
                  <a:gd name="T0" fmla="*/ 26 w 26"/>
                  <a:gd name="T1" fmla="*/ 14 h 18"/>
                  <a:gd name="T2" fmla="*/ 2 w 26"/>
                  <a:gd name="T3" fmla="*/ 0 h 18"/>
                  <a:gd name="T4" fmla="*/ 0 w 26"/>
                  <a:gd name="T5" fmla="*/ 2 h 18"/>
                  <a:gd name="T6" fmla="*/ 22 w 2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8">
                    <a:moveTo>
                      <a:pt x="26" y="14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2" y="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25" name="Freeform 149"/>
              <p:cNvSpPr>
                <a:spLocks/>
              </p:cNvSpPr>
              <p:nvPr/>
            </p:nvSpPr>
            <p:spPr bwMode="auto">
              <a:xfrm>
                <a:off x="2729" y="3087"/>
                <a:ext cx="30" cy="20"/>
              </a:xfrm>
              <a:custGeom>
                <a:avLst/>
                <a:gdLst>
                  <a:gd name="T0" fmla="*/ 30 w 30"/>
                  <a:gd name="T1" fmla="*/ 18 h 20"/>
                  <a:gd name="T2" fmla="*/ 2 w 30"/>
                  <a:gd name="T3" fmla="*/ 0 h 20"/>
                  <a:gd name="T4" fmla="*/ 0 w 30"/>
                  <a:gd name="T5" fmla="*/ 4 h 20"/>
                  <a:gd name="T6" fmla="*/ 28 w 30"/>
                  <a:gd name="T7" fmla="*/ 20 h 20"/>
                  <a:gd name="T8" fmla="*/ 30 w 30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0">
                    <a:moveTo>
                      <a:pt x="30" y="18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8" y="20"/>
                    </a:lnTo>
                    <a:lnTo>
                      <a:pt x="30" y="1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26" name="Freeform 150"/>
              <p:cNvSpPr>
                <a:spLocks/>
              </p:cNvSpPr>
              <p:nvPr/>
            </p:nvSpPr>
            <p:spPr bwMode="auto">
              <a:xfrm>
                <a:off x="2729" y="3087"/>
                <a:ext cx="30" cy="20"/>
              </a:xfrm>
              <a:custGeom>
                <a:avLst/>
                <a:gdLst>
                  <a:gd name="T0" fmla="*/ 30 w 30"/>
                  <a:gd name="T1" fmla="*/ 18 h 20"/>
                  <a:gd name="T2" fmla="*/ 2 w 30"/>
                  <a:gd name="T3" fmla="*/ 0 h 20"/>
                  <a:gd name="T4" fmla="*/ 0 w 30"/>
                  <a:gd name="T5" fmla="*/ 4 h 20"/>
                  <a:gd name="T6" fmla="*/ 28 w 30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0">
                    <a:moveTo>
                      <a:pt x="30" y="18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8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27" name="Freeform 151"/>
              <p:cNvSpPr>
                <a:spLocks/>
              </p:cNvSpPr>
              <p:nvPr/>
            </p:nvSpPr>
            <p:spPr bwMode="auto">
              <a:xfrm>
                <a:off x="2723" y="3091"/>
                <a:ext cx="34" cy="24"/>
              </a:xfrm>
              <a:custGeom>
                <a:avLst/>
                <a:gdLst>
                  <a:gd name="T0" fmla="*/ 34 w 34"/>
                  <a:gd name="T1" fmla="*/ 20 h 24"/>
                  <a:gd name="T2" fmla="*/ 2 w 34"/>
                  <a:gd name="T3" fmla="*/ 0 h 24"/>
                  <a:gd name="T4" fmla="*/ 0 w 34"/>
                  <a:gd name="T5" fmla="*/ 4 h 24"/>
                  <a:gd name="T6" fmla="*/ 32 w 34"/>
                  <a:gd name="T7" fmla="*/ 24 h 24"/>
                  <a:gd name="T8" fmla="*/ 34 w 34"/>
                  <a:gd name="T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4">
                    <a:moveTo>
                      <a:pt x="34" y="2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32" y="24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28" name="Freeform 152"/>
              <p:cNvSpPr>
                <a:spLocks/>
              </p:cNvSpPr>
              <p:nvPr/>
            </p:nvSpPr>
            <p:spPr bwMode="auto">
              <a:xfrm>
                <a:off x="2723" y="3091"/>
                <a:ext cx="34" cy="24"/>
              </a:xfrm>
              <a:custGeom>
                <a:avLst/>
                <a:gdLst>
                  <a:gd name="T0" fmla="*/ 34 w 34"/>
                  <a:gd name="T1" fmla="*/ 20 h 24"/>
                  <a:gd name="T2" fmla="*/ 2 w 34"/>
                  <a:gd name="T3" fmla="*/ 0 h 24"/>
                  <a:gd name="T4" fmla="*/ 0 w 34"/>
                  <a:gd name="T5" fmla="*/ 4 h 24"/>
                  <a:gd name="T6" fmla="*/ 32 w 34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24">
                    <a:moveTo>
                      <a:pt x="34" y="2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32" y="2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29" name="Rectangle 153"/>
              <p:cNvSpPr>
                <a:spLocks noChangeArrowheads="1"/>
              </p:cNvSpPr>
              <p:nvPr/>
            </p:nvSpPr>
            <p:spPr bwMode="auto">
              <a:xfrm>
                <a:off x="2853" y="3007"/>
                <a:ext cx="4" cy="8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30" name="Freeform 154"/>
              <p:cNvSpPr>
                <a:spLocks/>
              </p:cNvSpPr>
              <p:nvPr/>
            </p:nvSpPr>
            <p:spPr bwMode="auto">
              <a:xfrm>
                <a:off x="2853" y="3007"/>
                <a:ext cx="4" cy="8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8 h 8"/>
                  <a:gd name="T4" fmla="*/ 4 w 4"/>
                  <a:gd name="T5" fmla="*/ 8 h 8"/>
                  <a:gd name="T6" fmla="*/ 4 w 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8"/>
                    </a:lnTo>
                    <a:lnTo>
                      <a:pt x="4" y="8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31" name="Rectangle 155"/>
              <p:cNvSpPr>
                <a:spLocks noChangeArrowheads="1"/>
              </p:cNvSpPr>
              <p:nvPr/>
            </p:nvSpPr>
            <p:spPr bwMode="auto">
              <a:xfrm>
                <a:off x="2867" y="3001"/>
                <a:ext cx="4" cy="20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32" name="Freeform 156"/>
              <p:cNvSpPr>
                <a:spLocks/>
              </p:cNvSpPr>
              <p:nvPr/>
            </p:nvSpPr>
            <p:spPr bwMode="auto">
              <a:xfrm>
                <a:off x="2867" y="3001"/>
                <a:ext cx="4" cy="20"/>
              </a:xfrm>
              <a:custGeom>
                <a:avLst/>
                <a:gdLst>
                  <a:gd name="T0" fmla="*/ 0 w 4"/>
                  <a:gd name="T1" fmla="*/ 0 h 20"/>
                  <a:gd name="T2" fmla="*/ 0 w 4"/>
                  <a:gd name="T3" fmla="*/ 20 h 20"/>
                  <a:gd name="T4" fmla="*/ 4 w 4"/>
                  <a:gd name="T5" fmla="*/ 20 h 20"/>
                  <a:gd name="T6" fmla="*/ 4 w 4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0">
                    <a:moveTo>
                      <a:pt x="0" y="0"/>
                    </a:moveTo>
                    <a:lnTo>
                      <a:pt x="0" y="20"/>
                    </a:lnTo>
                    <a:lnTo>
                      <a:pt x="4" y="2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33" name="Rectangle 157"/>
              <p:cNvSpPr>
                <a:spLocks noChangeArrowheads="1"/>
              </p:cNvSpPr>
              <p:nvPr/>
            </p:nvSpPr>
            <p:spPr bwMode="auto">
              <a:xfrm>
                <a:off x="2861" y="3001"/>
                <a:ext cx="4" cy="20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34" name="Freeform 158"/>
              <p:cNvSpPr>
                <a:spLocks/>
              </p:cNvSpPr>
              <p:nvPr/>
            </p:nvSpPr>
            <p:spPr bwMode="auto">
              <a:xfrm>
                <a:off x="2861" y="3001"/>
                <a:ext cx="4" cy="20"/>
              </a:xfrm>
              <a:custGeom>
                <a:avLst/>
                <a:gdLst>
                  <a:gd name="T0" fmla="*/ 0 w 4"/>
                  <a:gd name="T1" fmla="*/ 0 h 20"/>
                  <a:gd name="T2" fmla="*/ 0 w 4"/>
                  <a:gd name="T3" fmla="*/ 20 h 20"/>
                  <a:gd name="T4" fmla="*/ 4 w 4"/>
                  <a:gd name="T5" fmla="*/ 20 h 20"/>
                  <a:gd name="T6" fmla="*/ 4 w 4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0">
                    <a:moveTo>
                      <a:pt x="0" y="0"/>
                    </a:moveTo>
                    <a:lnTo>
                      <a:pt x="0" y="20"/>
                    </a:lnTo>
                    <a:lnTo>
                      <a:pt x="4" y="2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35" name="Rectangle 159"/>
              <p:cNvSpPr>
                <a:spLocks noChangeArrowheads="1"/>
              </p:cNvSpPr>
              <p:nvPr/>
            </p:nvSpPr>
            <p:spPr bwMode="auto">
              <a:xfrm>
                <a:off x="2873" y="2999"/>
                <a:ext cx="4" cy="24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36" name="Freeform 160"/>
              <p:cNvSpPr>
                <a:spLocks/>
              </p:cNvSpPr>
              <p:nvPr/>
            </p:nvSpPr>
            <p:spPr bwMode="auto">
              <a:xfrm>
                <a:off x="2873" y="2999"/>
                <a:ext cx="4" cy="24"/>
              </a:xfrm>
              <a:custGeom>
                <a:avLst/>
                <a:gdLst>
                  <a:gd name="T0" fmla="*/ 0 w 4"/>
                  <a:gd name="T1" fmla="*/ 0 h 24"/>
                  <a:gd name="T2" fmla="*/ 0 w 4"/>
                  <a:gd name="T3" fmla="*/ 24 h 24"/>
                  <a:gd name="T4" fmla="*/ 4 w 4"/>
                  <a:gd name="T5" fmla="*/ 24 h 24"/>
                  <a:gd name="T6" fmla="*/ 4 w 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4">
                    <a:moveTo>
                      <a:pt x="0" y="0"/>
                    </a:moveTo>
                    <a:lnTo>
                      <a:pt x="0" y="24"/>
                    </a:lnTo>
                    <a:lnTo>
                      <a:pt x="4" y="2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37" name="Rectangle 161"/>
              <p:cNvSpPr>
                <a:spLocks noChangeArrowheads="1"/>
              </p:cNvSpPr>
              <p:nvPr/>
            </p:nvSpPr>
            <p:spPr bwMode="auto">
              <a:xfrm>
                <a:off x="2881" y="2997"/>
                <a:ext cx="4" cy="28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38" name="Freeform 162"/>
              <p:cNvSpPr>
                <a:spLocks/>
              </p:cNvSpPr>
              <p:nvPr/>
            </p:nvSpPr>
            <p:spPr bwMode="auto">
              <a:xfrm>
                <a:off x="2881" y="2997"/>
                <a:ext cx="4" cy="28"/>
              </a:xfrm>
              <a:custGeom>
                <a:avLst/>
                <a:gdLst>
                  <a:gd name="T0" fmla="*/ 0 w 4"/>
                  <a:gd name="T1" fmla="*/ 0 h 28"/>
                  <a:gd name="T2" fmla="*/ 0 w 4"/>
                  <a:gd name="T3" fmla="*/ 28 h 28"/>
                  <a:gd name="T4" fmla="*/ 4 w 4"/>
                  <a:gd name="T5" fmla="*/ 28 h 28"/>
                  <a:gd name="T6" fmla="*/ 4 w 4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8">
                    <a:moveTo>
                      <a:pt x="0" y="0"/>
                    </a:moveTo>
                    <a:lnTo>
                      <a:pt x="0" y="28"/>
                    </a:lnTo>
                    <a:lnTo>
                      <a:pt x="4" y="28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39" name="Rectangle 163"/>
              <p:cNvSpPr>
                <a:spLocks noChangeArrowheads="1"/>
              </p:cNvSpPr>
              <p:nvPr/>
            </p:nvSpPr>
            <p:spPr bwMode="auto">
              <a:xfrm>
                <a:off x="2887" y="2995"/>
                <a:ext cx="4" cy="32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40" name="Freeform 164"/>
              <p:cNvSpPr>
                <a:spLocks/>
              </p:cNvSpPr>
              <p:nvPr/>
            </p:nvSpPr>
            <p:spPr bwMode="auto">
              <a:xfrm>
                <a:off x="2887" y="2995"/>
                <a:ext cx="4" cy="32"/>
              </a:xfrm>
              <a:custGeom>
                <a:avLst/>
                <a:gdLst>
                  <a:gd name="T0" fmla="*/ 0 w 4"/>
                  <a:gd name="T1" fmla="*/ 0 h 32"/>
                  <a:gd name="T2" fmla="*/ 0 w 4"/>
                  <a:gd name="T3" fmla="*/ 32 h 32"/>
                  <a:gd name="T4" fmla="*/ 4 w 4"/>
                  <a:gd name="T5" fmla="*/ 32 h 32"/>
                  <a:gd name="T6" fmla="*/ 4 w 4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2">
                    <a:moveTo>
                      <a:pt x="0" y="0"/>
                    </a:moveTo>
                    <a:lnTo>
                      <a:pt x="0" y="32"/>
                    </a:lnTo>
                    <a:lnTo>
                      <a:pt x="4" y="3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41" name="Rectangle 165"/>
              <p:cNvSpPr>
                <a:spLocks noChangeArrowheads="1"/>
              </p:cNvSpPr>
              <p:nvPr/>
            </p:nvSpPr>
            <p:spPr bwMode="auto">
              <a:xfrm>
                <a:off x="2893" y="2993"/>
                <a:ext cx="4" cy="36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42" name="Freeform 166"/>
              <p:cNvSpPr>
                <a:spLocks/>
              </p:cNvSpPr>
              <p:nvPr/>
            </p:nvSpPr>
            <p:spPr bwMode="auto">
              <a:xfrm>
                <a:off x="2893" y="2993"/>
                <a:ext cx="4" cy="36"/>
              </a:xfrm>
              <a:custGeom>
                <a:avLst/>
                <a:gdLst>
                  <a:gd name="T0" fmla="*/ 0 w 4"/>
                  <a:gd name="T1" fmla="*/ 0 h 36"/>
                  <a:gd name="T2" fmla="*/ 0 w 4"/>
                  <a:gd name="T3" fmla="*/ 36 h 36"/>
                  <a:gd name="T4" fmla="*/ 4 w 4"/>
                  <a:gd name="T5" fmla="*/ 36 h 36"/>
                  <a:gd name="T6" fmla="*/ 4 w 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6">
                    <a:moveTo>
                      <a:pt x="0" y="0"/>
                    </a:moveTo>
                    <a:lnTo>
                      <a:pt x="0" y="36"/>
                    </a:lnTo>
                    <a:lnTo>
                      <a:pt x="4" y="36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43" name="Freeform 167"/>
              <p:cNvSpPr>
                <a:spLocks/>
              </p:cNvSpPr>
              <p:nvPr/>
            </p:nvSpPr>
            <p:spPr bwMode="auto">
              <a:xfrm>
                <a:off x="2405" y="3079"/>
                <a:ext cx="8" cy="8"/>
              </a:xfrm>
              <a:custGeom>
                <a:avLst/>
                <a:gdLst>
                  <a:gd name="T0" fmla="*/ 8 w 8"/>
                  <a:gd name="T1" fmla="*/ 6 h 8"/>
                  <a:gd name="T2" fmla="*/ 2 w 8"/>
                  <a:gd name="T3" fmla="*/ 0 h 8"/>
                  <a:gd name="T4" fmla="*/ 0 w 8"/>
                  <a:gd name="T5" fmla="*/ 2 h 8"/>
                  <a:gd name="T6" fmla="*/ 6 w 8"/>
                  <a:gd name="T7" fmla="*/ 8 h 8"/>
                  <a:gd name="T8" fmla="*/ 8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6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44" name="Freeform 168"/>
              <p:cNvSpPr>
                <a:spLocks/>
              </p:cNvSpPr>
              <p:nvPr/>
            </p:nvSpPr>
            <p:spPr bwMode="auto">
              <a:xfrm>
                <a:off x="2405" y="3079"/>
                <a:ext cx="8" cy="8"/>
              </a:xfrm>
              <a:custGeom>
                <a:avLst/>
                <a:gdLst>
                  <a:gd name="T0" fmla="*/ 8 w 8"/>
                  <a:gd name="T1" fmla="*/ 6 h 8"/>
                  <a:gd name="T2" fmla="*/ 2 w 8"/>
                  <a:gd name="T3" fmla="*/ 0 h 8"/>
                  <a:gd name="T4" fmla="*/ 0 w 8"/>
                  <a:gd name="T5" fmla="*/ 2 h 8"/>
                  <a:gd name="T6" fmla="*/ 6 w 8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8" y="6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6" y="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45" name="Freeform 169"/>
              <p:cNvSpPr>
                <a:spLocks/>
              </p:cNvSpPr>
              <p:nvPr/>
            </p:nvSpPr>
            <p:spPr bwMode="auto">
              <a:xfrm>
                <a:off x="2391" y="3085"/>
                <a:ext cx="18" cy="16"/>
              </a:xfrm>
              <a:custGeom>
                <a:avLst/>
                <a:gdLst>
                  <a:gd name="T0" fmla="*/ 18 w 18"/>
                  <a:gd name="T1" fmla="*/ 14 h 16"/>
                  <a:gd name="T2" fmla="*/ 2 w 18"/>
                  <a:gd name="T3" fmla="*/ 0 h 16"/>
                  <a:gd name="T4" fmla="*/ 0 w 18"/>
                  <a:gd name="T5" fmla="*/ 4 h 16"/>
                  <a:gd name="T6" fmla="*/ 16 w 18"/>
                  <a:gd name="T7" fmla="*/ 16 h 16"/>
                  <a:gd name="T8" fmla="*/ 18 w 18"/>
                  <a:gd name="T9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14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16" y="16"/>
                    </a:ln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46" name="Freeform 170"/>
              <p:cNvSpPr>
                <a:spLocks/>
              </p:cNvSpPr>
              <p:nvPr/>
            </p:nvSpPr>
            <p:spPr bwMode="auto">
              <a:xfrm>
                <a:off x="2391" y="3085"/>
                <a:ext cx="18" cy="16"/>
              </a:xfrm>
              <a:custGeom>
                <a:avLst/>
                <a:gdLst>
                  <a:gd name="T0" fmla="*/ 18 w 18"/>
                  <a:gd name="T1" fmla="*/ 14 h 16"/>
                  <a:gd name="T2" fmla="*/ 2 w 18"/>
                  <a:gd name="T3" fmla="*/ 0 h 16"/>
                  <a:gd name="T4" fmla="*/ 0 w 18"/>
                  <a:gd name="T5" fmla="*/ 4 h 16"/>
                  <a:gd name="T6" fmla="*/ 16 w 18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6">
                    <a:moveTo>
                      <a:pt x="18" y="14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16" y="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47" name="Freeform 171"/>
              <p:cNvSpPr>
                <a:spLocks/>
              </p:cNvSpPr>
              <p:nvPr/>
            </p:nvSpPr>
            <p:spPr bwMode="auto">
              <a:xfrm>
                <a:off x="2397" y="3081"/>
                <a:ext cx="16" cy="14"/>
              </a:xfrm>
              <a:custGeom>
                <a:avLst/>
                <a:gdLst>
                  <a:gd name="T0" fmla="*/ 16 w 16"/>
                  <a:gd name="T1" fmla="*/ 12 h 14"/>
                  <a:gd name="T2" fmla="*/ 2 w 16"/>
                  <a:gd name="T3" fmla="*/ 0 h 14"/>
                  <a:gd name="T4" fmla="*/ 0 w 16"/>
                  <a:gd name="T5" fmla="*/ 2 h 14"/>
                  <a:gd name="T6" fmla="*/ 14 w 16"/>
                  <a:gd name="T7" fmla="*/ 14 h 14"/>
                  <a:gd name="T8" fmla="*/ 16 w 16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6" y="1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4" y="14"/>
                    </a:lnTo>
                    <a:lnTo>
                      <a:pt x="16" y="12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48" name="Freeform 172"/>
              <p:cNvSpPr>
                <a:spLocks/>
              </p:cNvSpPr>
              <p:nvPr/>
            </p:nvSpPr>
            <p:spPr bwMode="auto">
              <a:xfrm>
                <a:off x="2397" y="3081"/>
                <a:ext cx="16" cy="14"/>
              </a:xfrm>
              <a:custGeom>
                <a:avLst/>
                <a:gdLst>
                  <a:gd name="T0" fmla="*/ 16 w 16"/>
                  <a:gd name="T1" fmla="*/ 12 h 14"/>
                  <a:gd name="T2" fmla="*/ 2 w 16"/>
                  <a:gd name="T3" fmla="*/ 0 h 14"/>
                  <a:gd name="T4" fmla="*/ 0 w 16"/>
                  <a:gd name="T5" fmla="*/ 2 h 14"/>
                  <a:gd name="T6" fmla="*/ 14 w 16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4">
                    <a:moveTo>
                      <a:pt x="16" y="1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4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49" name="Freeform 173"/>
              <p:cNvSpPr>
                <a:spLocks/>
              </p:cNvSpPr>
              <p:nvPr/>
            </p:nvSpPr>
            <p:spPr bwMode="auto">
              <a:xfrm>
                <a:off x="2385" y="3089"/>
                <a:ext cx="22" cy="18"/>
              </a:xfrm>
              <a:custGeom>
                <a:avLst/>
                <a:gdLst>
                  <a:gd name="T0" fmla="*/ 22 w 22"/>
                  <a:gd name="T1" fmla="*/ 16 h 18"/>
                  <a:gd name="T2" fmla="*/ 2 w 22"/>
                  <a:gd name="T3" fmla="*/ 0 h 18"/>
                  <a:gd name="T4" fmla="*/ 0 w 22"/>
                  <a:gd name="T5" fmla="*/ 4 h 18"/>
                  <a:gd name="T6" fmla="*/ 20 w 22"/>
                  <a:gd name="T7" fmla="*/ 18 h 18"/>
                  <a:gd name="T8" fmla="*/ 22 w 22"/>
                  <a:gd name="T9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22" y="16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0" y="18"/>
                    </a:lnTo>
                    <a:lnTo>
                      <a:pt x="22" y="1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50" name="Freeform 174"/>
              <p:cNvSpPr>
                <a:spLocks/>
              </p:cNvSpPr>
              <p:nvPr/>
            </p:nvSpPr>
            <p:spPr bwMode="auto">
              <a:xfrm>
                <a:off x="2385" y="3089"/>
                <a:ext cx="22" cy="18"/>
              </a:xfrm>
              <a:custGeom>
                <a:avLst/>
                <a:gdLst>
                  <a:gd name="T0" fmla="*/ 22 w 22"/>
                  <a:gd name="T1" fmla="*/ 16 h 18"/>
                  <a:gd name="T2" fmla="*/ 2 w 22"/>
                  <a:gd name="T3" fmla="*/ 0 h 18"/>
                  <a:gd name="T4" fmla="*/ 0 w 22"/>
                  <a:gd name="T5" fmla="*/ 4 h 18"/>
                  <a:gd name="T6" fmla="*/ 20 w 2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22" y="16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0" y="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51" name="Freeform 175"/>
              <p:cNvSpPr>
                <a:spLocks/>
              </p:cNvSpPr>
              <p:nvPr/>
            </p:nvSpPr>
            <p:spPr bwMode="auto">
              <a:xfrm>
                <a:off x="2381" y="3093"/>
                <a:ext cx="22" cy="20"/>
              </a:xfrm>
              <a:custGeom>
                <a:avLst/>
                <a:gdLst>
                  <a:gd name="T0" fmla="*/ 22 w 22"/>
                  <a:gd name="T1" fmla="*/ 18 h 20"/>
                  <a:gd name="T2" fmla="*/ 2 w 22"/>
                  <a:gd name="T3" fmla="*/ 0 h 20"/>
                  <a:gd name="T4" fmla="*/ 0 w 22"/>
                  <a:gd name="T5" fmla="*/ 4 h 20"/>
                  <a:gd name="T6" fmla="*/ 20 w 22"/>
                  <a:gd name="T7" fmla="*/ 20 h 20"/>
                  <a:gd name="T8" fmla="*/ 22 w 22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0">
                    <a:moveTo>
                      <a:pt x="22" y="18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0" y="20"/>
                    </a:lnTo>
                    <a:lnTo>
                      <a:pt x="22" y="1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52" name="Freeform 176"/>
              <p:cNvSpPr>
                <a:spLocks/>
              </p:cNvSpPr>
              <p:nvPr/>
            </p:nvSpPr>
            <p:spPr bwMode="auto">
              <a:xfrm>
                <a:off x="2381" y="3093"/>
                <a:ext cx="22" cy="20"/>
              </a:xfrm>
              <a:custGeom>
                <a:avLst/>
                <a:gdLst>
                  <a:gd name="T0" fmla="*/ 22 w 22"/>
                  <a:gd name="T1" fmla="*/ 18 h 20"/>
                  <a:gd name="T2" fmla="*/ 2 w 22"/>
                  <a:gd name="T3" fmla="*/ 0 h 20"/>
                  <a:gd name="T4" fmla="*/ 0 w 22"/>
                  <a:gd name="T5" fmla="*/ 4 h 20"/>
                  <a:gd name="T6" fmla="*/ 20 w 22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22" y="18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0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53" name="Freeform 177"/>
              <p:cNvSpPr>
                <a:spLocks/>
              </p:cNvSpPr>
              <p:nvPr/>
            </p:nvSpPr>
            <p:spPr bwMode="auto">
              <a:xfrm>
                <a:off x="2375" y="3097"/>
                <a:ext cx="26" cy="24"/>
              </a:xfrm>
              <a:custGeom>
                <a:avLst/>
                <a:gdLst>
                  <a:gd name="T0" fmla="*/ 26 w 26"/>
                  <a:gd name="T1" fmla="*/ 20 h 24"/>
                  <a:gd name="T2" fmla="*/ 2 w 26"/>
                  <a:gd name="T3" fmla="*/ 0 h 24"/>
                  <a:gd name="T4" fmla="*/ 0 w 26"/>
                  <a:gd name="T5" fmla="*/ 4 h 24"/>
                  <a:gd name="T6" fmla="*/ 24 w 26"/>
                  <a:gd name="T7" fmla="*/ 24 h 24"/>
                  <a:gd name="T8" fmla="*/ 26 w 26"/>
                  <a:gd name="T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6" y="2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4" y="24"/>
                    </a:lnTo>
                    <a:lnTo>
                      <a:pt x="26" y="20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54" name="Freeform 178"/>
              <p:cNvSpPr>
                <a:spLocks/>
              </p:cNvSpPr>
              <p:nvPr/>
            </p:nvSpPr>
            <p:spPr bwMode="auto">
              <a:xfrm>
                <a:off x="2375" y="3097"/>
                <a:ext cx="26" cy="24"/>
              </a:xfrm>
              <a:custGeom>
                <a:avLst/>
                <a:gdLst>
                  <a:gd name="T0" fmla="*/ 26 w 26"/>
                  <a:gd name="T1" fmla="*/ 20 h 24"/>
                  <a:gd name="T2" fmla="*/ 2 w 26"/>
                  <a:gd name="T3" fmla="*/ 0 h 24"/>
                  <a:gd name="T4" fmla="*/ 0 w 26"/>
                  <a:gd name="T5" fmla="*/ 4 h 24"/>
                  <a:gd name="T6" fmla="*/ 24 w 2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4">
                    <a:moveTo>
                      <a:pt x="26" y="2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4" y="2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55" name="Freeform 179"/>
              <p:cNvSpPr>
                <a:spLocks/>
              </p:cNvSpPr>
              <p:nvPr/>
            </p:nvSpPr>
            <p:spPr bwMode="auto">
              <a:xfrm>
                <a:off x="2367" y="3101"/>
                <a:ext cx="32" cy="26"/>
              </a:xfrm>
              <a:custGeom>
                <a:avLst/>
                <a:gdLst>
                  <a:gd name="T0" fmla="*/ 32 w 32"/>
                  <a:gd name="T1" fmla="*/ 24 h 26"/>
                  <a:gd name="T2" fmla="*/ 4 w 32"/>
                  <a:gd name="T3" fmla="*/ 0 h 26"/>
                  <a:gd name="T4" fmla="*/ 0 w 32"/>
                  <a:gd name="T5" fmla="*/ 2 h 26"/>
                  <a:gd name="T6" fmla="*/ 30 w 32"/>
                  <a:gd name="T7" fmla="*/ 26 h 26"/>
                  <a:gd name="T8" fmla="*/ 32 w 32"/>
                  <a:gd name="T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6">
                    <a:moveTo>
                      <a:pt x="32" y="24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30" y="26"/>
                    </a:ln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56" name="Freeform 180"/>
              <p:cNvSpPr>
                <a:spLocks/>
              </p:cNvSpPr>
              <p:nvPr/>
            </p:nvSpPr>
            <p:spPr bwMode="auto">
              <a:xfrm>
                <a:off x="2367" y="3101"/>
                <a:ext cx="32" cy="26"/>
              </a:xfrm>
              <a:custGeom>
                <a:avLst/>
                <a:gdLst>
                  <a:gd name="T0" fmla="*/ 32 w 32"/>
                  <a:gd name="T1" fmla="*/ 24 h 26"/>
                  <a:gd name="T2" fmla="*/ 4 w 32"/>
                  <a:gd name="T3" fmla="*/ 0 h 26"/>
                  <a:gd name="T4" fmla="*/ 0 w 32"/>
                  <a:gd name="T5" fmla="*/ 2 h 26"/>
                  <a:gd name="T6" fmla="*/ 30 w 32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6">
                    <a:moveTo>
                      <a:pt x="32" y="24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30" y="2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57" name="Freeform 181"/>
              <p:cNvSpPr>
                <a:spLocks/>
              </p:cNvSpPr>
              <p:nvPr/>
            </p:nvSpPr>
            <p:spPr bwMode="auto">
              <a:xfrm>
                <a:off x="2399" y="2963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8 w 8"/>
                  <a:gd name="T3" fmla="*/ 2 h 8"/>
                  <a:gd name="T4" fmla="*/ 4 w 8"/>
                  <a:gd name="T5" fmla="*/ 0 h 8"/>
                  <a:gd name="T6" fmla="*/ 0 w 8"/>
                  <a:gd name="T7" fmla="*/ 6 h 8"/>
                  <a:gd name="T8" fmla="*/ 4 w 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58" name="Freeform 182"/>
              <p:cNvSpPr>
                <a:spLocks/>
              </p:cNvSpPr>
              <p:nvPr/>
            </p:nvSpPr>
            <p:spPr bwMode="auto">
              <a:xfrm>
                <a:off x="2399" y="2963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8 w 8"/>
                  <a:gd name="T3" fmla="*/ 2 h 8"/>
                  <a:gd name="T4" fmla="*/ 4 w 8"/>
                  <a:gd name="T5" fmla="*/ 0 h 8"/>
                  <a:gd name="T6" fmla="*/ 0 w 8"/>
                  <a:gd name="T7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59" name="Freeform 183"/>
              <p:cNvSpPr>
                <a:spLocks/>
              </p:cNvSpPr>
              <p:nvPr/>
            </p:nvSpPr>
            <p:spPr bwMode="auto">
              <a:xfrm>
                <a:off x="2385" y="2949"/>
                <a:ext cx="14" cy="20"/>
              </a:xfrm>
              <a:custGeom>
                <a:avLst/>
                <a:gdLst>
                  <a:gd name="T0" fmla="*/ 2 w 14"/>
                  <a:gd name="T1" fmla="*/ 20 h 20"/>
                  <a:gd name="T2" fmla="*/ 14 w 14"/>
                  <a:gd name="T3" fmla="*/ 2 h 20"/>
                  <a:gd name="T4" fmla="*/ 12 w 14"/>
                  <a:gd name="T5" fmla="*/ 0 h 20"/>
                  <a:gd name="T6" fmla="*/ 0 w 14"/>
                  <a:gd name="T7" fmla="*/ 18 h 20"/>
                  <a:gd name="T8" fmla="*/ 2 w 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0">
                    <a:moveTo>
                      <a:pt x="2" y="20"/>
                    </a:moveTo>
                    <a:lnTo>
                      <a:pt x="14" y="2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60" name="Freeform 184"/>
              <p:cNvSpPr>
                <a:spLocks/>
              </p:cNvSpPr>
              <p:nvPr/>
            </p:nvSpPr>
            <p:spPr bwMode="auto">
              <a:xfrm>
                <a:off x="2385" y="2949"/>
                <a:ext cx="14" cy="20"/>
              </a:xfrm>
              <a:custGeom>
                <a:avLst/>
                <a:gdLst>
                  <a:gd name="T0" fmla="*/ 2 w 14"/>
                  <a:gd name="T1" fmla="*/ 20 h 20"/>
                  <a:gd name="T2" fmla="*/ 14 w 14"/>
                  <a:gd name="T3" fmla="*/ 2 h 20"/>
                  <a:gd name="T4" fmla="*/ 12 w 14"/>
                  <a:gd name="T5" fmla="*/ 0 h 20"/>
                  <a:gd name="T6" fmla="*/ 0 w 14"/>
                  <a:gd name="T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0">
                    <a:moveTo>
                      <a:pt x="2" y="20"/>
                    </a:moveTo>
                    <a:lnTo>
                      <a:pt x="14" y="2"/>
                    </a:lnTo>
                    <a:lnTo>
                      <a:pt x="12" y="0"/>
                    </a:lnTo>
                    <a:lnTo>
                      <a:pt x="0" y="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61" name="Freeform 185"/>
              <p:cNvSpPr>
                <a:spLocks/>
              </p:cNvSpPr>
              <p:nvPr/>
            </p:nvSpPr>
            <p:spPr bwMode="auto">
              <a:xfrm>
                <a:off x="2391" y="2955"/>
                <a:ext cx="14" cy="16"/>
              </a:xfrm>
              <a:custGeom>
                <a:avLst/>
                <a:gdLst>
                  <a:gd name="T0" fmla="*/ 2 w 14"/>
                  <a:gd name="T1" fmla="*/ 16 h 16"/>
                  <a:gd name="T2" fmla="*/ 14 w 14"/>
                  <a:gd name="T3" fmla="*/ 2 h 16"/>
                  <a:gd name="T4" fmla="*/ 10 w 14"/>
                  <a:gd name="T5" fmla="*/ 0 h 16"/>
                  <a:gd name="T6" fmla="*/ 0 w 14"/>
                  <a:gd name="T7" fmla="*/ 14 h 16"/>
                  <a:gd name="T8" fmla="*/ 2 w 14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2" y="16"/>
                    </a:moveTo>
                    <a:lnTo>
                      <a:pt x="14" y="2"/>
                    </a:lnTo>
                    <a:lnTo>
                      <a:pt x="10" y="0"/>
                    </a:lnTo>
                    <a:lnTo>
                      <a:pt x="0" y="14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62" name="Freeform 186"/>
              <p:cNvSpPr>
                <a:spLocks/>
              </p:cNvSpPr>
              <p:nvPr/>
            </p:nvSpPr>
            <p:spPr bwMode="auto">
              <a:xfrm>
                <a:off x="2391" y="2955"/>
                <a:ext cx="14" cy="16"/>
              </a:xfrm>
              <a:custGeom>
                <a:avLst/>
                <a:gdLst>
                  <a:gd name="T0" fmla="*/ 2 w 14"/>
                  <a:gd name="T1" fmla="*/ 16 h 16"/>
                  <a:gd name="T2" fmla="*/ 14 w 14"/>
                  <a:gd name="T3" fmla="*/ 2 h 16"/>
                  <a:gd name="T4" fmla="*/ 10 w 14"/>
                  <a:gd name="T5" fmla="*/ 0 h 16"/>
                  <a:gd name="T6" fmla="*/ 0 w 14"/>
                  <a:gd name="T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6">
                    <a:moveTo>
                      <a:pt x="2" y="16"/>
                    </a:moveTo>
                    <a:lnTo>
                      <a:pt x="14" y="2"/>
                    </a:lnTo>
                    <a:lnTo>
                      <a:pt x="10" y="0"/>
                    </a:lnTo>
                    <a:lnTo>
                      <a:pt x="0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63" name="Freeform 187"/>
              <p:cNvSpPr>
                <a:spLocks/>
              </p:cNvSpPr>
              <p:nvPr/>
            </p:nvSpPr>
            <p:spPr bwMode="auto">
              <a:xfrm>
                <a:off x="2377" y="2943"/>
                <a:ext cx="18" cy="24"/>
              </a:xfrm>
              <a:custGeom>
                <a:avLst/>
                <a:gdLst>
                  <a:gd name="T0" fmla="*/ 4 w 18"/>
                  <a:gd name="T1" fmla="*/ 24 h 24"/>
                  <a:gd name="T2" fmla="*/ 18 w 18"/>
                  <a:gd name="T3" fmla="*/ 4 h 24"/>
                  <a:gd name="T4" fmla="*/ 16 w 18"/>
                  <a:gd name="T5" fmla="*/ 0 h 24"/>
                  <a:gd name="T6" fmla="*/ 0 w 18"/>
                  <a:gd name="T7" fmla="*/ 22 h 24"/>
                  <a:gd name="T8" fmla="*/ 4 w 1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4" y="24"/>
                    </a:moveTo>
                    <a:lnTo>
                      <a:pt x="18" y="4"/>
                    </a:lnTo>
                    <a:lnTo>
                      <a:pt x="16" y="0"/>
                    </a:lnTo>
                    <a:lnTo>
                      <a:pt x="0" y="22"/>
                    </a:lnTo>
                    <a:lnTo>
                      <a:pt x="4" y="24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64" name="Freeform 188"/>
              <p:cNvSpPr>
                <a:spLocks/>
              </p:cNvSpPr>
              <p:nvPr/>
            </p:nvSpPr>
            <p:spPr bwMode="auto">
              <a:xfrm>
                <a:off x="2377" y="2943"/>
                <a:ext cx="18" cy="24"/>
              </a:xfrm>
              <a:custGeom>
                <a:avLst/>
                <a:gdLst>
                  <a:gd name="T0" fmla="*/ 4 w 18"/>
                  <a:gd name="T1" fmla="*/ 24 h 24"/>
                  <a:gd name="T2" fmla="*/ 18 w 18"/>
                  <a:gd name="T3" fmla="*/ 4 h 24"/>
                  <a:gd name="T4" fmla="*/ 16 w 18"/>
                  <a:gd name="T5" fmla="*/ 0 h 24"/>
                  <a:gd name="T6" fmla="*/ 0 w 18"/>
                  <a:gd name="T7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4" y="24"/>
                    </a:moveTo>
                    <a:lnTo>
                      <a:pt x="18" y="4"/>
                    </a:lnTo>
                    <a:lnTo>
                      <a:pt x="16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65" name="Freeform 189"/>
              <p:cNvSpPr>
                <a:spLocks/>
              </p:cNvSpPr>
              <p:nvPr/>
            </p:nvSpPr>
            <p:spPr bwMode="auto">
              <a:xfrm>
                <a:off x="2371" y="2939"/>
                <a:ext cx="20" cy="24"/>
              </a:xfrm>
              <a:custGeom>
                <a:avLst/>
                <a:gdLst>
                  <a:gd name="T0" fmla="*/ 4 w 20"/>
                  <a:gd name="T1" fmla="*/ 24 h 24"/>
                  <a:gd name="T2" fmla="*/ 20 w 20"/>
                  <a:gd name="T3" fmla="*/ 2 h 24"/>
                  <a:gd name="T4" fmla="*/ 16 w 20"/>
                  <a:gd name="T5" fmla="*/ 0 h 24"/>
                  <a:gd name="T6" fmla="*/ 0 w 20"/>
                  <a:gd name="T7" fmla="*/ 22 h 24"/>
                  <a:gd name="T8" fmla="*/ 4 w 20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4">
                    <a:moveTo>
                      <a:pt x="4" y="24"/>
                    </a:moveTo>
                    <a:lnTo>
                      <a:pt x="20" y="2"/>
                    </a:lnTo>
                    <a:lnTo>
                      <a:pt x="16" y="0"/>
                    </a:lnTo>
                    <a:lnTo>
                      <a:pt x="0" y="22"/>
                    </a:lnTo>
                    <a:lnTo>
                      <a:pt x="4" y="24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66" name="Freeform 190"/>
              <p:cNvSpPr>
                <a:spLocks/>
              </p:cNvSpPr>
              <p:nvPr/>
            </p:nvSpPr>
            <p:spPr bwMode="auto">
              <a:xfrm>
                <a:off x="2371" y="2939"/>
                <a:ext cx="20" cy="24"/>
              </a:xfrm>
              <a:custGeom>
                <a:avLst/>
                <a:gdLst>
                  <a:gd name="T0" fmla="*/ 4 w 20"/>
                  <a:gd name="T1" fmla="*/ 24 h 24"/>
                  <a:gd name="T2" fmla="*/ 20 w 20"/>
                  <a:gd name="T3" fmla="*/ 2 h 24"/>
                  <a:gd name="T4" fmla="*/ 16 w 20"/>
                  <a:gd name="T5" fmla="*/ 0 h 24"/>
                  <a:gd name="T6" fmla="*/ 0 w 20"/>
                  <a:gd name="T7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4">
                    <a:moveTo>
                      <a:pt x="4" y="24"/>
                    </a:moveTo>
                    <a:lnTo>
                      <a:pt x="20" y="2"/>
                    </a:lnTo>
                    <a:lnTo>
                      <a:pt x="16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67" name="Freeform 191"/>
              <p:cNvSpPr>
                <a:spLocks/>
              </p:cNvSpPr>
              <p:nvPr/>
            </p:nvSpPr>
            <p:spPr bwMode="auto">
              <a:xfrm>
                <a:off x="2365" y="2933"/>
                <a:ext cx="22" cy="28"/>
              </a:xfrm>
              <a:custGeom>
                <a:avLst/>
                <a:gdLst>
                  <a:gd name="T0" fmla="*/ 4 w 22"/>
                  <a:gd name="T1" fmla="*/ 28 h 28"/>
                  <a:gd name="T2" fmla="*/ 22 w 22"/>
                  <a:gd name="T3" fmla="*/ 2 h 28"/>
                  <a:gd name="T4" fmla="*/ 18 w 22"/>
                  <a:gd name="T5" fmla="*/ 0 h 28"/>
                  <a:gd name="T6" fmla="*/ 0 w 22"/>
                  <a:gd name="T7" fmla="*/ 26 h 28"/>
                  <a:gd name="T8" fmla="*/ 4 w 22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8">
                    <a:moveTo>
                      <a:pt x="4" y="28"/>
                    </a:moveTo>
                    <a:lnTo>
                      <a:pt x="22" y="2"/>
                    </a:lnTo>
                    <a:lnTo>
                      <a:pt x="18" y="0"/>
                    </a:lnTo>
                    <a:lnTo>
                      <a:pt x="0" y="26"/>
                    </a:lnTo>
                    <a:lnTo>
                      <a:pt x="4" y="2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68" name="Freeform 192"/>
              <p:cNvSpPr>
                <a:spLocks/>
              </p:cNvSpPr>
              <p:nvPr/>
            </p:nvSpPr>
            <p:spPr bwMode="auto">
              <a:xfrm>
                <a:off x="2365" y="2933"/>
                <a:ext cx="22" cy="28"/>
              </a:xfrm>
              <a:custGeom>
                <a:avLst/>
                <a:gdLst>
                  <a:gd name="T0" fmla="*/ 4 w 22"/>
                  <a:gd name="T1" fmla="*/ 28 h 28"/>
                  <a:gd name="T2" fmla="*/ 22 w 22"/>
                  <a:gd name="T3" fmla="*/ 2 h 28"/>
                  <a:gd name="T4" fmla="*/ 18 w 22"/>
                  <a:gd name="T5" fmla="*/ 0 h 28"/>
                  <a:gd name="T6" fmla="*/ 0 w 22"/>
                  <a:gd name="T7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8">
                    <a:moveTo>
                      <a:pt x="4" y="28"/>
                    </a:moveTo>
                    <a:lnTo>
                      <a:pt x="22" y="2"/>
                    </a:lnTo>
                    <a:lnTo>
                      <a:pt x="18" y="0"/>
                    </a:lnTo>
                    <a:lnTo>
                      <a:pt x="0" y="2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69" name="Freeform 193"/>
              <p:cNvSpPr>
                <a:spLocks/>
              </p:cNvSpPr>
              <p:nvPr/>
            </p:nvSpPr>
            <p:spPr bwMode="auto">
              <a:xfrm>
                <a:off x="2359" y="2927"/>
                <a:ext cx="24" cy="32"/>
              </a:xfrm>
              <a:custGeom>
                <a:avLst/>
                <a:gdLst>
                  <a:gd name="T0" fmla="*/ 2 w 24"/>
                  <a:gd name="T1" fmla="*/ 32 h 32"/>
                  <a:gd name="T2" fmla="*/ 24 w 24"/>
                  <a:gd name="T3" fmla="*/ 2 h 32"/>
                  <a:gd name="T4" fmla="*/ 20 w 24"/>
                  <a:gd name="T5" fmla="*/ 0 h 32"/>
                  <a:gd name="T6" fmla="*/ 0 w 24"/>
                  <a:gd name="T7" fmla="*/ 30 h 32"/>
                  <a:gd name="T8" fmla="*/ 2 w 2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2">
                    <a:moveTo>
                      <a:pt x="2" y="32"/>
                    </a:moveTo>
                    <a:lnTo>
                      <a:pt x="24" y="2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" y="32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70" name="Freeform 194"/>
              <p:cNvSpPr>
                <a:spLocks/>
              </p:cNvSpPr>
              <p:nvPr/>
            </p:nvSpPr>
            <p:spPr bwMode="auto">
              <a:xfrm>
                <a:off x="2359" y="2927"/>
                <a:ext cx="24" cy="32"/>
              </a:xfrm>
              <a:custGeom>
                <a:avLst/>
                <a:gdLst>
                  <a:gd name="T0" fmla="*/ 2 w 24"/>
                  <a:gd name="T1" fmla="*/ 32 h 32"/>
                  <a:gd name="T2" fmla="*/ 24 w 24"/>
                  <a:gd name="T3" fmla="*/ 2 h 32"/>
                  <a:gd name="T4" fmla="*/ 20 w 24"/>
                  <a:gd name="T5" fmla="*/ 0 h 32"/>
                  <a:gd name="T6" fmla="*/ 0 w 24"/>
                  <a:gd name="T7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2">
                    <a:moveTo>
                      <a:pt x="2" y="32"/>
                    </a:moveTo>
                    <a:lnTo>
                      <a:pt x="24" y="2"/>
                    </a:lnTo>
                    <a:lnTo>
                      <a:pt x="20" y="0"/>
                    </a:lnTo>
                    <a:lnTo>
                      <a:pt x="0" y="3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71" name="Freeform 195"/>
              <p:cNvSpPr>
                <a:spLocks/>
              </p:cNvSpPr>
              <p:nvPr/>
            </p:nvSpPr>
            <p:spPr bwMode="auto">
              <a:xfrm>
                <a:off x="1793" y="3045"/>
                <a:ext cx="18" cy="16"/>
              </a:xfrm>
              <a:custGeom>
                <a:avLst/>
                <a:gdLst>
                  <a:gd name="T0" fmla="*/ 2 w 18"/>
                  <a:gd name="T1" fmla="*/ 16 h 16"/>
                  <a:gd name="T2" fmla="*/ 18 w 18"/>
                  <a:gd name="T3" fmla="*/ 4 h 16"/>
                  <a:gd name="T4" fmla="*/ 16 w 18"/>
                  <a:gd name="T5" fmla="*/ 0 h 16"/>
                  <a:gd name="T6" fmla="*/ 0 w 18"/>
                  <a:gd name="T7" fmla="*/ 12 h 16"/>
                  <a:gd name="T8" fmla="*/ 2 w 18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2" y="16"/>
                    </a:moveTo>
                    <a:lnTo>
                      <a:pt x="18" y="4"/>
                    </a:lnTo>
                    <a:lnTo>
                      <a:pt x="16" y="0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72" name="Freeform 196"/>
              <p:cNvSpPr>
                <a:spLocks/>
              </p:cNvSpPr>
              <p:nvPr/>
            </p:nvSpPr>
            <p:spPr bwMode="auto">
              <a:xfrm>
                <a:off x="1793" y="3045"/>
                <a:ext cx="18" cy="16"/>
              </a:xfrm>
              <a:custGeom>
                <a:avLst/>
                <a:gdLst>
                  <a:gd name="T0" fmla="*/ 2 w 18"/>
                  <a:gd name="T1" fmla="*/ 16 h 16"/>
                  <a:gd name="T2" fmla="*/ 18 w 18"/>
                  <a:gd name="T3" fmla="*/ 4 h 16"/>
                  <a:gd name="T4" fmla="*/ 16 w 18"/>
                  <a:gd name="T5" fmla="*/ 0 h 16"/>
                  <a:gd name="T6" fmla="*/ 0 w 18"/>
                  <a:gd name="T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6">
                    <a:moveTo>
                      <a:pt x="2" y="16"/>
                    </a:moveTo>
                    <a:lnTo>
                      <a:pt x="18" y="4"/>
                    </a:lnTo>
                    <a:lnTo>
                      <a:pt x="16" y="0"/>
                    </a:lnTo>
                    <a:lnTo>
                      <a:pt x="0" y="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73" name="Freeform 197"/>
              <p:cNvSpPr>
                <a:spLocks/>
              </p:cNvSpPr>
              <p:nvPr/>
            </p:nvSpPr>
            <p:spPr bwMode="auto">
              <a:xfrm>
                <a:off x="1887" y="3051"/>
                <a:ext cx="18" cy="14"/>
              </a:xfrm>
              <a:custGeom>
                <a:avLst/>
                <a:gdLst>
                  <a:gd name="T0" fmla="*/ 0 w 18"/>
                  <a:gd name="T1" fmla="*/ 2 h 14"/>
                  <a:gd name="T2" fmla="*/ 16 w 18"/>
                  <a:gd name="T3" fmla="*/ 14 h 14"/>
                  <a:gd name="T4" fmla="*/ 18 w 18"/>
                  <a:gd name="T5" fmla="*/ 12 h 14"/>
                  <a:gd name="T6" fmla="*/ 2 w 18"/>
                  <a:gd name="T7" fmla="*/ 0 h 14"/>
                  <a:gd name="T8" fmla="*/ 0 w 18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4">
                    <a:moveTo>
                      <a:pt x="0" y="2"/>
                    </a:moveTo>
                    <a:lnTo>
                      <a:pt x="16" y="14"/>
                    </a:lnTo>
                    <a:lnTo>
                      <a:pt x="18" y="1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74" name="Freeform 198"/>
              <p:cNvSpPr>
                <a:spLocks/>
              </p:cNvSpPr>
              <p:nvPr/>
            </p:nvSpPr>
            <p:spPr bwMode="auto">
              <a:xfrm>
                <a:off x="1887" y="3051"/>
                <a:ext cx="18" cy="14"/>
              </a:xfrm>
              <a:custGeom>
                <a:avLst/>
                <a:gdLst>
                  <a:gd name="T0" fmla="*/ 0 w 18"/>
                  <a:gd name="T1" fmla="*/ 2 h 14"/>
                  <a:gd name="T2" fmla="*/ 16 w 18"/>
                  <a:gd name="T3" fmla="*/ 14 h 14"/>
                  <a:gd name="T4" fmla="*/ 18 w 18"/>
                  <a:gd name="T5" fmla="*/ 12 h 14"/>
                  <a:gd name="T6" fmla="*/ 2 w 18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4">
                    <a:moveTo>
                      <a:pt x="0" y="2"/>
                    </a:moveTo>
                    <a:lnTo>
                      <a:pt x="16" y="14"/>
                    </a:lnTo>
                    <a:lnTo>
                      <a:pt x="18" y="1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75" name="Freeform 199"/>
              <p:cNvSpPr>
                <a:spLocks/>
              </p:cNvSpPr>
              <p:nvPr/>
            </p:nvSpPr>
            <p:spPr bwMode="auto">
              <a:xfrm>
                <a:off x="1971" y="3051"/>
                <a:ext cx="30" cy="14"/>
              </a:xfrm>
              <a:custGeom>
                <a:avLst/>
                <a:gdLst>
                  <a:gd name="T0" fmla="*/ 28 w 30"/>
                  <a:gd name="T1" fmla="*/ 0 h 14"/>
                  <a:gd name="T2" fmla="*/ 0 w 30"/>
                  <a:gd name="T3" fmla="*/ 12 h 14"/>
                  <a:gd name="T4" fmla="*/ 2 w 30"/>
                  <a:gd name="T5" fmla="*/ 14 h 14"/>
                  <a:gd name="T6" fmla="*/ 30 w 30"/>
                  <a:gd name="T7" fmla="*/ 4 h 14"/>
                  <a:gd name="T8" fmla="*/ 28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28" y="0"/>
                    </a:moveTo>
                    <a:lnTo>
                      <a:pt x="0" y="12"/>
                    </a:lnTo>
                    <a:lnTo>
                      <a:pt x="2" y="14"/>
                    </a:lnTo>
                    <a:lnTo>
                      <a:pt x="30" y="4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76" name="Freeform 200"/>
              <p:cNvSpPr>
                <a:spLocks/>
              </p:cNvSpPr>
              <p:nvPr/>
            </p:nvSpPr>
            <p:spPr bwMode="auto">
              <a:xfrm>
                <a:off x="1971" y="3051"/>
                <a:ext cx="30" cy="14"/>
              </a:xfrm>
              <a:custGeom>
                <a:avLst/>
                <a:gdLst>
                  <a:gd name="T0" fmla="*/ 28 w 30"/>
                  <a:gd name="T1" fmla="*/ 0 h 14"/>
                  <a:gd name="T2" fmla="*/ 0 w 30"/>
                  <a:gd name="T3" fmla="*/ 12 h 14"/>
                  <a:gd name="T4" fmla="*/ 2 w 30"/>
                  <a:gd name="T5" fmla="*/ 14 h 14"/>
                  <a:gd name="T6" fmla="*/ 30 w 30"/>
                  <a:gd name="T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28" y="0"/>
                    </a:moveTo>
                    <a:lnTo>
                      <a:pt x="0" y="12"/>
                    </a:lnTo>
                    <a:lnTo>
                      <a:pt x="2" y="14"/>
                    </a:lnTo>
                    <a:lnTo>
                      <a:pt x="3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77" name="Freeform 201"/>
              <p:cNvSpPr>
                <a:spLocks/>
              </p:cNvSpPr>
              <p:nvPr/>
            </p:nvSpPr>
            <p:spPr bwMode="auto">
              <a:xfrm>
                <a:off x="2069" y="2969"/>
                <a:ext cx="22" cy="14"/>
              </a:xfrm>
              <a:custGeom>
                <a:avLst/>
                <a:gdLst>
                  <a:gd name="T0" fmla="*/ 0 w 22"/>
                  <a:gd name="T1" fmla="*/ 14 h 14"/>
                  <a:gd name="T2" fmla="*/ 0 w 22"/>
                  <a:gd name="T3" fmla="*/ 14 h 14"/>
                  <a:gd name="T4" fmla="*/ 10 w 22"/>
                  <a:gd name="T5" fmla="*/ 8 h 14"/>
                  <a:gd name="T6" fmla="*/ 22 w 22"/>
                  <a:gd name="T7" fmla="*/ 4 h 14"/>
                  <a:gd name="T8" fmla="*/ 22 w 22"/>
                  <a:gd name="T9" fmla="*/ 0 h 14"/>
                  <a:gd name="T10" fmla="*/ 22 w 22"/>
                  <a:gd name="T11" fmla="*/ 0 h 14"/>
                  <a:gd name="T12" fmla="*/ 10 w 22"/>
                  <a:gd name="T13" fmla="*/ 4 h 14"/>
                  <a:gd name="T14" fmla="*/ 0 w 22"/>
                  <a:gd name="T15" fmla="*/ 10 h 14"/>
                  <a:gd name="T16" fmla="*/ 0 w 22"/>
                  <a:gd name="T1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4">
                    <a:moveTo>
                      <a:pt x="0" y="14"/>
                    </a:moveTo>
                    <a:lnTo>
                      <a:pt x="0" y="14"/>
                    </a:lnTo>
                    <a:lnTo>
                      <a:pt x="10" y="8"/>
                    </a:lnTo>
                    <a:lnTo>
                      <a:pt x="22" y="4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0" y="4"/>
                    </a:lnTo>
                    <a:lnTo>
                      <a:pt x="0" y="1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78" name="Freeform 202"/>
              <p:cNvSpPr>
                <a:spLocks/>
              </p:cNvSpPr>
              <p:nvPr/>
            </p:nvSpPr>
            <p:spPr bwMode="auto">
              <a:xfrm>
                <a:off x="2125" y="2969"/>
                <a:ext cx="12" cy="8"/>
              </a:xfrm>
              <a:custGeom>
                <a:avLst/>
                <a:gdLst>
                  <a:gd name="T0" fmla="*/ 12 w 12"/>
                  <a:gd name="T1" fmla="*/ 4 h 8"/>
                  <a:gd name="T2" fmla="*/ 12 w 12"/>
                  <a:gd name="T3" fmla="*/ 4 h 8"/>
                  <a:gd name="T4" fmla="*/ 0 w 12"/>
                  <a:gd name="T5" fmla="*/ 0 h 8"/>
                  <a:gd name="T6" fmla="*/ 0 w 12"/>
                  <a:gd name="T7" fmla="*/ 4 h 8"/>
                  <a:gd name="T8" fmla="*/ 0 w 12"/>
                  <a:gd name="T9" fmla="*/ 4 h 8"/>
                  <a:gd name="T10" fmla="*/ 12 w 12"/>
                  <a:gd name="T11" fmla="*/ 8 h 8"/>
                  <a:gd name="T12" fmla="*/ 12 w 12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12" y="4"/>
                    </a:moveTo>
                    <a:lnTo>
                      <a:pt x="1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2" y="8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79" name="Freeform 203"/>
              <p:cNvSpPr>
                <a:spLocks/>
              </p:cNvSpPr>
              <p:nvPr/>
            </p:nvSpPr>
            <p:spPr bwMode="auto">
              <a:xfrm>
                <a:off x="2041" y="3007"/>
                <a:ext cx="8" cy="12"/>
              </a:xfrm>
              <a:custGeom>
                <a:avLst/>
                <a:gdLst>
                  <a:gd name="T0" fmla="*/ 4 w 8"/>
                  <a:gd name="T1" fmla="*/ 0 h 12"/>
                  <a:gd name="T2" fmla="*/ 4 w 8"/>
                  <a:gd name="T3" fmla="*/ 0 h 12"/>
                  <a:gd name="T4" fmla="*/ 0 w 8"/>
                  <a:gd name="T5" fmla="*/ 12 h 12"/>
                  <a:gd name="T6" fmla="*/ 4 w 8"/>
                  <a:gd name="T7" fmla="*/ 12 h 12"/>
                  <a:gd name="T8" fmla="*/ 4 w 8"/>
                  <a:gd name="T9" fmla="*/ 12 h 12"/>
                  <a:gd name="T10" fmla="*/ 8 w 8"/>
                  <a:gd name="T11" fmla="*/ 0 h 12"/>
                  <a:gd name="T12" fmla="*/ 4 w 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4" y="0"/>
                    </a:moveTo>
                    <a:lnTo>
                      <a:pt x="4" y="0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80" name="Freeform 204"/>
              <p:cNvSpPr>
                <a:spLocks/>
              </p:cNvSpPr>
              <p:nvPr/>
            </p:nvSpPr>
            <p:spPr bwMode="auto">
              <a:xfrm>
                <a:off x="2049" y="3069"/>
                <a:ext cx="18" cy="20"/>
              </a:xfrm>
              <a:custGeom>
                <a:avLst/>
                <a:gdLst>
                  <a:gd name="T0" fmla="*/ 18 w 18"/>
                  <a:gd name="T1" fmla="*/ 16 h 20"/>
                  <a:gd name="T2" fmla="*/ 18 w 18"/>
                  <a:gd name="T3" fmla="*/ 16 h 20"/>
                  <a:gd name="T4" fmla="*/ 10 w 18"/>
                  <a:gd name="T5" fmla="*/ 8 h 20"/>
                  <a:gd name="T6" fmla="*/ 4 w 18"/>
                  <a:gd name="T7" fmla="*/ 0 h 20"/>
                  <a:gd name="T8" fmla="*/ 0 w 18"/>
                  <a:gd name="T9" fmla="*/ 0 h 20"/>
                  <a:gd name="T10" fmla="*/ 0 w 18"/>
                  <a:gd name="T11" fmla="*/ 0 h 20"/>
                  <a:gd name="T12" fmla="*/ 8 w 18"/>
                  <a:gd name="T13" fmla="*/ 12 h 20"/>
                  <a:gd name="T14" fmla="*/ 18 w 18"/>
                  <a:gd name="T15" fmla="*/ 20 h 20"/>
                  <a:gd name="T16" fmla="*/ 18 w 18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0">
                    <a:moveTo>
                      <a:pt x="18" y="16"/>
                    </a:moveTo>
                    <a:lnTo>
                      <a:pt x="18" y="16"/>
                    </a:lnTo>
                    <a:lnTo>
                      <a:pt x="10" y="8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12"/>
                    </a:lnTo>
                    <a:lnTo>
                      <a:pt x="18" y="20"/>
                    </a:lnTo>
                    <a:lnTo>
                      <a:pt x="18" y="16"/>
                    </a:ln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  <p:sp>
            <p:nvSpPr>
              <p:cNvPr id="381" name="Freeform 205"/>
              <p:cNvSpPr>
                <a:spLocks/>
              </p:cNvSpPr>
              <p:nvPr/>
            </p:nvSpPr>
            <p:spPr bwMode="auto">
              <a:xfrm>
                <a:off x="2155" y="3069"/>
                <a:ext cx="12" cy="12"/>
              </a:xfrm>
              <a:custGeom>
                <a:avLst/>
                <a:gdLst>
                  <a:gd name="T0" fmla="*/ 8 w 12"/>
                  <a:gd name="T1" fmla="*/ 0 h 12"/>
                  <a:gd name="T2" fmla="*/ 8 w 12"/>
                  <a:gd name="T3" fmla="*/ 0 h 12"/>
                  <a:gd name="T4" fmla="*/ 0 w 12"/>
                  <a:gd name="T5" fmla="*/ 12 h 12"/>
                  <a:gd name="T6" fmla="*/ 4 w 12"/>
                  <a:gd name="T7" fmla="*/ 12 h 12"/>
                  <a:gd name="T8" fmla="*/ 4 w 12"/>
                  <a:gd name="T9" fmla="*/ 12 h 12"/>
                  <a:gd name="T10" fmla="*/ 12 w 12"/>
                  <a:gd name="T11" fmla="*/ 0 h 12"/>
                  <a:gd name="T12" fmla="*/ 8 w 12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8" y="0"/>
                    </a:moveTo>
                    <a:lnTo>
                      <a:pt x="8" y="0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2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</p:grpSp>
        <p:sp>
          <p:nvSpPr>
            <p:cNvPr id="10" name="Freeform 207"/>
            <p:cNvSpPr>
              <a:spLocks/>
            </p:cNvSpPr>
            <p:nvPr/>
          </p:nvSpPr>
          <p:spPr bwMode="auto">
            <a:xfrm>
              <a:off x="3335338" y="4916488"/>
              <a:ext cx="38100" cy="9525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6 w 24"/>
                <a:gd name="T5" fmla="*/ 2 h 6"/>
                <a:gd name="T6" fmla="*/ 6 w 24"/>
                <a:gd name="T7" fmla="*/ 4 h 6"/>
                <a:gd name="T8" fmla="*/ 6 w 24"/>
                <a:gd name="T9" fmla="*/ 4 h 6"/>
                <a:gd name="T10" fmla="*/ 0 w 24"/>
                <a:gd name="T11" fmla="*/ 4 h 6"/>
                <a:gd name="T12" fmla="*/ 0 w 24"/>
                <a:gd name="T13" fmla="*/ 6 h 6"/>
                <a:gd name="T14" fmla="*/ 0 w 24"/>
                <a:gd name="T15" fmla="*/ 6 h 6"/>
                <a:gd name="T16" fmla="*/ 6 w 24"/>
                <a:gd name="T17" fmla="*/ 6 h 6"/>
                <a:gd name="T18" fmla="*/ 6 w 24"/>
                <a:gd name="T19" fmla="*/ 6 h 6"/>
                <a:gd name="T20" fmla="*/ 24 w 24"/>
                <a:gd name="T21" fmla="*/ 4 h 6"/>
                <a:gd name="T22" fmla="*/ 24 w 24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24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1" name="Freeform 208"/>
            <p:cNvSpPr>
              <a:spLocks/>
            </p:cNvSpPr>
            <p:nvPr/>
          </p:nvSpPr>
          <p:spPr bwMode="auto">
            <a:xfrm>
              <a:off x="3440113" y="4776788"/>
              <a:ext cx="12700" cy="15875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4 w 8"/>
                <a:gd name="T5" fmla="*/ 10 h 10"/>
                <a:gd name="T6" fmla="*/ 8 w 8"/>
                <a:gd name="T7" fmla="*/ 10 h 10"/>
                <a:gd name="T8" fmla="*/ 8 w 8"/>
                <a:gd name="T9" fmla="*/ 10 h 10"/>
                <a:gd name="T10" fmla="*/ 4 w 8"/>
                <a:gd name="T11" fmla="*/ 0 h 10"/>
                <a:gd name="T12" fmla="*/ 0 w 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2" name="Freeform 209"/>
            <p:cNvSpPr>
              <a:spLocks/>
            </p:cNvSpPr>
            <p:nvPr/>
          </p:nvSpPr>
          <p:spPr bwMode="auto">
            <a:xfrm>
              <a:off x="3878263" y="4583113"/>
              <a:ext cx="69850" cy="69850"/>
            </a:xfrm>
            <a:custGeom>
              <a:avLst/>
              <a:gdLst>
                <a:gd name="T0" fmla="*/ 42 w 44"/>
                <a:gd name="T1" fmla="*/ 22 h 44"/>
                <a:gd name="T2" fmla="*/ 40 w 44"/>
                <a:gd name="T3" fmla="*/ 22 h 44"/>
                <a:gd name="T4" fmla="*/ 40 w 44"/>
                <a:gd name="T5" fmla="*/ 22 h 44"/>
                <a:gd name="T6" fmla="*/ 38 w 44"/>
                <a:gd name="T7" fmla="*/ 28 h 44"/>
                <a:gd name="T8" fmla="*/ 34 w 44"/>
                <a:gd name="T9" fmla="*/ 34 h 44"/>
                <a:gd name="T10" fmla="*/ 28 w 44"/>
                <a:gd name="T11" fmla="*/ 38 h 44"/>
                <a:gd name="T12" fmla="*/ 22 w 44"/>
                <a:gd name="T13" fmla="*/ 40 h 44"/>
                <a:gd name="T14" fmla="*/ 22 w 44"/>
                <a:gd name="T15" fmla="*/ 40 h 44"/>
                <a:gd name="T16" fmla="*/ 14 w 44"/>
                <a:gd name="T17" fmla="*/ 38 h 44"/>
                <a:gd name="T18" fmla="*/ 10 w 44"/>
                <a:gd name="T19" fmla="*/ 34 h 44"/>
                <a:gd name="T20" fmla="*/ 6 w 44"/>
                <a:gd name="T21" fmla="*/ 28 h 44"/>
                <a:gd name="T22" fmla="*/ 4 w 44"/>
                <a:gd name="T23" fmla="*/ 22 h 44"/>
                <a:gd name="T24" fmla="*/ 4 w 44"/>
                <a:gd name="T25" fmla="*/ 22 h 44"/>
                <a:gd name="T26" fmla="*/ 6 w 44"/>
                <a:gd name="T27" fmla="*/ 14 h 44"/>
                <a:gd name="T28" fmla="*/ 10 w 44"/>
                <a:gd name="T29" fmla="*/ 10 h 44"/>
                <a:gd name="T30" fmla="*/ 14 w 44"/>
                <a:gd name="T31" fmla="*/ 6 h 44"/>
                <a:gd name="T32" fmla="*/ 22 w 44"/>
                <a:gd name="T33" fmla="*/ 4 h 44"/>
                <a:gd name="T34" fmla="*/ 22 w 44"/>
                <a:gd name="T35" fmla="*/ 4 h 44"/>
                <a:gd name="T36" fmla="*/ 28 w 44"/>
                <a:gd name="T37" fmla="*/ 6 h 44"/>
                <a:gd name="T38" fmla="*/ 34 w 44"/>
                <a:gd name="T39" fmla="*/ 10 h 44"/>
                <a:gd name="T40" fmla="*/ 38 w 44"/>
                <a:gd name="T41" fmla="*/ 14 h 44"/>
                <a:gd name="T42" fmla="*/ 40 w 44"/>
                <a:gd name="T43" fmla="*/ 22 h 44"/>
                <a:gd name="T44" fmla="*/ 42 w 44"/>
                <a:gd name="T45" fmla="*/ 22 h 44"/>
                <a:gd name="T46" fmla="*/ 44 w 44"/>
                <a:gd name="T47" fmla="*/ 22 h 44"/>
                <a:gd name="T48" fmla="*/ 44 w 44"/>
                <a:gd name="T49" fmla="*/ 22 h 44"/>
                <a:gd name="T50" fmla="*/ 42 w 44"/>
                <a:gd name="T51" fmla="*/ 14 h 44"/>
                <a:gd name="T52" fmla="*/ 38 w 44"/>
                <a:gd name="T53" fmla="*/ 6 h 44"/>
                <a:gd name="T54" fmla="*/ 30 w 44"/>
                <a:gd name="T55" fmla="*/ 2 h 44"/>
                <a:gd name="T56" fmla="*/ 22 w 44"/>
                <a:gd name="T57" fmla="*/ 0 h 44"/>
                <a:gd name="T58" fmla="*/ 22 w 44"/>
                <a:gd name="T59" fmla="*/ 0 h 44"/>
                <a:gd name="T60" fmla="*/ 14 w 44"/>
                <a:gd name="T61" fmla="*/ 2 h 44"/>
                <a:gd name="T62" fmla="*/ 6 w 44"/>
                <a:gd name="T63" fmla="*/ 6 h 44"/>
                <a:gd name="T64" fmla="*/ 2 w 44"/>
                <a:gd name="T65" fmla="*/ 14 h 44"/>
                <a:gd name="T66" fmla="*/ 0 w 44"/>
                <a:gd name="T67" fmla="*/ 22 h 44"/>
                <a:gd name="T68" fmla="*/ 0 w 44"/>
                <a:gd name="T69" fmla="*/ 22 h 44"/>
                <a:gd name="T70" fmla="*/ 2 w 44"/>
                <a:gd name="T71" fmla="*/ 30 h 44"/>
                <a:gd name="T72" fmla="*/ 6 w 44"/>
                <a:gd name="T73" fmla="*/ 38 h 44"/>
                <a:gd name="T74" fmla="*/ 14 w 44"/>
                <a:gd name="T75" fmla="*/ 42 h 44"/>
                <a:gd name="T76" fmla="*/ 22 w 44"/>
                <a:gd name="T77" fmla="*/ 44 h 44"/>
                <a:gd name="T78" fmla="*/ 22 w 44"/>
                <a:gd name="T79" fmla="*/ 44 h 44"/>
                <a:gd name="T80" fmla="*/ 30 w 44"/>
                <a:gd name="T81" fmla="*/ 42 h 44"/>
                <a:gd name="T82" fmla="*/ 38 w 44"/>
                <a:gd name="T83" fmla="*/ 38 h 44"/>
                <a:gd name="T84" fmla="*/ 42 w 44"/>
                <a:gd name="T85" fmla="*/ 30 h 44"/>
                <a:gd name="T86" fmla="*/ 44 w 44"/>
                <a:gd name="T87" fmla="*/ 22 h 44"/>
                <a:gd name="T88" fmla="*/ 42 w 44"/>
                <a:gd name="T8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" h="44">
                  <a:moveTo>
                    <a:pt x="42" y="22"/>
                  </a:moveTo>
                  <a:lnTo>
                    <a:pt x="40" y="22"/>
                  </a:lnTo>
                  <a:lnTo>
                    <a:pt x="40" y="22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14" y="38"/>
                  </a:lnTo>
                  <a:lnTo>
                    <a:pt x="10" y="34"/>
                  </a:lnTo>
                  <a:lnTo>
                    <a:pt x="6" y="28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8" y="6"/>
                  </a:lnTo>
                  <a:lnTo>
                    <a:pt x="34" y="10"/>
                  </a:lnTo>
                  <a:lnTo>
                    <a:pt x="38" y="14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0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30"/>
                  </a:lnTo>
                  <a:lnTo>
                    <a:pt x="6" y="38"/>
                  </a:lnTo>
                  <a:lnTo>
                    <a:pt x="14" y="42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30" y="42"/>
                  </a:lnTo>
                  <a:lnTo>
                    <a:pt x="38" y="38"/>
                  </a:lnTo>
                  <a:lnTo>
                    <a:pt x="42" y="30"/>
                  </a:lnTo>
                  <a:lnTo>
                    <a:pt x="44" y="22"/>
                  </a:lnTo>
                  <a:lnTo>
                    <a:pt x="42" y="22"/>
                  </a:ln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3" name="Rectangle 210"/>
            <p:cNvSpPr>
              <a:spLocks noChangeArrowheads="1"/>
            </p:cNvSpPr>
            <p:nvPr/>
          </p:nvSpPr>
          <p:spPr bwMode="auto">
            <a:xfrm>
              <a:off x="3906838" y="4621213"/>
              <a:ext cx="15875" cy="6350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4" name="Freeform 211"/>
            <p:cNvSpPr>
              <a:spLocks/>
            </p:cNvSpPr>
            <p:nvPr/>
          </p:nvSpPr>
          <p:spPr bwMode="auto">
            <a:xfrm>
              <a:off x="3906838" y="4621213"/>
              <a:ext cx="15875" cy="6350"/>
            </a:xfrm>
            <a:custGeom>
              <a:avLst/>
              <a:gdLst>
                <a:gd name="T0" fmla="*/ 0 w 10"/>
                <a:gd name="T1" fmla="*/ 4 h 4"/>
                <a:gd name="T2" fmla="*/ 10 w 10"/>
                <a:gd name="T3" fmla="*/ 4 h 4"/>
                <a:gd name="T4" fmla="*/ 10 w 10"/>
                <a:gd name="T5" fmla="*/ 0 h 4"/>
                <a:gd name="T6" fmla="*/ 0 w 10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4">
                  <a:moveTo>
                    <a:pt x="0" y="4"/>
                  </a:moveTo>
                  <a:lnTo>
                    <a:pt x="10" y="4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5" name="Freeform 212"/>
            <p:cNvSpPr>
              <a:spLocks/>
            </p:cNvSpPr>
            <p:nvPr/>
          </p:nvSpPr>
          <p:spPr bwMode="auto">
            <a:xfrm>
              <a:off x="4373563" y="4697413"/>
              <a:ext cx="47625" cy="82550"/>
            </a:xfrm>
            <a:custGeom>
              <a:avLst/>
              <a:gdLst>
                <a:gd name="T0" fmla="*/ 20 w 30"/>
                <a:gd name="T1" fmla="*/ 0 h 52"/>
                <a:gd name="T2" fmla="*/ 30 w 30"/>
                <a:gd name="T3" fmla="*/ 52 h 52"/>
                <a:gd name="T4" fmla="*/ 0 w 30"/>
                <a:gd name="T5" fmla="*/ 8 h 52"/>
                <a:gd name="T6" fmla="*/ 20 w 30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2">
                  <a:moveTo>
                    <a:pt x="20" y="0"/>
                  </a:moveTo>
                  <a:lnTo>
                    <a:pt x="30" y="52"/>
                  </a:lnTo>
                  <a:lnTo>
                    <a:pt x="0" y="8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6" name="Freeform 213"/>
            <p:cNvSpPr>
              <a:spLocks/>
            </p:cNvSpPr>
            <p:nvPr/>
          </p:nvSpPr>
          <p:spPr bwMode="auto">
            <a:xfrm>
              <a:off x="4510088" y="4697413"/>
              <a:ext cx="47625" cy="82550"/>
            </a:xfrm>
            <a:custGeom>
              <a:avLst/>
              <a:gdLst>
                <a:gd name="T0" fmla="*/ 12 w 30"/>
                <a:gd name="T1" fmla="*/ 0 h 52"/>
                <a:gd name="T2" fmla="*/ 0 w 30"/>
                <a:gd name="T3" fmla="*/ 52 h 52"/>
                <a:gd name="T4" fmla="*/ 30 w 30"/>
                <a:gd name="T5" fmla="*/ 8 h 52"/>
                <a:gd name="T6" fmla="*/ 12 w 30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2">
                  <a:moveTo>
                    <a:pt x="12" y="0"/>
                  </a:moveTo>
                  <a:lnTo>
                    <a:pt x="0" y="52"/>
                  </a:lnTo>
                  <a:lnTo>
                    <a:pt x="3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7" name="Freeform 214"/>
            <p:cNvSpPr>
              <a:spLocks/>
            </p:cNvSpPr>
            <p:nvPr/>
          </p:nvSpPr>
          <p:spPr bwMode="auto">
            <a:xfrm>
              <a:off x="4005263" y="4662488"/>
              <a:ext cx="82550" cy="53975"/>
            </a:xfrm>
            <a:custGeom>
              <a:avLst/>
              <a:gdLst>
                <a:gd name="T0" fmla="*/ 52 w 52"/>
                <a:gd name="T1" fmla="*/ 18 h 34"/>
                <a:gd name="T2" fmla="*/ 0 w 52"/>
                <a:gd name="T3" fmla="*/ 34 h 34"/>
                <a:gd name="T4" fmla="*/ 42 w 52"/>
                <a:gd name="T5" fmla="*/ 0 h 34"/>
                <a:gd name="T6" fmla="*/ 52 w 52"/>
                <a:gd name="T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34">
                  <a:moveTo>
                    <a:pt x="52" y="18"/>
                  </a:moveTo>
                  <a:lnTo>
                    <a:pt x="0" y="34"/>
                  </a:lnTo>
                  <a:lnTo>
                    <a:pt x="42" y="0"/>
                  </a:lnTo>
                  <a:lnTo>
                    <a:pt x="52" y="18"/>
                  </a:ln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8" name="Freeform 215"/>
            <p:cNvSpPr>
              <a:spLocks/>
            </p:cNvSpPr>
            <p:nvPr/>
          </p:nvSpPr>
          <p:spPr bwMode="auto">
            <a:xfrm>
              <a:off x="3735388" y="2249488"/>
              <a:ext cx="123825" cy="120650"/>
            </a:xfrm>
            <a:custGeom>
              <a:avLst/>
              <a:gdLst>
                <a:gd name="T0" fmla="*/ 14 w 78"/>
                <a:gd name="T1" fmla="*/ 76 h 76"/>
                <a:gd name="T2" fmla="*/ 0 w 78"/>
                <a:gd name="T3" fmla="*/ 28 h 76"/>
                <a:gd name="T4" fmla="*/ 38 w 78"/>
                <a:gd name="T5" fmla="*/ 0 h 76"/>
                <a:gd name="T6" fmla="*/ 78 w 78"/>
                <a:gd name="T7" fmla="*/ 28 h 76"/>
                <a:gd name="T8" fmla="*/ 64 w 78"/>
                <a:gd name="T9" fmla="*/ 76 h 76"/>
                <a:gd name="T10" fmla="*/ 14 w 78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6">
                  <a:moveTo>
                    <a:pt x="14" y="76"/>
                  </a:moveTo>
                  <a:lnTo>
                    <a:pt x="0" y="28"/>
                  </a:lnTo>
                  <a:lnTo>
                    <a:pt x="38" y="0"/>
                  </a:lnTo>
                  <a:lnTo>
                    <a:pt x="78" y="28"/>
                  </a:lnTo>
                  <a:lnTo>
                    <a:pt x="64" y="76"/>
                  </a:lnTo>
                  <a:lnTo>
                    <a:pt x="14" y="76"/>
                  </a:lnTo>
                  <a:close/>
                </a:path>
              </a:pathLst>
            </a:custGeom>
            <a:solidFill>
              <a:srgbClr val="A7D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9" name="Freeform 216"/>
            <p:cNvSpPr>
              <a:spLocks/>
            </p:cNvSpPr>
            <p:nvPr/>
          </p:nvSpPr>
          <p:spPr bwMode="auto">
            <a:xfrm>
              <a:off x="2170113" y="3351213"/>
              <a:ext cx="123825" cy="117475"/>
            </a:xfrm>
            <a:custGeom>
              <a:avLst/>
              <a:gdLst>
                <a:gd name="T0" fmla="*/ 14 w 78"/>
                <a:gd name="T1" fmla="*/ 74 h 74"/>
                <a:gd name="T2" fmla="*/ 0 w 78"/>
                <a:gd name="T3" fmla="*/ 28 h 74"/>
                <a:gd name="T4" fmla="*/ 38 w 78"/>
                <a:gd name="T5" fmla="*/ 0 h 74"/>
                <a:gd name="T6" fmla="*/ 78 w 78"/>
                <a:gd name="T7" fmla="*/ 28 h 74"/>
                <a:gd name="T8" fmla="*/ 62 w 78"/>
                <a:gd name="T9" fmla="*/ 74 h 74"/>
                <a:gd name="T10" fmla="*/ 14 w 78"/>
                <a:gd name="T1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4">
                  <a:moveTo>
                    <a:pt x="14" y="74"/>
                  </a:moveTo>
                  <a:lnTo>
                    <a:pt x="0" y="28"/>
                  </a:lnTo>
                  <a:lnTo>
                    <a:pt x="38" y="0"/>
                  </a:lnTo>
                  <a:lnTo>
                    <a:pt x="78" y="28"/>
                  </a:lnTo>
                  <a:lnTo>
                    <a:pt x="62" y="74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A7D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20" name="Freeform 217"/>
            <p:cNvSpPr>
              <a:spLocks/>
            </p:cNvSpPr>
            <p:nvPr/>
          </p:nvSpPr>
          <p:spPr bwMode="auto">
            <a:xfrm>
              <a:off x="3881438" y="2230438"/>
              <a:ext cx="123825" cy="117475"/>
            </a:xfrm>
            <a:custGeom>
              <a:avLst/>
              <a:gdLst>
                <a:gd name="T0" fmla="*/ 14 w 78"/>
                <a:gd name="T1" fmla="*/ 74 h 74"/>
                <a:gd name="T2" fmla="*/ 0 w 78"/>
                <a:gd name="T3" fmla="*/ 28 h 74"/>
                <a:gd name="T4" fmla="*/ 38 w 78"/>
                <a:gd name="T5" fmla="*/ 0 h 74"/>
                <a:gd name="T6" fmla="*/ 78 w 78"/>
                <a:gd name="T7" fmla="*/ 28 h 74"/>
                <a:gd name="T8" fmla="*/ 64 w 78"/>
                <a:gd name="T9" fmla="*/ 74 h 74"/>
                <a:gd name="T10" fmla="*/ 14 w 78"/>
                <a:gd name="T1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4">
                  <a:moveTo>
                    <a:pt x="14" y="74"/>
                  </a:moveTo>
                  <a:lnTo>
                    <a:pt x="0" y="28"/>
                  </a:lnTo>
                  <a:lnTo>
                    <a:pt x="38" y="0"/>
                  </a:lnTo>
                  <a:lnTo>
                    <a:pt x="78" y="28"/>
                  </a:lnTo>
                  <a:lnTo>
                    <a:pt x="64" y="74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A7D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21" name="Freeform 218"/>
            <p:cNvSpPr>
              <a:spLocks/>
            </p:cNvSpPr>
            <p:nvPr/>
          </p:nvSpPr>
          <p:spPr bwMode="auto">
            <a:xfrm>
              <a:off x="3767138" y="2379663"/>
              <a:ext cx="127000" cy="120650"/>
            </a:xfrm>
            <a:custGeom>
              <a:avLst/>
              <a:gdLst>
                <a:gd name="T0" fmla="*/ 16 w 80"/>
                <a:gd name="T1" fmla="*/ 76 h 76"/>
                <a:gd name="T2" fmla="*/ 0 w 80"/>
                <a:gd name="T3" fmla="*/ 28 h 76"/>
                <a:gd name="T4" fmla="*/ 40 w 80"/>
                <a:gd name="T5" fmla="*/ 0 h 76"/>
                <a:gd name="T6" fmla="*/ 80 w 80"/>
                <a:gd name="T7" fmla="*/ 28 h 76"/>
                <a:gd name="T8" fmla="*/ 64 w 80"/>
                <a:gd name="T9" fmla="*/ 76 h 76"/>
                <a:gd name="T10" fmla="*/ 16 w 80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76">
                  <a:moveTo>
                    <a:pt x="16" y="76"/>
                  </a:moveTo>
                  <a:lnTo>
                    <a:pt x="0" y="28"/>
                  </a:lnTo>
                  <a:lnTo>
                    <a:pt x="40" y="0"/>
                  </a:lnTo>
                  <a:lnTo>
                    <a:pt x="80" y="28"/>
                  </a:lnTo>
                  <a:lnTo>
                    <a:pt x="64" y="76"/>
                  </a:lnTo>
                  <a:lnTo>
                    <a:pt x="16" y="76"/>
                  </a:lnTo>
                  <a:close/>
                </a:path>
              </a:pathLst>
            </a:custGeom>
            <a:solidFill>
              <a:srgbClr val="A7D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22" name="Freeform 219"/>
            <p:cNvSpPr>
              <a:spLocks/>
            </p:cNvSpPr>
            <p:nvPr/>
          </p:nvSpPr>
          <p:spPr bwMode="auto">
            <a:xfrm>
              <a:off x="3348038" y="3024188"/>
              <a:ext cx="123825" cy="117475"/>
            </a:xfrm>
            <a:custGeom>
              <a:avLst/>
              <a:gdLst>
                <a:gd name="T0" fmla="*/ 14 w 78"/>
                <a:gd name="T1" fmla="*/ 74 h 74"/>
                <a:gd name="T2" fmla="*/ 0 w 78"/>
                <a:gd name="T3" fmla="*/ 28 h 74"/>
                <a:gd name="T4" fmla="*/ 40 w 78"/>
                <a:gd name="T5" fmla="*/ 0 h 74"/>
                <a:gd name="T6" fmla="*/ 78 w 78"/>
                <a:gd name="T7" fmla="*/ 28 h 74"/>
                <a:gd name="T8" fmla="*/ 64 w 78"/>
                <a:gd name="T9" fmla="*/ 74 h 74"/>
                <a:gd name="T10" fmla="*/ 14 w 78"/>
                <a:gd name="T1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4">
                  <a:moveTo>
                    <a:pt x="14" y="74"/>
                  </a:moveTo>
                  <a:lnTo>
                    <a:pt x="0" y="28"/>
                  </a:lnTo>
                  <a:lnTo>
                    <a:pt x="40" y="0"/>
                  </a:lnTo>
                  <a:lnTo>
                    <a:pt x="78" y="28"/>
                  </a:lnTo>
                  <a:lnTo>
                    <a:pt x="64" y="74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1D2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23" name="Freeform 220"/>
            <p:cNvSpPr>
              <a:spLocks/>
            </p:cNvSpPr>
            <p:nvPr/>
          </p:nvSpPr>
          <p:spPr bwMode="auto">
            <a:xfrm>
              <a:off x="3379788" y="3154363"/>
              <a:ext cx="127000" cy="117475"/>
            </a:xfrm>
            <a:custGeom>
              <a:avLst/>
              <a:gdLst>
                <a:gd name="T0" fmla="*/ 16 w 80"/>
                <a:gd name="T1" fmla="*/ 74 h 74"/>
                <a:gd name="T2" fmla="*/ 0 w 80"/>
                <a:gd name="T3" fmla="*/ 28 h 74"/>
                <a:gd name="T4" fmla="*/ 40 w 80"/>
                <a:gd name="T5" fmla="*/ 0 h 74"/>
                <a:gd name="T6" fmla="*/ 80 w 80"/>
                <a:gd name="T7" fmla="*/ 28 h 74"/>
                <a:gd name="T8" fmla="*/ 64 w 80"/>
                <a:gd name="T9" fmla="*/ 74 h 74"/>
                <a:gd name="T10" fmla="*/ 16 w 80"/>
                <a:gd name="T1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74">
                  <a:moveTo>
                    <a:pt x="16" y="74"/>
                  </a:moveTo>
                  <a:lnTo>
                    <a:pt x="0" y="28"/>
                  </a:lnTo>
                  <a:lnTo>
                    <a:pt x="40" y="0"/>
                  </a:lnTo>
                  <a:lnTo>
                    <a:pt x="80" y="28"/>
                  </a:lnTo>
                  <a:lnTo>
                    <a:pt x="64" y="74"/>
                  </a:lnTo>
                  <a:lnTo>
                    <a:pt x="16" y="74"/>
                  </a:lnTo>
                  <a:close/>
                </a:path>
              </a:pathLst>
            </a:custGeom>
            <a:solidFill>
              <a:srgbClr val="1D2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24" name="Freeform 221"/>
            <p:cNvSpPr>
              <a:spLocks/>
            </p:cNvSpPr>
            <p:nvPr/>
          </p:nvSpPr>
          <p:spPr bwMode="auto">
            <a:xfrm>
              <a:off x="3913188" y="2360613"/>
              <a:ext cx="127000" cy="117475"/>
            </a:xfrm>
            <a:custGeom>
              <a:avLst/>
              <a:gdLst>
                <a:gd name="T0" fmla="*/ 16 w 80"/>
                <a:gd name="T1" fmla="*/ 74 h 74"/>
                <a:gd name="T2" fmla="*/ 0 w 80"/>
                <a:gd name="T3" fmla="*/ 28 h 74"/>
                <a:gd name="T4" fmla="*/ 40 w 80"/>
                <a:gd name="T5" fmla="*/ 0 h 74"/>
                <a:gd name="T6" fmla="*/ 80 w 80"/>
                <a:gd name="T7" fmla="*/ 28 h 74"/>
                <a:gd name="T8" fmla="*/ 64 w 80"/>
                <a:gd name="T9" fmla="*/ 74 h 74"/>
                <a:gd name="T10" fmla="*/ 16 w 80"/>
                <a:gd name="T1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74">
                  <a:moveTo>
                    <a:pt x="16" y="74"/>
                  </a:moveTo>
                  <a:lnTo>
                    <a:pt x="0" y="28"/>
                  </a:lnTo>
                  <a:lnTo>
                    <a:pt x="40" y="0"/>
                  </a:lnTo>
                  <a:lnTo>
                    <a:pt x="80" y="28"/>
                  </a:lnTo>
                  <a:lnTo>
                    <a:pt x="64" y="74"/>
                  </a:lnTo>
                  <a:lnTo>
                    <a:pt x="16" y="74"/>
                  </a:lnTo>
                  <a:close/>
                </a:path>
              </a:pathLst>
            </a:custGeom>
            <a:solidFill>
              <a:srgbClr val="A7D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25" name="Freeform 222"/>
            <p:cNvSpPr>
              <a:spLocks/>
            </p:cNvSpPr>
            <p:nvPr/>
          </p:nvSpPr>
          <p:spPr bwMode="auto">
            <a:xfrm>
              <a:off x="3671888" y="2513013"/>
              <a:ext cx="123825" cy="117475"/>
            </a:xfrm>
            <a:custGeom>
              <a:avLst/>
              <a:gdLst>
                <a:gd name="T0" fmla="*/ 16 w 78"/>
                <a:gd name="T1" fmla="*/ 74 h 74"/>
                <a:gd name="T2" fmla="*/ 0 w 78"/>
                <a:gd name="T3" fmla="*/ 28 h 74"/>
                <a:gd name="T4" fmla="*/ 40 w 78"/>
                <a:gd name="T5" fmla="*/ 0 h 74"/>
                <a:gd name="T6" fmla="*/ 78 w 78"/>
                <a:gd name="T7" fmla="*/ 28 h 74"/>
                <a:gd name="T8" fmla="*/ 64 w 78"/>
                <a:gd name="T9" fmla="*/ 74 h 74"/>
                <a:gd name="T10" fmla="*/ 16 w 78"/>
                <a:gd name="T1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4">
                  <a:moveTo>
                    <a:pt x="16" y="74"/>
                  </a:moveTo>
                  <a:lnTo>
                    <a:pt x="0" y="28"/>
                  </a:lnTo>
                  <a:lnTo>
                    <a:pt x="40" y="0"/>
                  </a:lnTo>
                  <a:lnTo>
                    <a:pt x="78" y="28"/>
                  </a:lnTo>
                  <a:lnTo>
                    <a:pt x="64" y="74"/>
                  </a:lnTo>
                  <a:lnTo>
                    <a:pt x="16" y="74"/>
                  </a:lnTo>
                  <a:close/>
                </a:path>
              </a:pathLst>
            </a:custGeom>
            <a:solidFill>
              <a:srgbClr val="A7D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26" name="Freeform 223"/>
            <p:cNvSpPr>
              <a:spLocks/>
            </p:cNvSpPr>
            <p:nvPr/>
          </p:nvSpPr>
          <p:spPr bwMode="auto">
            <a:xfrm>
              <a:off x="4021138" y="4129088"/>
              <a:ext cx="123825" cy="117475"/>
            </a:xfrm>
            <a:custGeom>
              <a:avLst/>
              <a:gdLst>
                <a:gd name="T0" fmla="*/ 16 w 78"/>
                <a:gd name="T1" fmla="*/ 74 h 74"/>
                <a:gd name="T2" fmla="*/ 0 w 78"/>
                <a:gd name="T3" fmla="*/ 28 h 74"/>
                <a:gd name="T4" fmla="*/ 40 w 78"/>
                <a:gd name="T5" fmla="*/ 0 h 74"/>
                <a:gd name="T6" fmla="*/ 78 w 78"/>
                <a:gd name="T7" fmla="*/ 28 h 74"/>
                <a:gd name="T8" fmla="*/ 64 w 78"/>
                <a:gd name="T9" fmla="*/ 74 h 74"/>
                <a:gd name="T10" fmla="*/ 16 w 78"/>
                <a:gd name="T1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4">
                  <a:moveTo>
                    <a:pt x="16" y="74"/>
                  </a:moveTo>
                  <a:lnTo>
                    <a:pt x="0" y="28"/>
                  </a:lnTo>
                  <a:lnTo>
                    <a:pt x="40" y="0"/>
                  </a:lnTo>
                  <a:lnTo>
                    <a:pt x="78" y="28"/>
                  </a:lnTo>
                  <a:lnTo>
                    <a:pt x="64" y="74"/>
                  </a:lnTo>
                  <a:lnTo>
                    <a:pt x="16" y="74"/>
                  </a:lnTo>
                  <a:close/>
                </a:path>
              </a:pathLst>
            </a:custGeom>
            <a:solidFill>
              <a:srgbClr val="A7D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27" name="Freeform 224"/>
            <p:cNvSpPr>
              <a:spLocks/>
            </p:cNvSpPr>
            <p:nvPr/>
          </p:nvSpPr>
          <p:spPr bwMode="auto">
            <a:xfrm>
              <a:off x="3840163" y="2513013"/>
              <a:ext cx="123825" cy="117475"/>
            </a:xfrm>
            <a:custGeom>
              <a:avLst/>
              <a:gdLst>
                <a:gd name="T0" fmla="*/ 16 w 78"/>
                <a:gd name="T1" fmla="*/ 74 h 74"/>
                <a:gd name="T2" fmla="*/ 0 w 78"/>
                <a:gd name="T3" fmla="*/ 28 h 74"/>
                <a:gd name="T4" fmla="*/ 40 w 78"/>
                <a:gd name="T5" fmla="*/ 0 h 74"/>
                <a:gd name="T6" fmla="*/ 78 w 78"/>
                <a:gd name="T7" fmla="*/ 28 h 74"/>
                <a:gd name="T8" fmla="*/ 64 w 78"/>
                <a:gd name="T9" fmla="*/ 74 h 74"/>
                <a:gd name="T10" fmla="*/ 16 w 78"/>
                <a:gd name="T1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4">
                  <a:moveTo>
                    <a:pt x="16" y="74"/>
                  </a:moveTo>
                  <a:lnTo>
                    <a:pt x="0" y="28"/>
                  </a:lnTo>
                  <a:lnTo>
                    <a:pt x="40" y="0"/>
                  </a:lnTo>
                  <a:lnTo>
                    <a:pt x="78" y="28"/>
                  </a:lnTo>
                  <a:lnTo>
                    <a:pt x="64" y="74"/>
                  </a:lnTo>
                  <a:lnTo>
                    <a:pt x="16" y="74"/>
                  </a:lnTo>
                  <a:close/>
                </a:path>
              </a:pathLst>
            </a:custGeom>
            <a:solidFill>
              <a:srgbClr val="A7D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28" name="Freeform 225"/>
            <p:cNvSpPr>
              <a:spLocks/>
            </p:cNvSpPr>
            <p:nvPr/>
          </p:nvSpPr>
          <p:spPr bwMode="auto">
            <a:xfrm>
              <a:off x="3303588" y="2271713"/>
              <a:ext cx="120650" cy="120650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lnTo>
                    <a:pt x="0" y="38"/>
                  </a:lnTo>
                  <a:lnTo>
                    <a:pt x="38" y="0"/>
                  </a:lnTo>
                  <a:lnTo>
                    <a:pt x="76" y="38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rgbClr val="D379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29" name="Freeform 226"/>
            <p:cNvSpPr>
              <a:spLocks/>
            </p:cNvSpPr>
            <p:nvPr/>
          </p:nvSpPr>
          <p:spPr bwMode="auto">
            <a:xfrm>
              <a:off x="3452813" y="2271713"/>
              <a:ext cx="120650" cy="120650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lnTo>
                    <a:pt x="0" y="38"/>
                  </a:lnTo>
                  <a:lnTo>
                    <a:pt x="38" y="0"/>
                  </a:lnTo>
                  <a:lnTo>
                    <a:pt x="76" y="38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rgbClr val="D379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30" name="Freeform 227"/>
            <p:cNvSpPr>
              <a:spLocks/>
            </p:cNvSpPr>
            <p:nvPr/>
          </p:nvSpPr>
          <p:spPr bwMode="auto">
            <a:xfrm>
              <a:off x="3395663" y="2370138"/>
              <a:ext cx="120650" cy="120650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lnTo>
                    <a:pt x="0" y="38"/>
                  </a:lnTo>
                  <a:lnTo>
                    <a:pt x="38" y="0"/>
                  </a:lnTo>
                  <a:lnTo>
                    <a:pt x="76" y="38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rgbClr val="D379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31" name="Freeform 228"/>
            <p:cNvSpPr>
              <a:spLocks/>
            </p:cNvSpPr>
            <p:nvPr/>
          </p:nvSpPr>
          <p:spPr bwMode="auto">
            <a:xfrm>
              <a:off x="3544888" y="2370138"/>
              <a:ext cx="123825" cy="120650"/>
            </a:xfrm>
            <a:custGeom>
              <a:avLst/>
              <a:gdLst>
                <a:gd name="T0" fmla="*/ 40 w 78"/>
                <a:gd name="T1" fmla="*/ 76 h 76"/>
                <a:gd name="T2" fmla="*/ 0 w 78"/>
                <a:gd name="T3" fmla="*/ 38 h 76"/>
                <a:gd name="T4" fmla="*/ 40 w 78"/>
                <a:gd name="T5" fmla="*/ 0 h 76"/>
                <a:gd name="T6" fmla="*/ 78 w 78"/>
                <a:gd name="T7" fmla="*/ 38 h 76"/>
                <a:gd name="T8" fmla="*/ 40 w 78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6">
                  <a:moveTo>
                    <a:pt x="40" y="76"/>
                  </a:moveTo>
                  <a:lnTo>
                    <a:pt x="0" y="38"/>
                  </a:lnTo>
                  <a:lnTo>
                    <a:pt x="40" y="0"/>
                  </a:lnTo>
                  <a:lnTo>
                    <a:pt x="78" y="38"/>
                  </a:lnTo>
                  <a:lnTo>
                    <a:pt x="40" y="76"/>
                  </a:lnTo>
                  <a:close/>
                </a:path>
              </a:pathLst>
            </a:custGeom>
            <a:solidFill>
              <a:srgbClr val="D379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32" name="Freeform 229"/>
            <p:cNvSpPr>
              <a:spLocks/>
            </p:cNvSpPr>
            <p:nvPr/>
          </p:nvSpPr>
          <p:spPr bwMode="auto">
            <a:xfrm>
              <a:off x="3303588" y="2471738"/>
              <a:ext cx="120650" cy="123825"/>
            </a:xfrm>
            <a:custGeom>
              <a:avLst/>
              <a:gdLst>
                <a:gd name="T0" fmla="*/ 38 w 76"/>
                <a:gd name="T1" fmla="*/ 78 h 78"/>
                <a:gd name="T2" fmla="*/ 0 w 76"/>
                <a:gd name="T3" fmla="*/ 38 h 78"/>
                <a:gd name="T4" fmla="*/ 38 w 76"/>
                <a:gd name="T5" fmla="*/ 0 h 78"/>
                <a:gd name="T6" fmla="*/ 76 w 76"/>
                <a:gd name="T7" fmla="*/ 38 h 78"/>
                <a:gd name="T8" fmla="*/ 38 w 76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8">
                  <a:moveTo>
                    <a:pt x="38" y="78"/>
                  </a:moveTo>
                  <a:lnTo>
                    <a:pt x="0" y="38"/>
                  </a:lnTo>
                  <a:lnTo>
                    <a:pt x="38" y="0"/>
                  </a:lnTo>
                  <a:lnTo>
                    <a:pt x="76" y="38"/>
                  </a:lnTo>
                  <a:lnTo>
                    <a:pt x="38" y="78"/>
                  </a:lnTo>
                  <a:close/>
                </a:path>
              </a:pathLst>
            </a:custGeom>
            <a:solidFill>
              <a:srgbClr val="D379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33" name="Freeform 230"/>
            <p:cNvSpPr>
              <a:spLocks/>
            </p:cNvSpPr>
            <p:nvPr/>
          </p:nvSpPr>
          <p:spPr bwMode="auto">
            <a:xfrm>
              <a:off x="3195638" y="3100388"/>
              <a:ext cx="123825" cy="120650"/>
            </a:xfrm>
            <a:custGeom>
              <a:avLst/>
              <a:gdLst>
                <a:gd name="T0" fmla="*/ 40 w 78"/>
                <a:gd name="T1" fmla="*/ 76 h 76"/>
                <a:gd name="T2" fmla="*/ 0 w 78"/>
                <a:gd name="T3" fmla="*/ 38 h 76"/>
                <a:gd name="T4" fmla="*/ 40 w 78"/>
                <a:gd name="T5" fmla="*/ 0 h 76"/>
                <a:gd name="T6" fmla="*/ 78 w 78"/>
                <a:gd name="T7" fmla="*/ 38 h 76"/>
                <a:gd name="T8" fmla="*/ 40 w 78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6">
                  <a:moveTo>
                    <a:pt x="40" y="76"/>
                  </a:moveTo>
                  <a:lnTo>
                    <a:pt x="0" y="38"/>
                  </a:lnTo>
                  <a:lnTo>
                    <a:pt x="40" y="0"/>
                  </a:lnTo>
                  <a:lnTo>
                    <a:pt x="78" y="38"/>
                  </a:lnTo>
                  <a:lnTo>
                    <a:pt x="40" y="76"/>
                  </a:lnTo>
                  <a:close/>
                </a:path>
              </a:pathLst>
            </a:custGeom>
            <a:solidFill>
              <a:srgbClr val="D379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34" name="Freeform 231"/>
            <p:cNvSpPr>
              <a:spLocks/>
            </p:cNvSpPr>
            <p:nvPr/>
          </p:nvSpPr>
          <p:spPr bwMode="auto">
            <a:xfrm>
              <a:off x="3103563" y="3205163"/>
              <a:ext cx="123825" cy="120650"/>
            </a:xfrm>
            <a:custGeom>
              <a:avLst/>
              <a:gdLst>
                <a:gd name="T0" fmla="*/ 38 w 78"/>
                <a:gd name="T1" fmla="*/ 76 h 76"/>
                <a:gd name="T2" fmla="*/ 0 w 78"/>
                <a:gd name="T3" fmla="*/ 38 h 76"/>
                <a:gd name="T4" fmla="*/ 38 w 78"/>
                <a:gd name="T5" fmla="*/ 0 h 76"/>
                <a:gd name="T6" fmla="*/ 78 w 78"/>
                <a:gd name="T7" fmla="*/ 38 h 76"/>
                <a:gd name="T8" fmla="*/ 38 w 78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6">
                  <a:moveTo>
                    <a:pt x="38" y="76"/>
                  </a:moveTo>
                  <a:lnTo>
                    <a:pt x="0" y="38"/>
                  </a:lnTo>
                  <a:lnTo>
                    <a:pt x="38" y="0"/>
                  </a:lnTo>
                  <a:lnTo>
                    <a:pt x="78" y="38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rgbClr val="D379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35" name="Freeform 232"/>
            <p:cNvSpPr>
              <a:spLocks/>
            </p:cNvSpPr>
            <p:nvPr/>
          </p:nvSpPr>
          <p:spPr bwMode="auto">
            <a:xfrm>
              <a:off x="2046288" y="3481388"/>
              <a:ext cx="120650" cy="120650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lnTo>
                    <a:pt x="0" y="38"/>
                  </a:lnTo>
                  <a:lnTo>
                    <a:pt x="38" y="0"/>
                  </a:lnTo>
                  <a:lnTo>
                    <a:pt x="76" y="38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rgbClr val="D379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36" name="Freeform 233"/>
            <p:cNvSpPr>
              <a:spLocks/>
            </p:cNvSpPr>
            <p:nvPr/>
          </p:nvSpPr>
          <p:spPr bwMode="auto">
            <a:xfrm>
              <a:off x="3452813" y="2471738"/>
              <a:ext cx="120650" cy="123825"/>
            </a:xfrm>
            <a:custGeom>
              <a:avLst/>
              <a:gdLst>
                <a:gd name="T0" fmla="*/ 38 w 76"/>
                <a:gd name="T1" fmla="*/ 78 h 78"/>
                <a:gd name="T2" fmla="*/ 0 w 76"/>
                <a:gd name="T3" fmla="*/ 38 h 78"/>
                <a:gd name="T4" fmla="*/ 38 w 76"/>
                <a:gd name="T5" fmla="*/ 0 h 78"/>
                <a:gd name="T6" fmla="*/ 76 w 76"/>
                <a:gd name="T7" fmla="*/ 38 h 78"/>
                <a:gd name="T8" fmla="*/ 38 w 76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8">
                  <a:moveTo>
                    <a:pt x="38" y="78"/>
                  </a:moveTo>
                  <a:lnTo>
                    <a:pt x="0" y="38"/>
                  </a:lnTo>
                  <a:lnTo>
                    <a:pt x="38" y="0"/>
                  </a:lnTo>
                  <a:lnTo>
                    <a:pt x="76" y="38"/>
                  </a:lnTo>
                  <a:lnTo>
                    <a:pt x="38" y="78"/>
                  </a:lnTo>
                  <a:close/>
                </a:path>
              </a:pathLst>
            </a:custGeom>
            <a:solidFill>
              <a:srgbClr val="D379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37" name="Freeform 234"/>
            <p:cNvSpPr>
              <a:spLocks/>
            </p:cNvSpPr>
            <p:nvPr/>
          </p:nvSpPr>
          <p:spPr bwMode="auto">
            <a:xfrm>
              <a:off x="1998663" y="4160838"/>
              <a:ext cx="120650" cy="120650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lnTo>
                    <a:pt x="0" y="38"/>
                  </a:lnTo>
                  <a:lnTo>
                    <a:pt x="38" y="0"/>
                  </a:lnTo>
                  <a:lnTo>
                    <a:pt x="76" y="38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rgbClr val="D379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38" name="Freeform 235"/>
            <p:cNvSpPr>
              <a:spLocks/>
            </p:cNvSpPr>
            <p:nvPr/>
          </p:nvSpPr>
          <p:spPr bwMode="auto">
            <a:xfrm>
              <a:off x="3675063" y="1687513"/>
              <a:ext cx="196850" cy="101600"/>
            </a:xfrm>
            <a:custGeom>
              <a:avLst/>
              <a:gdLst>
                <a:gd name="T0" fmla="*/ 124 w 124"/>
                <a:gd name="T1" fmla="*/ 32 h 64"/>
                <a:gd name="T2" fmla="*/ 124 w 124"/>
                <a:gd name="T3" fmla="*/ 32 h 64"/>
                <a:gd name="T4" fmla="*/ 124 w 124"/>
                <a:gd name="T5" fmla="*/ 38 h 64"/>
                <a:gd name="T6" fmla="*/ 120 w 124"/>
                <a:gd name="T7" fmla="*/ 44 h 64"/>
                <a:gd name="T8" fmla="*/ 114 w 124"/>
                <a:gd name="T9" fmla="*/ 50 h 64"/>
                <a:gd name="T10" fmla="*/ 106 w 124"/>
                <a:gd name="T11" fmla="*/ 54 h 64"/>
                <a:gd name="T12" fmla="*/ 98 w 124"/>
                <a:gd name="T13" fmla="*/ 58 h 64"/>
                <a:gd name="T14" fmla="*/ 86 w 124"/>
                <a:gd name="T15" fmla="*/ 60 h 64"/>
                <a:gd name="T16" fmla="*/ 76 w 124"/>
                <a:gd name="T17" fmla="*/ 62 h 64"/>
                <a:gd name="T18" fmla="*/ 62 w 124"/>
                <a:gd name="T19" fmla="*/ 64 h 64"/>
                <a:gd name="T20" fmla="*/ 62 w 124"/>
                <a:gd name="T21" fmla="*/ 64 h 64"/>
                <a:gd name="T22" fmla="*/ 50 w 124"/>
                <a:gd name="T23" fmla="*/ 62 h 64"/>
                <a:gd name="T24" fmla="*/ 38 w 124"/>
                <a:gd name="T25" fmla="*/ 60 h 64"/>
                <a:gd name="T26" fmla="*/ 28 w 124"/>
                <a:gd name="T27" fmla="*/ 58 h 64"/>
                <a:gd name="T28" fmla="*/ 18 w 124"/>
                <a:gd name="T29" fmla="*/ 54 h 64"/>
                <a:gd name="T30" fmla="*/ 12 w 124"/>
                <a:gd name="T31" fmla="*/ 50 h 64"/>
                <a:gd name="T32" fmla="*/ 6 w 124"/>
                <a:gd name="T33" fmla="*/ 44 h 64"/>
                <a:gd name="T34" fmla="*/ 2 w 124"/>
                <a:gd name="T35" fmla="*/ 38 h 64"/>
                <a:gd name="T36" fmla="*/ 0 w 124"/>
                <a:gd name="T37" fmla="*/ 32 h 64"/>
                <a:gd name="T38" fmla="*/ 0 w 124"/>
                <a:gd name="T39" fmla="*/ 32 h 64"/>
                <a:gd name="T40" fmla="*/ 2 w 124"/>
                <a:gd name="T41" fmla="*/ 26 h 64"/>
                <a:gd name="T42" fmla="*/ 6 w 124"/>
                <a:gd name="T43" fmla="*/ 20 h 64"/>
                <a:gd name="T44" fmla="*/ 12 w 124"/>
                <a:gd name="T45" fmla="*/ 14 h 64"/>
                <a:gd name="T46" fmla="*/ 18 w 124"/>
                <a:gd name="T47" fmla="*/ 8 h 64"/>
                <a:gd name="T48" fmla="*/ 28 w 124"/>
                <a:gd name="T49" fmla="*/ 6 h 64"/>
                <a:gd name="T50" fmla="*/ 38 w 124"/>
                <a:gd name="T51" fmla="*/ 2 h 64"/>
                <a:gd name="T52" fmla="*/ 50 w 124"/>
                <a:gd name="T53" fmla="*/ 0 h 64"/>
                <a:gd name="T54" fmla="*/ 62 w 124"/>
                <a:gd name="T55" fmla="*/ 0 h 64"/>
                <a:gd name="T56" fmla="*/ 62 w 124"/>
                <a:gd name="T57" fmla="*/ 0 h 64"/>
                <a:gd name="T58" fmla="*/ 76 w 124"/>
                <a:gd name="T59" fmla="*/ 0 h 64"/>
                <a:gd name="T60" fmla="*/ 86 w 124"/>
                <a:gd name="T61" fmla="*/ 2 h 64"/>
                <a:gd name="T62" fmla="*/ 98 w 124"/>
                <a:gd name="T63" fmla="*/ 6 h 64"/>
                <a:gd name="T64" fmla="*/ 106 w 124"/>
                <a:gd name="T65" fmla="*/ 8 h 64"/>
                <a:gd name="T66" fmla="*/ 114 w 124"/>
                <a:gd name="T67" fmla="*/ 14 h 64"/>
                <a:gd name="T68" fmla="*/ 120 w 124"/>
                <a:gd name="T69" fmla="*/ 20 h 64"/>
                <a:gd name="T70" fmla="*/ 124 w 124"/>
                <a:gd name="T71" fmla="*/ 26 h 64"/>
                <a:gd name="T72" fmla="*/ 124 w 124"/>
                <a:gd name="T73" fmla="*/ 32 h 64"/>
                <a:gd name="T74" fmla="*/ 124 w 124"/>
                <a:gd name="T7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64">
                  <a:moveTo>
                    <a:pt x="124" y="32"/>
                  </a:moveTo>
                  <a:lnTo>
                    <a:pt x="124" y="32"/>
                  </a:lnTo>
                  <a:lnTo>
                    <a:pt x="124" y="38"/>
                  </a:lnTo>
                  <a:lnTo>
                    <a:pt x="120" y="44"/>
                  </a:lnTo>
                  <a:lnTo>
                    <a:pt x="114" y="50"/>
                  </a:lnTo>
                  <a:lnTo>
                    <a:pt x="106" y="54"/>
                  </a:lnTo>
                  <a:lnTo>
                    <a:pt x="98" y="58"/>
                  </a:lnTo>
                  <a:lnTo>
                    <a:pt x="86" y="60"/>
                  </a:lnTo>
                  <a:lnTo>
                    <a:pt x="76" y="62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50" y="62"/>
                  </a:lnTo>
                  <a:lnTo>
                    <a:pt x="38" y="60"/>
                  </a:lnTo>
                  <a:lnTo>
                    <a:pt x="28" y="58"/>
                  </a:lnTo>
                  <a:lnTo>
                    <a:pt x="18" y="54"/>
                  </a:lnTo>
                  <a:lnTo>
                    <a:pt x="12" y="50"/>
                  </a:lnTo>
                  <a:lnTo>
                    <a:pt x="6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6" y="20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8" y="6"/>
                  </a:lnTo>
                  <a:lnTo>
                    <a:pt x="38" y="2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2"/>
                  </a:lnTo>
                  <a:lnTo>
                    <a:pt x="98" y="6"/>
                  </a:lnTo>
                  <a:lnTo>
                    <a:pt x="106" y="8"/>
                  </a:lnTo>
                  <a:lnTo>
                    <a:pt x="114" y="14"/>
                  </a:lnTo>
                  <a:lnTo>
                    <a:pt x="120" y="20"/>
                  </a:lnTo>
                  <a:lnTo>
                    <a:pt x="124" y="26"/>
                  </a:lnTo>
                  <a:lnTo>
                    <a:pt x="124" y="32"/>
                  </a:lnTo>
                  <a:lnTo>
                    <a:pt x="124" y="32"/>
                  </a:lnTo>
                  <a:close/>
                </a:path>
              </a:pathLst>
            </a:custGeom>
            <a:solidFill>
              <a:srgbClr val="EA55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39" name="Freeform 236"/>
            <p:cNvSpPr>
              <a:spLocks/>
            </p:cNvSpPr>
            <p:nvPr/>
          </p:nvSpPr>
          <p:spPr bwMode="auto">
            <a:xfrm>
              <a:off x="3671888" y="1684338"/>
              <a:ext cx="203200" cy="107950"/>
            </a:xfrm>
            <a:custGeom>
              <a:avLst/>
              <a:gdLst>
                <a:gd name="T0" fmla="*/ 124 w 128"/>
                <a:gd name="T1" fmla="*/ 34 h 68"/>
                <a:gd name="T2" fmla="*/ 124 w 128"/>
                <a:gd name="T3" fmla="*/ 40 h 68"/>
                <a:gd name="T4" fmla="*/ 120 w 128"/>
                <a:gd name="T5" fmla="*/ 44 h 68"/>
                <a:gd name="T6" fmla="*/ 98 w 128"/>
                <a:gd name="T7" fmla="*/ 58 h 68"/>
                <a:gd name="T8" fmla="*/ 64 w 128"/>
                <a:gd name="T9" fmla="*/ 64 h 68"/>
                <a:gd name="T10" fmla="*/ 52 w 128"/>
                <a:gd name="T11" fmla="*/ 62 h 68"/>
                <a:gd name="T12" fmla="*/ 30 w 128"/>
                <a:gd name="T13" fmla="*/ 58 h 68"/>
                <a:gd name="T14" fmla="*/ 22 w 128"/>
                <a:gd name="T15" fmla="*/ 54 h 68"/>
                <a:gd name="T16" fmla="*/ 8 w 128"/>
                <a:gd name="T17" fmla="*/ 44 h 68"/>
                <a:gd name="T18" fmla="*/ 6 w 128"/>
                <a:gd name="T19" fmla="*/ 40 h 68"/>
                <a:gd name="T20" fmla="*/ 4 w 128"/>
                <a:gd name="T21" fmla="*/ 34 h 68"/>
                <a:gd name="T22" fmla="*/ 8 w 128"/>
                <a:gd name="T23" fmla="*/ 22 h 68"/>
                <a:gd name="T24" fmla="*/ 18 w 128"/>
                <a:gd name="T25" fmla="*/ 14 h 68"/>
                <a:gd name="T26" fmla="*/ 46 w 128"/>
                <a:gd name="T27" fmla="*/ 4 h 68"/>
                <a:gd name="T28" fmla="*/ 64 w 128"/>
                <a:gd name="T29" fmla="*/ 4 h 68"/>
                <a:gd name="T30" fmla="*/ 88 w 128"/>
                <a:gd name="T31" fmla="*/ 6 h 68"/>
                <a:gd name="T32" fmla="*/ 108 w 128"/>
                <a:gd name="T33" fmla="*/ 12 h 68"/>
                <a:gd name="T34" fmla="*/ 116 w 128"/>
                <a:gd name="T35" fmla="*/ 18 h 68"/>
                <a:gd name="T36" fmla="*/ 120 w 128"/>
                <a:gd name="T37" fmla="*/ 22 h 68"/>
                <a:gd name="T38" fmla="*/ 124 w 128"/>
                <a:gd name="T39" fmla="*/ 34 h 68"/>
                <a:gd name="T40" fmla="*/ 128 w 128"/>
                <a:gd name="T41" fmla="*/ 34 h 68"/>
                <a:gd name="T42" fmla="*/ 128 w 128"/>
                <a:gd name="T43" fmla="*/ 26 h 68"/>
                <a:gd name="T44" fmla="*/ 124 w 128"/>
                <a:gd name="T45" fmla="*/ 20 h 68"/>
                <a:gd name="T46" fmla="*/ 100 w 128"/>
                <a:gd name="T47" fmla="*/ 6 h 68"/>
                <a:gd name="T48" fmla="*/ 64 w 128"/>
                <a:gd name="T49" fmla="*/ 0 h 68"/>
                <a:gd name="T50" fmla="*/ 52 w 128"/>
                <a:gd name="T51" fmla="*/ 0 h 68"/>
                <a:gd name="T52" fmla="*/ 30 w 128"/>
                <a:gd name="T53" fmla="*/ 6 h 68"/>
                <a:gd name="T54" fmla="*/ 20 w 128"/>
                <a:gd name="T55" fmla="*/ 10 h 68"/>
                <a:gd name="T56" fmla="*/ 6 w 128"/>
                <a:gd name="T57" fmla="*/ 20 h 68"/>
                <a:gd name="T58" fmla="*/ 2 w 128"/>
                <a:gd name="T59" fmla="*/ 26 h 68"/>
                <a:gd name="T60" fmla="*/ 0 w 128"/>
                <a:gd name="T61" fmla="*/ 34 h 68"/>
                <a:gd name="T62" fmla="*/ 6 w 128"/>
                <a:gd name="T63" fmla="*/ 48 h 68"/>
                <a:gd name="T64" fmla="*/ 16 w 128"/>
                <a:gd name="T65" fmla="*/ 56 h 68"/>
                <a:gd name="T66" fmla="*/ 46 w 128"/>
                <a:gd name="T67" fmla="*/ 66 h 68"/>
                <a:gd name="T68" fmla="*/ 64 w 128"/>
                <a:gd name="T69" fmla="*/ 68 h 68"/>
                <a:gd name="T70" fmla="*/ 90 w 128"/>
                <a:gd name="T71" fmla="*/ 64 h 68"/>
                <a:gd name="T72" fmla="*/ 110 w 128"/>
                <a:gd name="T73" fmla="*/ 58 h 68"/>
                <a:gd name="T74" fmla="*/ 118 w 128"/>
                <a:gd name="T75" fmla="*/ 52 h 68"/>
                <a:gd name="T76" fmla="*/ 124 w 128"/>
                <a:gd name="T77" fmla="*/ 48 h 68"/>
                <a:gd name="T78" fmla="*/ 128 w 128"/>
                <a:gd name="T79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68">
                  <a:moveTo>
                    <a:pt x="126" y="34"/>
                  </a:moveTo>
                  <a:lnTo>
                    <a:pt x="124" y="34"/>
                  </a:lnTo>
                  <a:lnTo>
                    <a:pt x="124" y="34"/>
                  </a:lnTo>
                  <a:lnTo>
                    <a:pt x="124" y="40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12" y="52"/>
                  </a:lnTo>
                  <a:lnTo>
                    <a:pt x="98" y="58"/>
                  </a:lnTo>
                  <a:lnTo>
                    <a:pt x="82" y="62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52" y="62"/>
                  </a:lnTo>
                  <a:lnTo>
                    <a:pt x="40" y="60"/>
                  </a:lnTo>
                  <a:lnTo>
                    <a:pt x="30" y="58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14" y="50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0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6" y="28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18" y="14"/>
                  </a:lnTo>
                  <a:lnTo>
                    <a:pt x="30" y="8"/>
                  </a:lnTo>
                  <a:lnTo>
                    <a:pt x="46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78" y="4"/>
                  </a:lnTo>
                  <a:lnTo>
                    <a:pt x="88" y="6"/>
                  </a:lnTo>
                  <a:lnTo>
                    <a:pt x="98" y="8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16" y="18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124" y="28"/>
                  </a:lnTo>
                  <a:lnTo>
                    <a:pt x="124" y="34"/>
                  </a:lnTo>
                  <a:lnTo>
                    <a:pt x="126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26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14" y="12"/>
                  </a:lnTo>
                  <a:lnTo>
                    <a:pt x="100" y="6"/>
                  </a:lnTo>
                  <a:lnTo>
                    <a:pt x="84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52" y="0"/>
                  </a:lnTo>
                  <a:lnTo>
                    <a:pt x="40" y="2"/>
                  </a:lnTo>
                  <a:lnTo>
                    <a:pt x="30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2" y="14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16" y="56"/>
                  </a:lnTo>
                  <a:lnTo>
                    <a:pt x="30" y="62"/>
                  </a:lnTo>
                  <a:lnTo>
                    <a:pt x="46" y="66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78" y="66"/>
                  </a:lnTo>
                  <a:lnTo>
                    <a:pt x="90" y="64"/>
                  </a:lnTo>
                  <a:lnTo>
                    <a:pt x="100" y="62"/>
                  </a:lnTo>
                  <a:lnTo>
                    <a:pt x="110" y="58"/>
                  </a:lnTo>
                  <a:lnTo>
                    <a:pt x="110" y="58"/>
                  </a:lnTo>
                  <a:lnTo>
                    <a:pt x="118" y="52"/>
                  </a:lnTo>
                  <a:lnTo>
                    <a:pt x="124" y="48"/>
                  </a:lnTo>
                  <a:lnTo>
                    <a:pt x="124" y="48"/>
                  </a:lnTo>
                  <a:lnTo>
                    <a:pt x="128" y="40"/>
                  </a:lnTo>
                  <a:lnTo>
                    <a:pt x="128" y="34"/>
                  </a:lnTo>
                  <a:lnTo>
                    <a:pt x="126" y="34"/>
                  </a:ln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40" name="Freeform 237"/>
            <p:cNvSpPr>
              <a:spLocks/>
            </p:cNvSpPr>
            <p:nvPr/>
          </p:nvSpPr>
          <p:spPr bwMode="auto">
            <a:xfrm>
              <a:off x="3910013" y="1687513"/>
              <a:ext cx="196850" cy="101600"/>
            </a:xfrm>
            <a:custGeom>
              <a:avLst/>
              <a:gdLst>
                <a:gd name="T0" fmla="*/ 124 w 124"/>
                <a:gd name="T1" fmla="*/ 32 h 64"/>
                <a:gd name="T2" fmla="*/ 124 w 124"/>
                <a:gd name="T3" fmla="*/ 32 h 64"/>
                <a:gd name="T4" fmla="*/ 124 w 124"/>
                <a:gd name="T5" fmla="*/ 38 h 64"/>
                <a:gd name="T6" fmla="*/ 120 w 124"/>
                <a:gd name="T7" fmla="*/ 44 h 64"/>
                <a:gd name="T8" fmla="*/ 114 w 124"/>
                <a:gd name="T9" fmla="*/ 50 h 64"/>
                <a:gd name="T10" fmla="*/ 106 w 124"/>
                <a:gd name="T11" fmla="*/ 54 h 64"/>
                <a:gd name="T12" fmla="*/ 98 w 124"/>
                <a:gd name="T13" fmla="*/ 58 h 64"/>
                <a:gd name="T14" fmla="*/ 86 w 124"/>
                <a:gd name="T15" fmla="*/ 60 h 64"/>
                <a:gd name="T16" fmla="*/ 76 w 124"/>
                <a:gd name="T17" fmla="*/ 62 h 64"/>
                <a:gd name="T18" fmla="*/ 62 w 124"/>
                <a:gd name="T19" fmla="*/ 64 h 64"/>
                <a:gd name="T20" fmla="*/ 62 w 124"/>
                <a:gd name="T21" fmla="*/ 64 h 64"/>
                <a:gd name="T22" fmla="*/ 50 w 124"/>
                <a:gd name="T23" fmla="*/ 62 h 64"/>
                <a:gd name="T24" fmla="*/ 38 w 124"/>
                <a:gd name="T25" fmla="*/ 60 h 64"/>
                <a:gd name="T26" fmla="*/ 28 w 124"/>
                <a:gd name="T27" fmla="*/ 58 h 64"/>
                <a:gd name="T28" fmla="*/ 18 w 124"/>
                <a:gd name="T29" fmla="*/ 54 h 64"/>
                <a:gd name="T30" fmla="*/ 10 w 124"/>
                <a:gd name="T31" fmla="*/ 50 h 64"/>
                <a:gd name="T32" fmla="*/ 6 w 124"/>
                <a:gd name="T33" fmla="*/ 44 h 64"/>
                <a:gd name="T34" fmla="*/ 2 w 124"/>
                <a:gd name="T35" fmla="*/ 38 h 64"/>
                <a:gd name="T36" fmla="*/ 0 w 124"/>
                <a:gd name="T37" fmla="*/ 32 h 64"/>
                <a:gd name="T38" fmla="*/ 0 w 124"/>
                <a:gd name="T39" fmla="*/ 32 h 64"/>
                <a:gd name="T40" fmla="*/ 2 w 124"/>
                <a:gd name="T41" fmla="*/ 26 h 64"/>
                <a:gd name="T42" fmla="*/ 6 w 124"/>
                <a:gd name="T43" fmla="*/ 20 h 64"/>
                <a:gd name="T44" fmla="*/ 10 w 124"/>
                <a:gd name="T45" fmla="*/ 14 h 64"/>
                <a:gd name="T46" fmla="*/ 18 w 124"/>
                <a:gd name="T47" fmla="*/ 8 h 64"/>
                <a:gd name="T48" fmla="*/ 28 w 124"/>
                <a:gd name="T49" fmla="*/ 6 h 64"/>
                <a:gd name="T50" fmla="*/ 38 w 124"/>
                <a:gd name="T51" fmla="*/ 2 h 64"/>
                <a:gd name="T52" fmla="*/ 50 w 124"/>
                <a:gd name="T53" fmla="*/ 0 h 64"/>
                <a:gd name="T54" fmla="*/ 62 w 124"/>
                <a:gd name="T55" fmla="*/ 0 h 64"/>
                <a:gd name="T56" fmla="*/ 62 w 124"/>
                <a:gd name="T57" fmla="*/ 0 h 64"/>
                <a:gd name="T58" fmla="*/ 76 w 124"/>
                <a:gd name="T59" fmla="*/ 0 h 64"/>
                <a:gd name="T60" fmla="*/ 86 w 124"/>
                <a:gd name="T61" fmla="*/ 2 h 64"/>
                <a:gd name="T62" fmla="*/ 98 w 124"/>
                <a:gd name="T63" fmla="*/ 6 h 64"/>
                <a:gd name="T64" fmla="*/ 106 w 124"/>
                <a:gd name="T65" fmla="*/ 8 h 64"/>
                <a:gd name="T66" fmla="*/ 114 w 124"/>
                <a:gd name="T67" fmla="*/ 14 h 64"/>
                <a:gd name="T68" fmla="*/ 120 w 124"/>
                <a:gd name="T69" fmla="*/ 20 h 64"/>
                <a:gd name="T70" fmla="*/ 124 w 124"/>
                <a:gd name="T71" fmla="*/ 26 h 64"/>
                <a:gd name="T72" fmla="*/ 124 w 124"/>
                <a:gd name="T73" fmla="*/ 32 h 64"/>
                <a:gd name="T74" fmla="*/ 124 w 124"/>
                <a:gd name="T7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64">
                  <a:moveTo>
                    <a:pt x="124" y="32"/>
                  </a:moveTo>
                  <a:lnTo>
                    <a:pt x="124" y="32"/>
                  </a:lnTo>
                  <a:lnTo>
                    <a:pt x="124" y="38"/>
                  </a:lnTo>
                  <a:lnTo>
                    <a:pt x="120" y="44"/>
                  </a:lnTo>
                  <a:lnTo>
                    <a:pt x="114" y="50"/>
                  </a:lnTo>
                  <a:lnTo>
                    <a:pt x="106" y="54"/>
                  </a:lnTo>
                  <a:lnTo>
                    <a:pt x="98" y="58"/>
                  </a:lnTo>
                  <a:lnTo>
                    <a:pt x="86" y="60"/>
                  </a:lnTo>
                  <a:lnTo>
                    <a:pt x="76" y="62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50" y="62"/>
                  </a:lnTo>
                  <a:lnTo>
                    <a:pt x="38" y="60"/>
                  </a:lnTo>
                  <a:lnTo>
                    <a:pt x="28" y="58"/>
                  </a:lnTo>
                  <a:lnTo>
                    <a:pt x="18" y="54"/>
                  </a:lnTo>
                  <a:lnTo>
                    <a:pt x="10" y="50"/>
                  </a:lnTo>
                  <a:lnTo>
                    <a:pt x="6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6" y="20"/>
                  </a:lnTo>
                  <a:lnTo>
                    <a:pt x="10" y="14"/>
                  </a:lnTo>
                  <a:lnTo>
                    <a:pt x="18" y="8"/>
                  </a:lnTo>
                  <a:lnTo>
                    <a:pt x="28" y="6"/>
                  </a:lnTo>
                  <a:lnTo>
                    <a:pt x="38" y="2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2"/>
                  </a:lnTo>
                  <a:lnTo>
                    <a:pt x="98" y="6"/>
                  </a:lnTo>
                  <a:lnTo>
                    <a:pt x="106" y="8"/>
                  </a:lnTo>
                  <a:lnTo>
                    <a:pt x="114" y="14"/>
                  </a:lnTo>
                  <a:lnTo>
                    <a:pt x="120" y="20"/>
                  </a:lnTo>
                  <a:lnTo>
                    <a:pt x="124" y="26"/>
                  </a:lnTo>
                  <a:lnTo>
                    <a:pt x="124" y="32"/>
                  </a:lnTo>
                  <a:lnTo>
                    <a:pt x="124" y="32"/>
                  </a:lnTo>
                  <a:close/>
                </a:path>
              </a:pathLst>
            </a:custGeom>
            <a:solidFill>
              <a:srgbClr val="EA55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41" name="Freeform 238"/>
            <p:cNvSpPr>
              <a:spLocks/>
            </p:cNvSpPr>
            <p:nvPr/>
          </p:nvSpPr>
          <p:spPr bwMode="auto">
            <a:xfrm>
              <a:off x="3906838" y="1684338"/>
              <a:ext cx="203200" cy="107950"/>
            </a:xfrm>
            <a:custGeom>
              <a:avLst/>
              <a:gdLst>
                <a:gd name="T0" fmla="*/ 124 w 128"/>
                <a:gd name="T1" fmla="*/ 34 h 68"/>
                <a:gd name="T2" fmla="*/ 124 w 128"/>
                <a:gd name="T3" fmla="*/ 40 h 68"/>
                <a:gd name="T4" fmla="*/ 120 w 128"/>
                <a:gd name="T5" fmla="*/ 44 h 68"/>
                <a:gd name="T6" fmla="*/ 98 w 128"/>
                <a:gd name="T7" fmla="*/ 58 h 68"/>
                <a:gd name="T8" fmla="*/ 64 w 128"/>
                <a:gd name="T9" fmla="*/ 64 h 68"/>
                <a:gd name="T10" fmla="*/ 52 w 128"/>
                <a:gd name="T11" fmla="*/ 62 h 68"/>
                <a:gd name="T12" fmla="*/ 30 w 128"/>
                <a:gd name="T13" fmla="*/ 58 h 68"/>
                <a:gd name="T14" fmla="*/ 22 w 128"/>
                <a:gd name="T15" fmla="*/ 54 h 68"/>
                <a:gd name="T16" fmla="*/ 8 w 128"/>
                <a:gd name="T17" fmla="*/ 44 h 68"/>
                <a:gd name="T18" fmla="*/ 6 w 128"/>
                <a:gd name="T19" fmla="*/ 40 h 68"/>
                <a:gd name="T20" fmla="*/ 4 w 128"/>
                <a:gd name="T21" fmla="*/ 34 h 68"/>
                <a:gd name="T22" fmla="*/ 8 w 128"/>
                <a:gd name="T23" fmla="*/ 22 h 68"/>
                <a:gd name="T24" fmla="*/ 18 w 128"/>
                <a:gd name="T25" fmla="*/ 14 h 68"/>
                <a:gd name="T26" fmla="*/ 46 w 128"/>
                <a:gd name="T27" fmla="*/ 4 h 68"/>
                <a:gd name="T28" fmla="*/ 64 w 128"/>
                <a:gd name="T29" fmla="*/ 4 h 68"/>
                <a:gd name="T30" fmla="*/ 88 w 128"/>
                <a:gd name="T31" fmla="*/ 6 h 68"/>
                <a:gd name="T32" fmla="*/ 108 w 128"/>
                <a:gd name="T33" fmla="*/ 12 h 68"/>
                <a:gd name="T34" fmla="*/ 114 w 128"/>
                <a:gd name="T35" fmla="*/ 18 h 68"/>
                <a:gd name="T36" fmla="*/ 120 w 128"/>
                <a:gd name="T37" fmla="*/ 22 h 68"/>
                <a:gd name="T38" fmla="*/ 124 w 128"/>
                <a:gd name="T39" fmla="*/ 34 h 68"/>
                <a:gd name="T40" fmla="*/ 128 w 128"/>
                <a:gd name="T41" fmla="*/ 34 h 68"/>
                <a:gd name="T42" fmla="*/ 128 w 128"/>
                <a:gd name="T43" fmla="*/ 26 h 68"/>
                <a:gd name="T44" fmla="*/ 124 w 128"/>
                <a:gd name="T45" fmla="*/ 20 h 68"/>
                <a:gd name="T46" fmla="*/ 100 w 128"/>
                <a:gd name="T47" fmla="*/ 6 h 68"/>
                <a:gd name="T48" fmla="*/ 64 w 128"/>
                <a:gd name="T49" fmla="*/ 0 h 68"/>
                <a:gd name="T50" fmla="*/ 52 w 128"/>
                <a:gd name="T51" fmla="*/ 0 h 68"/>
                <a:gd name="T52" fmla="*/ 30 w 128"/>
                <a:gd name="T53" fmla="*/ 6 h 68"/>
                <a:gd name="T54" fmla="*/ 20 w 128"/>
                <a:gd name="T55" fmla="*/ 10 h 68"/>
                <a:gd name="T56" fmla="*/ 6 w 128"/>
                <a:gd name="T57" fmla="*/ 20 h 68"/>
                <a:gd name="T58" fmla="*/ 2 w 128"/>
                <a:gd name="T59" fmla="*/ 26 h 68"/>
                <a:gd name="T60" fmla="*/ 0 w 128"/>
                <a:gd name="T61" fmla="*/ 34 h 68"/>
                <a:gd name="T62" fmla="*/ 6 w 128"/>
                <a:gd name="T63" fmla="*/ 48 h 68"/>
                <a:gd name="T64" fmla="*/ 16 w 128"/>
                <a:gd name="T65" fmla="*/ 56 h 68"/>
                <a:gd name="T66" fmla="*/ 46 w 128"/>
                <a:gd name="T67" fmla="*/ 66 h 68"/>
                <a:gd name="T68" fmla="*/ 64 w 128"/>
                <a:gd name="T69" fmla="*/ 68 h 68"/>
                <a:gd name="T70" fmla="*/ 90 w 128"/>
                <a:gd name="T71" fmla="*/ 64 h 68"/>
                <a:gd name="T72" fmla="*/ 110 w 128"/>
                <a:gd name="T73" fmla="*/ 58 h 68"/>
                <a:gd name="T74" fmla="*/ 118 w 128"/>
                <a:gd name="T75" fmla="*/ 52 h 68"/>
                <a:gd name="T76" fmla="*/ 124 w 128"/>
                <a:gd name="T77" fmla="*/ 48 h 68"/>
                <a:gd name="T78" fmla="*/ 128 w 128"/>
                <a:gd name="T79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68">
                  <a:moveTo>
                    <a:pt x="126" y="34"/>
                  </a:moveTo>
                  <a:lnTo>
                    <a:pt x="124" y="34"/>
                  </a:lnTo>
                  <a:lnTo>
                    <a:pt x="124" y="34"/>
                  </a:lnTo>
                  <a:lnTo>
                    <a:pt x="124" y="40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12" y="52"/>
                  </a:lnTo>
                  <a:lnTo>
                    <a:pt x="98" y="58"/>
                  </a:lnTo>
                  <a:lnTo>
                    <a:pt x="82" y="62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52" y="62"/>
                  </a:lnTo>
                  <a:lnTo>
                    <a:pt x="40" y="60"/>
                  </a:lnTo>
                  <a:lnTo>
                    <a:pt x="30" y="58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14" y="50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0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6" y="28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18" y="14"/>
                  </a:lnTo>
                  <a:lnTo>
                    <a:pt x="30" y="8"/>
                  </a:lnTo>
                  <a:lnTo>
                    <a:pt x="46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76" y="4"/>
                  </a:lnTo>
                  <a:lnTo>
                    <a:pt x="88" y="6"/>
                  </a:lnTo>
                  <a:lnTo>
                    <a:pt x="98" y="8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14" y="18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124" y="28"/>
                  </a:lnTo>
                  <a:lnTo>
                    <a:pt x="124" y="34"/>
                  </a:lnTo>
                  <a:lnTo>
                    <a:pt x="126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26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14" y="12"/>
                  </a:lnTo>
                  <a:lnTo>
                    <a:pt x="100" y="6"/>
                  </a:lnTo>
                  <a:lnTo>
                    <a:pt x="84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52" y="0"/>
                  </a:lnTo>
                  <a:lnTo>
                    <a:pt x="40" y="2"/>
                  </a:lnTo>
                  <a:lnTo>
                    <a:pt x="30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2" y="14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16" y="56"/>
                  </a:lnTo>
                  <a:lnTo>
                    <a:pt x="30" y="62"/>
                  </a:lnTo>
                  <a:lnTo>
                    <a:pt x="46" y="66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78" y="66"/>
                  </a:lnTo>
                  <a:lnTo>
                    <a:pt x="90" y="64"/>
                  </a:lnTo>
                  <a:lnTo>
                    <a:pt x="100" y="62"/>
                  </a:lnTo>
                  <a:lnTo>
                    <a:pt x="110" y="58"/>
                  </a:lnTo>
                  <a:lnTo>
                    <a:pt x="110" y="58"/>
                  </a:lnTo>
                  <a:lnTo>
                    <a:pt x="118" y="52"/>
                  </a:lnTo>
                  <a:lnTo>
                    <a:pt x="124" y="48"/>
                  </a:lnTo>
                  <a:lnTo>
                    <a:pt x="124" y="48"/>
                  </a:lnTo>
                  <a:lnTo>
                    <a:pt x="128" y="40"/>
                  </a:lnTo>
                  <a:lnTo>
                    <a:pt x="128" y="34"/>
                  </a:lnTo>
                  <a:lnTo>
                    <a:pt x="126" y="34"/>
                  </a:ln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42" name="Freeform 239"/>
            <p:cNvSpPr>
              <a:spLocks/>
            </p:cNvSpPr>
            <p:nvPr/>
          </p:nvSpPr>
          <p:spPr bwMode="auto">
            <a:xfrm>
              <a:off x="3773488" y="1795463"/>
              <a:ext cx="200025" cy="101600"/>
            </a:xfrm>
            <a:custGeom>
              <a:avLst/>
              <a:gdLst>
                <a:gd name="T0" fmla="*/ 126 w 126"/>
                <a:gd name="T1" fmla="*/ 32 h 64"/>
                <a:gd name="T2" fmla="*/ 126 w 126"/>
                <a:gd name="T3" fmla="*/ 32 h 64"/>
                <a:gd name="T4" fmla="*/ 124 w 126"/>
                <a:gd name="T5" fmla="*/ 40 h 64"/>
                <a:gd name="T6" fmla="*/ 120 w 126"/>
                <a:gd name="T7" fmla="*/ 46 h 64"/>
                <a:gd name="T8" fmla="*/ 114 w 126"/>
                <a:gd name="T9" fmla="*/ 50 h 64"/>
                <a:gd name="T10" fmla="*/ 106 w 126"/>
                <a:gd name="T11" fmla="*/ 56 h 64"/>
                <a:gd name="T12" fmla="*/ 98 w 126"/>
                <a:gd name="T13" fmla="*/ 60 h 64"/>
                <a:gd name="T14" fmla="*/ 88 w 126"/>
                <a:gd name="T15" fmla="*/ 62 h 64"/>
                <a:gd name="T16" fmla="*/ 76 w 126"/>
                <a:gd name="T17" fmla="*/ 64 h 64"/>
                <a:gd name="T18" fmla="*/ 62 w 126"/>
                <a:gd name="T19" fmla="*/ 64 h 64"/>
                <a:gd name="T20" fmla="*/ 62 w 126"/>
                <a:gd name="T21" fmla="*/ 64 h 64"/>
                <a:gd name="T22" fmla="*/ 50 w 126"/>
                <a:gd name="T23" fmla="*/ 64 h 64"/>
                <a:gd name="T24" fmla="*/ 38 w 126"/>
                <a:gd name="T25" fmla="*/ 62 h 64"/>
                <a:gd name="T26" fmla="*/ 28 w 126"/>
                <a:gd name="T27" fmla="*/ 60 h 64"/>
                <a:gd name="T28" fmla="*/ 18 w 126"/>
                <a:gd name="T29" fmla="*/ 56 h 64"/>
                <a:gd name="T30" fmla="*/ 12 w 126"/>
                <a:gd name="T31" fmla="*/ 50 h 64"/>
                <a:gd name="T32" fmla="*/ 6 w 126"/>
                <a:gd name="T33" fmla="*/ 46 h 64"/>
                <a:gd name="T34" fmla="*/ 2 w 126"/>
                <a:gd name="T35" fmla="*/ 40 h 64"/>
                <a:gd name="T36" fmla="*/ 0 w 126"/>
                <a:gd name="T37" fmla="*/ 32 h 64"/>
                <a:gd name="T38" fmla="*/ 0 w 126"/>
                <a:gd name="T39" fmla="*/ 32 h 64"/>
                <a:gd name="T40" fmla="*/ 2 w 126"/>
                <a:gd name="T41" fmla="*/ 26 h 64"/>
                <a:gd name="T42" fmla="*/ 6 w 126"/>
                <a:gd name="T43" fmla="*/ 20 h 64"/>
                <a:gd name="T44" fmla="*/ 12 w 126"/>
                <a:gd name="T45" fmla="*/ 14 h 64"/>
                <a:gd name="T46" fmla="*/ 18 w 126"/>
                <a:gd name="T47" fmla="*/ 10 h 64"/>
                <a:gd name="T48" fmla="*/ 28 w 126"/>
                <a:gd name="T49" fmla="*/ 6 h 64"/>
                <a:gd name="T50" fmla="*/ 38 w 126"/>
                <a:gd name="T51" fmla="*/ 4 h 64"/>
                <a:gd name="T52" fmla="*/ 50 w 126"/>
                <a:gd name="T53" fmla="*/ 2 h 64"/>
                <a:gd name="T54" fmla="*/ 62 w 126"/>
                <a:gd name="T55" fmla="*/ 0 h 64"/>
                <a:gd name="T56" fmla="*/ 62 w 126"/>
                <a:gd name="T57" fmla="*/ 0 h 64"/>
                <a:gd name="T58" fmla="*/ 76 w 126"/>
                <a:gd name="T59" fmla="*/ 2 h 64"/>
                <a:gd name="T60" fmla="*/ 88 w 126"/>
                <a:gd name="T61" fmla="*/ 4 h 64"/>
                <a:gd name="T62" fmla="*/ 98 w 126"/>
                <a:gd name="T63" fmla="*/ 6 h 64"/>
                <a:gd name="T64" fmla="*/ 106 w 126"/>
                <a:gd name="T65" fmla="*/ 10 h 64"/>
                <a:gd name="T66" fmla="*/ 114 w 126"/>
                <a:gd name="T67" fmla="*/ 14 h 64"/>
                <a:gd name="T68" fmla="*/ 120 w 126"/>
                <a:gd name="T69" fmla="*/ 20 h 64"/>
                <a:gd name="T70" fmla="*/ 124 w 126"/>
                <a:gd name="T71" fmla="*/ 26 h 64"/>
                <a:gd name="T72" fmla="*/ 126 w 126"/>
                <a:gd name="T73" fmla="*/ 32 h 64"/>
                <a:gd name="T74" fmla="*/ 126 w 126"/>
                <a:gd name="T7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64">
                  <a:moveTo>
                    <a:pt x="126" y="32"/>
                  </a:moveTo>
                  <a:lnTo>
                    <a:pt x="126" y="32"/>
                  </a:lnTo>
                  <a:lnTo>
                    <a:pt x="124" y="40"/>
                  </a:lnTo>
                  <a:lnTo>
                    <a:pt x="120" y="46"/>
                  </a:lnTo>
                  <a:lnTo>
                    <a:pt x="114" y="50"/>
                  </a:lnTo>
                  <a:lnTo>
                    <a:pt x="106" y="56"/>
                  </a:lnTo>
                  <a:lnTo>
                    <a:pt x="98" y="60"/>
                  </a:lnTo>
                  <a:lnTo>
                    <a:pt x="88" y="62"/>
                  </a:lnTo>
                  <a:lnTo>
                    <a:pt x="76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50" y="64"/>
                  </a:lnTo>
                  <a:lnTo>
                    <a:pt x="38" y="62"/>
                  </a:lnTo>
                  <a:lnTo>
                    <a:pt x="28" y="60"/>
                  </a:lnTo>
                  <a:lnTo>
                    <a:pt x="18" y="56"/>
                  </a:lnTo>
                  <a:lnTo>
                    <a:pt x="12" y="50"/>
                  </a:lnTo>
                  <a:lnTo>
                    <a:pt x="6" y="46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6" y="20"/>
                  </a:lnTo>
                  <a:lnTo>
                    <a:pt x="12" y="14"/>
                  </a:lnTo>
                  <a:lnTo>
                    <a:pt x="18" y="10"/>
                  </a:lnTo>
                  <a:lnTo>
                    <a:pt x="28" y="6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2"/>
                  </a:lnTo>
                  <a:lnTo>
                    <a:pt x="88" y="4"/>
                  </a:lnTo>
                  <a:lnTo>
                    <a:pt x="98" y="6"/>
                  </a:lnTo>
                  <a:lnTo>
                    <a:pt x="106" y="10"/>
                  </a:lnTo>
                  <a:lnTo>
                    <a:pt x="114" y="14"/>
                  </a:lnTo>
                  <a:lnTo>
                    <a:pt x="120" y="20"/>
                  </a:lnTo>
                  <a:lnTo>
                    <a:pt x="124" y="26"/>
                  </a:lnTo>
                  <a:lnTo>
                    <a:pt x="126" y="32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A55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43" name="Freeform 240"/>
            <p:cNvSpPr>
              <a:spLocks/>
            </p:cNvSpPr>
            <p:nvPr/>
          </p:nvSpPr>
          <p:spPr bwMode="auto">
            <a:xfrm>
              <a:off x="3770313" y="1792288"/>
              <a:ext cx="206375" cy="107950"/>
            </a:xfrm>
            <a:custGeom>
              <a:avLst/>
              <a:gdLst>
                <a:gd name="T0" fmla="*/ 126 w 130"/>
                <a:gd name="T1" fmla="*/ 34 h 68"/>
                <a:gd name="T2" fmla="*/ 124 w 130"/>
                <a:gd name="T3" fmla="*/ 40 h 68"/>
                <a:gd name="T4" fmla="*/ 120 w 130"/>
                <a:gd name="T5" fmla="*/ 46 h 68"/>
                <a:gd name="T6" fmla="*/ 100 w 130"/>
                <a:gd name="T7" fmla="*/ 60 h 68"/>
                <a:gd name="T8" fmla="*/ 64 w 130"/>
                <a:gd name="T9" fmla="*/ 64 h 68"/>
                <a:gd name="T10" fmla="*/ 52 w 130"/>
                <a:gd name="T11" fmla="*/ 64 h 68"/>
                <a:gd name="T12" fmla="*/ 30 w 130"/>
                <a:gd name="T13" fmla="*/ 60 h 68"/>
                <a:gd name="T14" fmla="*/ 22 w 130"/>
                <a:gd name="T15" fmla="*/ 56 h 68"/>
                <a:gd name="T16" fmla="*/ 10 w 130"/>
                <a:gd name="T17" fmla="*/ 46 h 68"/>
                <a:gd name="T18" fmla="*/ 6 w 130"/>
                <a:gd name="T19" fmla="*/ 40 h 68"/>
                <a:gd name="T20" fmla="*/ 4 w 130"/>
                <a:gd name="T21" fmla="*/ 34 h 68"/>
                <a:gd name="T22" fmla="*/ 10 w 130"/>
                <a:gd name="T23" fmla="*/ 24 h 68"/>
                <a:gd name="T24" fmla="*/ 18 w 130"/>
                <a:gd name="T25" fmla="*/ 16 h 68"/>
                <a:gd name="T26" fmla="*/ 46 w 130"/>
                <a:gd name="T27" fmla="*/ 6 h 68"/>
                <a:gd name="T28" fmla="*/ 64 w 130"/>
                <a:gd name="T29" fmla="*/ 4 h 68"/>
                <a:gd name="T30" fmla="*/ 88 w 130"/>
                <a:gd name="T31" fmla="*/ 8 h 68"/>
                <a:gd name="T32" fmla="*/ 108 w 130"/>
                <a:gd name="T33" fmla="*/ 14 h 68"/>
                <a:gd name="T34" fmla="*/ 116 w 130"/>
                <a:gd name="T35" fmla="*/ 18 h 68"/>
                <a:gd name="T36" fmla="*/ 120 w 130"/>
                <a:gd name="T37" fmla="*/ 24 h 68"/>
                <a:gd name="T38" fmla="*/ 126 w 130"/>
                <a:gd name="T39" fmla="*/ 34 h 68"/>
                <a:gd name="T40" fmla="*/ 130 w 130"/>
                <a:gd name="T41" fmla="*/ 34 h 68"/>
                <a:gd name="T42" fmla="*/ 128 w 130"/>
                <a:gd name="T43" fmla="*/ 28 h 68"/>
                <a:gd name="T44" fmla="*/ 124 w 130"/>
                <a:gd name="T45" fmla="*/ 22 h 68"/>
                <a:gd name="T46" fmla="*/ 100 w 130"/>
                <a:gd name="T47" fmla="*/ 6 h 68"/>
                <a:gd name="T48" fmla="*/ 64 w 130"/>
                <a:gd name="T49" fmla="*/ 0 h 68"/>
                <a:gd name="T50" fmla="*/ 52 w 130"/>
                <a:gd name="T51" fmla="*/ 2 h 68"/>
                <a:gd name="T52" fmla="*/ 30 w 130"/>
                <a:gd name="T53" fmla="*/ 6 h 68"/>
                <a:gd name="T54" fmla="*/ 20 w 130"/>
                <a:gd name="T55" fmla="*/ 10 h 68"/>
                <a:gd name="T56" fmla="*/ 6 w 130"/>
                <a:gd name="T57" fmla="*/ 22 h 68"/>
                <a:gd name="T58" fmla="*/ 2 w 130"/>
                <a:gd name="T59" fmla="*/ 28 h 68"/>
                <a:gd name="T60" fmla="*/ 0 w 130"/>
                <a:gd name="T61" fmla="*/ 34 h 68"/>
                <a:gd name="T62" fmla="*/ 6 w 130"/>
                <a:gd name="T63" fmla="*/ 48 h 68"/>
                <a:gd name="T64" fmla="*/ 16 w 130"/>
                <a:gd name="T65" fmla="*/ 56 h 68"/>
                <a:gd name="T66" fmla="*/ 46 w 130"/>
                <a:gd name="T67" fmla="*/ 68 h 68"/>
                <a:gd name="T68" fmla="*/ 64 w 130"/>
                <a:gd name="T69" fmla="*/ 68 h 68"/>
                <a:gd name="T70" fmla="*/ 90 w 130"/>
                <a:gd name="T71" fmla="*/ 66 h 68"/>
                <a:gd name="T72" fmla="*/ 110 w 130"/>
                <a:gd name="T73" fmla="*/ 60 h 68"/>
                <a:gd name="T74" fmla="*/ 118 w 130"/>
                <a:gd name="T75" fmla="*/ 54 h 68"/>
                <a:gd name="T76" fmla="*/ 124 w 130"/>
                <a:gd name="T77" fmla="*/ 48 h 68"/>
                <a:gd name="T78" fmla="*/ 130 w 130"/>
                <a:gd name="T79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68">
                  <a:moveTo>
                    <a:pt x="128" y="34"/>
                  </a:moveTo>
                  <a:lnTo>
                    <a:pt x="126" y="34"/>
                  </a:lnTo>
                  <a:lnTo>
                    <a:pt x="126" y="34"/>
                  </a:lnTo>
                  <a:lnTo>
                    <a:pt x="124" y="40"/>
                  </a:lnTo>
                  <a:lnTo>
                    <a:pt x="120" y="46"/>
                  </a:lnTo>
                  <a:lnTo>
                    <a:pt x="120" y="46"/>
                  </a:lnTo>
                  <a:lnTo>
                    <a:pt x="112" y="54"/>
                  </a:lnTo>
                  <a:lnTo>
                    <a:pt x="100" y="60"/>
                  </a:lnTo>
                  <a:lnTo>
                    <a:pt x="8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52" y="64"/>
                  </a:lnTo>
                  <a:lnTo>
                    <a:pt x="42" y="62"/>
                  </a:lnTo>
                  <a:lnTo>
                    <a:pt x="30" y="60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14" y="52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6" y="40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6" y="30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8" y="16"/>
                  </a:lnTo>
                  <a:lnTo>
                    <a:pt x="30" y="10"/>
                  </a:lnTo>
                  <a:lnTo>
                    <a:pt x="46" y="6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78" y="6"/>
                  </a:lnTo>
                  <a:lnTo>
                    <a:pt x="88" y="8"/>
                  </a:lnTo>
                  <a:lnTo>
                    <a:pt x="100" y="10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16" y="18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4" y="30"/>
                  </a:lnTo>
                  <a:lnTo>
                    <a:pt x="126" y="34"/>
                  </a:lnTo>
                  <a:lnTo>
                    <a:pt x="128" y="34"/>
                  </a:lnTo>
                  <a:lnTo>
                    <a:pt x="130" y="34"/>
                  </a:lnTo>
                  <a:lnTo>
                    <a:pt x="130" y="34"/>
                  </a:lnTo>
                  <a:lnTo>
                    <a:pt x="128" y="28"/>
                  </a:lnTo>
                  <a:lnTo>
                    <a:pt x="124" y="22"/>
                  </a:lnTo>
                  <a:lnTo>
                    <a:pt x="124" y="22"/>
                  </a:lnTo>
                  <a:lnTo>
                    <a:pt x="114" y="12"/>
                  </a:lnTo>
                  <a:lnTo>
                    <a:pt x="100" y="6"/>
                  </a:lnTo>
                  <a:lnTo>
                    <a:pt x="84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52" y="2"/>
                  </a:lnTo>
                  <a:lnTo>
                    <a:pt x="40" y="4"/>
                  </a:lnTo>
                  <a:lnTo>
                    <a:pt x="30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2" y="16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16" y="56"/>
                  </a:lnTo>
                  <a:lnTo>
                    <a:pt x="30" y="64"/>
                  </a:lnTo>
                  <a:lnTo>
                    <a:pt x="46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78" y="68"/>
                  </a:lnTo>
                  <a:lnTo>
                    <a:pt x="90" y="66"/>
                  </a:lnTo>
                  <a:lnTo>
                    <a:pt x="100" y="64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18" y="54"/>
                  </a:lnTo>
                  <a:lnTo>
                    <a:pt x="124" y="48"/>
                  </a:lnTo>
                  <a:lnTo>
                    <a:pt x="124" y="48"/>
                  </a:lnTo>
                  <a:lnTo>
                    <a:pt x="128" y="42"/>
                  </a:lnTo>
                  <a:lnTo>
                    <a:pt x="130" y="34"/>
                  </a:lnTo>
                  <a:lnTo>
                    <a:pt x="128" y="34"/>
                  </a:ln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44" name="Freeform 241"/>
            <p:cNvSpPr>
              <a:spLocks/>
            </p:cNvSpPr>
            <p:nvPr/>
          </p:nvSpPr>
          <p:spPr bwMode="auto">
            <a:xfrm>
              <a:off x="4056063" y="1716088"/>
              <a:ext cx="196850" cy="101600"/>
            </a:xfrm>
            <a:custGeom>
              <a:avLst/>
              <a:gdLst>
                <a:gd name="T0" fmla="*/ 124 w 124"/>
                <a:gd name="T1" fmla="*/ 32 h 64"/>
                <a:gd name="T2" fmla="*/ 124 w 124"/>
                <a:gd name="T3" fmla="*/ 32 h 64"/>
                <a:gd name="T4" fmla="*/ 124 w 124"/>
                <a:gd name="T5" fmla="*/ 38 h 64"/>
                <a:gd name="T6" fmla="*/ 120 w 124"/>
                <a:gd name="T7" fmla="*/ 44 h 64"/>
                <a:gd name="T8" fmla="*/ 114 w 124"/>
                <a:gd name="T9" fmla="*/ 50 h 64"/>
                <a:gd name="T10" fmla="*/ 106 w 124"/>
                <a:gd name="T11" fmla="*/ 54 h 64"/>
                <a:gd name="T12" fmla="*/ 98 w 124"/>
                <a:gd name="T13" fmla="*/ 58 h 64"/>
                <a:gd name="T14" fmla="*/ 86 w 124"/>
                <a:gd name="T15" fmla="*/ 62 h 64"/>
                <a:gd name="T16" fmla="*/ 76 w 124"/>
                <a:gd name="T17" fmla="*/ 64 h 64"/>
                <a:gd name="T18" fmla="*/ 62 w 124"/>
                <a:gd name="T19" fmla="*/ 64 h 64"/>
                <a:gd name="T20" fmla="*/ 62 w 124"/>
                <a:gd name="T21" fmla="*/ 64 h 64"/>
                <a:gd name="T22" fmla="*/ 50 w 124"/>
                <a:gd name="T23" fmla="*/ 64 h 64"/>
                <a:gd name="T24" fmla="*/ 38 w 124"/>
                <a:gd name="T25" fmla="*/ 62 h 64"/>
                <a:gd name="T26" fmla="*/ 28 w 124"/>
                <a:gd name="T27" fmla="*/ 58 h 64"/>
                <a:gd name="T28" fmla="*/ 18 w 124"/>
                <a:gd name="T29" fmla="*/ 54 h 64"/>
                <a:gd name="T30" fmla="*/ 10 w 124"/>
                <a:gd name="T31" fmla="*/ 50 h 64"/>
                <a:gd name="T32" fmla="*/ 6 w 124"/>
                <a:gd name="T33" fmla="*/ 44 h 64"/>
                <a:gd name="T34" fmla="*/ 2 w 124"/>
                <a:gd name="T35" fmla="*/ 38 h 64"/>
                <a:gd name="T36" fmla="*/ 0 w 124"/>
                <a:gd name="T37" fmla="*/ 32 h 64"/>
                <a:gd name="T38" fmla="*/ 0 w 124"/>
                <a:gd name="T39" fmla="*/ 32 h 64"/>
                <a:gd name="T40" fmla="*/ 2 w 124"/>
                <a:gd name="T41" fmla="*/ 26 h 64"/>
                <a:gd name="T42" fmla="*/ 6 w 124"/>
                <a:gd name="T43" fmla="*/ 20 h 64"/>
                <a:gd name="T44" fmla="*/ 10 w 124"/>
                <a:gd name="T45" fmla="*/ 14 h 64"/>
                <a:gd name="T46" fmla="*/ 18 w 124"/>
                <a:gd name="T47" fmla="*/ 10 h 64"/>
                <a:gd name="T48" fmla="*/ 28 w 124"/>
                <a:gd name="T49" fmla="*/ 6 h 64"/>
                <a:gd name="T50" fmla="*/ 38 w 124"/>
                <a:gd name="T51" fmla="*/ 2 h 64"/>
                <a:gd name="T52" fmla="*/ 50 w 124"/>
                <a:gd name="T53" fmla="*/ 0 h 64"/>
                <a:gd name="T54" fmla="*/ 62 w 124"/>
                <a:gd name="T55" fmla="*/ 0 h 64"/>
                <a:gd name="T56" fmla="*/ 62 w 124"/>
                <a:gd name="T57" fmla="*/ 0 h 64"/>
                <a:gd name="T58" fmla="*/ 76 w 124"/>
                <a:gd name="T59" fmla="*/ 0 h 64"/>
                <a:gd name="T60" fmla="*/ 86 w 124"/>
                <a:gd name="T61" fmla="*/ 2 h 64"/>
                <a:gd name="T62" fmla="*/ 98 w 124"/>
                <a:gd name="T63" fmla="*/ 6 h 64"/>
                <a:gd name="T64" fmla="*/ 106 w 124"/>
                <a:gd name="T65" fmla="*/ 10 h 64"/>
                <a:gd name="T66" fmla="*/ 114 w 124"/>
                <a:gd name="T67" fmla="*/ 14 h 64"/>
                <a:gd name="T68" fmla="*/ 120 w 124"/>
                <a:gd name="T69" fmla="*/ 20 h 64"/>
                <a:gd name="T70" fmla="*/ 124 w 124"/>
                <a:gd name="T71" fmla="*/ 26 h 64"/>
                <a:gd name="T72" fmla="*/ 124 w 124"/>
                <a:gd name="T73" fmla="*/ 32 h 64"/>
                <a:gd name="T74" fmla="*/ 124 w 124"/>
                <a:gd name="T7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64">
                  <a:moveTo>
                    <a:pt x="124" y="32"/>
                  </a:moveTo>
                  <a:lnTo>
                    <a:pt x="124" y="32"/>
                  </a:lnTo>
                  <a:lnTo>
                    <a:pt x="124" y="38"/>
                  </a:lnTo>
                  <a:lnTo>
                    <a:pt x="120" y="44"/>
                  </a:lnTo>
                  <a:lnTo>
                    <a:pt x="114" y="50"/>
                  </a:lnTo>
                  <a:lnTo>
                    <a:pt x="106" y="54"/>
                  </a:lnTo>
                  <a:lnTo>
                    <a:pt x="98" y="58"/>
                  </a:lnTo>
                  <a:lnTo>
                    <a:pt x="86" y="62"/>
                  </a:lnTo>
                  <a:lnTo>
                    <a:pt x="76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50" y="64"/>
                  </a:lnTo>
                  <a:lnTo>
                    <a:pt x="38" y="62"/>
                  </a:lnTo>
                  <a:lnTo>
                    <a:pt x="28" y="58"/>
                  </a:lnTo>
                  <a:lnTo>
                    <a:pt x="18" y="54"/>
                  </a:lnTo>
                  <a:lnTo>
                    <a:pt x="10" y="50"/>
                  </a:lnTo>
                  <a:lnTo>
                    <a:pt x="6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6" y="20"/>
                  </a:lnTo>
                  <a:lnTo>
                    <a:pt x="10" y="14"/>
                  </a:lnTo>
                  <a:lnTo>
                    <a:pt x="18" y="10"/>
                  </a:lnTo>
                  <a:lnTo>
                    <a:pt x="28" y="6"/>
                  </a:lnTo>
                  <a:lnTo>
                    <a:pt x="38" y="2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2"/>
                  </a:lnTo>
                  <a:lnTo>
                    <a:pt x="98" y="6"/>
                  </a:lnTo>
                  <a:lnTo>
                    <a:pt x="106" y="10"/>
                  </a:lnTo>
                  <a:lnTo>
                    <a:pt x="114" y="14"/>
                  </a:lnTo>
                  <a:lnTo>
                    <a:pt x="120" y="20"/>
                  </a:lnTo>
                  <a:lnTo>
                    <a:pt x="124" y="26"/>
                  </a:lnTo>
                  <a:lnTo>
                    <a:pt x="124" y="32"/>
                  </a:lnTo>
                  <a:lnTo>
                    <a:pt x="124" y="32"/>
                  </a:lnTo>
                  <a:close/>
                </a:path>
              </a:pathLst>
            </a:custGeom>
            <a:solidFill>
              <a:srgbClr val="EA55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45" name="Freeform 242"/>
            <p:cNvSpPr>
              <a:spLocks/>
            </p:cNvSpPr>
            <p:nvPr/>
          </p:nvSpPr>
          <p:spPr bwMode="auto">
            <a:xfrm>
              <a:off x="4052888" y="1712913"/>
              <a:ext cx="203200" cy="107950"/>
            </a:xfrm>
            <a:custGeom>
              <a:avLst/>
              <a:gdLst>
                <a:gd name="T0" fmla="*/ 124 w 128"/>
                <a:gd name="T1" fmla="*/ 34 h 68"/>
                <a:gd name="T2" fmla="*/ 124 w 128"/>
                <a:gd name="T3" fmla="*/ 40 h 68"/>
                <a:gd name="T4" fmla="*/ 120 w 128"/>
                <a:gd name="T5" fmla="*/ 46 h 68"/>
                <a:gd name="T6" fmla="*/ 98 w 128"/>
                <a:gd name="T7" fmla="*/ 58 h 68"/>
                <a:gd name="T8" fmla="*/ 64 w 128"/>
                <a:gd name="T9" fmla="*/ 64 h 68"/>
                <a:gd name="T10" fmla="*/ 52 w 128"/>
                <a:gd name="T11" fmla="*/ 64 h 68"/>
                <a:gd name="T12" fmla="*/ 30 w 128"/>
                <a:gd name="T13" fmla="*/ 58 h 68"/>
                <a:gd name="T14" fmla="*/ 22 w 128"/>
                <a:gd name="T15" fmla="*/ 54 h 68"/>
                <a:gd name="T16" fmla="*/ 8 w 128"/>
                <a:gd name="T17" fmla="*/ 46 h 68"/>
                <a:gd name="T18" fmla="*/ 6 w 128"/>
                <a:gd name="T19" fmla="*/ 40 h 68"/>
                <a:gd name="T20" fmla="*/ 4 w 128"/>
                <a:gd name="T21" fmla="*/ 34 h 68"/>
                <a:gd name="T22" fmla="*/ 8 w 128"/>
                <a:gd name="T23" fmla="*/ 24 h 68"/>
                <a:gd name="T24" fmla="*/ 18 w 128"/>
                <a:gd name="T25" fmla="*/ 16 h 68"/>
                <a:gd name="T26" fmla="*/ 46 w 128"/>
                <a:gd name="T27" fmla="*/ 6 h 68"/>
                <a:gd name="T28" fmla="*/ 64 w 128"/>
                <a:gd name="T29" fmla="*/ 4 h 68"/>
                <a:gd name="T30" fmla="*/ 88 w 128"/>
                <a:gd name="T31" fmla="*/ 6 h 68"/>
                <a:gd name="T32" fmla="*/ 108 w 128"/>
                <a:gd name="T33" fmla="*/ 14 h 68"/>
                <a:gd name="T34" fmla="*/ 114 w 128"/>
                <a:gd name="T35" fmla="*/ 18 h 68"/>
                <a:gd name="T36" fmla="*/ 120 w 128"/>
                <a:gd name="T37" fmla="*/ 24 h 68"/>
                <a:gd name="T38" fmla="*/ 124 w 128"/>
                <a:gd name="T39" fmla="*/ 34 h 68"/>
                <a:gd name="T40" fmla="*/ 128 w 128"/>
                <a:gd name="T41" fmla="*/ 34 h 68"/>
                <a:gd name="T42" fmla="*/ 128 w 128"/>
                <a:gd name="T43" fmla="*/ 26 h 68"/>
                <a:gd name="T44" fmla="*/ 124 w 128"/>
                <a:gd name="T45" fmla="*/ 20 h 68"/>
                <a:gd name="T46" fmla="*/ 100 w 128"/>
                <a:gd name="T47" fmla="*/ 6 h 68"/>
                <a:gd name="T48" fmla="*/ 64 w 128"/>
                <a:gd name="T49" fmla="*/ 0 h 68"/>
                <a:gd name="T50" fmla="*/ 52 w 128"/>
                <a:gd name="T51" fmla="*/ 0 h 68"/>
                <a:gd name="T52" fmla="*/ 30 w 128"/>
                <a:gd name="T53" fmla="*/ 6 h 68"/>
                <a:gd name="T54" fmla="*/ 20 w 128"/>
                <a:gd name="T55" fmla="*/ 10 h 68"/>
                <a:gd name="T56" fmla="*/ 6 w 128"/>
                <a:gd name="T57" fmla="*/ 20 h 68"/>
                <a:gd name="T58" fmla="*/ 2 w 128"/>
                <a:gd name="T59" fmla="*/ 26 h 68"/>
                <a:gd name="T60" fmla="*/ 0 w 128"/>
                <a:gd name="T61" fmla="*/ 34 h 68"/>
                <a:gd name="T62" fmla="*/ 6 w 128"/>
                <a:gd name="T63" fmla="*/ 48 h 68"/>
                <a:gd name="T64" fmla="*/ 16 w 128"/>
                <a:gd name="T65" fmla="*/ 56 h 68"/>
                <a:gd name="T66" fmla="*/ 46 w 128"/>
                <a:gd name="T67" fmla="*/ 66 h 68"/>
                <a:gd name="T68" fmla="*/ 64 w 128"/>
                <a:gd name="T69" fmla="*/ 68 h 68"/>
                <a:gd name="T70" fmla="*/ 90 w 128"/>
                <a:gd name="T71" fmla="*/ 66 h 68"/>
                <a:gd name="T72" fmla="*/ 110 w 128"/>
                <a:gd name="T73" fmla="*/ 58 h 68"/>
                <a:gd name="T74" fmla="*/ 118 w 128"/>
                <a:gd name="T75" fmla="*/ 54 h 68"/>
                <a:gd name="T76" fmla="*/ 124 w 128"/>
                <a:gd name="T77" fmla="*/ 48 h 68"/>
                <a:gd name="T78" fmla="*/ 128 w 128"/>
                <a:gd name="T79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68">
                  <a:moveTo>
                    <a:pt x="126" y="34"/>
                  </a:moveTo>
                  <a:lnTo>
                    <a:pt x="124" y="34"/>
                  </a:lnTo>
                  <a:lnTo>
                    <a:pt x="124" y="34"/>
                  </a:lnTo>
                  <a:lnTo>
                    <a:pt x="124" y="40"/>
                  </a:lnTo>
                  <a:lnTo>
                    <a:pt x="120" y="46"/>
                  </a:lnTo>
                  <a:lnTo>
                    <a:pt x="120" y="46"/>
                  </a:lnTo>
                  <a:lnTo>
                    <a:pt x="112" y="52"/>
                  </a:lnTo>
                  <a:lnTo>
                    <a:pt x="98" y="58"/>
                  </a:lnTo>
                  <a:lnTo>
                    <a:pt x="82" y="62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52" y="64"/>
                  </a:lnTo>
                  <a:lnTo>
                    <a:pt x="40" y="62"/>
                  </a:lnTo>
                  <a:lnTo>
                    <a:pt x="30" y="58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14" y="50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6" y="40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6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8" y="16"/>
                  </a:lnTo>
                  <a:lnTo>
                    <a:pt x="30" y="10"/>
                  </a:lnTo>
                  <a:lnTo>
                    <a:pt x="46" y="6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76" y="4"/>
                  </a:lnTo>
                  <a:lnTo>
                    <a:pt x="88" y="6"/>
                  </a:lnTo>
                  <a:lnTo>
                    <a:pt x="98" y="10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14" y="18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4" y="28"/>
                  </a:lnTo>
                  <a:lnTo>
                    <a:pt x="124" y="34"/>
                  </a:lnTo>
                  <a:lnTo>
                    <a:pt x="126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26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14" y="12"/>
                  </a:lnTo>
                  <a:lnTo>
                    <a:pt x="100" y="6"/>
                  </a:lnTo>
                  <a:lnTo>
                    <a:pt x="84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52" y="0"/>
                  </a:lnTo>
                  <a:lnTo>
                    <a:pt x="40" y="2"/>
                  </a:lnTo>
                  <a:lnTo>
                    <a:pt x="30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2" y="14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16" y="56"/>
                  </a:lnTo>
                  <a:lnTo>
                    <a:pt x="30" y="62"/>
                  </a:lnTo>
                  <a:lnTo>
                    <a:pt x="46" y="66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78" y="68"/>
                  </a:lnTo>
                  <a:lnTo>
                    <a:pt x="90" y="66"/>
                  </a:lnTo>
                  <a:lnTo>
                    <a:pt x="100" y="62"/>
                  </a:lnTo>
                  <a:lnTo>
                    <a:pt x="110" y="58"/>
                  </a:lnTo>
                  <a:lnTo>
                    <a:pt x="110" y="58"/>
                  </a:lnTo>
                  <a:lnTo>
                    <a:pt x="118" y="54"/>
                  </a:lnTo>
                  <a:lnTo>
                    <a:pt x="124" y="48"/>
                  </a:lnTo>
                  <a:lnTo>
                    <a:pt x="124" y="48"/>
                  </a:lnTo>
                  <a:lnTo>
                    <a:pt x="128" y="42"/>
                  </a:lnTo>
                  <a:lnTo>
                    <a:pt x="128" y="34"/>
                  </a:lnTo>
                  <a:lnTo>
                    <a:pt x="126" y="34"/>
                  </a:ln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46" name="Freeform 243"/>
            <p:cNvSpPr>
              <a:spLocks/>
            </p:cNvSpPr>
            <p:nvPr/>
          </p:nvSpPr>
          <p:spPr bwMode="auto">
            <a:xfrm>
              <a:off x="4046538" y="1525588"/>
              <a:ext cx="120650" cy="133350"/>
            </a:xfrm>
            <a:custGeom>
              <a:avLst/>
              <a:gdLst>
                <a:gd name="T0" fmla="*/ 38 w 76"/>
                <a:gd name="T1" fmla="*/ 0 h 84"/>
                <a:gd name="T2" fmla="*/ 0 w 76"/>
                <a:gd name="T3" fmla="*/ 84 h 84"/>
                <a:gd name="T4" fmla="*/ 76 w 76"/>
                <a:gd name="T5" fmla="*/ 84 h 84"/>
                <a:gd name="T6" fmla="*/ 38 w 76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84">
                  <a:moveTo>
                    <a:pt x="38" y="0"/>
                  </a:moveTo>
                  <a:lnTo>
                    <a:pt x="0" y="84"/>
                  </a:lnTo>
                  <a:lnTo>
                    <a:pt x="76" y="8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0C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47" name="Freeform 244"/>
            <p:cNvSpPr>
              <a:spLocks/>
            </p:cNvSpPr>
            <p:nvPr/>
          </p:nvSpPr>
          <p:spPr bwMode="auto">
            <a:xfrm>
              <a:off x="4046538" y="1525588"/>
              <a:ext cx="120650" cy="133350"/>
            </a:xfrm>
            <a:custGeom>
              <a:avLst/>
              <a:gdLst>
                <a:gd name="T0" fmla="*/ 38 w 76"/>
                <a:gd name="T1" fmla="*/ 0 h 84"/>
                <a:gd name="T2" fmla="*/ 0 w 76"/>
                <a:gd name="T3" fmla="*/ 84 h 84"/>
                <a:gd name="T4" fmla="*/ 76 w 76"/>
                <a:gd name="T5" fmla="*/ 84 h 84"/>
                <a:gd name="T6" fmla="*/ 38 w 76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84">
                  <a:moveTo>
                    <a:pt x="38" y="0"/>
                  </a:moveTo>
                  <a:lnTo>
                    <a:pt x="0" y="84"/>
                  </a:lnTo>
                  <a:lnTo>
                    <a:pt x="76" y="84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48" name="Freeform 245"/>
            <p:cNvSpPr>
              <a:spLocks noEditPoints="1"/>
            </p:cNvSpPr>
            <p:nvPr/>
          </p:nvSpPr>
          <p:spPr bwMode="auto">
            <a:xfrm>
              <a:off x="4100513" y="1560513"/>
              <a:ext cx="12700" cy="79375"/>
            </a:xfrm>
            <a:custGeom>
              <a:avLst/>
              <a:gdLst>
                <a:gd name="T0" fmla="*/ 2 w 8"/>
                <a:gd name="T1" fmla="*/ 38 h 50"/>
                <a:gd name="T2" fmla="*/ 0 w 8"/>
                <a:gd name="T3" fmla="*/ 12 h 50"/>
                <a:gd name="T4" fmla="*/ 0 w 8"/>
                <a:gd name="T5" fmla="*/ 0 h 50"/>
                <a:gd name="T6" fmla="*/ 8 w 8"/>
                <a:gd name="T7" fmla="*/ 0 h 50"/>
                <a:gd name="T8" fmla="*/ 8 w 8"/>
                <a:gd name="T9" fmla="*/ 12 h 50"/>
                <a:gd name="T10" fmla="*/ 6 w 8"/>
                <a:gd name="T11" fmla="*/ 38 h 50"/>
                <a:gd name="T12" fmla="*/ 2 w 8"/>
                <a:gd name="T13" fmla="*/ 38 h 50"/>
                <a:gd name="T14" fmla="*/ 0 w 8"/>
                <a:gd name="T15" fmla="*/ 50 h 50"/>
                <a:gd name="T16" fmla="*/ 0 w 8"/>
                <a:gd name="T17" fmla="*/ 44 h 50"/>
                <a:gd name="T18" fmla="*/ 8 w 8"/>
                <a:gd name="T19" fmla="*/ 44 h 50"/>
                <a:gd name="T20" fmla="*/ 8 w 8"/>
                <a:gd name="T21" fmla="*/ 50 h 50"/>
                <a:gd name="T22" fmla="*/ 0 w 8"/>
                <a:gd name="T2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50">
                  <a:moveTo>
                    <a:pt x="2" y="38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2"/>
                  </a:lnTo>
                  <a:lnTo>
                    <a:pt x="6" y="38"/>
                  </a:lnTo>
                  <a:lnTo>
                    <a:pt x="2" y="38"/>
                  </a:lnTo>
                  <a:close/>
                  <a:moveTo>
                    <a:pt x="0" y="50"/>
                  </a:moveTo>
                  <a:lnTo>
                    <a:pt x="0" y="44"/>
                  </a:lnTo>
                  <a:lnTo>
                    <a:pt x="8" y="44"/>
                  </a:lnTo>
                  <a:lnTo>
                    <a:pt x="8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49" name="Freeform 246"/>
            <p:cNvSpPr>
              <a:spLocks/>
            </p:cNvSpPr>
            <p:nvPr/>
          </p:nvSpPr>
          <p:spPr bwMode="auto">
            <a:xfrm>
              <a:off x="3840163" y="1525588"/>
              <a:ext cx="123825" cy="133350"/>
            </a:xfrm>
            <a:custGeom>
              <a:avLst/>
              <a:gdLst>
                <a:gd name="T0" fmla="*/ 40 w 78"/>
                <a:gd name="T1" fmla="*/ 0 h 84"/>
                <a:gd name="T2" fmla="*/ 0 w 78"/>
                <a:gd name="T3" fmla="*/ 84 h 84"/>
                <a:gd name="T4" fmla="*/ 78 w 78"/>
                <a:gd name="T5" fmla="*/ 84 h 84"/>
                <a:gd name="T6" fmla="*/ 40 w 78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84">
                  <a:moveTo>
                    <a:pt x="40" y="0"/>
                  </a:moveTo>
                  <a:lnTo>
                    <a:pt x="0" y="84"/>
                  </a:lnTo>
                  <a:lnTo>
                    <a:pt x="78" y="8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0C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50" name="Freeform 247"/>
            <p:cNvSpPr>
              <a:spLocks/>
            </p:cNvSpPr>
            <p:nvPr/>
          </p:nvSpPr>
          <p:spPr bwMode="auto">
            <a:xfrm>
              <a:off x="3840163" y="1525588"/>
              <a:ext cx="123825" cy="133350"/>
            </a:xfrm>
            <a:custGeom>
              <a:avLst/>
              <a:gdLst>
                <a:gd name="T0" fmla="*/ 40 w 78"/>
                <a:gd name="T1" fmla="*/ 0 h 84"/>
                <a:gd name="T2" fmla="*/ 0 w 78"/>
                <a:gd name="T3" fmla="*/ 84 h 84"/>
                <a:gd name="T4" fmla="*/ 78 w 78"/>
                <a:gd name="T5" fmla="*/ 84 h 84"/>
                <a:gd name="T6" fmla="*/ 40 w 78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84">
                  <a:moveTo>
                    <a:pt x="40" y="0"/>
                  </a:moveTo>
                  <a:lnTo>
                    <a:pt x="0" y="84"/>
                  </a:lnTo>
                  <a:lnTo>
                    <a:pt x="78" y="84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51" name="Freeform 248"/>
            <p:cNvSpPr>
              <a:spLocks noEditPoints="1"/>
            </p:cNvSpPr>
            <p:nvPr/>
          </p:nvSpPr>
          <p:spPr bwMode="auto">
            <a:xfrm>
              <a:off x="3897313" y="1560513"/>
              <a:ext cx="12700" cy="79375"/>
            </a:xfrm>
            <a:custGeom>
              <a:avLst/>
              <a:gdLst>
                <a:gd name="T0" fmla="*/ 2 w 8"/>
                <a:gd name="T1" fmla="*/ 38 h 50"/>
                <a:gd name="T2" fmla="*/ 0 w 8"/>
                <a:gd name="T3" fmla="*/ 12 h 50"/>
                <a:gd name="T4" fmla="*/ 0 w 8"/>
                <a:gd name="T5" fmla="*/ 0 h 50"/>
                <a:gd name="T6" fmla="*/ 8 w 8"/>
                <a:gd name="T7" fmla="*/ 0 h 50"/>
                <a:gd name="T8" fmla="*/ 8 w 8"/>
                <a:gd name="T9" fmla="*/ 12 h 50"/>
                <a:gd name="T10" fmla="*/ 6 w 8"/>
                <a:gd name="T11" fmla="*/ 38 h 50"/>
                <a:gd name="T12" fmla="*/ 2 w 8"/>
                <a:gd name="T13" fmla="*/ 38 h 50"/>
                <a:gd name="T14" fmla="*/ 0 w 8"/>
                <a:gd name="T15" fmla="*/ 50 h 50"/>
                <a:gd name="T16" fmla="*/ 0 w 8"/>
                <a:gd name="T17" fmla="*/ 44 h 50"/>
                <a:gd name="T18" fmla="*/ 6 w 8"/>
                <a:gd name="T19" fmla="*/ 44 h 50"/>
                <a:gd name="T20" fmla="*/ 6 w 8"/>
                <a:gd name="T21" fmla="*/ 50 h 50"/>
                <a:gd name="T22" fmla="*/ 0 w 8"/>
                <a:gd name="T2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50">
                  <a:moveTo>
                    <a:pt x="2" y="38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2"/>
                  </a:lnTo>
                  <a:lnTo>
                    <a:pt x="6" y="38"/>
                  </a:lnTo>
                  <a:lnTo>
                    <a:pt x="2" y="38"/>
                  </a:lnTo>
                  <a:close/>
                  <a:moveTo>
                    <a:pt x="0" y="50"/>
                  </a:moveTo>
                  <a:lnTo>
                    <a:pt x="0" y="44"/>
                  </a:lnTo>
                  <a:lnTo>
                    <a:pt x="6" y="44"/>
                  </a:lnTo>
                  <a:lnTo>
                    <a:pt x="6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52" name="Freeform 249"/>
            <p:cNvSpPr>
              <a:spLocks/>
            </p:cNvSpPr>
            <p:nvPr/>
          </p:nvSpPr>
          <p:spPr bwMode="auto">
            <a:xfrm>
              <a:off x="4503738" y="2259013"/>
              <a:ext cx="53975" cy="53975"/>
            </a:xfrm>
            <a:custGeom>
              <a:avLst/>
              <a:gdLst>
                <a:gd name="T0" fmla="*/ 34 w 34"/>
                <a:gd name="T1" fmla="*/ 16 h 34"/>
                <a:gd name="T2" fmla="*/ 34 w 34"/>
                <a:gd name="T3" fmla="*/ 16 h 34"/>
                <a:gd name="T4" fmla="*/ 32 w 34"/>
                <a:gd name="T5" fmla="*/ 24 h 34"/>
                <a:gd name="T6" fmla="*/ 28 w 34"/>
                <a:gd name="T7" fmla="*/ 28 h 34"/>
                <a:gd name="T8" fmla="*/ 24 w 34"/>
                <a:gd name="T9" fmla="*/ 32 h 34"/>
                <a:gd name="T10" fmla="*/ 16 w 34"/>
                <a:gd name="T11" fmla="*/ 34 h 34"/>
                <a:gd name="T12" fmla="*/ 16 w 34"/>
                <a:gd name="T13" fmla="*/ 34 h 34"/>
                <a:gd name="T14" fmla="*/ 10 w 34"/>
                <a:gd name="T15" fmla="*/ 32 h 34"/>
                <a:gd name="T16" fmla="*/ 6 w 34"/>
                <a:gd name="T17" fmla="*/ 28 h 34"/>
                <a:gd name="T18" fmla="*/ 2 w 34"/>
                <a:gd name="T19" fmla="*/ 24 h 34"/>
                <a:gd name="T20" fmla="*/ 0 w 34"/>
                <a:gd name="T21" fmla="*/ 16 h 34"/>
                <a:gd name="T22" fmla="*/ 0 w 34"/>
                <a:gd name="T23" fmla="*/ 16 h 34"/>
                <a:gd name="T24" fmla="*/ 2 w 34"/>
                <a:gd name="T25" fmla="*/ 10 h 34"/>
                <a:gd name="T26" fmla="*/ 6 w 34"/>
                <a:gd name="T27" fmla="*/ 6 h 34"/>
                <a:gd name="T28" fmla="*/ 10 w 34"/>
                <a:gd name="T29" fmla="*/ 2 h 34"/>
                <a:gd name="T30" fmla="*/ 16 w 34"/>
                <a:gd name="T31" fmla="*/ 0 h 34"/>
                <a:gd name="T32" fmla="*/ 16 w 34"/>
                <a:gd name="T33" fmla="*/ 0 h 34"/>
                <a:gd name="T34" fmla="*/ 24 w 34"/>
                <a:gd name="T35" fmla="*/ 2 h 34"/>
                <a:gd name="T36" fmla="*/ 28 w 34"/>
                <a:gd name="T37" fmla="*/ 6 h 34"/>
                <a:gd name="T38" fmla="*/ 32 w 34"/>
                <a:gd name="T39" fmla="*/ 10 h 34"/>
                <a:gd name="T40" fmla="*/ 34 w 34"/>
                <a:gd name="T41" fmla="*/ 16 h 34"/>
                <a:gd name="T42" fmla="*/ 34 w 34"/>
                <a:gd name="T4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4">
                  <a:moveTo>
                    <a:pt x="34" y="16"/>
                  </a:moveTo>
                  <a:lnTo>
                    <a:pt x="34" y="16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53" name="Freeform 250"/>
            <p:cNvSpPr>
              <a:spLocks/>
            </p:cNvSpPr>
            <p:nvPr/>
          </p:nvSpPr>
          <p:spPr bwMode="auto">
            <a:xfrm>
              <a:off x="4503738" y="2259013"/>
              <a:ext cx="53975" cy="53975"/>
            </a:xfrm>
            <a:custGeom>
              <a:avLst/>
              <a:gdLst>
                <a:gd name="T0" fmla="*/ 34 w 34"/>
                <a:gd name="T1" fmla="*/ 16 h 34"/>
                <a:gd name="T2" fmla="*/ 32 w 34"/>
                <a:gd name="T3" fmla="*/ 16 h 34"/>
                <a:gd name="T4" fmla="*/ 32 w 34"/>
                <a:gd name="T5" fmla="*/ 16 h 34"/>
                <a:gd name="T6" fmla="*/ 32 w 34"/>
                <a:gd name="T7" fmla="*/ 22 h 34"/>
                <a:gd name="T8" fmla="*/ 28 w 34"/>
                <a:gd name="T9" fmla="*/ 28 h 34"/>
                <a:gd name="T10" fmla="*/ 22 w 34"/>
                <a:gd name="T11" fmla="*/ 32 h 34"/>
                <a:gd name="T12" fmla="*/ 16 w 34"/>
                <a:gd name="T13" fmla="*/ 32 h 34"/>
                <a:gd name="T14" fmla="*/ 16 w 34"/>
                <a:gd name="T15" fmla="*/ 32 h 34"/>
                <a:gd name="T16" fmla="*/ 10 w 34"/>
                <a:gd name="T17" fmla="*/ 32 h 34"/>
                <a:gd name="T18" fmla="*/ 6 w 34"/>
                <a:gd name="T19" fmla="*/ 28 h 34"/>
                <a:gd name="T20" fmla="*/ 2 w 34"/>
                <a:gd name="T21" fmla="*/ 22 h 34"/>
                <a:gd name="T22" fmla="*/ 2 w 34"/>
                <a:gd name="T23" fmla="*/ 16 h 34"/>
                <a:gd name="T24" fmla="*/ 2 w 34"/>
                <a:gd name="T25" fmla="*/ 16 h 34"/>
                <a:gd name="T26" fmla="*/ 2 w 34"/>
                <a:gd name="T27" fmla="*/ 10 h 34"/>
                <a:gd name="T28" fmla="*/ 6 w 34"/>
                <a:gd name="T29" fmla="*/ 6 h 34"/>
                <a:gd name="T30" fmla="*/ 10 w 34"/>
                <a:gd name="T31" fmla="*/ 2 h 34"/>
                <a:gd name="T32" fmla="*/ 16 w 34"/>
                <a:gd name="T33" fmla="*/ 2 h 34"/>
                <a:gd name="T34" fmla="*/ 16 w 34"/>
                <a:gd name="T35" fmla="*/ 2 h 34"/>
                <a:gd name="T36" fmla="*/ 22 w 34"/>
                <a:gd name="T37" fmla="*/ 2 h 34"/>
                <a:gd name="T38" fmla="*/ 28 w 34"/>
                <a:gd name="T39" fmla="*/ 6 h 34"/>
                <a:gd name="T40" fmla="*/ 32 w 34"/>
                <a:gd name="T41" fmla="*/ 10 h 34"/>
                <a:gd name="T42" fmla="*/ 32 w 34"/>
                <a:gd name="T43" fmla="*/ 16 h 34"/>
                <a:gd name="T44" fmla="*/ 34 w 34"/>
                <a:gd name="T45" fmla="*/ 16 h 34"/>
                <a:gd name="T46" fmla="*/ 34 w 34"/>
                <a:gd name="T47" fmla="*/ 16 h 34"/>
                <a:gd name="T48" fmla="*/ 34 w 34"/>
                <a:gd name="T49" fmla="*/ 16 h 34"/>
                <a:gd name="T50" fmla="*/ 32 w 34"/>
                <a:gd name="T51" fmla="*/ 10 h 34"/>
                <a:gd name="T52" fmla="*/ 30 w 34"/>
                <a:gd name="T53" fmla="*/ 4 h 34"/>
                <a:gd name="T54" fmla="*/ 24 w 34"/>
                <a:gd name="T55" fmla="*/ 0 h 34"/>
                <a:gd name="T56" fmla="*/ 16 w 34"/>
                <a:gd name="T57" fmla="*/ 0 h 34"/>
                <a:gd name="T58" fmla="*/ 16 w 34"/>
                <a:gd name="T59" fmla="*/ 0 h 34"/>
                <a:gd name="T60" fmla="*/ 10 w 34"/>
                <a:gd name="T61" fmla="*/ 0 h 34"/>
                <a:gd name="T62" fmla="*/ 4 w 34"/>
                <a:gd name="T63" fmla="*/ 4 h 34"/>
                <a:gd name="T64" fmla="*/ 0 w 34"/>
                <a:gd name="T65" fmla="*/ 10 h 34"/>
                <a:gd name="T66" fmla="*/ 0 w 34"/>
                <a:gd name="T67" fmla="*/ 16 h 34"/>
                <a:gd name="T68" fmla="*/ 0 w 34"/>
                <a:gd name="T69" fmla="*/ 16 h 34"/>
                <a:gd name="T70" fmla="*/ 0 w 34"/>
                <a:gd name="T71" fmla="*/ 24 h 34"/>
                <a:gd name="T72" fmla="*/ 4 w 34"/>
                <a:gd name="T73" fmla="*/ 30 h 34"/>
                <a:gd name="T74" fmla="*/ 10 w 34"/>
                <a:gd name="T75" fmla="*/ 34 h 34"/>
                <a:gd name="T76" fmla="*/ 16 w 34"/>
                <a:gd name="T77" fmla="*/ 34 h 34"/>
                <a:gd name="T78" fmla="*/ 16 w 34"/>
                <a:gd name="T79" fmla="*/ 34 h 34"/>
                <a:gd name="T80" fmla="*/ 24 w 34"/>
                <a:gd name="T81" fmla="*/ 34 h 34"/>
                <a:gd name="T82" fmla="*/ 30 w 34"/>
                <a:gd name="T83" fmla="*/ 30 h 34"/>
                <a:gd name="T84" fmla="*/ 32 w 34"/>
                <a:gd name="T85" fmla="*/ 24 h 34"/>
                <a:gd name="T86" fmla="*/ 34 w 34"/>
                <a:gd name="T87" fmla="*/ 16 h 34"/>
                <a:gd name="T88" fmla="*/ 34 w 34"/>
                <a:gd name="T89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4">
                  <a:moveTo>
                    <a:pt x="34" y="16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2" y="10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2" y="24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54" name="Freeform 251"/>
            <p:cNvSpPr>
              <a:spLocks/>
            </p:cNvSpPr>
            <p:nvPr/>
          </p:nvSpPr>
          <p:spPr bwMode="auto">
            <a:xfrm>
              <a:off x="4545013" y="2293938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0 w 32"/>
                <a:gd name="T5" fmla="*/ 22 h 32"/>
                <a:gd name="T6" fmla="*/ 28 w 32"/>
                <a:gd name="T7" fmla="*/ 28 h 32"/>
                <a:gd name="T8" fmla="*/ 22 w 32"/>
                <a:gd name="T9" fmla="*/ 32 h 32"/>
                <a:gd name="T10" fmla="*/ 16 w 32"/>
                <a:gd name="T11" fmla="*/ 32 h 32"/>
                <a:gd name="T12" fmla="*/ 16 w 32"/>
                <a:gd name="T13" fmla="*/ 32 h 32"/>
                <a:gd name="T14" fmla="*/ 10 w 32"/>
                <a:gd name="T15" fmla="*/ 32 h 32"/>
                <a:gd name="T16" fmla="*/ 4 w 32"/>
                <a:gd name="T17" fmla="*/ 28 h 32"/>
                <a:gd name="T18" fmla="*/ 0 w 32"/>
                <a:gd name="T19" fmla="*/ 22 h 32"/>
                <a:gd name="T20" fmla="*/ 0 w 32"/>
                <a:gd name="T21" fmla="*/ 16 h 32"/>
                <a:gd name="T22" fmla="*/ 0 w 32"/>
                <a:gd name="T23" fmla="*/ 16 h 32"/>
                <a:gd name="T24" fmla="*/ 0 w 32"/>
                <a:gd name="T25" fmla="*/ 10 h 32"/>
                <a:gd name="T26" fmla="*/ 4 w 32"/>
                <a:gd name="T27" fmla="*/ 4 h 32"/>
                <a:gd name="T28" fmla="*/ 10 w 32"/>
                <a:gd name="T29" fmla="*/ 0 h 32"/>
                <a:gd name="T30" fmla="*/ 16 w 32"/>
                <a:gd name="T31" fmla="*/ 0 h 32"/>
                <a:gd name="T32" fmla="*/ 16 w 32"/>
                <a:gd name="T33" fmla="*/ 0 h 32"/>
                <a:gd name="T34" fmla="*/ 22 w 32"/>
                <a:gd name="T35" fmla="*/ 0 h 32"/>
                <a:gd name="T36" fmla="*/ 28 w 32"/>
                <a:gd name="T37" fmla="*/ 4 h 32"/>
                <a:gd name="T38" fmla="*/ 30 w 32"/>
                <a:gd name="T39" fmla="*/ 10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0" y="22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8" y="4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55" name="Freeform 252"/>
            <p:cNvSpPr>
              <a:spLocks/>
            </p:cNvSpPr>
            <p:nvPr/>
          </p:nvSpPr>
          <p:spPr bwMode="auto">
            <a:xfrm>
              <a:off x="4541838" y="2290763"/>
              <a:ext cx="57150" cy="57150"/>
            </a:xfrm>
            <a:custGeom>
              <a:avLst/>
              <a:gdLst>
                <a:gd name="T0" fmla="*/ 34 w 36"/>
                <a:gd name="T1" fmla="*/ 18 h 36"/>
                <a:gd name="T2" fmla="*/ 34 w 36"/>
                <a:gd name="T3" fmla="*/ 18 h 36"/>
                <a:gd name="T4" fmla="*/ 34 w 36"/>
                <a:gd name="T5" fmla="*/ 18 h 36"/>
                <a:gd name="T6" fmla="*/ 32 w 36"/>
                <a:gd name="T7" fmla="*/ 24 h 36"/>
                <a:gd name="T8" fmla="*/ 28 w 36"/>
                <a:gd name="T9" fmla="*/ 28 h 36"/>
                <a:gd name="T10" fmla="*/ 24 w 36"/>
                <a:gd name="T11" fmla="*/ 32 h 36"/>
                <a:gd name="T12" fmla="*/ 18 w 36"/>
                <a:gd name="T13" fmla="*/ 34 h 36"/>
                <a:gd name="T14" fmla="*/ 18 w 36"/>
                <a:gd name="T15" fmla="*/ 34 h 36"/>
                <a:gd name="T16" fmla="*/ 12 w 36"/>
                <a:gd name="T17" fmla="*/ 32 h 36"/>
                <a:gd name="T18" fmla="*/ 6 w 36"/>
                <a:gd name="T19" fmla="*/ 28 h 36"/>
                <a:gd name="T20" fmla="*/ 4 w 36"/>
                <a:gd name="T21" fmla="*/ 24 h 36"/>
                <a:gd name="T22" fmla="*/ 2 w 36"/>
                <a:gd name="T23" fmla="*/ 18 h 36"/>
                <a:gd name="T24" fmla="*/ 2 w 36"/>
                <a:gd name="T25" fmla="*/ 18 h 36"/>
                <a:gd name="T26" fmla="*/ 4 w 36"/>
                <a:gd name="T27" fmla="*/ 12 h 36"/>
                <a:gd name="T28" fmla="*/ 6 w 36"/>
                <a:gd name="T29" fmla="*/ 6 h 36"/>
                <a:gd name="T30" fmla="*/ 12 w 36"/>
                <a:gd name="T31" fmla="*/ 4 h 36"/>
                <a:gd name="T32" fmla="*/ 18 w 36"/>
                <a:gd name="T33" fmla="*/ 2 h 36"/>
                <a:gd name="T34" fmla="*/ 18 w 36"/>
                <a:gd name="T35" fmla="*/ 2 h 36"/>
                <a:gd name="T36" fmla="*/ 24 w 36"/>
                <a:gd name="T37" fmla="*/ 4 h 36"/>
                <a:gd name="T38" fmla="*/ 28 w 36"/>
                <a:gd name="T39" fmla="*/ 6 h 36"/>
                <a:gd name="T40" fmla="*/ 32 w 36"/>
                <a:gd name="T41" fmla="*/ 12 h 36"/>
                <a:gd name="T42" fmla="*/ 34 w 36"/>
                <a:gd name="T43" fmla="*/ 18 h 36"/>
                <a:gd name="T44" fmla="*/ 34 w 36"/>
                <a:gd name="T45" fmla="*/ 18 h 36"/>
                <a:gd name="T46" fmla="*/ 36 w 36"/>
                <a:gd name="T47" fmla="*/ 18 h 36"/>
                <a:gd name="T48" fmla="*/ 36 w 36"/>
                <a:gd name="T49" fmla="*/ 18 h 36"/>
                <a:gd name="T50" fmla="*/ 34 w 36"/>
                <a:gd name="T51" fmla="*/ 10 h 36"/>
                <a:gd name="T52" fmla="*/ 30 w 36"/>
                <a:gd name="T53" fmla="*/ 6 h 36"/>
                <a:gd name="T54" fmla="*/ 24 w 36"/>
                <a:gd name="T55" fmla="*/ 2 h 36"/>
                <a:gd name="T56" fmla="*/ 18 w 36"/>
                <a:gd name="T57" fmla="*/ 0 h 36"/>
                <a:gd name="T58" fmla="*/ 18 w 36"/>
                <a:gd name="T59" fmla="*/ 0 h 36"/>
                <a:gd name="T60" fmla="*/ 10 w 36"/>
                <a:gd name="T61" fmla="*/ 2 h 36"/>
                <a:gd name="T62" fmla="*/ 6 w 36"/>
                <a:gd name="T63" fmla="*/ 6 h 36"/>
                <a:gd name="T64" fmla="*/ 2 w 36"/>
                <a:gd name="T65" fmla="*/ 10 h 36"/>
                <a:gd name="T66" fmla="*/ 0 w 36"/>
                <a:gd name="T67" fmla="*/ 18 h 36"/>
                <a:gd name="T68" fmla="*/ 0 w 36"/>
                <a:gd name="T69" fmla="*/ 18 h 36"/>
                <a:gd name="T70" fmla="*/ 2 w 36"/>
                <a:gd name="T71" fmla="*/ 24 h 36"/>
                <a:gd name="T72" fmla="*/ 6 w 36"/>
                <a:gd name="T73" fmla="*/ 30 h 36"/>
                <a:gd name="T74" fmla="*/ 10 w 36"/>
                <a:gd name="T75" fmla="*/ 34 h 36"/>
                <a:gd name="T76" fmla="*/ 18 w 36"/>
                <a:gd name="T77" fmla="*/ 36 h 36"/>
                <a:gd name="T78" fmla="*/ 18 w 36"/>
                <a:gd name="T79" fmla="*/ 36 h 36"/>
                <a:gd name="T80" fmla="*/ 24 w 36"/>
                <a:gd name="T81" fmla="*/ 34 h 36"/>
                <a:gd name="T82" fmla="*/ 30 w 36"/>
                <a:gd name="T83" fmla="*/ 30 h 36"/>
                <a:gd name="T84" fmla="*/ 34 w 36"/>
                <a:gd name="T85" fmla="*/ 24 h 36"/>
                <a:gd name="T86" fmla="*/ 36 w 36"/>
                <a:gd name="T87" fmla="*/ 18 h 36"/>
                <a:gd name="T88" fmla="*/ 34 w 36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6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6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0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56" name="Freeform 253"/>
            <p:cNvSpPr>
              <a:spLocks/>
            </p:cNvSpPr>
            <p:nvPr/>
          </p:nvSpPr>
          <p:spPr bwMode="auto">
            <a:xfrm>
              <a:off x="4557713" y="2344738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2 w 32"/>
                <a:gd name="T5" fmla="*/ 22 h 32"/>
                <a:gd name="T6" fmla="*/ 28 w 32"/>
                <a:gd name="T7" fmla="*/ 28 h 32"/>
                <a:gd name="T8" fmla="*/ 22 w 32"/>
                <a:gd name="T9" fmla="*/ 32 h 32"/>
                <a:gd name="T10" fmla="*/ 16 w 32"/>
                <a:gd name="T11" fmla="*/ 32 h 32"/>
                <a:gd name="T12" fmla="*/ 16 w 32"/>
                <a:gd name="T13" fmla="*/ 32 h 32"/>
                <a:gd name="T14" fmla="*/ 10 w 32"/>
                <a:gd name="T15" fmla="*/ 32 h 32"/>
                <a:gd name="T16" fmla="*/ 4 w 32"/>
                <a:gd name="T17" fmla="*/ 28 h 32"/>
                <a:gd name="T18" fmla="*/ 0 w 32"/>
                <a:gd name="T19" fmla="*/ 22 h 32"/>
                <a:gd name="T20" fmla="*/ 0 w 32"/>
                <a:gd name="T21" fmla="*/ 16 h 32"/>
                <a:gd name="T22" fmla="*/ 0 w 32"/>
                <a:gd name="T23" fmla="*/ 16 h 32"/>
                <a:gd name="T24" fmla="*/ 0 w 32"/>
                <a:gd name="T25" fmla="*/ 10 h 32"/>
                <a:gd name="T26" fmla="*/ 4 w 32"/>
                <a:gd name="T27" fmla="*/ 4 h 32"/>
                <a:gd name="T28" fmla="*/ 10 w 32"/>
                <a:gd name="T29" fmla="*/ 0 h 32"/>
                <a:gd name="T30" fmla="*/ 16 w 32"/>
                <a:gd name="T31" fmla="*/ 0 h 32"/>
                <a:gd name="T32" fmla="*/ 16 w 32"/>
                <a:gd name="T33" fmla="*/ 0 h 32"/>
                <a:gd name="T34" fmla="*/ 22 w 32"/>
                <a:gd name="T35" fmla="*/ 0 h 32"/>
                <a:gd name="T36" fmla="*/ 28 w 32"/>
                <a:gd name="T37" fmla="*/ 4 h 32"/>
                <a:gd name="T38" fmla="*/ 32 w 32"/>
                <a:gd name="T39" fmla="*/ 10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57" name="Freeform 254"/>
            <p:cNvSpPr>
              <a:spLocks/>
            </p:cNvSpPr>
            <p:nvPr/>
          </p:nvSpPr>
          <p:spPr bwMode="auto">
            <a:xfrm>
              <a:off x="4554538" y="2341563"/>
              <a:ext cx="57150" cy="57150"/>
            </a:xfrm>
            <a:custGeom>
              <a:avLst/>
              <a:gdLst>
                <a:gd name="T0" fmla="*/ 34 w 36"/>
                <a:gd name="T1" fmla="*/ 18 h 36"/>
                <a:gd name="T2" fmla="*/ 34 w 36"/>
                <a:gd name="T3" fmla="*/ 18 h 36"/>
                <a:gd name="T4" fmla="*/ 34 w 36"/>
                <a:gd name="T5" fmla="*/ 18 h 36"/>
                <a:gd name="T6" fmla="*/ 32 w 36"/>
                <a:gd name="T7" fmla="*/ 24 h 36"/>
                <a:gd name="T8" fmla="*/ 28 w 36"/>
                <a:gd name="T9" fmla="*/ 30 h 36"/>
                <a:gd name="T10" fmla="*/ 24 w 36"/>
                <a:gd name="T11" fmla="*/ 32 h 36"/>
                <a:gd name="T12" fmla="*/ 18 w 36"/>
                <a:gd name="T13" fmla="*/ 34 h 36"/>
                <a:gd name="T14" fmla="*/ 18 w 36"/>
                <a:gd name="T15" fmla="*/ 34 h 36"/>
                <a:gd name="T16" fmla="*/ 12 w 36"/>
                <a:gd name="T17" fmla="*/ 32 h 36"/>
                <a:gd name="T18" fmla="*/ 6 w 36"/>
                <a:gd name="T19" fmla="*/ 30 h 36"/>
                <a:gd name="T20" fmla="*/ 4 w 36"/>
                <a:gd name="T21" fmla="*/ 24 h 36"/>
                <a:gd name="T22" fmla="*/ 2 w 36"/>
                <a:gd name="T23" fmla="*/ 18 h 36"/>
                <a:gd name="T24" fmla="*/ 2 w 36"/>
                <a:gd name="T25" fmla="*/ 18 h 36"/>
                <a:gd name="T26" fmla="*/ 4 w 36"/>
                <a:gd name="T27" fmla="*/ 12 h 36"/>
                <a:gd name="T28" fmla="*/ 6 w 36"/>
                <a:gd name="T29" fmla="*/ 8 h 36"/>
                <a:gd name="T30" fmla="*/ 12 w 36"/>
                <a:gd name="T31" fmla="*/ 4 h 36"/>
                <a:gd name="T32" fmla="*/ 18 w 36"/>
                <a:gd name="T33" fmla="*/ 2 h 36"/>
                <a:gd name="T34" fmla="*/ 18 w 36"/>
                <a:gd name="T35" fmla="*/ 2 h 36"/>
                <a:gd name="T36" fmla="*/ 24 w 36"/>
                <a:gd name="T37" fmla="*/ 4 h 36"/>
                <a:gd name="T38" fmla="*/ 28 w 36"/>
                <a:gd name="T39" fmla="*/ 8 h 36"/>
                <a:gd name="T40" fmla="*/ 32 w 36"/>
                <a:gd name="T41" fmla="*/ 12 h 36"/>
                <a:gd name="T42" fmla="*/ 34 w 36"/>
                <a:gd name="T43" fmla="*/ 18 h 36"/>
                <a:gd name="T44" fmla="*/ 34 w 36"/>
                <a:gd name="T45" fmla="*/ 18 h 36"/>
                <a:gd name="T46" fmla="*/ 36 w 36"/>
                <a:gd name="T47" fmla="*/ 18 h 36"/>
                <a:gd name="T48" fmla="*/ 36 w 36"/>
                <a:gd name="T49" fmla="*/ 18 h 36"/>
                <a:gd name="T50" fmla="*/ 34 w 36"/>
                <a:gd name="T51" fmla="*/ 12 h 36"/>
                <a:gd name="T52" fmla="*/ 30 w 36"/>
                <a:gd name="T53" fmla="*/ 6 h 36"/>
                <a:gd name="T54" fmla="*/ 24 w 36"/>
                <a:gd name="T55" fmla="*/ 2 h 36"/>
                <a:gd name="T56" fmla="*/ 18 w 36"/>
                <a:gd name="T57" fmla="*/ 0 h 36"/>
                <a:gd name="T58" fmla="*/ 18 w 36"/>
                <a:gd name="T59" fmla="*/ 0 h 36"/>
                <a:gd name="T60" fmla="*/ 12 w 36"/>
                <a:gd name="T61" fmla="*/ 2 h 36"/>
                <a:gd name="T62" fmla="*/ 6 w 36"/>
                <a:gd name="T63" fmla="*/ 6 h 36"/>
                <a:gd name="T64" fmla="*/ 2 w 36"/>
                <a:gd name="T65" fmla="*/ 12 h 36"/>
                <a:gd name="T66" fmla="*/ 0 w 36"/>
                <a:gd name="T67" fmla="*/ 18 h 36"/>
                <a:gd name="T68" fmla="*/ 0 w 36"/>
                <a:gd name="T69" fmla="*/ 18 h 36"/>
                <a:gd name="T70" fmla="*/ 2 w 36"/>
                <a:gd name="T71" fmla="*/ 26 h 36"/>
                <a:gd name="T72" fmla="*/ 6 w 36"/>
                <a:gd name="T73" fmla="*/ 30 h 36"/>
                <a:gd name="T74" fmla="*/ 12 w 36"/>
                <a:gd name="T75" fmla="*/ 34 h 36"/>
                <a:gd name="T76" fmla="*/ 18 w 36"/>
                <a:gd name="T77" fmla="*/ 36 h 36"/>
                <a:gd name="T78" fmla="*/ 18 w 36"/>
                <a:gd name="T79" fmla="*/ 36 h 36"/>
                <a:gd name="T80" fmla="*/ 24 w 36"/>
                <a:gd name="T81" fmla="*/ 34 h 36"/>
                <a:gd name="T82" fmla="*/ 30 w 36"/>
                <a:gd name="T83" fmla="*/ 30 h 36"/>
                <a:gd name="T84" fmla="*/ 34 w 36"/>
                <a:gd name="T85" fmla="*/ 26 h 36"/>
                <a:gd name="T86" fmla="*/ 36 w 36"/>
                <a:gd name="T87" fmla="*/ 18 h 36"/>
                <a:gd name="T88" fmla="*/ 34 w 36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6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30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6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58" name="Freeform 255"/>
            <p:cNvSpPr>
              <a:spLocks/>
            </p:cNvSpPr>
            <p:nvPr/>
          </p:nvSpPr>
          <p:spPr bwMode="auto">
            <a:xfrm>
              <a:off x="4605338" y="2366963"/>
              <a:ext cx="50800" cy="53975"/>
            </a:xfrm>
            <a:custGeom>
              <a:avLst/>
              <a:gdLst>
                <a:gd name="T0" fmla="*/ 32 w 32"/>
                <a:gd name="T1" fmla="*/ 16 h 34"/>
                <a:gd name="T2" fmla="*/ 32 w 32"/>
                <a:gd name="T3" fmla="*/ 16 h 34"/>
                <a:gd name="T4" fmla="*/ 30 w 32"/>
                <a:gd name="T5" fmla="*/ 22 h 34"/>
                <a:gd name="T6" fmla="*/ 28 w 32"/>
                <a:gd name="T7" fmla="*/ 28 h 34"/>
                <a:gd name="T8" fmla="*/ 22 w 32"/>
                <a:gd name="T9" fmla="*/ 32 h 34"/>
                <a:gd name="T10" fmla="*/ 16 w 32"/>
                <a:gd name="T11" fmla="*/ 34 h 34"/>
                <a:gd name="T12" fmla="*/ 16 w 32"/>
                <a:gd name="T13" fmla="*/ 34 h 34"/>
                <a:gd name="T14" fmla="*/ 10 w 32"/>
                <a:gd name="T15" fmla="*/ 32 h 34"/>
                <a:gd name="T16" fmla="*/ 4 w 32"/>
                <a:gd name="T17" fmla="*/ 28 h 34"/>
                <a:gd name="T18" fmla="*/ 0 w 32"/>
                <a:gd name="T19" fmla="*/ 22 h 34"/>
                <a:gd name="T20" fmla="*/ 0 w 32"/>
                <a:gd name="T21" fmla="*/ 16 h 34"/>
                <a:gd name="T22" fmla="*/ 0 w 32"/>
                <a:gd name="T23" fmla="*/ 16 h 34"/>
                <a:gd name="T24" fmla="*/ 0 w 32"/>
                <a:gd name="T25" fmla="*/ 10 h 34"/>
                <a:gd name="T26" fmla="*/ 4 w 32"/>
                <a:gd name="T27" fmla="*/ 4 h 34"/>
                <a:gd name="T28" fmla="*/ 10 w 32"/>
                <a:gd name="T29" fmla="*/ 0 h 34"/>
                <a:gd name="T30" fmla="*/ 16 w 32"/>
                <a:gd name="T31" fmla="*/ 0 h 34"/>
                <a:gd name="T32" fmla="*/ 16 w 32"/>
                <a:gd name="T33" fmla="*/ 0 h 34"/>
                <a:gd name="T34" fmla="*/ 22 w 32"/>
                <a:gd name="T35" fmla="*/ 0 h 34"/>
                <a:gd name="T36" fmla="*/ 28 w 32"/>
                <a:gd name="T37" fmla="*/ 4 h 34"/>
                <a:gd name="T38" fmla="*/ 30 w 32"/>
                <a:gd name="T39" fmla="*/ 10 h 34"/>
                <a:gd name="T40" fmla="*/ 32 w 32"/>
                <a:gd name="T41" fmla="*/ 16 h 34"/>
                <a:gd name="T42" fmla="*/ 32 w 32"/>
                <a:gd name="T4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4">
                  <a:moveTo>
                    <a:pt x="32" y="16"/>
                  </a:moveTo>
                  <a:lnTo>
                    <a:pt x="32" y="16"/>
                  </a:lnTo>
                  <a:lnTo>
                    <a:pt x="30" y="22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8" y="4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59" name="Freeform 256"/>
            <p:cNvSpPr>
              <a:spLocks/>
            </p:cNvSpPr>
            <p:nvPr/>
          </p:nvSpPr>
          <p:spPr bwMode="auto">
            <a:xfrm>
              <a:off x="4602163" y="2363788"/>
              <a:ext cx="57150" cy="57150"/>
            </a:xfrm>
            <a:custGeom>
              <a:avLst/>
              <a:gdLst>
                <a:gd name="T0" fmla="*/ 34 w 36"/>
                <a:gd name="T1" fmla="*/ 18 h 36"/>
                <a:gd name="T2" fmla="*/ 34 w 36"/>
                <a:gd name="T3" fmla="*/ 18 h 36"/>
                <a:gd name="T4" fmla="*/ 34 w 36"/>
                <a:gd name="T5" fmla="*/ 18 h 36"/>
                <a:gd name="T6" fmla="*/ 32 w 36"/>
                <a:gd name="T7" fmla="*/ 24 h 36"/>
                <a:gd name="T8" fmla="*/ 28 w 36"/>
                <a:gd name="T9" fmla="*/ 30 h 36"/>
                <a:gd name="T10" fmla="*/ 24 w 36"/>
                <a:gd name="T11" fmla="*/ 32 h 36"/>
                <a:gd name="T12" fmla="*/ 18 w 36"/>
                <a:gd name="T13" fmla="*/ 34 h 36"/>
                <a:gd name="T14" fmla="*/ 18 w 36"/>
                <a:gd name="T15" fmla="*/ 34 h 36"/>
                <a:gd name="T16" fmla="*/ 12 w 36"/>
                <a:gd name="T17" fmla="*/ 32 h 36"/>
                <a:gd name="T18" fmla="*/ 6 w 36"/>
                <a:gd name="T19" fmla="*/ 30 h 36"/>
                <a:gd name="T20" fmla="*/ 4 w 36"/>
                <a:gd name="T21" fmla="*/ 24 h 36"/>
                <a:gd name="T22" fmla="*/ 2 w 36"/>
                <a:gd name="T23" fmla="*/ 18 h 36"/>
                <a:gd name="T24" fmla="*/ 2 w 36"/>
                <a:gd name="T25" fmla="*/ 18 h 36"/>
                <a:gd name="T26" fmla="*/ 4 w 36"/>
                <a:gd name="T27" fmla="*/ 12 h 36"/>
                <a:gd name="T28" fmla="*/ 6 w 36"/>
                <a:gd name="T29" fmla="*/ 8 h 36"/>
                <a:gd name="T30" fmla="*/ 12 w 36"/>
                <a:gd name="T31" fmla="*/ 4 h 36"/>
                <a:gd name="T32" fmla="*/ 18 w 36"/>
                <a:gd name="T33" fmla="*/ 2 h 36"/>
                <a:gd name="T34" fmla="*/ 18 w 36"/>
                <a:gd name="T35" fmla="*/ 2 h 36"/>
                <a:gd name="T36" fmla="*/ 24 w 36"/>
                <a:gd name="T37" fmla="*/ 4 h 36"/>
                <a:gd name="T38" fmla="*/ 28 w 36"/>
                <a:gd name="T39" fmla="*/ 8 h 36"/>
                <a:gd name="T40" fmla="*/ 32 w 36"/>
                <a:gd name="T41" fmla="*/ 12 h 36"/>
                <a:gd name="T42" fmla="*/ 34 w 36"/>
                <a:gd name="T43" fmla="*/ 18 h 36"/>
                <a:gd name="T44" fmla="*/ 34 w 36"/>
                <a:gd name="T45" fmla="*/ 18 h 36"/>
                <a:gd name="T46" fmla="*/ 36 w 36"/>
                <a:gd name="T47" fmla="*/ 18 h 36"/>
                <a:gd name="T48" fmla="*/ 36 w 36"/>
                <a:gd name="T49" fmla="*/ 18 h 36"/>
                <a:gd name="T50" fmla="*/ 34 w 36"/>
                <a:gd name="T51" fmla="*/ 12 h 36"/>
                <a:gd name="T52" fmla="*/ 30 w 36"/>
                <a:gd name="T53" fmla="*/ 6 h 36"/>
                <a:gd name="T54" fmla="*/ 24 w 36"/>
                <a:gd name="T55" fmla="*/ 2 h 36"/>
                <a:gd name="T56" fmla="*/ 18 w 36"/>
                <a:gd name="T57" fmla="*/ 0 h 36"/>
                <a:gd name="T58" fmla="*/ 18 w 36"/>
                <a:gd name="T59" fmla="*/ 0 h 36"/>
                <a:gd name="T60" fmla="*/ 10 w 36"/>
                <a:gd name="T61" fmla="*/ 2 h 36"/>
                <a:gd name="T62" fmla="*/ 6 w 36"/>
                <a:gd name="T63" fmla="*/ 6 h 36"/>
                <a:gd name="T64" fmla="*/ 2 w 36"/>
                <a:gd name="T65" fmla="*/ 12 h 36"/>
                <a:gd name="T66" fmla="*/ 0 w 36"/>
                <a:gd name="T67" fmla="*/ 18 h 36"/>
                <a:gd name="T68" fmla="*/ 0 w 36"/>
                <a:gd name="T69" fmla="*/ 18 h 36"/>
                <a:gd name="T70" fmla="*/ 2 w 36"/>
                <a:gd name="T71" fmla="*/ 26 h 36"/>
                <a:gd name="T72" fmla="*/ 6 w 36"/>
                <a:gd name="T73" fmla="*/ 30 h 36"/>
                <a:gd name="T74" fmla="*/ 10 w 36"/>
                <a:gd name="T75" fmla="*/ 34 h 36"/>
                <a:gd name="T76" fmla="*/ 18 w 36"/>
                <a:gd name="T77" fmla="*/ 36 h 36"/>
                <a:gd name="T78" fmla="*/ 18 w 36"/>
                <a:gd name="T79" fmla="*/ 36 h 36"/>
                <a:gd name="T80" fmla="*/ 24 w 36"/>
                <a:gd name="T81" fmla="*/ 34 h 36"/>
                <a:gd name="T82" fmla="*/ 30 w 36"/>
                <a:gd name="T83" fmla="*/ 30 h 36"/>
                <a:gd name="T84" fmla="*/ 34 w 36"/>
                <a:gd name="T85" fmla="*/ 26 h 36"/>
                <a:gd name="T86" fmla="*/ 36 w 36"/>
                <a:gd name="T87" fmla="*/ 18 h 36"/>
                <a:gd name="T88" fmla="*/ 34 w 36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6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30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6"/>
                  </a:lnTo>
                  <a:lnTo>
                    <a:pt x="6" y="30"/>
                  </a:lnTo>
                  <a:lnTo>
                    <a:pt x="10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60" name="Freeform 257"/>
            <p:cNvSpPr>
              <a:spLocks/>
            </p:cNvSpPr>
            <p:nvPr/>
          </p:nvSpPr>
          <p:spPr bwMode="auto">
            <a:xfrm>
              <a:off x="3059113" y="4160838"/>
              <a:ext cx="50800" cy="53975"/>
            </a:xfrm>
            <a:custGeom>
              <a:avLst/>
              <a:gdLst>
                <a:gd name="T0" fmla="*/ 32 w 32"/>
                <a:gd name="T1" fmla="*/ 18 h 34"/>
                <a:gd name="T2" fmla="*/ 32 w 32"/>
                <a:gd name="T3" fmla="*/ 18 h 34"/>
                <a:gd name="T4" fmla="*/ 32 w 32"/>
                <a:gd name="T5" fmla="*/ 24 h 34"/>
                <a:gd name="T6" fmla="*/ 28 w 32"/>
                <a:gd name="T7" fmla="*/ 28 h 34"/>
                <a:gd name="T8" fmla="*/ 22 w 32"/>
                <a:gd name="T9" fmla="*/ 32 h 34"/>
                <a:gd name="T10" fmla="*/ 16 w 32"/>
                <a:gd name="T11" fmla="*/ 34 h 34"/>
                <a:gd name="T12" fmla="*/ 16 w 32"/>
                <a:gd name="T13" fmla="*/ 34 h 34"/>
                <a:gd name="T14" fmla="*/ 10 w 32"/>
                <a:gd name="T15" fmla="*/ 32 h 34"/>
                <a:gd name="T16" fmla="*/ 4 w 32"/>
                <a:gd name="T17" fmla="*/ 28 h 34"/>
                <a:gd name="T18" fmla="*/ 0 w 32"/>
                <a:gd name="T19" fmla="*/ 24 h 34"/>
                <a:gd name="T20" fmla="*/ 0 w 32"/>
                <a:gd name="T21" fmla="*/ 18 h 34"/>
                <a:gd name="T22" fmla="*/ 0 w 32"/>
                <a:gd name="T23" fmla="*/ 18 h 34"/>
                <a:gd name="T24" fmla="*/ 0 w 32"/>
                <a:gd name="T25" fmla="*/ 10 h 34"/>
                <a:gd name="T26" fmla="*/ 4 w 32"/>
                <a:gd name="T27" fmla="*/ 6 h 34"/>
                <a:gd name="T28" fmla="*/ 10 w 32"/>
                <a:gd name="T29" fmla="*/ 2 h 34"/>
                <a:gd name="T30" fmla="*/ 16 w 32"/>
                <a:gd name="T31" fmla="*/ 0 h 34"/>
                <a:gd name="T32" fmla="*/ 16 w 32"/>
                <a:gd name="T33" fmla="*/ 0 h 34"/>
                <a:gd name="T34" fmla="*/ 22 w 32"/>
                <a:gd name="T35" fmla="*/ 2 h 34"/>
                <a:gd name="T36" fmla="*/ 28 w 32"/>
                <a:gd name="T37" fmla="*/ 6 h 34"/>
                <a:gd name="T38" fmla="*/ 32 w 32"/>
                <a:gd name="T39" fmla="*/ 10 h 34"/>
                <a:gd name="T40" fmla="*/ 32 w 32"/>
                <a:gd name="T41" fmla="*/ 18 h 34"/>
                <a:gd name="T42" fmla="*/ 32 w 32"/>
                <a:gd name="T4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4">
                  <a:moveTo>
                    <a:pt x="32" y="18"/>
                  </a:moveTo>
                  <a:lnTo>
                    <a:pt x="32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2" y="18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61" name="Freeform 258"/>
            <p:cNvSpPr>
              <a:spLocks/>
            </p:cNvSpPr>
            <p:nvPr/>
          </p:nvSpPr>
          <p:spPr bwMode="auto">
            <a:xfrm>
              <a:off x="3055938" y="4160838"/>
              <a:ext cx="57150" cy="53975"/>
            </a:xfrm>
            <a:custGeom>
              <a:avLst/>
              <a:gdLst>
                <a:gd name="T0" fmla="*/ 34 w 36"/>
                <a:gd name="T1" fmla="*/ 18 h 34"/>
                <a:gd name="T2" fmla="*/ 34 w 36"/>
                <a:gd name="T3" fmla="*/ 18 h 34"/>
                <a:gd name="T4" fmla="*/ 34 w 36"/>
                <a:gd name="T5" fmla="*/ 18 h 34"/>
                <a:gd name="T6" fmla="*/ 32 w 36"/>
                <a:gd name="T7" fmla="*/ 24 h 34"/>
                <a:gd name="T8" fmla="*/ 30 w 36"/>
                <a:gd name="T9" fmla="*/ 28 h 34"/>
                <a:gd name="T10" fmla="*/ 24 w 36"/>
                <a:gd name="T11" fmla="*/ 32 h 34"/>
                <a:gd name="T12" fmla="*/ 18 w 36"/>
                <a:gd name="T13" fmla="*/ 32 h 34"/>
                <a:gd name="T14" fmla="*/ 18 w 36"/>
                <a:gd name="T15" fmla="*/ 32 h 34"/>
                <a:gd name="T16" fmla="*/ 12 w 36"/>
                <a:gd name="T17" fmla="*/ 32 h 34"/>
                <a:gd name="T18" fmla="*/ 8 w 36"/>
                <a:gd name="T19" fmla="*/ 28 h 34"/>
                <a:gd name="T20" fmla="*/ 4 w 36"/>
                <a:gd name="T21" fmla="*/ 24 h 34"/>
                <a:gd name="T22" fmla="*/ 2 w 36"/>
                <a:gd name="T23" fmla="*/ 18 h 34"/>
                <a:gd name="T24" fmla="*/ 2 w 36"/>
                <a:gd name="T25" fmla="*/ 18 h 34"/>
                <a:gd name="T26" fmla="*/ 4 w 36"/>
                <a:gd name="T27" fmla="*/ 12 h 34"/>
                <a:gd name="T28" fmla="*/ 8 w 36"/>
                <a:gd name="T29" fmla="*/ 6 h 34"/>
                <a:gd name="T30" fmla="*/ 12 w 36"/>
                <a:gd name="T31" fmla="*/ 2 h 34"/>
                <a:gd name="T32" fmla="*/ 18 w 36"/>
                <a:gd name="T33" fmla="*/ 2 h 34"/>
                <a:gd name="T34" fmla="*/ 18 w 36"/>
                <a:gd name="T35" fmla="*/ 2 h 34"/>
                <a:gd name="T36" fmla="*/ 24 w 36"/>
                <a:gd name="T37" fmla="*/ 2 h 34"/>
                <a:gd name="T38" fmla="*/ 30 w 36"/>
                <a:gd name="T39" fmla="*/ 6 h 34"/>
                <a:gd name="T40" fmla="*/ 32 w 36"/>
                <a:gd name="T41" fmla="*/ 12 h 34"/>
                <a:gd name="T42" fmla="*/ 34 w 36"/>
                <a:gd name="T43" fmla="*/ 18 h 34"/>
                <a:gd name="T44" fmla="*/ 34 w 36"/>
                <a:gd name="T45" fmla="*/ 18 h 34"/>
                <a:gd name="T46" fmla="*/ 36 w 36"/>
                <a:gd name="T47" fmla="*/ 18 h 34"/>
                <a:gd name="T48" fmla="*/ 36 w 36"/>
                <a:gd name="T49" fmla="*/ 18 h 34"/>
                <a:gd name="T50" fmla="*/ 34 w 36"/>
                <a:gd name="T51" fmla="*/ 10 h 34"/>
                <a:gd name="T52" fmla="*/ 30 w 36"/>
                <a:gd name="T53" fmla="*/ 4 h 34"/>
                <a:gd name="T54" fmla="*/ 24 w 36"/>
                <a:gd name="T55" fmla="*/ 0 h 34"/>
                <a:gd name="T56" fmla="*/ 18 w 36"/>
                <a:gd name="T57" fmla="*/ 0 h 34"/>
                <a:gd name="T58" fmla="*/ 18 w 36"/>
                <a:gd name="T59" fmla="*/ 0 h 34"/>
                <a:gd name="T60" fmla="*/ 12 w 36"/>
                <a:gd name="T61" fmla="*/ 0 h 34"/>
                <a:gd name="T62" fmla="*/ 6 w 36"/>
                <a:gd name="T63" fmla="*/ 4 h 34"/>
                <a:gd name="T64" fmla="*/ 2 w 36"/>
                <a:gd name="T65" fmla="*/ 10 h 34"/>
                <a:gd name="T66" fmla="*/ 0 w 36"/>
                <a:gd name="T67" fmla="*/ 18 h 34"/>
                <a:gd name="T68" fmla="*/ 0 w 36"/>
                <a:gd name="T69" fmla="*/ 18 h 34"/>
                <a:gd name="T70" fmla="*/ 2 w 36"/>
                <a:gd name="T71" fmla="*/ 24 h 34"/>
                <a:gd name="T72" fmla="*/ 6 w 36"/>
                <a:gd name="T73" fmla="*/ 30 h 34"/>
                <a:gd name="T74" fmla="*/ 12 w 36"/>
                <a:gd name="T75" fmla="*/ 34 h 34"/>
                <a:gd name="T76" fmla="*/ 18 w 36"/>
                <a:gd name="T77" fmla="*/ 34 h 34"/>
                <a:gd name="T78" fmla="*/ 18 w 36"/>
                <a:gd name="T79" fmla="*/ 34 h 34"/>
                <a:gd name="T80" fmla="*/ 24 w 36"/>
                <a:gd name="T81" fmla="*/ 34 h 34"/>
                <a:gd name="T82" fmla="*/ 30 w 36"/>
                <a:gd name="T83" fmla="*/ 30 h 34"/>
                <a:gd name="T84" fmla="*/ 34 w 36"/>
                <a:gd name="T85" fmla="*/ 24 h 34"/>
                <a:gd name="T86" fmla="*/ 36 w 36"/>
                <a:gd name="T87" fmla="*/ 18 h 34"/>
                <a:gd name="T88" fmla="*/ 34 w 36"/>
                <a:gd name="T89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4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30" y="28"/>
                  </a:lnTo>
                  <a:lnTo>
                    <a:pt x="2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8" y="28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8" y="6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62" name="Freeform 259"/>
            <p:cNvSpPr>
              <a:spLocks/>
            </p:cNvSpPr>
            <p:nvPr/>
          </p:nvSpPr>
          <p:spPr bwMode="auto">
            <a:xfrm>
              <a:off x="3097213" y="4195763"/>
              <a:ext cx="53975" cy="50800"/>
            </a:xfrm>
            <a:custGeom>
              <a:avLst/>
              <a:gdLst>
                <a:gd name="T0" fmla="*/ 34 w 34"/>
                <a:gd name="T1" fmla="*/ 16 h 32"/>
                <a:gd name="T2" fmla="*/ 34 w 34"/>
                <a:gd name="T3" fmla="*/ 16 h 32"/>
                <a:gd name="T4" fmla="*/ 32 w 34"/>
                <a:gd name="T5" fmla="*/ 22 h 32"/>
                <a:gd name="T6" fmla="*/ 28 w 34"/>
                <a:gd name="T7" fmla="*/ 28 h 32"/>
                <a:gd name="T8" fmla="*/ 24 w 34"/>
                <a:gd name="T9" fmla="*/ 32 h 32"/>
                <a:gd name="T10" fmla="*/ 16 w 34"/>
                <a:gd name="T11" fmla="*/ 32 h 32"/>
                <a:gd name="T12" fmla="*/ 16 w 34"/>
                <a:gd name="T13" fmla="*/ 32 h 32"/>
                <a:gd name="T14" fmla="*/ 10 w 34"/>
                <a:gd name="T15" fmla="*/ 32 h 32"/>
                <a:gd name="T16" fmla="*/ 6 w 34"/>
                <a:gd name="T17" fmla="*/ 28 h 32"/>
                <a:gd name="T18" fmla="*/ 2 w 34"/>
                <a:gd name="T19" fmla="*/ 22 h 32"/>
                <a:gd name="T20" fmla="*/ 0 w 34"/>
                <a:gd name="T21" fmla="*/ 16 h 32"/>
                <a:gd name="T22" fmla="*/ 0 w 34"/>
                <a:gd name="T23" fmla="*/ 16 h 32"/>
                <a:gd name="T24" fmla="*/ 2 w 34"/>
                <a:gd name="T25" fmla="*/ 10 h 32"/>
                <a:gd name="T26" fmla="*/ 6 w 34"/>
                <a:gd name="T27" fmla="*/ 4 h 32"/>
                <a:gd name="T28" fmla="*/ 10 w 34"/>
                <a:gd name="T29" fmla="*/ 0 h 32"/>
                <a:gd name="T30" fmla="*/ 16 w 34"/>
                <a:gd name="T31" fmla="*/ 0 h 32"/>
                <a:gd name="T32" fmla="*/ 16 w 34"/>
                <a:gd name="T33" fmla="*/ 0 h 32"/>
                <a:gd name="T34" fmla="*/ 24 w 34"/>
                <a:gd name="T35" fmla="*/ 0 h 32"/>
                <a:gd name="T36" fmla="*/ 28 w 34"/>
                <a:gd name="T37" fmla="*/ 4 h 32"/>
                <a:gd name="T38" fmla="*/ 32 w 34"/>
                <a:gd name="T39" fmla="*/ 10 h 32"/>
                <a:gd name="T40" fmla="*/ 34 w 34"/>
                <a:gd name="T41" fmla="*/ 16 h 32"/>
                <a:gd name="T42" fmla="*/ 34 w 34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2">
                  <a:moveTo>
                    <a:pt x="34" y="16"/>
                  </a:moveTo>
                  <a:lnTo>
                    <a:pt x="34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63" name="Freeform 260"/>
            <p:cNvSpPr>
              <a:spLocks/>
            </p:cNvSpPr>
            <p:nvPr/>
          </p:nvSpPr>
          <p:spPr bwMode="auto">
            <a:xfrm>
              <a:off x="3097213" y="4192588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2 w 34"/>
                <a:gd name="T7" fmla="*/ 24 h 36"/>
                <a:gd name="T8" fmla="*/ 28 w 34"/>
                <a:gd name="T9" fmla="*/ 30 h 36"/>
                <a:gd name="T10" fmla="*/ 22 w 34"/>
                <a:gd name="T11" fmla="*/ 32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2 h 36"/>
                <a:gd name="T18" fmla="*/ 6 w 34"/>
                <a:gd name="T19" fmla="*/ 30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8 h 36"/>
                <a:gd name="T30" fmla="*/ 10 w 34"/>
                <a:gd name="T31" fmla="*/ 4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4 h 36"/>
                <a:gd name="T38" fmla="*/ 28 w 34"/>
                <a:gd name="T39" fmla="*/ 8 h 36"/>
                <a:gd name="T40" fmla="*/ 32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2 w 34"/>
                <a:gd name="T51" fmla="*/ 12 h 36"/>
                <a:gd name="T52" fmla="*/ 30 w 34"/>
                <a:gd name="T53" fmla="*/ 6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2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6 h 36"/>
                <a:gd name="T72" fmla="*/ 4 w 34"/>
                <a:gd name="T73" fmla="*/ 30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2 w 34"/>
                <a:gd name="T85" fmla="*/ 26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2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2" y="26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64" name="Freeform 261"/>
            <p:cNvSpPr>
              <a:spLocks/>
            </p:cNvSpPr>
            <p:nvPr/>
          </p:nvSpPr>
          <p:spPr bwMode="auto">
            <a:xfrm>
              <a:off x="3109913" y="4246563"/>
              <a:ext cx="53975" cy="53975"/>
            </a:xfrm>
            <a:custGeom>
              <a:avLst/>
              <a:gdLst>
                <a:gd name="T0" fmla="*/ 34 w 34"/>
                <a:gd name="T1" fmla="*/ 16 h 34"/>
                <a:gd name="T2" fmla="*/ 34 w 34"/>
                <a:gd name="T3" fmla="*/ 16 h 34"/>
                <a:gd name="T4" fmla="*/ 32 w 34"/>
                <a:gd name="T5" fmla="*/ 22 h 34"/>
                <a:gd name="T6" fmla="*/ 28 w 34"/>
                <a:gd name="T7" fmla="*/ 28 h 34"/>
                <a:gd name="T8" fmla="*/ 24 w 34"/>
                <a:gd name="T9" fmla="*/ 32 h 34"/>
                <a:gd name="T10" fmla="*/ 18 w 34"/>
                <a:gd name="T11" fmla="*/ 34 h 34"/>
                <a:gd name="T12" fmla="*/ 18 w 34"/>
                <a:gd name="T13" fmla="*/ 34 h 34"/>
                <a:gd name="T14" fmla="*/ 10 w 34"/>
                <a:gd name="T15" fmla="*/ 32 h 34"/>
                <a:gd name="T16" fmla="*/ 6 w 34"/>
                <a:gd name="T17" fmla="*/ 28 h 34"/>
                <a:gd name="T18" fmla="*/ 2 w 34"/>
                <a:gd name="T19" fmla="*/ 22 h 34"/>
                <a:gd name="T20" fmla="*/ 0 w 34"/>
                <a:gd name="T21" fmla="*/ 16 h 34"/>
                <a:gd name="T22" fmla="*/ 0 w 34"/>
                <a:gd name="T23" fmla="*/ 16 h 34"/>
                <a:gd name="T24" fmla="*/ 2 w 34"/>
                <a:gd name="T25" fmla="*/ 10 h 34"/>
                <a:gd name="T26" fmla="*/ 6 w 34"/>
                <a:gd name="T27" fmla="*/ 4 h 34"/>
                <a:gd name="T28" fmla="*/ 10 w 34"/>
                <a:gd name="T29" fmla="*/ 2 h 34"/>
                <a:gd name="T30" fmla="*/ 18 w 34"/>
                <a:gd name="T31" fmla="*/ 0 h 34"/>
                <a:gd name="T32" fmla="*/ 18 w 34"/>
                <a:gd name="T33" fmla="*/ 0 h 34"/>
                <a:gd name="T34" fmla="*/ 24 w 34"/>
                <a:gd name="T35" fmla="*/ 2 h 34"/>
                <a:gd name="T36" fmla="*/ 28 w 34"/>
                <a:gd name="T37" fmla="*/ 4 h 34"/>
                <a:gd name="T38" fmla="*/ 32 w 34"/>
                <a:gd name="T39" fmla="*/ 10 h 34"/>
                <a:gd name="T40" fmla="*/ 34 w 34"/>
                <a:gd name="T41" fmla="*/ 16 h 34"/>
                <a:gd name="T42" fmla="*/ 34 w 34"/>
                <a:gd name="T4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4">
                  <a:moveTo>
                    <a:pt x="34" y="16"/>
                  </a:moveTo>
                  <a:lnTo>
                    <a:pt x="34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65" name="Freeform 262"/>
            <p:cNvSpPr>
              <a:spLocks/>
            </p:cNvSpPr>
            <p:nvPr/>
          </p:nvSpPr>
          <p:spPr bwMode="auto">
            <a:xfrm>
              <a:off x="3109913" y="4243388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2 w 34"/>
                <a:gd name="T7" fmla="*/ 24 h 36"/>
                <a:gd name="T8" fmla="*/ 28 w 34"/>
                <a:gd name="T9" fmla="*/ 30 h 36"/>
                <a:gd name="T10" fmla="*/ 24 w 34"/>
                <a:gd name="T11" fmla="*/ 32 h 36"/>
                <a:gd name="T12" fmla="*/ 18 w 34"/>
                <a:gd name="T13" fmla="*/ 34 h 36"/>
                <a:gd name="T14" fmla="*/ 18 w 34"/>
                <a:gd name="T15" fmla="*/ 34 h 36"/>
                <a:gd name="T16" fmla="*/ 12 w 34"/>
                <a:gd name="T17" fmla="*/ 32 h 36"/>
                <a:gd name="T18" fmla="*/ 6 w 34"/>
                <a:gd name="T19" fmla="*/ 30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8 h 36"/>
                <a:gd name="T30" fmla="*/ 12 w 34"/>
                <a:gd name="T31" fmla="*/ 4 h 36"/>
                <a:gd name="T32" fmla="*/ 18 w 34"/>
                <a:gd name="T33" fmla="*/ 2 h 36"/>
                <a:gd name="T34" fmla="*/ 18 w 34"/>
                <a:gd name="T35" fmla="*/ 2 h 36"/>
                <a:gd name="T36" fmla="*/ 24 w 34"/>
                <a:gd name="T37" fmla="*/ 4 h 36"/>
                <a:gd name="T38" fmla="*/ 28 w 34"/>
                <a:gd name="T39" fmla="*/ 8 h 36"/>
                <a:gd name="T40" fmla="*/ 32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4 w 34"/>
                <a:gd name="T51" fmla="*/ 12 h 36"/>
                <a:gd name="T52" fmla="*/ 30 w 34"/>
                <a:gd name="T53" fmla="*/ 6 h 36"/>
                <a:gd name="T54" fmla="*/ 24 w 34"/>
                <a:gd name="T55" fmla="*/ 2 h 36"/>
                <a:gd name="T56" fmla="*/ 18 w 34"/>
                <a:gd name="T57" fmla="*/ 0 h 36"/>
                <a:gd name="T58" fmla="*/ 18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2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6 h 36"/>
                <a:gd name="T72" fmla="*/ 4 w 34"/>
                <a:gd name="T73" fmla="*/ 30 h 36"/>
                <a:gd name="T74" fmla="*/ 10 w 34"/>
                <a:gd name="T75" fmla="*/ 34 h 36"/>
                <a:gd name="T76" fmla="*/ 18 w 34"/>
                <a:gd name="T77" fmla="*/ 36 h 36"/>
                <a:gd name="T78" fmla="*/ 18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4 w 34"/>
                <a:gd name="T85" fmla="*/ 26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66" name="Freeform 263"/>
            <p:cNvSpPr>
              <a:spLocks/>
            </p:cNvSpPr>
            <p:nvPr/>
          </p:nvSpPr>
          <p:spPr bwMode="auto">
            <a:xfrm>
              <a:off x="3157538" y="4268788"/>
              <a:ext cx="53975" cy="53975"/>
            </a:xfrm>
            <a:custGeom>
              <a:avLst/>
              <a:gdLst>
                <a:gd name="T0" fmla="*/ 34 w 34"/>
                <a:gd name="T1" fmla="*/ 16 h 34"/>
                <a:gd name="T2" fmla="*/ 34 w 34"/>
                <a:gd name="T3" fmla="*/ 16 h 34"/>
                <a:gd name="T4" fmla="*/ 32 w 34"/>
                <a:gd name="T5" fmla="*/ 24 h 34"/>
                <a:gd name="T6" fmla="*/ 28 w 34"/>
                <a:gd name="T7" fmla="*/ 28 h 34"/>
                <a:gd name="T8" fmla="*/ 24 w 34"/>
                <a:gd name="T9" fmla="*/ 32 h 34"/>
                <a:gd name="T10" fmla="*/ 16 w 34"/>
                <a:gd name="T11" fmla="*/ 34 h 34"/>
                <a:gd name="T12" fmla="*/ 16 w 34"/>
                <a:gd name="T13" fmla="*/ 34 h 34"/>
                <a:gd name="T14" fmla="*/ 10 w 34"/>
                <a:gd name="T15" fmla="*/ 32 h 34"/>
                <a:gd name="T16" fmla="*/ 6 w 34"/>
                <a:gd name="T17" fmla="*/ 28 h 34"/>
                <a:gd name="T18" fmla="*/ 2 w 34"/>
                <a:gd name="T19" fmla="*/ 24 h 34"/>
                <a:gd name="T20" fmla="*/ 0 w 34"/>
                <a:gd name="T21" fmla="*/ 16 h 34"/>
                <a:gd name="T22" fmla="*/ 0 w 34"/>
                <a:gd name="T23" fmla="*/ 16 h 34"/>
                <a:gd name="T24" fmla="*/ 2 w 34"/>
                <a:gd name="T25" fmla="*/ 10 h 34"/>
                <a:gd name="T26" fmla="*/ 6 w 34"/>
                <a:gd name="T27" fmla="*/ 4 h 34"/>
                <a:gd name="T28" fmla="*/ 10 w 34"/>
                <a:gd name="T29" fmla="*/ 2 h 34"/>
                <a:gd name="T30" fmla="*/ 16 w 34"/>
                <a:gd name="T31" fmla="*/ 0 h 34"/>
                <a:gd name="T32" fmla="*/ 16 w 34"/>
                <a:gd name="T33" fmla="*/ 0 h 34"/>
                <a:gd name="T34" fmla="*/ 24 w 34"/>
                <a:gd name="T35" fmla="*/ 2 h 34"/>
                <a:gd name="T36" fmla="*/ 28 w 34"/>
                <a:gd name="T37" fmla="*/ 4 h 34"/>
                <a:gd name="T38" fmla="*/ 32 w 34"/>
                <a:gd name="T39" fmla="*/ 10 h 34"/>
                <a:gd name="T40" fmla="*/ 34 w 34"/>
                <a:gd name="T41" fmla="*/ 16 h 34"/>
                <a:gd name="T42" fmla="*/ 34 w 34"/>
                <a:gd name="T4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4">
                  <a:moveTo>
                    <a:pt x="34" y="16"/>
                  </a:moveTo>
                  <a:lnTo>
                    <a:pt x="34" y="16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2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67" name="Freeform 264"/>
            <p:cNvSpPr>
              <a:spLocks/>
            </p:cNvSpPr>
            <p:nvPr/>
          </p:nvSpPr>
          <p:spPr bwMode="auto">
            <a:xfrm>
              <a:off x="3157538" y="4265613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2 w 34"/>
                <a:gd name="T7" fmla="*/ 24 h 36"/>
                <a:gd name="T8" fmla="*/ 28 w 34"/>
                <a:gd name="T9" fmla="*/ 30 h 36"/>
                <a:gd name="T10" fmla="*/ 22 w 34"/>
                <a:gd name="T11" fmla="*/ 34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4 h 36"/>
                <a:gd name="T18" fmla="*/ 6 w 34"/>
                <a:gd name="T19" fmla="*/ 30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8 h 36"/>
                <a:gd name="T30" fmla="*/ 10 w 34"/>
                <a:gd name="T31" fmla="*/ 4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4 h 36"/>
                <a:gd name="T38" fmla="*/ 28 w 34"/>
                <a:gd name="T39" fmla="*/ 8 h 36"/>
                <a:gd name="T40" fmla="*/ 32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4 w 34"/>
                <a:gd name="T51" fmla="*/ 12 h 36"/>
                <a:gd name="T52" fmla="*/ 30 w 34"/>
                <a:gd name="T53" fmla="*/ 6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2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6 h 36"/>
                <a:gd name="T72" fmla="*/ 4 w 34"/>
                <a:gd name="T73" fmla="*/ 32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30 w 34"/>
                <a:gd name="T83" fmla="*/ 32 h 36"/>
                <a:gd name="T84" fmla="*/ 34 w 34"/>
                <a:gd name="T85" fmla="*/ 26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2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4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4" y="32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30" y="32"/>
                  </a:lnTo>
                  <a:lnTo>
                    <a:pt x="34" y="26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68" name="Freeform 265"/>
            <p:cNvSpPr>
              <a:spLocks/>
            </p:cNvSpPr>
            <p:nvPr/>
          </p:nvSpPr>
          <p:spPr bwMode="auto">
            <a:xfrm>
              <a:off x="3681413" y="3348038"/>
              <a:ext cx="50800" cy="53975"/>
            </a:xfrm>
            <a:custGeom>
              <a:avLst/>
              <a:gdLst>
                <a:gd name="T0" fmla="*/ 32 w 32"/>
                <a:gd name="T1" fmla="*/ 18 h 34"/>
                <a:gd name="T2" fmla="*/ 32 w 32"/>
                <a:gd name="T3" fmla="*/ 18 h 34"/>
                <a:gd name="T4" fmla="*/ 30 w 32"/>
                <a:gd name="T5" fmla="*/ 24 h 34"/>
                <a:gd name="T6" fmla="*/ 28 w 32"/>
                <a:gd name="T7" fmla="*/ 28 h 34"/>
                <a:gd name="T8" fmla="*/ 22 w 32"/>
                <a:gd name="T9" fmla="*/ 32 h 34"/>
                <a:gd name="T10" fmla="*/ 16 w 32"/>
                <a:gd name="T11" fmla="*/ 34 h 34"/>
                <a:gd name="T12" fmla="*/ 16 w 32"/>
                <a:gd name="T13" fmla="*/ 34 h 34"/>
                <a:gd name="T14" fmla="*/ 10 w 32"/>
                <a:gd name="T15" fmla="*/ 32 h 34"/>
                <a:gd name="T16" fmla="*/ 4 w 32"/>
                <a:gd name="T17" fmla="*/ 28 h 34"/>
                <a:gd name="T18" fmla="*/ 0 w 32"/>
                <a:gd name="T19" fmla="*/ 24 h 34"/>
                <a:gd name="T20" fmla="*/ 0 w 32"/>
                <a:gd name="T21" fmla="*/ 18 h 34"/>
                <a:gd name="T22" fmla="*/ 0 w 32"/>
                <a:gd name="T23" fmla="*/ 18 h 34"/>
                <a:gd name="T24" fmla="*/ 0 w 32"/>
                <a:gd name="T25" fmla="*/ 10 h 34"/>
                <a:gd name="T26" fmla="*/ 4 w 32"/>
                <a:gd name="T27" fmla="*/ 6 h 34"/>
                <a:gd name="T28" fmla="*/ 10 w 32"/>
                <a:gd name="T29" fmla="*/ 2 h 34"/>
                <a:gd name="T30" fmla="*/ 16 w 32"/>
                <a:gd name="T31" fmla="*/ 0 h 34"/>
                <a:gd name="T32" fmla="*/ 16 w 32"/>
                <a:gd name="T33" fmla="*/ 0 h 34"/>
                <a:gd name="T34" fmla="*/ 22 w 32"/>
                <a:gd name="T35" fmla="*/ 2 h 34"/>
                <a:gd name="T36" fmla="*/ 28 w 32"/>
                <a:gd name="T37" fmla="*/ 6 h 34"/>
                <a:gd name="T38" fmla="*/ 30 w 32"/>
                <a:gd name="T39" fmla="*/ 10 h 34"/>
                <a:gd name="T40" fmla="*/ 32 w 32"/>
                <a:gd name="T41" fmla="*/ 18 h 34"/>
                <a:gd name="T42" fmla="*/ 32 w 32"/>
                <a:gd name="T4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4">
                  <a:moveTo>
                    <a:pt x="32" y="18"/>
                  </a:moveTo>
                  <a:lnTo>
                    <a:pt x="32" y="18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0" y="10"/>
                  </a:lnTo>
                  <a:lnTo>
                    <a:pt x="32" y="18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69" name="Freeform 266"/>
            <p:cNvSpPr>
              <a:spLocks/>
            </p:cNvSpPr>
            <p:nvPr/>
          </p:nvSpPr>
          <p:spPr bwMode="auto">
            <a:xfrm>
              <a:off x="3678238" y="3348038"/>
              <a:ext cx="57150" cy="53975"/>
            </a:xfrm>
            <a:custGeom>
              <a:avLst/>
              <a:gdLst>
                <a:gd name="T0" fmla="*/ 34 w 36"/>
                <a:gd name="T1" fmla="*/ 18 h 34"/>
                <a:gd name="T2" fmla="*/ 34 w 36"/>
                <a:gd name="T3" fmla="*/ 18 h 34"/>
                <a:gd name="T4" fmla="*/ 34 w 36"/>
                <a:gd name="T5" fmla="*/ 18 h 34"/>
                <a:gd name="T6" fmla="*/ 32 w 36"/>
                <a:gd name="T7" fmla="*/ 24 h 34"/>
                <a:gd name="T8" fmla="*/ 28 w 36"/>
                <a:gd name="T9" fmla="*/ 28 h 34"/>
                <a:gd name="T10" fmla="*/ 24 w 36"/>
                <a:gd name="T11" fmla="*/ 32 h 34"/>
                <a:gd name="T12" fmla="*/ 18 w 36"/>
                <a:gd name="T13" fmla="*/ 32 h 34"/>
                <a:gd name="T14" fmla="*/ 18 w 36"/>
                <a:gd name="T15" fmla="*/ 32 h 34"/>
                <a:gd name="T16" fmla="*/ 12 w 36"/>
                <a:gd name="T17" fmla="*/ 32 h 34"/>
                <a:gd name="T18" fmla="*/ 6 w 36"/>
                <a:gd name="T19" fmla="*/ 28 h 34"/>
                <a:gd name="T20" fmla="*/ 4 w 36"/>
                <a:gd name="T21" fmla="*/ 24 h 34"/>
                <a:gd name="T22" fmla="*/ 2 w 36"/>
                <a:gd name="T23" fmla="*/ 18 h 34"/>
                <a:gd name="T24" fmla="*/ 2 w 36"/>
                <a:gd name="T25" fmla="*/ 18 h 34"/>
                <a:gd name="T26" fmla="*/ 4 w 36"/>
                <a:gd name="T27" fmla="*/ 10 h 34"/>
                <a:gd name="T28" fmla="*/ 6 w 36"/>
                <a:gd name="T29" fmla="*/ 6 h 34"/>
                <a:gd name="T30" fmla="*/ 12 w 36"/>
                <a:gd name="T31" fmla="*/ 2 h 34"/>
                <a:gd name="T32" fmla="*/ 18 w 36"/>
                <a:gd name="T33" fmla="*/ 2 h 34"/>
                <a:gd name="T34" fmla="*/ 18 w 36"/>
                <a:gd name="T35" fmla="*/ 2 h 34"/>
                <a:gd name="T36" fmla="*/ 24 w 36"/>
                <a:gd name="T37" fmla="*/ 2 h 34"/>
                <a:gd name="T38" fmla="*/ 28 w 36"/>
                <a:gd name="T39" fmla="*/ 6 h 34"/>
                <a:gd name="T40" fmla="*/ 32 w 36"/>
                <a:gd name="T41" fmla="*/ 10 h 34"/>
                <a:gd name="T42" fmla="*/ 34 w 36"/>
                <a:gd name="T43" fmla="*/ 18 h 34"/>
                <a:gd name="T44" fmla="*/ 34 w 36"/>
                <a:gd name="T45" fmla="*/ 18 h 34"/>
                <a:gd name="T46" fmla="*/ 36 w 36"/>
                <a:gd name="T47" fmla="*/ 18 h 34"/>
                <a:gd name="T48" fmla="*/ 36 w 36"/>
                <a:gd name="T49" fmla="*/ 18 h 34"/>
                <a:gd name="T50" fmla="*/ 34 w 36"/>
                <a:gd name="T51" fmla="*/ 10 h 34"/>
                <a:gd name="T52" fmla="*/ 30 w 36"/>
                <a:gd name="T53" fmla="*/ 4 h 34"/>
                <a:gd name="T54" fmla="*/ 24 w 36"/>
                <a:gd name="T55" fmla="*/ 0 h 34"/>
                <a:gd name="T56" fmla="*/ 18 w 36"/>
                <a:gd name="T57" fmla="*/ 0 h 34"/>
                <a:gd name="T58" fmla="*/ 18 w 36"/>
                <a:gd name="T59" fmla="*/ 0 h 34"/>
                <a:gd name="T60" fmla="*/ 10 w 36"/>
                <a:gd name="T61" fmla="*/ 0 h 34"/>
                <a:gd name="T62" fmla="*/ 6 w 36"/>
                <a:gd name="T63" fmla="*/ 4 h 34"/>
                <a:gd name="T64" fmla="*/ 2 w 36"/>
                <a:gd name="T65" fmla="*/ 10 h 34"/>
                <a:gd name="T66" fmla="*/ 0 w 36"/>
                <a:gd name="T67" fmla="*/ 18 h 34"/>
                <a:gd name="T68" fmla="*/ 0 w 36"/>
                <a:gd name="T69" fmla="*/ 18 h 34"/>
                <a:gd name="T70" fmla="*/ 2 w 36"/>
                <a:gd name="T71" fmla="*/ 24 h 34"/>
                <a:gd name="T72" fmla="*/ 6 w 36"/>
                <a:gd name="T73" fmla="*/ 30 h 34"/>
                <a:gd name="T74" fmla="*/ 10 w 36"/>
                <a:gd name="T75" fmla="*/ 34 h 34"/>
                <a:gd name="T76" fmla="*/ 18 w 36"/>
                <a:gd name="T77" fmla="*/ 34 h 34"/>
                <a:gd name="T78" fmla="*/ 18 w 36"/>
                <a:gd name="T79" fmla="*/ 34 h 34"/>
                <a:gd name="T80" fmla="*/ 24 w 36"/>
                <a:gd name="T81" fmla="*/ 34 h 34"/>
                <a:gd name="T82" fmla="*/ 30 w 36"/>
                <a:gd name="T83" fmla="*/ 30 h 34"/>
                <a:gd name="T84" fmla="*/ 34 w 36"/>
                <a:gd name="T85" fmla="*/ 24 h 34"/>
                <a:gd name="T86" fmla="*/ 36 w 36"/>
                <a:gd name="T87" fmla="*/ 18 h 34"/>
                <a:gd name="T88" fmla="*/ 34 w 36"/>
                <a:gd name="T89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4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0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0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70" name="Freeform 267"/>
            <p:cNvSpPr>
              <a:spLocks/>
            </p:cNvSpPr>
            <p:nvPr/>
          </p:nvSpPr>
          <p:spPr bwMode="auto">
            <a:xfrm>
              <a:off x="3719513" y="3382963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2 w 32"/>
                <a:gd name="T5" fmla="*/ 22 h 32"/>
                <a:gd name="T6" fmla="*/ 28 w 32"/>
                <a:gd name="T7" fmla="*/ 28 h 32"/>
                <a:gd name="T8" fmla="*/ 22 w 32"/>
                <a:gd name="T9" fmla="*/ 32 h 32"/>
                <a:gd name="T10" fmla="*/ 16 w 32"/>
                <a:gd name="T11" fmla="*/ 32 h 32"/>
                <a:gd name="T12" fmla="*/ 16 w 32"/>
                <a:gd name="T13" fmla="*/ 32 h 32"/>
                <a:gd name="T14" fmla="*/ 10 w 32"/>
                <a:gd name="T15" fmla="*/ 32 h 32"/>
                <a:gd name="T16" fmla="*/ 4 w 32"/>
                <a:gd name="T17" fmla="*/ 28 h 32"/>
                <a:gd name="T18" fmla="*/ 2 w 32"/>
                <a:gd name="T19" fmla="*/ 22 h 32"/>
                <a:gd name="T20" fmla="*/ 0 w 32"/>
                <a:gd name="T21" fmla="*/ 16 h 32"/>
                <a:gd name="T22" fmla="*/ 0 w 32"/>
                <a:gd name="T23" fmla="*/ 16 h 32"/>
                <a:gd name="T24" fmla="*/ 2 w 32"/>
                <a:gd name="T25" fmla="*/ 10 h 32"/>
                <a:gd name="T26" fmla="*/ 4 w 32"/>
                <a:gd name="T27" fmla="*/ 4 h 32"/>
                <a:gd name="T28" fmla="*/ 10 w 32"/>
                <a:gd name="T29" fmla="*/ 0 h 32"/>
                <a:gd name="T30" fmla="*/ 16 w 32"/>
                <a:gd name="T31" fmla="*/ 0 h 32"/>
                <a:gd name="T32" fmla="*/ 16 w 32"/>
                <a:gd name="T33" fmla="*/ 0 h 32"/>
                <a:gd name="T34" fmla="*/ 22 w 32"/>
                <a:gd name="T35" fmla="*/ 0 h 32"/>
                <a:gd name="T36" fmla="*/ 28 w 32"/>
                <a:gd name="T37" fmla="*/ 4 h 32"/>
                <a:gd name="T38" fmla="*/ 32 w 32"/>
                <a:gd name="T39" fmla="*/ 10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71" name="Freeform 268"/>
            <p:cNvSpPr>
              <a:spLocks/>
            </p:cNvSpPr>
            <p:nvPr/>
          </p:nvSpPr>
          <p:spPr bwMode="auto">
            <a:xfrm>
              <a:off x="3716338" y="3379788"/>
              <a:ext cx="57150" cy="57150"/>
            </a:xfrm>
            <a:custGeom>
              <a:avLst/>
              <a:gdLst>
                <a:gd name="T0" fmla="*/ 34 w 36"/>
                <a:gd name="T1" fmla="*/ 18 h 36"/>
                <a:gd name="T2" fmla="*/ 34 w 36"/>
                <a:gd name="T3" fmla="*/ 18 h 36"/>
                <a:gd name="T4" fmla="*/ 34 w 36"/>
                <a:gd name="T5" fmla="*/ 18 h 36"/>
                <a:gd name="T6" fmla="*/ 32 w 36"/>
                <a:gd name="T7" fmla="*/ 24 h 36"/>
                <a:gd name="T8" fmla="*/ 30 w 36"/>
                <a:gd name="T9" fmla="*/ 30 h 36"/>
                <a:gd name="T10" fmla="*/ 24 w 36"/>
                <a:gd name="T11" fmla="*/ 32 h 36"/>
                <a:gd name="T12" fmla="*/ 18 w 36"/>
                <a:gd name="T13" fmla="*/ 34 h 36"/>
                <a:gd name="T14" fmla="*/ 18 w 36"/>
                <a:gd name="T15" fmla="*/ 34 h 36"/>
                <a:gd name="T16" fmla="*/ 12 w 36"/>
                <a:gd name="T17" fmla="*/ 32 h 36"/>
                <a:gd name="T18" fmla="*/ 8 w 36"/>
                <a:gd name="T19" fmla="*/ 30 h 36"/>
                <a:gd name="T20" fmla="*/ 4 w 36"/>
                <a:gd name="T21" fmla="*/ 24 h 36"/>
                <a:gd name="T22" fmla="*/ 2 w 36"/>
                <a:gd name="T23" fmla="*/ 18 h 36"/>
                <a:gd name="T24" fmla="*/ 2 w 36"/>
                <a:gd name="T25" fmla="*/ 18 h 36"/>
                <a:gd name="T26" fmla="*/ 4 w 36"/>
                <a:gd name="T27" fmla="*/ 12 h 36"/>
                <a:gd name="T28" fmla="*/ 8 w 36"/>
                <a:gd name="T29" fmla="*/ 6 h 36"/>
                <a:gd name="T30" fmla="*/ 12 w 36"/>
                <a:gd name="T31" fmla="*/ 4 h 36"/>
                <a:gd name="T32" fmla="*/ 18 w 36"/>
                <a:gd name="T33" fmla="*/ 2 h 36"/>
                <a:gd name="T34" fmla="*/ 18 w 36"/>
                <a:gd name="T35" fmla="*/ 2 h 36"/>
                <a:gd name="T36" fmla="*/ 24 w 36"/>
                <a:gd name="T37" fmla="*/ 4 h 36"/>
                <a:gd name="T38" fmla="*/ 30 w 36"/>
                <a:gd name="T39" fmla="*/ 6 h 36"/>
                <a:gd name="T40" fmla="*/ 32 w 36"/>
                <a:gd name="T41" fmla="*/ 12 h 36"/>
                <a:gd name="T42" fmla="*/ 34 w 36"/>
                <a:gd name="T43" fmla="*/ 18 h 36"/>
                <a:gd name="T44" fmla="*/ 34 w 36"/>
                <a:gd name="T45" fmla="*/ 18 h 36"/>
                <a:gd name="T46" fmla="*/ 36 w 36"/>
                <a:gd name="T47" fmla="*/ 18 h 36"/>
                <a:gd name="T48" fmla="*/ 36 w 36"/>
                <a:gd name="T49" fmla="*/ 18 h 36"/>
                <a:gd name="T50" fmla="*/ 34 w 36"/>
                <a:gd name="T51" fmla="*/ 12 h 36"/>
                <a:gd name="T52" fmla="*/ 30 w 36"/>
                <a:gd name="T53" fmla="*/ 6 h 36"/>
                <a:gd name="T54" fmla="*/ 26 w 36"/>
                <a:gd name="T55" fmla="*/ 2 h 36"/>
                <a:gd name="T56" fmla="*/ 18 w 36"/>
                <a:gd name="T57" fmla="*/ 0 h 36"/>
                <a:gd name="T58" fmla="*/ 18 w 36"/>
                <a:gd name="T59" fmla="*/ 0 h 36"/>
                <a:gd name="T60" fmla="*/ 12 w 36"/>
                <a:gd name="T61" fmla="*/ 2 h 36"/>
                <a:gd name="T62" fmla="*/ 6 w 36"/>
                <a:gd name="T63" fmla="*/ 6 h 36"/>
                <a:gd name="T64" fmla="*/ 2 w 36"/>
                <a:gd name="T65" fmla="*/ 12 h 36"/>
                <a:gd name="T66" fmla="*/ 0 w 36"/>
                <a:gd name="T67" fmla="*/ 18 h 36"/>
                <a:gd name="T68" fmla="*/ 0 w 36"/>
                <a:gd name="T69" fmla="*/ 18 h 36"/>
                <a:gd name="T70" fmla="*/ 2 w 36"/>
                <a:gd name="T71" fmla="*/ 24 h 36"/>
                <a:gd name="T72" fmla="*/ 6 w 36"/>
                <a:gd name="T73" fmla="*/ 30 h 36"/>
                <a:gd name="T74" fmla="*/ 12 w 36"/>
                <a:gd name="T75" fmla="*/ 34 h 36"/>
                <a:gd name="T76" fmla="*/ 18 w 36"/>
                <a:gd name="T77" fmla="*/ 36 h 36"/>
                <a:gd name="T78" fmla="*/ 18 w 36"/>
                <a:gd name="T79" fmla="*/ 36 h 36"/>
                <a:gd name="T80" fmla="*/ 26 w 36"/>
                <a:gd name="T81" fmla="*/ 34 h 36"/>
                <a:gd name="T82" fmla="*/ 30 w 36"/>
                <a:gd name="T83" fmla="*/ 30 h 36"/>
                <a:gd name="T84" fmla="*/ 34 w 36"/>
                <a:gd name="T85" fmla="*/ 24 h 36"/>
                <a:gd name="T86" fmla="*/ 36 w 36"/>
                <a:gd name="T87" fmla="*/ 18 h 36"/>
                <a:gd name="T88" fmla="*/ 34 w 36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6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30" y="30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8" y="30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30" y="6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6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6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72" name="Freeform 269"/>
            <p:cNvSpPr>
              <a:spLocks/>
            </p:cNvSpPr>
            <p:nvPr/>
          </p:nvSpPr>
          <p:spPr bwMode="auto">
            <a:xfrm>
              <a:off x="3732213" y="3433763"/>
              <a:ext cx="53975" cy="53975"/>
            </a:xfrm>
            <a:custGeom>
              <a:avLst/>
              <a:gdLst>
                <a:gd name="T0" fmla="*/ 34 w 34"/>
                <a:gd name="T1" fmla="*/ 16 h 34"/>
                <a:gd name="T2" fmla="*/ 34 w 34"/>
                <a:gd name="T3" fmla="*/ 16 h 34"/>
                <a:gd name="T4" fmla="*/ 32 w 34"/>
                <a:gd name="T5" fmla="*/ 22 h 34"/>
                <a:gd name="T6" fmla="*/ 28 w 34"/>
                <a:gd name="T7" fmla="*/ 28 h 34"/>
                <a:gd name="T8" fmla="*/ 24 w 34"/>
                <a:gd name="T9" fmla="*/ 32 h 34"/>
                <a:gd name="T10" fmla="*/ 16 w 34"/>
                <a:gd name="T11" fmla="*/ 34 h 34"/>
                <a:gd name="T12" fmla="*/ 16 w 34"/>
                <a:gd name="T13" fmla="*/ 34 h 34"/>
                <a:gd name="T14" fmla="*/ 10 w 34"/>
                <a:gd name="T15" fmla="*/ 32 h 34"/>
                <a:gd name="T16" fmla="*/ 6 w 34"/>
                <a:gd name="T17" fmla="*/ 28 h 34"/>
                <a:gd name="T18" fmla="*/ 2 w 34"/>
                <a:gd name="T19" fmla="*/ 22 h 34"/>
                <a:gd name="T20" fmla="*/ 0 w 34"/>
                <a:gd name="T21" fmla="*/ 16 h 34"/>
                <a:gd name="T22" fmla="*/ 0 w 34"/>
                <a:gd name="T23" fmla="*/ 16 h 34"/>
                <a:gd name="T24" fmla="*/ 2 w 34"/>
                <a:gd name="T25" fmla="*/ 10 h 34"/>
                <a:gd name="T26" fmla="*/ 6 w 34"/>
                <a:gd name="T27" fmla="*/ 4 h 34"/>
                <a:gd name="T28" fmla="*/ 10 w 34"/>
                <a:gd name="T29" fmla="*/ 0 h 34"/>
                <a:gd name="T30" fmla="*/ 16 w 34"/>
                <a:gd name="T31" fmla="*/ 0 h 34"/>
                <a:gd name="T32" fmla="*/ 16 w 34"/>
                <a:gd name="T33" fmla="*/ 0 h 34"/>
                <a:gd name="T34" fmla="*/ 24 w 34"/>
                <a:gd name="T35" fmla="*/ 0 h 34"/>
                <a:gd name="T36" fmla="*/ 28 w 34"/>
                <a:gd name="T37" fmla="*/ 4 h 34"/>
                <a:gd name="T38" fmla="*/ 32 w 34"/>
                <a:gd name="T39" fmla="*/ 10 h 34"/>
                <a:gd name="T40" fmla="*/ 34 w 34"/>
                <a:gd name="T41" fmla="*/ 16 h 34"/>
                <a:gd name="T42" fmla="*/ 34 w 34"/>
                <a:gd name="T4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4">
                  <a:moveTo>
                    <a:pt x="34" y="16"/>
                  </a:moveTo>
                  <a:lnTo>
                    <a:pt x="34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73" name="Freeform 270"/>
            <p:cNvSpPr>
              <a:spLocks/>
            </p:cNvSpPr>
            <p:nvPr/>
          </p:nvSpPr>
          <p:spPr bwMode="auto">
            <a:xfrm>
              <a:off x="3732213" y="3430588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0 w 34"/>
                <a:gd name="T7" fmla="*/ 24 h 36"/>
                <a:gd name="T8" fmla="*/ 28 w 34"/>
                <a:gd name="T9" fmla="*/ 30 h 36"/>
                <a:gd name="T10" fmla="*/ 22 w 34"/>
                <a:gd name="T11" fmla="*/ 32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2 h 36"/>
                <a:gd name="T18" fmla="*/ 6 w 34"/>
                <a:gd name="T19" fmla="*/ 30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8 h 36"/>
                <a:gd name="T30" fmla="*/ 10 w 34"/>
                <a:gd name="T31" fmla="*/ 4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4 h 36"/>
                <a:gd name="T38" fmla="*/ 28 w 34"/>
                <a:gd name="T39" fmla="*/ 8 h 36"/>
                <a:gd name="T40" fmla="*/ 30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2 w 34"/>
                <a:gd name="T51" fmla="*/ 12 h 36"/>
                <a:gd name="T52" fmla="*/ 30 w 34"/>
                <a:gd name="T53" fmla="*/ 6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2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6 h 36"/>
                <a:gd name="T72" fmla="*/ 4 w 34"/>
                <a:gd name="T73" fmla="*/ 30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2 w 34"/>
                <a:gd name="T85" fmla="*/ 26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0" y="24"/>
                  </a:lnTo>
                  <a:lnTo>
                    <a:pt x="28" y="30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8" y="8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2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2" y="26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74" name="Freeform 271"/>
            <p:cNvSpPr>
              <a:spLocks/>
            </p:cNvSpPr>
            <p:nvPr/>
          </p:nvSpPr>
          <p:spPr bwMode="auto">
            <a:xfrm>
              <a:off x="3779838" y="3455988"/>
              <a:ext cx="53975" cy="53975"/>
            </a:xfrm>
            <a:custGeom>
              <a:avLst/>
              <a:gdLst>
                <a:gd name="T0" fmla="*/ 34 w 34"/>
                <a:gd name="T1" fmla="*/ 16 h 34"/>
                <a:gd name="T2" fmla="*/ 34 w 34"/>
                <a:gd name="T3" fmla="*/ 16 h 34"/>
                <a:gd name="T4" fmla="*/ 32 w 34"/>
                <a:gd name="T5" fmla="*/ 24 h 34"/>
                <a:gd name="T6" fmla="*/ 28 w 34"/>
                <a:gd name="T7" fmla="*/ 28 h 34"/>
                <a:gd name="T8" fmla="*/ 22 w 34"/>
                <a:gd name="T9" fmla="*/ 32 h 34"/>
                <a:gd name="T10" fmla="*/ 16 w 34"/>
                <a:gd name="T11" fmla="*/ 34 h 34"/>
                <a:gd name="T12" fmla="*/ 16 w 34"/>
                <a:gd name="T13" fmla="*/ 34 h 34"/>
                <a:gd name="T14" fmla="*/ 10 w 34"/>
                <a:gd name="T15" fmla="*/ 32 h 34"/>
                <a:gd name="T16" fmla="*/ 4 w 34"/>
                <a:gd name="T17" fmla="*/ 28 h 34"/>
                <a:gd name="T18" fmla="*/ 2 w 34"/>
                <a:gd name="T19" fmla="*/ 24 h 34"/>
                <a:gd name="T20" fmla="*/ 0 w 34"/>
                <a:gd name="T21" fmla="*/ 16 h 34"/>
                <a:gd name="T22" fmla="*/ 0 w 34"/>
                <a:gd name="T23" fmla="*/ 16 h 34"/>
                <a:gd name="T24" fmla="*/ 2 w 34"/>
                <a:gd name="T25" fmla="*/ 10 h 34"/>
                <a:gd name="T26" fmla="*/ 4 w 34"/>
                <a:gd name="T27" fmla="*/ 4 h 34"/>
                <a:gd name="T28" fmla="*/ 10 w 34"/>
                <a:gd name="T29" fmla="*/ 2 h 34"/>
                <a:gd name="T30" fmla="*/ 16 w 34"/>
                <a:gd name="T31" fmla="*/ 0 h 34"/>
                <a:gd name="T32" fmla="*/ 16 w 34"/>
                <a:gd name="T33" fmla="*/ 0 h 34"/>
                <a:gd name="T34" fmla="*/ 22 w 34"/>
                <a:gd name="T35" fmla="*/ 2 h 34"/>
                <a:gd name="T36" fmla="*/ 28 w 34"/>
                <a:gd name="T37" fmla="*/ 4 h 34"/>
                <a:gd name="T38" fmla="*/ 32 w 34"/>
                <a:gd name="T39" fmla="*/ 10 h 34"/>
                <a:gd name="T40" fmla="*/ 34 w 34"/>
                <a:gd name="T41" fmla="*/ 16 h 34"/>
                <a:gd name="T42" fmla="*/ 34 w 34"/>
                <a:gd name="T4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4">
                  <a:moveTo>
                    <a:pt x="34" y="16"/>
                  </a:moveTo>
                  <a:lnTo>
                    <a:pt x="34" y="16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2" y="2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75" name="Freeform 272"/>
            <p:cNvSpPr>
              <a:spLocks/>
            </p:cNvSpPr>
            <p:nvPr/>
          </p:nvSpPr>
          <p:spPr bwMode="auto">
            <a:xfrm>
              <a:off x="3779838" y="3452813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0 w 34"/>
                <a:gd name="T7" fmla="*/ 24 h 36"/>
                <a:gd name="T8" fmla="*/ 28 w 34"/>
                <a:gd name="T9" fmla="*/ 30 h 36"/>
                <a:gd name="T10" fmla="*/ 22 w 34"/>
                <a:gd name="T11" fmla="*/ 32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2 h 36"/>
                <a:gd name="T18" fmla="*/ 6 w 34"/>
                <a:gd name="T19" fmla="*/ 30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8 h 36"/>
                <a:gd name="T30" fmla="*/ 10 w 34"/>
                <a:gd name="T31" fmla="*/ 4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4 h 36"/>
                <a:gd name="T38" fmla="*/ 28 w 34"/>
                <a:gd name="T39" fmla="*/ 8 h 36"/>
                <a:gd name="T40" fmla="*/ 30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2 w 34"/>
                <a:gd name="T51" fmla="*/ 12 h 36"/>
                <a:gd name="T52" fmla="*/ 28 w 34"/>
                <a:gd name="T53" fmla="*/ 6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2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6 h 36"/>
                <a:gd name="T72" fmla="*/ 4 w 34"/>
                <a:gd name="T73" fmla="*/ 32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28 w 34"/>
                <a:gd name="T83" fmla="*/ 32 h 36"/>
                <a:gd name="T84" fmla="*/ 32 w 34"/>
                <a:gd name="T85" fmla="*/ 26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0" y="24"/>
                  </a:lnTo>
                  <a:lnTo>
                    <a:pt x="28" y="30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8" y="8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2" y="12"/>
                  </a:lnTo>
                  <a:lnTo>
                    <a:pt x="28" y="6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4" y="32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28" y="32"/>
                  </a:lnTo>
                  <a:lnTo>
                    <a:pt x="32" y="26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76" name="Freeform 273"/>
            <p:cNvSpPr>
              <a:spLocks/>
            </p:cNvSpPr>
            <p:nvPr/>
          </p:nvSpPr>
          <p:spPr bwMode="auto">
            <a:xfrm>
              <a:off x="3779838" y="3268663"/>
              <a:ext cx="50800" cy="53975"/>
            </a:xfrm>
            <a:custGeom>
              <a:avLst/>
              <a:gdLst>
                <a:gd name="T0" fmla="*/ 32 w 32"/>
                <a:gd name="T1" fmla="*/ 16 h 34"/>
                <a:gd name="T2" fmla="*/ 32 w 32"/>
                <a:gd name="T3" fmla="*/ 16 h 34"/>
                <a:gd name="T4" fmla="*/ 32 w 32"/>
                <a:gd name="T5" fmla="*/ 24 h 34"/>
                <a:gd name="T6" fmla="*/ 28 w 32"/>
                <a:gd name="T7" fmla="*/ 28 h 34"/>
                <a:gd name="T8" fmla="*/ 22 w 32"/>
                <a:gd name="T9" fmla="*/ 32 h 34"/>
                <a:gd name="T10" fmla="*/ 16 w 32"/>
                <a:gd name="T11" fmla="*/ 34 h 34"/>
                <a:gd name="T12" fmla="*/ 16 w 32"/>
                <a:gd name="T13" fmla="*/ 34 h 34"/>
                <a:gd name="T14" fmla="*/ 10 w 32"/>
                <a:gd name="T15" fmla="*/ 32 h 34"/>
                <a:gd name="T16" fmla="*/ 4 w 32"/>
                <a:gd name="T17" fmla="*/ 28 h 34"/>
                <a:gd name="T18" fmla="*/ 0 w 32"/>
                <a:gd name="T19" fmla="*/ 24 h 34"/>
                <a:gd name="T20" fmla="*/ 0 w 32"/>
                <a:gd name="T21" fmla="*/ 16 h 34"/>
                <a:gd name="T22" fmla="*/ 0 w 32"/>
                <a:gd name="T23" fmla="*/ 16 h 34"/>
                <a:gd name="T24" fmla="*/ 0 w 32"/>
                <a:gd name="T25" fmla="*/ 10 h 34"/>
                <a:gd name="T26" fmla="*/ 4 w 32"/>
                <a:gd name="T27" fmla="*/ 4 h 34"/>
                <a:gd name="T28" fmla="*/ 10 w 32"/>
                <a:gd name="T29" fmla="*/ 2 h 34"/>
                <a:gd name="T30" fmla="*/ 16 w 32"/>
                <a:gd name="T31" fmla="*/ 0 h 34"/>
                <a:gd name="T32" fmla="*/ 16 w 32"/>
                <a:gd name="T33" fmla="*/ 0 h 34"/>
                <a:gd name="T34" fmla="*/ 22 w 32"/>
                <a:gd name="T35" fmla="*/ 2 h 34"/>
                <a:gd name="T36" fmla="*/ 28 w 32"/>
                <a:gd name="T37" fmla="*/ 4 h 34"/>
                <a:gd name="T38" fmla="*/ 32 w 32"/>
                <a:gd name="T39" fmla="*/ 10 h 34"/>
                <a:gd name="T40" fmla="*/ 32 w 32"/>
                <a:gd name="T41" fmla="*/ 16 h 34"/>
                <a:gd name="T42" fmla="*/ 32 w 32"/>
                <a:gd name="T4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4">
                  <a:moveTo>
                    <a:pt x="32" y="16"/>
                  </a:moveTo>
                  <a:lnTo>
                    <a:pt x="32" y="16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77" name="Freeform 274"/>
            <p:cNvSpPr>
              <a:spLocks/>
            </p:cNvSpPr>
            <p:nvPr/>
          </p:nvSpPr>
          <p:spPr bwMode="auto">
            <a:xfrm>
              <a:off x="3776663" y="3265488"/>
              <a:ext cx="57150" cy="57150"/>
            </a:xfrm>
            <a:custGeom>
              <a:avLst/>
              <a:gdLst>
                <a:gd name="T0" fmla="*/ 34 w 36"/>
                <a:gd name="T1" fmla="*/ 18 h 36"/>
                <a:gd name="T2" fmla="*/ 34 w 36"/>
                <a:gd name="T3" fmla="*/ 18 h 36"/>
                <a:gd name="T4" fmla="*/ 34 w 36"/>
                <a:gd name="T5" fmla="*/ 18 h 36"/>
                <a:gd name="T6" fmla="*/ 32 w 36"/>
                <a:gd name="T7" fmla="*/ 24 h 36"/>
                <a:gd name="T8" fmla="*/ 28 w 36"/>
                <a:gd name="T9" fmla="*/ 30 h 36"/>
                <a:gd name="T10" fmla="*/ 24 w 36"/>
                <a:gd name="T11" fmla="*/ 34 h 36"/>
                <a:gd name="T12" fmla="*/ 18 w 36"/>
                <a:gd name="T13" fmla="*/ 34 h 36"/>
                <a:gd name="T14" fmla="*/ 18 w 36"/>
                <a:gd name="T15" fmla="*/ 34 h 36"/>
                <a:gd name="T16" fmla="*/ 12 w 36"/>
                <a:gd name="T17" fmla="*/ 34 h 36"/>
                <a:gd name="T18" fmla="*/ 6 w 36"/>
                <a:gd name="T19" fmla="*/ 30 h 36"/>
                <a:gd name="T20" fmla="*/ 4 w 36"/>
                <a:gd name="T21" fmla="*/ 24 h 36"/>
                <a:gd name="T22" fmla="*/ 2 w 36"/>
                <a:gd name="T23" fmla="*/ 18 h 36"/>
                <a:gd name="T24" fmla="*/ 2 w 36"/>
                <a:gd name="T25" fmla="*/ 18 h 36"/>
                <a:gd name="T26" fmla="*/ 4 w 36"/>
                <a:gd name="T27" fmla="*/ 12 h 36"/>
                <a:gd name="T28" fmla="*/ 6 w 36"/>
                <a:gd name="T29" fmla="*/ 8 h 36"/>
                <a:gd name="T30" fmla="*/ 12 w 36"/>
                <a:gd name="T31" fmla="*/ 4 h 36"/>
                <a:gd name="T32" fmla="*/ 18 w 36"/>
                <a:gd name="T33" fmla="*/ 2 h 36"/>
                <a:gd name="T34" fmla="*/ 18 w 36"/>
                <a:gd name="T35" fmla="*/ 2 h 36"/>
                <a:gd name="T36" fmla="*/ 24 w 36"/>
                <a:gd name="T37" fmla="*/ 4 h 36"/>
                <a:gd name="T38" fmla="*/ 28 w 36"/>
                <a:gd name="T39" fmla="*/ 8 h 36"/>
                <a:gd name="T40" fmla="*/ 32 w 36"/>
                <a:gd name="T41" fmla="*/ 12 h 36"/>
                <a:gd name="T42" fmla="*/ 34 w 36"/>
                <a:gd name="T43" fmla="*/ 18 h 36"/>
                <a:gd name="T44" fmla="*/ 34 w 36"/>
                <a:gd name="T45" fmla="*/ 18 h 36"/>
                <a:gd name="T46" fmla="*/ 36 w 36"/>
                <a:gd name="T47" fmla="*/ 18 h 36"/>
                <a:gd name="T48" fmla="*/ 36 w 36"/>
                <a:gd name="T49" fmla="*/ 18 h 36"/>
                <a:gd name="T50" fmla="*/ 34 w 36"/>
                <a:gd name="T51" fmla="*/ 12 h 36"/>
                <a:gd name="T52" fmla="*/ 30 w 36"/>
                <a:gd name="T53" fmla="*/ 6 h 36"/>
                <a:gd name="T54" fmla="*/ 24 w 36"/>
                <a:gd name="T55" fmla="*/ 2 h 36"/>
                <a:gd name="T56" fmla="*/ 18 w 36"/>
                <a:gd name="T57" fmla="*/ 0 h 36"/>
                <a:gd name="T58" fmla="*/ 18 w 36"/>
                <a:gd name="T59" fmla="*/ 0 h 36"/>
                <a:gd name="T60" fmla="*/ 12 w 36"/>
                <a:gd name="T61" fmla="*/ 2 h 36"/>
                <a:gd name="T62" fmla="*/ 6 w 36"/>
                <a:gd name="T63" fmla="*/ 6 h 36"/>
                <a:gd name="T64" fmla="*/ 2 w 36"/>
                <a:gd name="T65" fmla="*/ 12 h 36"/>
                <a:gd name="T66" fmla="*/ 0 w 36"/>
                <a:gd name="T67" fmla="*/ 18 h 36"/>
                <a:gd name="T68" fmla="*/ 0 w 36"/>
                <a:gd name="T69" fmla="*/ 18 h 36"/>
                <a:gd name="T70" fmla="*/ 2 w 36"/>
                <a:gd name="T71" fmla="*/ 26 h 36"/>
                <a:gd name="T72" fmla="*/ 6 w 36"/>
                <a:gd name="T73" fmla="*/ 32 h 36"/>
                <a:gd name="T74" fmla="*/ 12 w 36"/>
                <a:gd name="T75" fmla="*/ 34 h 36"/>
                <a:gd name="T76" fmla="*/ 18 w 36"/>
                <a:gd name="T77" fmla="*/ 36 h 36"/>
                <a:gd name="T78" fmla="*/ 18 w 36"/>
                <a:gd name="T79" fmla="*/ 36 h 36"/>
                <a:gd name="T80" fmla="*/ 24 w 36"/>
                <a:gd name="T81" fmla="*/ 34 h 36"/>
                <a:gd name="T82" fmla="*/ 30 w 36"/>
                <a:gd name="T83" fmla="*/ 32 h 36"/>
                <a:gd name="T84" fmla="*/ 34 w 36"/>
                <a:gd name="T85" fmla="*/ 26 h 36"/>
                <a:gd name="T86" fmla="*/ 36 w 36"/>
                <a:gd name="T87" fmla="*/ 18 h 36"/>
                <a:gd name="T88" fmla="*/ 34 w 36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6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4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4"/>
                  </a:lnTo>
                  <a:lnTo>
                    <a:pt x="6" y="30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6"/>
                  </a:lnTo>
                  <a:lnTo>
                    <a:pt x="6" y="32"/>
                  </a:lnTo>
                  <a:lnTo>
                    <a:pt x="12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2"/>
                  </a:lnTo>
                  <a:lnTo>
                    <a:pt x="34" y="26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78" name="Freeform 275"/>
            <p:cNvSpPr>
              <a:spLocks/>
            </p:cNvSpPr>
            <p:nvPr/>
          </p:nvSpPr>
          <p:spPr bwMode="auto">
            <a:xfrm>
              <a:off x="3817938" y="3300413"/>
              <a:ext cx="53975" cy="53975"/>
            </a:xfrm>
            <a:custGeom>
              <a:avLst/>
              <a:gdLst>
                <a:gd name="T0" fmla="*/ 34 w 34"/>
                <a:gd name="T1" fmla="*/ 18 h 34"/>
                <a:gd name="T2" fmla="*/ 34 w 34"/>
                <a:gd name="T3" fmla="*/ 18 h 34"/>
                <a:gd name="T4" fmla="*/ 32 w 34"/>
                <a:gd name="T5" fmla="*/ 24 h 34"/>
                <a:gd name="T6" fmla="*/ 28 w 34"/>
                <a:gd name="T7" fmla="*/ 30 h 34"/>
                <a:gd name="T8" fmla="*/ 24 w 34"/>
                <a:gd name="T9" fmla="*/ 32 h 34"/>
                <a:gd name="T10" fmla="*/ 16 w 34"/>
                <a:gd name="T11" fmla="*/ 34 h 34"/>
                <a:gd name="T12" fmla="*/ 16 w 34"/>
                <a:gd name="T13" fmla="*/ 34 h 34"/>
                <a:gd name="T14" fmla="*/ 10 w 34"/>
                <a:gd name="T15" fmla="*/ 32 h 34"/>
                <a:gd name="T16" fmla="*/ 6 w 34"/>
                <a:gd name="T17" fmla="*/ 30 h 34"/>
                <a:gd name="T18" fmla="*/ 2 w 34"/>
                <a:gd name="T19" fmla="*/ 24 h 34"/>
                <a:gd name="T20" fmla="*/ 0 w 34"/>
                <a:gd name="T21" fmla="*/ 18 h 34"/>
                <a:gd name="T22" fmla="*/ 0 w 34"/>
                <a:gd name="T23" fmla="*/ 18 h 34"/>
                <a:gd name="T24" fmla="*/ 2 w 34"/>
                <a:gd name="T25" fmla="*/ 12 h 34"/>
                <a:gd name="T26" fmla="*/ 6 w 34"/>
                <a:gd name="T27" fmla="*/ 6 h 34"/>
                <a:gd name="T28" fmla="*/ 10 w 34"/>
                <a:gd name="T29" fmla="*/ 2 h 34"/>
                <a:gd name="T30" fmla="*/ 16 w 34"/>
                <a:gd name="T31" fmla="*/ 0 h 34"/>
                <a:gd name="T32" fmla="*/ 16 w 34"/>
                <a:gd name="T33" fmla="*/ 0 h 34"/>
                <a:gd name="T34" fmla="*/ 24 w 34"/>
                <a:gd name="T35" fmla="*/ 2 h 34"/>
                <a:gd name="T36" fmla="*/ 28 w 34"/>
                <a:gd name="T37" fmla="*/ 6 h 34"/>
                <a:gd name="T38" fmla="*/ 32 w 34"/>
                <a:gd name="T39" fmla="*/ 12 h 34"/>
                <a:gd name="T40" fmla="*/ 34 w 34"/>
                <a:gd name="T41" fmla="*/ 18 h 34"/>
                <a:gd name="T42" fmla="*/ 34 w 34"/>
                <a:gd name="T4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4">
                  <a:moveTo>
                    <a:pt x="34" y="18"/>
                  </a:moveTo>
                  <a:lnTo>
                    <a:pt x="34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79" name="Freeform 276"/>
            <p:cNvSpPr>
              <a:spLocks/>
            </p:cNvSpPr>
            <p:nvPr/>
          </p:nvSpPr>
          <p:spPr bwMode="auto">
            <a:xfrm>
              <a:off x="3817938" y="3300413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0 w 34"/>
                <a:gd name="T7" fmla="*/ 24 h 36"/>
                <a:gd name="T8" fmla="*/ 28 w 34"/>
                <a:gd name="T9" fmla="*/ 28 h 36"/>
                <a:gd name="T10" fmla="*/ 22 w 34"/>
                <a:gd name="T11" fmla="*/ 32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2 h 36"/>
                <a:gd name="T18" fmla="*/ 6 w 34"/>
                <a:gd name="T19" fmla="*/ 28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6 h 36"/>
                <a:gd name="T30" fmla="*/ 10 w 34"/>
                <a:gd name="T31" fmla="*/ 4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4 h 36"/>
                <a:gd name="T38" fmla="*/ 28 w 34"/>
                <a:gd name="T39" fmla="*/ 6 h 36"/>
                <a:gd name="T40" fmla="*/ 30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2 w 34"/>
                <a:gd name="T51" fmla="*/ 10 h 36"/>
                <a:gd name="T52" fmla="*/ 30 w 34"/>
                <a:gd name="T53" fmla="*/ 6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0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4 h 36"/>
                <a:gd name="T72" fmla="*/ 4 w 34"/>
                <a:gd name="T73" fmla="*/ 30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2 w 34"/>
                <a:gd name="T85" fmla="*/ 24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2" y="10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2" y="24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80" name="Freeform 277"/>
            <p:cNvSpPr>
              <a:spLocks/>
            </p:cNvSpPr>
            <p:nvPr/>
          </p:nvSpPr>
          <p:spPr bwMode="auto">
            <a:xfrm>
              <a:off x="3830638" y="3354388"/>
              <a:ext cx="53975" cy="50800"/>
            </a:xfrm>
            <a:custGeom>
              <a:avLst/>
              <a:gdLst>
                <a:gd name="T0" fmla="*/ 34 w 34"/>
                <a:gd name="T1" fmla="*/ 16 h 32"/>
                <a:gd name="T2" fmla="*/ 34 w 34"/>
                <a:gd name="T3" fmla="*/ 16 h 32"/>
                <a:gd name="T4" fmla="*/ 32 w 34"/>
                <a:gd name="T5" fmla="*/ 22 h 32"/>
                <a:gd name="T6" fmla="*/ 28 w 34"/>
                <a:gd name="T7" fmla="*/ 28 h 32"/>
                <a:gd name="T8" fmla="*/ 24 w 34"/>
                <a:gd name="T9" fmla="*/ 32 h 32"/>
                <a:gd name="T10" fmla="*/ 16 w 34"/>
                <a:gd name="T11" fmla="*/ 32 h 32"/>
                <a:gd name="T12" fmla="*/ 16 w 34"/>
                <a:gd name="T13" fmla="*/ 32 h 32"/>
                <a:gd name="T14" fmla="*/ 10 w 34"/>
                <a:gd name="T15" fmla="*/ 32 h 32"/>
                <a:gd name="T16" fmla="*/ 6 w 34"/>
                <a:gd name="T17" fmla="*/ 28 h 32"/>
                <a:gd name="T18" fmla="*/ 2 w 34"/>
                <a:gd name="T19" fmla="*/ 22 h 32"/>
                <a:gd name="T20" fmla="*/ 0 w 34"/>
                <a:gd name="T21" fmla="*/ 16 h 32"/>
                <a:gd name="T22" fmla="*/ 0 w 34"/>
                <a:gd name="T23" fmla="*/ 16 h 32"/>
                <a:gd name="T24" fmla="*/ 2 w 34"/>
                <a:gd name="T25" fmla="*/ 10 h 32"/>
                <a:gd name="T26" fmla="*/ 6 w 34"/>
                <a:gd name="T27" fmla="*/ 4 h 32"/>
                <a:gd name="T28" fmla="*/ 10 w 34"/>
                <a:gd name="T29" fmla="*/ 0 h 32"/>
                <a:gd name="T30" fmla="*/ 16 w 34"/>
                <a:gd name="T31" fmla="*/ 0 h 32"/>
                <a:gd name="T32" fmla="*/ 16 w 34"/>
                <a:gd name="T33" fmla="*/ 0 h 32"/>
                <a:gd name="T34" fmla="*/ 24 w 34"/>
                <a:gd name="T35" fmla="*/ 0 h 32"/>
                <a:gd name="T36" fmla="*/ 28 w 34"/>
                <a:gd name="T37" fmla="*/ 4 h 32"/>
                <a:gd name="T38" fmla="*/ 32 w 34"/>
                <a:gd name="T39" fmla="*/ 10 h 32"/>
                <a:gd name="T40" fmla="*/ 34 w 34"/>
                <a:gd name="T41" fmla="*/ 16 h 32"/>
                <a:gd name="T42" fmla="*/ 34 w 34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2">
                  <a:moveTo>
                    <a:pt x="34" y="16"/>
                  </a:moveTo>
                  <a:lnTo>
                    <a:pt x="34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81" name="Freeform 278"/>
            <p:cNvSpPr>
              <a:spLocks/>
            </p:cNvSpPr>
            <p:nvPr/>
          </p:nvSpPr>
          <p:spPr bwMode="auto">
            <a:xfrm>
              <a:off x="3830638" y="3351213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2 w 34"/>
                <a:gd name="T7" fmla="*/ 24 h 36"/>
                <a:gd name="T8" fmla="*/ 28 w 34"/>
                <a:gd name="T9" fmla="*/ 28 h 36"/>
                <a:gd name="T10" fmla="*/ 22 w 34"/>
                <a:gd name="T11" fmla="*/ 32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2 h 36"/>
                <a:gd name="T18" fmla="*/ 6 w 34"/>
                <a:gd name="T19" fmla="*/ 28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6 h 36"/>
                <a:gd name="T30" fmla="*/ 10 w 34"/>
                <a:gd name="T31" fmla="*/ 4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4 h 36"/>
                <a:gd name="T38" fmla="*/ 28 w 34"/>
                <a:gd name="T39" fmla="*/ 6 h 36"/>
                <a:gd name="T40" fmla="*/ 32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4 w 34"/>
                <a:gd name="T51" fmla="*/ 10 h 36"/>
                <a:gd name="T52" fmla="*/ 30 w 34"/>
                <a:gd name="T53" fmla="*/ 6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0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4 h 36"/>
                <a:gd name="T72" fmla="*/ 4 w 34"/>
                <a:gd name="T73" fmla="*/ 30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4 w 34"/>
                <a:gd name="T85" fmla="*/ 24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0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82" name="Freeform 279"/>
            <p:cNvSpPr>
              <a:spLocks/>
            </p:cNvSpPr>
            <p:nvPr/>
          </p:nvSpPr>
          <p:spPr bwMode="auto">
            <a:xfrm>
              <a:off x="3878263" y="3376613"/>
              <a:ext cx="53975" cy="50800"/>
            </a:xfrm>
            <a:custGeom>
              <a:avLst/>
              <a:gdLst>
                <a:gd name="T0" fmla="*/ 34 w 34"/>
                <a:gd name="T1" fmla="*/ 16 h 32"/>
                <a:gd name="T2" fmla="*/ 34 w 34"/>
                <a:gd name="T3" fmla="*/ 16 h 32"/>
                <a:gd name="T4" fmla="*/ 32 w 34"/>
                <a:gd name="T5" fmla="*/ 22 h 32"/>
                <a:gd name="T6" fmla="*/ 28 w 34"/>
                <a:gd name="T7" fmla="*/ 28 h 32"/>
                <a:gd name="T8" fmla="*/ 24 w 34"/>
                <a:gd name="T9" fmla="*/ 32 h 32"/>
                <a:gd name="T10" fmla="*/ 16 w 34"/>
                <a:gd name="T11" fmla="*/ 32 h 32"/>
                <a:gd name="T12" fmla="*/ 16 w 34"/>
                <a:gd name="T13" fmla="*/ 32 h 32"/>
                <a:gd name="T14" fmla="*/ 10 w 34"/>
                <a:gd name="T15" fmla="*/ 32 h 32"/>
                <a:gd name="T16" fmla="*/ 6 w 34"/>
                <a:gd name="T17" fmla="*/ 28 h 32"/>
                <a:gd name="T18" fmla="*/ 2 w 34"/>
                <a:gd name="T19" fmla="*/ 22 h 32"/>
                <a:gd name="T20" fmla="*/ 0 w 34"/>
                <a:gd name="T21" fmla="*/ 16 h 32"/>
                <a:gd name="T22" fmla="*/ 0 w 34"/>
                <a:gd name="T23" fmla="*/ 16 h 32"/>
                <a:gd name="T24" fmla="*/ 2 w 34"/>
                <a:gd name="T25" fmla="*/ 10 h 32"/>
                <a:gd name="T26" fmla="*/ 6 w 34"/>
                <a:gd name="T27" fmla="*/ 4 h 32"/>
                <a:gd name="T28" fmla="*/ 10 w 34"/>
                <a:gd name="T29" fmla="*/ 0 h 32"/>
                <a:gd name="T30" fmla="*/ 16 w 34"/>
                <a:gd name="T31" fmla="*/ 0 h 32"/>
                <a:gd name="T32" fmla="*/ 16 w 34"/>
                <a:gd name="T33" fmla="*/ 0 h 32"/>
                <a:gd name="T34" fmla="*/ 24 w 34"/>
                <a:gd name="T35" fmla="*/ 0 h 32"/>
                <a:gd name="T36" fmla="*/ 28 w 34"/>
                <a:gd name="T37" fmla="*/ 4 h 32"/>
                <a:gd name="T38" fmla="*/ 32 w 34"/>
                <a:gd name="T39" fmla="*/ 10 h 32"/>
                <a:gd name="T40" fmla="*/ 34 w 34"/>
                <a:gd name="T41" fmla="*/ 16 h 32"/>
                <a:gd name="T42" fmla="*/ 34 w 34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2">
                  <a:moveTo>
                    <a:pt x="34" y="16"/>
                  </a:moveTo>
                  <a:lnTo>
                    <a:pt x="34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83" name="Freeform 280"/>
            <p:cNvSpPr>
              <a:spLocks/>
            </p:cNvSpPr>
            <p:nvPr/>
          </p:nvSpPr>
          <p:spPr bwMode="auto">
            <a:xfrm>
              <a:off x="3878263" y="3373438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2 w 34"/>
                <a:gd name="T7" fmla="*/ 24 h 36"/>
                <a:gd name="T8" fmla="*/ 28 w 34"/>
                <a:gd name="T9" fmla="*/ 30 h 36"/>
                <a:gd name="T10" fmla="*/ 22 w 34"/>
                <a:gd name="T11" fmla="*/ 32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2 h 36"/>
                <a:gd name="T18" fmla="*/ 6 w 34"/>
                <a:gd name="T19" fmla="*/ 30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6 h 36"/>
                <a:gd name="T30" fmla="*/ 10 w 34"/>
                <a:gd name="T31" fmla="*/ 4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4 h 36"/>
                <a:gd name="T38" fmla="*/ 28 w 34"/>
                <a:gd name="T39" fmla="*/ 6 h 36"/>
                <a:gd name="T40" fmla="*/ 32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2 w 34"/>
                <a:gd name="T51" fmla="*/ 12 h 36"/>
                <a:gd name="T52" fmla="*/ 30 w 34"/>
                <a:gd name="T53" fmla="*/ 6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2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4 h 36"/>
                <a:gd name="T72" fmla="*/ 4 w 34"/>
                <a:gd name="T73" fmla="*/ 30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2 w 34"/>
                <a:gd name="T85" fmla="*/ 24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2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2" y="24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84" name="Freeform 281"/>
            <p:cNvSpPr>
              <a:spLocks/>
            </p:cNvSpPr>
            <p:nvPr/>
          </p:nvSpPr>
          <p:spPr bwMode="auto">
            <a:xfrm>
              <a:off x="2328863" y="3462338"/>
              <a:ext cx="53975" cy="50800"/>
            </a:xfrm>
            <a:custGeom>
              <a:avLst/>
              <a:gdLst>
                <a:gd name="T0" fmla="*/ 34 w 34"/>
                <a:gd name="T1" fmla="*/ 16 h 32"/>
                <a:gd name="T2" fmla="*/ 34 w 34"/>
                <a:gd name="T3" fmla="*/ 16 h 32"/>
                <a:gd name="T4" fmla="*/ 32 w 34"/>
                <a:gd name="T5" fmla="*/ 22 h 32"/>
                <a:gd name="T6" fmla="*/ 28 w 34"/>
                <a:gd name="T7" fmla="*/ 28 h 32"/>
                <a:gd name="T8" fmla="*/ 24 w 34"/>
                <a:gd name="T9" fmla="*/ 32 h 32"/>
                <a:gd name="T10" fmla="*/ 16 w 34"/>
                <a:gd name="T11" fmla="*/ 32 h 32"/>
                <a:gd name="T12" fmla="*/ 16 w 34"/>
                <a:gd name="T13" fmla="*/ 32 h 32"/>
                <a:gd name="T14" fmla="*/ 10 w 34"/>
                <a:gd name="T15" fmla="*/ 32 h 32"/>
                <a:gd name="T16" fmla="*/ 4 w 34"/>
                <a:gd name="T17" fmla="*/ 28 h 32"/>
                <a:gd name="T18" fmla="*/ 2 w 34"/>
                <a:gd name="T19" fmla="*/ 22 h 32"/>
                <a:gd name="T20" fmla="*/ 0 w 34"/>
                <a:gd name="T21" fmla="*/ 16 h 32"/>
                <a:gd name="T22" fmla="*/ 0 w 34"/>
                <a:gd name="T23" fmla="*/ 16 h 32"/>
                <a:gd name="T24" fmla="*/ 2 w 34"/>
                <a:gd name="T25" fmla="*/ 10 h 32"/>
                <a:gd name="T26" fmla="*/ 4 w 34"/>
                <a:gd name="T27" fmla="*/ 4 h 32"/>
                <a:gd name="T28" fmla="*/ 10 w 34"/>
                <a:gd name="T29" fmla="*/ 0 h 32"/>
                <a:gd name="T30" fmla="*/ 16 w 34"/>
                <a:gd name="T31" fmla="*/ 0 h 32"/>
                <a:gd name="T32" fmla="*/ 16 w 34"/>
                <a:gd name="T33" fmla="*/ 0 h 32"/>
                <a:gd name="T34" fmla="*/ 24 w 34"/>
                <a:gd name="T35" fmla="*/ 0 h 32"/>
                <a:gd name="T36" fmla="*/ 28 w 34"/>
                <a:gd name="T37" fmla="*/ 4 h 32"/>
                <a:gd name="T38" fmla="*/ 32 w 34"/>
                <a:gd name="T39" fmla="*/ 10 h 32"/>
                <a:gd name="T40" fmla="*/ 34 w 34"/>
                <a:gd name="T41" fmla="*/ 16 h 32"/>
                <a:gd name="T42" fmla="*/ 34 w 34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2">
                  <a:moveTo>
                    <a:pt x="34" y="16"/>
                  </a:moveTo>
                  <a:lnTo>
                    <a:pt x="34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85" name="Freeform 282"/>
            <p:cNvSpPr>
              <a:spLocks/>
            </p:cNvSpPr>
            <p:nvPr/>
          </p:nvSpPr>
          <p:spPr bwMode="auto">
            <a:xfrm>
              <a:off x="2328863" y="3459163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0 w 34"/>
                <a:gd name="T7" fmla="*/ 24 h 36"/>
                <a:gd name="T8" fmla="*/ 28 w 34"/>
                <a:gd name="T9" fmla="*/ 30 h 36"/>
                <a:gd name="T10" fmla="*/ 22 w 34"/>
                <a:gd name="T11" fmla="*/ 32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2 h 36"/>
                <a:gd name="T18" fmla="*/ 6 w 34"/>
                <a:gd name="T19" fmla="*/ 30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8 h 36"/>
                <a:gd name="T30" fmla="*/ 10 w 34"/>
                <a:gd name="T31" fmla="*/ 4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4 h 36"/>
                <a:gd name="T38" fmla="*/ 28 w 34"/>
                <a:gd name="T39" fmla="*/ 8 h 36"/>
                <a:gd name="T40" fmla="*/ 30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2 w 34"/>
                <a:gd name="T51" fmla="*/ 12 h 36"/>
                <a:gd name="T52" fmla="*/ 30 w 34"/>
                <a:gd name="T53" fmla="*/ 6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2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6 h 36"/>
                <a:gd name="T72" fmla="*/ 4 w 34"/>
                <a:gd name="T73" fmla="*/ 30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2 w 34"/>
                <a:gd name="T85" fmla="*/ 26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0" y="24"/>
                  </a:lnTo>
                  <a:lnTo>
                    <a:pt x="28" y="30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8" y="8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2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2" y="26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86" name="Freeform 283"/>
            <p:cNvSpPr>
              <a:spLocks/>
            </p:cNvSpPr>
            <p:nvPr/>
          </p:nvSpPr>
          <p:spPr bwMode="auto">
            <a:xfrm>
              <a:off x="2366963" y="3494088"/>
              <a:ext cx="53975" cy="53975"/>
            </a:xfrm>
            <a:custGeom>
              <a:avLst/>
              <a:gdLst>
                <a:gd name="T0" fmla="*/ 34 w 34"/>
                <a:gd name="T1" fmla="*/ 18 h 34"/>
                <a:gd name="T2" fmla="*/ 34 w 34"/>
                <a:gd name="T3" fmla="*/ 18 h 34"/>
                <a:gd name="T4" fmla="*/ 32 w 34"/>
                <a:gd name="T5" fmla="*/ 24 h 34"/>
                <a:gd name="T6" fmla="*/ 30 w 34"/>
                <a:gd name="T7" fmla="*/ 28 h 34"/>
                <a:gd name="T8" fmla="*/ 24 w 34"/>
                <a:gd name="T9" fmla="*/ 32 h 34"/>
                <a:gd name="T10" fmla="*/ 18 w 34"/>
                <a:gd name="T11" fmla="*/ 34 h 34"/>
                <a:gd name="T12" fmla="*/ 18 w 34"/>
                <a:gd name="T13" fmla="*/ 34 h 34"/>
                <a:gd name="T14" fmla="*/ 10 w 34"/>
                <a:gd name="T15" fmla="*/ 32 h 34"/>
                <a:gd name="T16" fmla="*/ 6 w 34"/>
                <a:gd name="T17" fmla="*/ 28 h 34"/>
                <a:gd name="T18" fmla="*/ 2 w 34"/>
                <a:gd name="T19" fmla="*/ 24 h 34"/>
                <a:gd name="T20" fmla="*/ 0 w 34"/>
                <a:gd name="T21" fmla="*/ 18 h 34"/>
                <a:gd name="T22" fmla="*/ 0 w 34"/>
                <a:gd name="T23" fmla="*/ 18 h 34"/>
                <a:gd name="T24" fmla="*/ 2 w 34"/>
                <a:gd name="T25" fmla="*/ 10 h 34"/>
                <a:gd name="T26" fmla="*/ 6 w 34"/>
                <a:gd name="T27" fmla="*/ 6 h 34"/>
                <a:gd name="T28" fmla="*/ 10 w 34"/>
                <a:gd name="T29" fmla="*/ 2 h 34"/>
                <a:gd name="T30" fmla="*/ 18 w 34"/>
                <a:gd name="T31" fmla="*/ 0 h 34"/>
                <a:gd name="T32" fmla="*/ 18 w 34"/>
                <a:gd name="T33" fmla="*/ 0 h 34"/>
                <a:gd name="T34" fmla="*/ 24 w 34"/>
                <a:gd name="T35" fmla="*/ 2 h 34"/>
                <a:gd name="T36" fmla="*/ 30 w 34"/>
                <a:gd name="T37" fmla="*/ 6 h 34"/>
                <a:gd name="T38" fmla="*/ 32 w 34"/>
                <a:gd name="T39" fmla="*/ 10 h 34"/>
                <a:gd name="T40" fmla="*/ 34 w 34"/>
                <a:gd name="T41" fmla="*/ 18 h 34"/>
                <a:gd name="T42" fmla="*/ 34 w 34"/>
                <a:gd name="T4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4">
                  <a:moveTo>
                    <a:pt x="34" y="18"/>
                  </a:moveTo>
                  <a:lnTo>
                    <a:pt x="34" y="18"/>
                  </a:lnTo>
                  <a:lnTo>
                    <a:pt x="32" y="24"/>
                  </a:lnTo>
                  <a:lnTo>
                    <a:pt x="30" y="28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2" y="10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87" name="Freeform 284"/>
            <p:cNvSpPr>
              <a:spLocks/>
            </p:cNvSpPr>
            <p:nvPr/>
          </p:nvSpPr>
          <p:spPr bwMode="auto">
            <a:xfrm>
              <a:off x="2366963" y="3494088"/>
              <a:ext cx="53975" cy="53975"/>
            </a:xfrm>
            <a:custGeom>
              <a:avLst/>
              <a:gdLst>
                <a:gd name="T0" fmla="*/ 34 w 34"/>
                <a:gd name="T1" fmla="*/ 18 h 34"/>
                <a:gd name="T2" fmla="*/ 32 w 34"/>
                <a:gd name="T3" fmla="*/ 18 h 34"/>
                <a:gd name="T4" fmla="*/ 32 w 34"/>
                <a:gd name="T5" fmla="*/ 18 h 34"/>
                <a:gd name="T6" fmla="*/ 32 w 34"/>
                <a:gd name="T7" fmla="*/ 24 h 34"/>
                <a:gd name="T8" fmla="*/ 28 w 34"/>
                <a:gd name="T9" fmla="*/ 28 h 34"/>
                <a:gd name="T10" fmla="*/ 24 w 34"/>
                <a:gd name="T11" fmla="*/ 32 h 34"/>
                <a:gd name="T12" fmla="*/ 18 w 34"/>
                <a:gd name="T13" fmla="*/ 32 h 34"/>
                <a:gd name="T14" fmla="*/ 18 w 34"/>
                <a:gd name="T15" fmla="*/ 32 h 34"/>
                <a:gd name="T16" fmla="*/ 12 w 34"/>
                <a:gd name="T17" fmla="*/ 32 h 34"/>
                <a:gd name="T18" fmla="*/ 6 w 34"/>
                <a:gd name="T19" fmla="*/ 28 h 34"/>
                <a:gd name="T20" fmla="*/ 4 w 34"/>
                <a:gd name="T21" fmla="*/ 24 h 34"/>
                <a:gd name="T22" fmla="*/ 2 w 34"/>
                <a:gd name="T23" fmla="*/ 18 h 34"/>
                <a:gd name="T24" fmla="*/ 2 w 34"/>
                <a:gd name="T25" fmla="*/ 18 h 34"/>
                <a:gd name="T26" fmla="*/ 4 w 34"/>
                <a:gd name="T27" fmla="*/ 12 h 34"/>
                <a:gd name="T28" fmla="*/ 6 w 34"/>
                <a:gd name="T29" fmla="*/ 6 h 34"/>
                <a:gd name="T30" fmla="*/ 12 w 34"/>
                <a:gd name="T31" fmla="*/ 2 h 34"/>
                <a:gd name="T32" fmla="*/ 18 w 34"/>
                <a:gd name="T33" fmla="*/ 2 h 34"/>
                <a:gd name="T34" fmla="*/ 18 w 34"/>
                <a:gd name="T35" fmla="*/ 2 h 34"/>
                <a:gd name="T36" fmla="*/ 24 w 34"/>
                <a:gd name="T37" fmla="*/ 2 h 34"/>
                <a:gd name="T38" fmla="*/ 28 w 34"/>
                <a:gd name="T39" fmla="*/ 6 h 34"/>
                <a:gd name="T40" fmla="*/ 32 w 34"/>
                <a:gd name="T41" fmla="*/ 12 h 34"/>
                <a:gd name="T42" fmla="*/ 32 w 34"/>
                <a:gd name="T43" fmla="*/ 18 h 34"/>
                <a:gd name="T44" fmla="*/ 34 w 34"/>
                <a:gd name="T45" fmla="*/ 18 h 34"/>
                <a:gd name="T46" fmla="*/ 34 w 34"/>
                <a:gd name="T47" fmla="*/ 18 h 34"/>
                <a:gd name="T48" fmla="*/ 34 w 34"/>
                <a:gd name="T49" fmla="*/ 18 h 34"/>
                <a:gd name="T50" fmla="*/ 34 w 34"/>
                <a:gd name="T51" fmla="*/ 10 h 34"/>
                <a:gd name="T52" fmla="*/ 30 w 34"/>
                <a:gd name="T53" fmla="*/ 4 h 34"/>
                <a:gd name="T54" fmla="*/ 24 w 34"/>
                <a:gd name="T55" fmla="*/ 0 h 34"/>
                <a:gd name="T56" fmla="*/ 18 w 34"/>
                <a:gd name="T57" fmla="*/ 0 h 34"/>
                <a:gd name="T58" fmla="*/ 18 w 34"/>
                <a:gd name="T59" fmla="*/ 0 h 34"/>
                <a:gd name="T60" fmla="*/ 10 w 34"/>
                <a:gd name="T61" fmla="*/ 0 h 34"/>
                <a:gd name="T62" fmla="*/ 6 w 34"/>
                <a:gd name="T63" fmla="*/ 4 h 34"/>
                <a:gd name="T64" fmla="*/ 2 w 34"/>
                <a:gd name="T65" fmla="*/ 10 h 34"/>
                <a:gd name="T66" fmla="*/ 0 w 34"/>
                <a:gd name="T67" fmla="*/ 18 h 34"/>
                <a:gd name="T68" fmla="*/ 0 w 34"/>
                <a:gd name="T69" fmla="*/ 18 h 34"/>
                <a:gd name="T70" fmla="*/ 2 w 34"/>
                <a:gd name="T71" fmla="*/ 24 h 34"/>
                <a:gd name="T72" fmla="*/ 6 w 34"/>
                <a:gd name="T73" fmla="*/ 30 h 34"/>
                <a:gd name="T74" fmla="*/ 10 w 34"/>
                <a:gd name="T75" fmla="*/ 34 h 34"/>
                <a:gd name="T76" fmla="*/ 18 w 34"/>
                <a:gd name="T77" fmla="*/ 34 h 34"/>
                <a:gd name="T78" fmla="*/ 18 w 34"/>
                <a:gd name="T79" fmla="*/ 34 h 34"/>
                <a:gd name="T80" fmla="*/ 24 w 34"/>
                <a:gd name="T81" fmla="*/ 34 h 34"/>
                <a:gd name="T82" fmla="*/ 30 w 34"/>
                <a:gd name="T83" fmla="*/ 30 h 34"/>
                <a:gd name="T84" fmla="*/ 34 w 34"/>
                <a:gd name="T85" fmla="*/ 24 h 34"/>
                <a:gd name="T86" fmla="*/ 34 w 34"/>
                <a:gd name="T87" fmla="*/ 18 h 34"/>
                <a:gd name="T88" fmla="*/ 34 w 34"/>
                <a:gd name="T89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4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0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0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88" name="Freeform 285"/>
            <p:cNvSpPr>
              <a:spLocks/>
            </p:cNvSpPr>
            <p:nvPr/>
          </p:nvSpPr>
          <p:spPr bwMode="auto">
            <a:xfrm>
              <a:off x="2382838" y="3544888"/>
              <a:ext cx="50800" cy="53975"/>
            </a:xfrm>
            <a:custGeom>
              <a:avLst/>
              <a:gdLst>
                <a:gd name="T0" fmla="*/ 32 w 32"/>
                <a:gd name="T1" fmla="*/ 18 h 34"/>
                <a:gd name="T2" fmla="*/ 32 w 32"/>
                <a:gd name="T3" fmla="*/ 18 h 34"/>
                <a:gd name="T4" fmla="*/ 30 w 32"/>
                <a:gd name="T5" fmla="*/ 24 h 34"/>
                <a:gd name="T6" fmla="*/ 28 w 32"/>
                <a:gd name="T7" fmla="*/ 30 h 34"/>
                <a:gd name="T8" fmla="*/ 22 w 32"/>
                <a:gd name="T9" fmla="*/ 32 h 34"/>
                <a:gd name="T10" fmla="*/ 16 w 32"/>
                <a:gd name="T11" fmla="*/ 34 h 34"/>
                <a:gd name="T12" fmla="*/ 16 w 32"/>
                <a:gd name="T13" fmla="*/ 34 h 34"/>
                <a:gd name="T14" fmla="*/ 10 w 32"/>
                <a:gd name="T15" fmla="*/ 32 h 34"/>
                <a:gd name="T16" fmla="*/ 4 w 32"/>
                <a:gd name="T17" fmla="*/ 30 h 34"/>
                <a:gd name="T18" fmla="*/ 0 w 32"/>
                <a:gd name="T19" fmla="*/ 24 h 34"/>
                <a:gd name="T20" fmla="*/ 0 w 32"/>
                <a:gd name="T21" fmla="*/ 18 h 34"/>
                <a:gd name="T22" fmla="*/ 0 w 32"/>
                <a:gd name="T23" fmla="*/ 18 h 34"/>
                <a:gd name="T24" fmla="*/ 0 w 32"/>
                <a:gd name="T25" fmla="*/ 10 h 34"/>
                <a:gd name="T26" fmla="*/ 4 w 32"/>
                <a:gd name="T27" fmla="*/ 6 h 34"/>
                <a:gd name="T28" fmla="*/ 10 w 32"/>
                <a:gd name="T29" fmla="*/ 2 h 34"/>
                <a:gd name="T30" fmla="*/ 16 w 32"/>
                <a:gd name="T31" fmla="*/ 0 h 34"/>
                <a:gd name="T32" fmla="*/ 16 w 32"/>
                <a:gd name="T33" fmla="*/ 0 h 34"/>
                <a:gd name="T34" fmla="*/ 22 w 32"/>
                <a:gd name="T35" fmla="*/ 2 h 34"/>
                <a:gd name="T36" fmla="*/ 28 w 32"/>
                <a:gd name="T37" fmla="*/ 6 h 34"/>
                <a:gd name="T38" fmla="*/ 30 w 32"/>
                <a:gd name="T39" fmla="*/ 10 h 34"/>
                <a:gd name="T40" fmla="*/ 32 w 32"/>
                <a:gd name="T41" fmla="*/ 18 h 34"/>
                <a:gd name="T42" fmla="*/ 32 w 32"/>
                <a:gd name="T4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4">
                  <a:moveTo>
                    <a:pt x="32" y="18"/>
                  </a:moveTo>
                  <a:lnTo>
                    <a:pt x="32" y="18"/>
                  </a:lnTo>
                  <a:lnTo>
                    <a:pt x="30" y="24"/>
                  </a:lnTo>
                  <a:lnTo>
                    <a:pt x="28" y="30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4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0" y="10"/>
                  </a:lnTo>
                  <a:lnTo>
                    <a:pt x="32" y="18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89" name="Freeform 286"/>
            <p:cNvSpPr>
              <a:spLocks/>
            </p:cNvSpPr>
            <p:nvPr/>
          </p:nvSpPr>
          <p:spPr bwMode="auto">
            <a:xfrm>
              <a:off x="2379663" y="3544888"/>
              <a:ext cx="57150" cy="57150"/>
            </a:xfrm>
            <a:custGeom>
              <a:avLst/>
              <a:gdLst>
                <a:gd name="T0" fmla="*/ 34 w 36"/>
                <a:gd name="T1" fmla="*/ 18 h 36"/>
                <a:gd name="T2" fmla="*/ 34 w 36"/>
                <a:gd name="T3" fmla="*/ 18 h 36"/>
                <a:gd name="T4" fmla="*/ 34 w 36"/>
                <a:gd name="T5" fmla="*/ 18 h 36"/>
                <a:gd name="T6" fmla="*/ 32 w 36"/>
                <a:gd name="T7" fmla="*/ 24 h 36"/>
                <a:gd name="T8" fmla="*/ 28 w 36"/>
                <a:gd name="T9" fmla="*/ 28 h 36"/>
                <a:gd name="T10" fmla="*/ 24 w 36"/>
                <a:gd name="T11" fmla="*/ 32 h 36"/>
                <a:gd name="T12" fmla="*/ 18 w 36"/>
                <a:gd name="T13" fmla="*/ 34 h 36"/>
                <a:gd name="T14" fmla="*/ 18 w 36"/>
                <a:gd name="T15" fmla="*/ 34 h 36"/>
                <a:gd name="T16" fmla="*/ 12 w 36"/>
                <a:gd name="T17" fmla="*/ 32 h 36"/>
                <a:gd name="T18" fmla="*/ 6 w 36"/>
                <a:gd name="T19" fmla="*/ 28 h 36"/>
                <a:gd name="T20" fmla="*/ 4 w 36"/>
                <a:gd name="T21" fmla="*/ 24 h 36"/>
                <a:gd name="T22" fmla="*/ 2 w 36"/>
                <a:gd name="T23" fmla="*/ 18 h 36"/>
                <a:gd name="T24" fmla="*/ 2 w 36"/>
                <a:gd name="T25" fmla="*/ 18 h 36"/>
                <a:gd name="T26" fmla="*/ 4 w 36"/>
                <a:gd name="T27" fmla="*/ 12 h 36"/>
                <a:gd name="T28" fmla="*/ 6 w 36"/>
                <a:gd name="T29" fmla="*/ 6 h 36"/>
                <a:gd name="T30" fmla="*/ 12 w 36"/>
                <a:gd name="T31" fmla="*/ 2 h 36"/>
                <a:gd name="T32" fmla="*/ 18 w 36"/>
                <a:gd name="T33" fmla="*/ 2 h 36"/>
                <a:gd name="T34" fmla="*/ 18 w 36"/>
                <a:gd name="T35" fmla="*/ 2 h 36"/>
                <a:gd name="T36" fmla="*/ 24 w 36"/>
                <a:gd name="T37" fmla="*/ 2 h 36"/>
                <a:gd name="T38" fmla="*/ 28 w 36"/>
                <a:gd name="T39" fmla="*/ 6 h 36"/>
                <a:gd name="T40" fmla="*/ 32 w 36"/>
                <a:gd name="T41" fmla="*/ 12 h 36"/>
                <a:gd name="T42" fmla="*/ 34 w 36"/>
                <a:gd name="T43" fmla="*/ 18 h 36"/>
                <a:gd name="T44" fmla="*/ 34 w 36"/>
                <a:gd name="T45" fmla="*/ 18 h 36"/>
                <a:gd name="T46" fmla="*/ 36 w 36"/>
                <a:gd name="T47" fmla="*/ 18 h 36"/>
                <a:gd name="T48" fmla="*/ 36 w 36"/>
                <a:gd name="T49" fmla="*/ 18 h 36"/>
                <a:gd name="T50" fmla="*/ 34 w 36"/>
                <a:gd name="T51" fmla="*/ 10 h 36"/>
                <a:gd name="T52" fmla="*/ 30 w 36"/>
                <a:gd name="T53" fmla="*/ 4 h 36"/>
                <a:gd name="T54" fmla="*/ 24 w 36"/>
                <a:gd name="T55" fmla="*/ 2 h 36"/>
                <a:gd name="T56" fmla="*/ 18 w 36"/>
                <a:gd name="T57" fmla="*/ 0 h 36"/>
                <a:gd name="T58" fmla="*/ 18 w 36"/>
                <a:gd name="T59" fmla="*/ 0 h 36"/>
                <a:gd name="T60" fmla="*/ 10 w 36"/>
                <a:gd name="T61" fmla="*/ 2 h 36"/>
                <a:gd name="T62" fmla="*/ 6 w 36"/>
                <a:gd name="T63" fmla="*/ 4 h 36"/>
                <a:gd name="T64" fmla="*/ 2 w 36"/>
                <a:gd name="T65" fmla="*/ 10 h 36"/>
                <a:gd name="T66" fmla="*/ 0 w 36"/>
                <a:gd name="T67" fmla="*/ 18 h 36"/>
                <a:gd name="T68" fmla="*/ 0 w 36"/>
                <a:gd name="T69" fmla="*/ 18 h 36"/>
                <a:gd name="T70" fmla="*/ 2 w 36"/>
                <a:gd name="T71" fmla="*/ 24 h 36"/>
                <a:gd name="T72" fmla="*/ 6 w 36"/>
                <a:gd name="T73" fmla="*/ 30 h 36"/>
                <a:gd name="T74" fmla="*/ 10 w 36"/>
                <a:gd name="T75" fmla="*/ 34 h 36"/>
                <a:gd name="T76" fmla="*/ 18 w 36"/>
                <a:gd name="T77" fmla="*/ 36 h 36"/>
                <a:gd name="T78" fmla="*/ 18 w 36"/>
                <a:gd name="T79" fmla="*/ 36 h 36"/>
                <a:gd name="T80" fmla="*/ 24 w 36"/>
                <a:gd name="T81" fmla="*/ 34 h 36"/>
                <a:gd name="T82" fmla="*/ 30 w 36"/>
                <a:gd name="T83" fmla="*/ 30 h 36"/>
                <a:gd name="T84" fmla="*/ 34 w 36"/>
                <a:gd name="T85" fmla="*/ 24 h 36"/>
                <a:gd name="T86" fmla="*/ 36 w 36"/>
                <a:gd name="T87" fmla="*/ 18 h 36"/>
                <a:gd name="T88" fmla="*/ 34 w 36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6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30" y="4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0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90" name="Freeform 287"/>
            <p:cNvSpPr>
              <a:spLocks/>
            </p:cNvSpPr>
            <p:nvPr/>
          </p:nvSpPr>
          <p:spPr bwMode="auto">
            <a:xfrm>
              <a:off x="2427288" y="3567113"/>
              <a:ext cx="53975" cy="53975"/>
            </a:xfrm>
            <a:custGeom>
              <a:avLst/>
              <a:gdLst>
                <a:gd name="T0" fmla="*/ 34 w 34"/>
                <a:gd name="T1" fmla="*/ 18 h 34"/>
                <a:gd name="T2" fmla="*/ 34 w 34"/>
                <a:gd name="T3" fmla="*/ 18 h 34"/>
                <a:gd name="T4" fmla="*/ 32 w 34"/>
                <a:gd name="T5" fmla="*/ 24 h 34"/>
                <a:gd name="T6" fmla="*/ 30 w 34"/>
                <a:gd name="T7" fmla="*/ 30 h 34"/>
                <a:gd name="T8" fmla="*/ 24 w 34"/>
                <a:gd name="T9" fmla="*/ 34 h 34"/>
                <a:gd name="T10" fmla="*/ 18 w 34"/>
                <a:gd name="T11" fmla="*/ 34 h 34"/>
                <a:gd name="T12" fmla="*/ 18 w 34"/>
                <a:gd name="T13" fmla="*/ 34 h 34"/>
                <a:gd name="T14" fmla="*/ 12 w 34"/>
                <a:gd name="T15" fmla="*/ 34 h 34"/>
                <a:gd name="T16" fmla="*/ 6 w 34"/>
                <a:gd name="T17" fmla="*/ 30 h 34"/>
                <a:gd name="T18" fmla="*/ 2 w 34"/>
                <a:gd name="T19" fmla="*/ 24 h 34"/>
                <a:gd name="T20" fmla="*/ 0 w 34"/>
                <a:gd name="T21" fmla="*/ 18 h 34"/>
                <a:gd name="T22" fmla="*/ 0 w 34"/>
                <a:gd name="T23" fmla="*/ 18 h 34"/>
                <a:gd name="T24" fmla="*/ 2 w 34"/>
                <a:gd name="T25" fmla="*/ 12 h 34"/>
                <a:gd name="T26" fmla="*/ 6 w 34"/>
                <a:gd name="T27" fmla="*/ 6 h 34"/>
                <a:gd name="T28" fmla="*/ 12 w 34"/>
                <a:gd name="T29" fmla="*/ 2 h 34"/>
                <a:gd name="T30" fmla="*/ 18 w 34"/>
                <a:gd name="T31" fmla="*/ 0 h 34"/>
                <a:gd name="T32" fmla="*/ 18 w 34"/>
                <a:gd name="T33" fmla="*/ 0 h 34"/>
                <a:gd name="T34" fmla="*/ 24 w 34"/>
                <a:gd name="T35" fmla="*/ 2 h 34"/>
                <a:gd name="T36" fmla="*/ 30 w 34"/>
                <a:gd name="T37" fmla="*/ 6 h 34"/>
                <a:gd name="T38" fmla="*/ 32 w 34"/>
                <a:gd name="T39" fmla="*/ 12 h 34"/>
                <a:gd name="T40" fmla="*/ 34 w 34"/>
                <a:gd name="T41" fmla="*/ 18 h 34"/>
                <a:gd name="T42" fmla="*/ 34 w 34"/>
                <a:gd name="T4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4">
                  <a:moveTo>
                    <a:pt x="34" y="18"/>
                  </a:moveTo>
                  <a:lnTo>
                    <a:pt x="34" y="18"/>
                  </a:lnTo>
                  <a:lnTo>
                    <a:pt x="32" y="24"/>
                  </a:lnTo>
                  <a:lnTo>
                    <a:pt x="30" y="30"/>
                  </a:lnTo>
                  <a:lnTo>
                    <a:pt x="24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4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91" name="Freeform 288"/>
            <p:cNvSpPr>
              <a:spLocks/>
            </p:cNvSpPr>
            <p:nvPr/>
          </p:nvSpPr>
          <p:spPr bwMode="auto">
            <a:xfrm>
              <a:off x="2427288" y="3567113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2 w 34"/>
                <a:gd name="T7" fmla="*/ 24 h 36"/>
                <a:gd name="T8" fmla="*/ 28 w 34"/>
                <a:gd name="T9" fmla="*/ 28 h 36"/>
                <a:gd name="T10" fmla="*/ 24 w 34"/>
                <a:gd name="T11" fmla="*/ 32 h 36"/>
                <a:gd name="T12" fmla="*/ 18 w 34"/>
                <a:gd name="T13" fmla="*/ 34 h 36"/>
                <a:gd name="T14" fmla="*/ 18 w 34"/>
                <a:gd name="T15" fmla="*/ 34 h 36"/>
                <a:gd name="T16" fmla="*/ 12 w 34"/>
                <a:gd name="T17" fmla="*/ 32 h 36"/>
                <a:gd name="T18" fmla="*/ 6 w 34"/>
                <a:gd name="T19" fmla="*/ 28 h 36"/>
                <a:gd name="T20" fmla="*/ 4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4 w 34"/>
                <a:gd name="T27" fmla="*/ 12 h 36"/>
                <a:gd name="T28" fmla="*/ 6 w 34"/>
                <a:gd name="T29" fmla="*/ 6 h 36"/>
                <a:gd name="T30" fmla="*/ 12 w 34"/>
                <a:gd name="T31" fmla="*/ 4 h 36"/>
                <a:gd name="T32" fmla="*/ 18 w 34"/>
                <a:gd name="T33" fmla="*/ 2 h 36"/>
                <a:gd name="T34" fmla="*/ 18 w 34"/>
                <a:gd name="T35" fmla="*/ 2 h 36"/>
                <a:gd name="T36" fmla="*/ 24 w 34"/>
                <a:gd name="T37" fmla="*/ 4 h 36"/>
                <a:gd name="T38" fmla="*/ 28 w 34"/>
                <a:gd name="T39" fmla="*/ 6 h 36"/>
                <a:gd name="T40" fmla="*/ 32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4 w 34"/>
                <a:gd name="T51" fmla="*/ 10 h 36"/>
                <a:gd name="T52" fmla="*/ 30 w 34"/>
                <a:gd name="T53" fmla="*/ 6 h 36"/>
                <a:gd name="T54" fmla="*/ 24 w 34"/>
                <a:gd name="T55" fmla="*/ 2 h 36"/>
                <a:gd name="T56" fmla="*/ 18 w 34"/>
                <a:gd name="T57" fmla="*/ 0 h 36"/>
                <a:gd name="T58" fmla="*/ 18 w 34"/>
                <a:gd name="T59" fmla="*/ 0 h 36"/>
                <a:gd name="T60" fmla="*/ 10 w 34"/>
                <a:gd name="T61" fmla="*/ 2 h 36"/>
                <a:gd name="T62" fmla="*/ 6 w 34"/>
                <a:gd name="T63" fmla="*/ 6 h 36"/>
                <a:gd name="T64" fmla="*/ 2 w 34"/>
                <a:gd name="T65" fmla="*/ 10 h 36"/>
                <a:gd name="T66" fmla="*/ 0 w 34"/>
                <a:gd name="T67" fmla="*/ 18 h 36"/>
                <a:gd name="T68" fmla="*/ 0 w 34"/>
                <a:gd name="T69" fmla="*/ 18 h 36"/>
                <a:gd name="T70" fmla="*/ 2 w 34"/>
                <a:gd name="T71" fmla="*/ 24 h 36"/>
                <a:gd name="T72" fmla="*/ 6 w 34"/>
                <a:gd name="T73" fmla="*/ 30 h 36"/>
                <a:gd name="T74" fmla="*/ 10 w 34"/>
                <a:gd name="T75" fmla="*/ 34 h 36"/>
                <a:gd name="T76" fmla="*/ 18 w 34"/>
                <a:gd name="T77" fmla="*/ 36 h 36"/>
                <a:gd name="T78" fmla="*/ 18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4 w 34"/>
                <a:gd name="T85" fmla="*/ 24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6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0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0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92" name="Freeform 289"/>
            <p:cNvSpPr>
              <a:spLocks/>
            </p:cNvSpPr>
            <p:nvPr/>
          </p:nvSpPr>
          <p:spPr bwMode="auto">
            <a:xfrm>
              <a:off x="4306888" y="2293938"/>
              <a:ext cx="50800" cy="53975"/>
            </a:xfrm>
            <a:custGeom>
              <a:avLst/>
              <a:gdLst>
                <a:gd name="T0" fmla="*/ 32 w 32"/>
                <a:gd name="T1" fmla="*/ 16 h 34"/>
                <a:gd name="T2" fmla="*/ 32 w 32"/>
                <a:gd name="T3" fmla="*/ 16 h 34"/>
                <a:gd name="T4" fmla="*/ 32 w 32"/>
                <a:gd name="T5" fmla="*/ 22 h 34"/>
                <a:gd name="T6" fmla="*/ 28 w 32"/>
                <a:gd name="T7" fmla="*/ 28 h 34"/>
                <a:gd name="T8" fmla="*/ 22 w 32"/>
                <a:gd name="T9" fmla="*/ 32 h 34"/>
                <a:gd name="T10" fmla="*/ 16 w 32"/>
                <a:gd name="T11" fmla="*/ 34 h 34"/>
                <a:gd name="T12" fmla="*/ 16 w 32"/>
                <a:gd name="T13" fmla="*/ 34 h 34"/>
                <a:gd name="T14" fmla="*/ 10 w 32"/>
                <a:gd name="T15" fmla="*/ 32 h 34"/>
                <a:gd name="T16" fmla="*/ 4 w 32"/>
                <a:gd name="T17" fmla="*/ 28 h 34"/>
                <a:gd name="T18" fmla="*/ 0 w 32"/>
                <a:gd name="T19" fmla="*/ 22 h 34"/>
                <a:gd name="T20" fmla="*/ 0 w 32"/>
                <a:gd name="T21" fmla="*/ 16 h 34"/>
                <a:gd name="T22" fmla="*/ 0 w 32"/>
                <a:gd name="T23" fmla="*/ 16 h 34"/>
                <a:gd name="T24" fmla="*/ 0 w 32"/>
                <a:gd name="T25" fmla="*/ 10 h 34"/>
                <a:gd name="T26" fmla="*/ 4 w 32"/>
                <a:gd name="T27" fmla="*/ 4 h 34"/>
                <a:gd name="T28" fmla="*/ 10 w 32"/>
                <a:gd name="T29" fmla="*/ 0 h 34"/>
                <a:gd name="T30" fmla="*/ 16 w 32"/>
                <a:gd name="T31" fmla="*/ 0 h 34"/>
                <a:gd name="T32" fmla="*/ 16 w 32"/>
                <a:gd name="T33" fmla="*/ 0 h 34"/>
                <a:gd name="T34" fmla="*/ 22 w 32"/>
                <a:gd name="T35" fmla="*/ 0 h 34"/>
                <a:gd name="T36" fmla="*/ 28 w 32"/>
                <a:gd name="T37" fmla="*/ 4 h 34"/>
                <a:gd name="T38" fmla="*/ 32 w 32"/>
                <a:gd name="T39" fmla="*/ 10 h 34"/>
                <a:gd name="T40" fmla="*/ 32 w 32"/>
                <a:gd name="T41" fmla="*/ 16 h 34"/>
                <a:gd name="T42" fmla="*/ 32 w 32"/>
                <a:gd name="T4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4">
                  <a:moveTo>
                    <a:pt x="32" y="16"/>
                  </a:moveTo>
                  <a:lnTo>
                    <a:pt x="32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93" name="Freeform 290"/>
            <p:cNvSpPr>
              <a:spLocks/>
            </p:cNvSpPr>
            <p:nvPr/>
          </p:nvSpPr>
          <p:spPr bwMode="auto">
            <a:xfrm>
              <a:off x="4303713" y="2290763"/>
              <a:ext cx="57150" cy="57150"/>
            </a:xfrm>
            <a:custGeom>
              <a:avLst/>
              <a:gdLst>
                <a:gd name="T0" fmla="*/ 34 w 36"/>
                <a:gd name="T1" fmla="*/ 18 h 36"/>
                <a:gd name="T2" fmla="*/ 34 w 36"/>
                <a:gd name="T3" fmla="*/ 18 h 36"/>
                <a:gd name="T4" fmla="*/ 34 w 36"/>
                <a:gd name="T5" fmla="*/ 18 h 36"/>
                <a:gd name="T6" fmla="*/ 32 w 36"/>
                <a:gd name="T7" fmla="*/ 24 h 36"/>
                <a:gd name="T8" fmla="*/ 28 w 36"/>
                <a:gd name="T9" fmla="*/ 30 h 36"/>
                <a:gd name="T10" fmla="*/ 24 w 36"/>
                <a:gd name="T11" fmla="*/ 32 h 36"/>
                <a:gd name="T12" fmla="*/ 18 w 36"/>
                <a:gd name="T13" fmla="*/ 34 h 36"/>
                <a:gd name="T14" fmla="*/ 18 w 36"/>
                <a:gd name="T15" fmla="*/ 34 h 36"/>
                <a:gd name="T16" fmla="*/ 12 w 36"/>
                <a:gd name="T17" fmla="*/ 32 h 36"/>
                <a:gd name="T18" fmla="*/ 6 w 36"/>
                <a:gd name="T19" fmla="*/ 30 h 36"/>
                <a:gd name="T20" fmla="*/ 4 w 36"/>
                <a:gd name="T21" fmla="*/ 24 h 36"/>
                <a:gd name="T22" fmla="*/ 2 w 36"/>
                <a:gd name="T23" fmla="*/ 18 h 36"/>
                <a:gd name="T24" fmla="*/ 2 w 36"/>
                <a:gd name="T25" fmla="*/ 18 h 36"/>
                <a:gd name="T26" fmla="*/ 4 w 36"/>
                <a:gd name="T27" fmla="*/ 12 h 36"/>
                <a:gd name="T28" fmla="*/ 6 w 36"/>
                <a:gd name="T29" fmla="*/ 8 h 36"/>
                <a:gd name="T30" fmla="*/ 12 w 36"/>
                <a:gd name="T31" fmla="*/ 4 h 36"/>
                <a:gd name="T32" fmla="*/ 18 w 36"/>
                <a:gd name="T33" fmla="*/ 2 h 36"/>
                <a:gd name="T34" fmla="*/ 18 w 36"/>
                <a:gd name="T35" fmla="*/ 2 h 36"/>
                <a:gd name="T36" fmla="*/ 24 w 36"/>
                <a:gd name="T37" fmla="*/ 4 h 36"/>
                <a:gd name="T38" fmla="*/ 28 w 36"/>
                <a:gd name="T39" fmla="*/ 8 h 36"/>
                <a:gd name="T40" fmla="*/ 32 w 36"/>
                <a:gd name="T41" fmla="*/ 12 h 36"/>
                <a:gd name="T42" fmla="*/ 34 w 36"/>
                <a:gd name="T43" fmla="*/ 18 h 36"/>
                <a:gd name="T44" fmla="*/ 34 w 36"/>
                <a:gd name="T45" fmla="*/ 18 h 36"/>
                <a:gd name="T46" fmla="*/ 36 w 36"/>
                <a:gd name="T47" fmla="*/ 18 h 36"/>
                <a:gd name="T48" fmla="*/ 36 w 36"/>
                <a:gd name="T49" fmla="*/ 18 h 36"/>
                <a:gd name="T50" fmla="*/ 34 w 36"/>
                <a:gd name="T51" fmla="*/ 12 h 36"/>
                <a:gd name="T52" fmla="*/ 30 w 36"/>
                <a:gd name="T53" fmla="*/ 6 h 36"/>
                <a:gd name="T54" fmla="*/ 24 w 36"/>
                <a:gd name="T55" fmla="*/ 2 h 36"/>
                <a:gd name="T56" fmla="*/ 18 w 36"/>
                <a:gd name="T57" fmla="*/ 0 h 36"/>
                <a:gd name="T58" fmla="*/ 18 w 36"/>
                <a:gd name="T59" fmla="*/ 0 h 36"/>
                <a:gd name="T60" fmla="*/ 12 w 36"/>
                <a:gd name="T61" fmla="*/ 2 h 36"/>
                <a:gd name="T62" fmla="*/ 6 w 36"/>
                <a:gd name="T63" fmla="*/ 6 h 36"/>
                <a:gd name="T64" fmla="*/ 2 w 36"/>
                <a:gd name="T65" fmla="*/ 12 h 36"/>
                <a:gd name="T66" fmla="*/ 0 w 36"/>
                <a:gd name="T67" fmla="*/ 18 h 36"/>
                <a:gd name="T68" fmla="*/ 0 w 36"/>
                <a:gd name="T69" fmla="*/ 18 h 36"/>
                <a:gd name="T70" fmla="*/ 2 w 36"/>
                <a:gd name="T71" fmla="*/ 26 h 36"/>
                <a:gd name="T72" fmla="*/ 6 w 36"/>
                <a:gd name="T73" fmla="*/ 30 h 36"/>
                <a:gd name="T74" fmla="*/ 12 w 36"/>
                <a:gd name="T75" fmla="*/ 34 h 36"/>
                <a:gd name="T76" fmla="*/ 18 w 36"/>
                <a:gd name="T77" fmla="*/ 36 h 36"/>
                <a:gd name="T78" fmla="*/ 18 w 36"/>
                <a:gd name="T79" fmla="*/ 36 h 36"/>
                <a:gd name="T80" fmla="*/ 24 w 36"/>
                <a:gd name="T81" fmla="*/ 34 h 36"/>
                <a:gd name="T82" fmla="*/ 30 w 36"/>
                <a:gd name="T83" fmla="*/ 30 h 36"/>
                <a:gd name="T84" fmla="*/ 34 w 36"/>
                <a:gd name="T85" fmla="*/ 26 h 36"/>
                <a:gd name="T86" fmla="*/ 36 w 36"/>
                <a:gd name="T87" fmla="*/ 18 h 36"/>
                <a:gd name="T88" fmla="*/ 34 w 36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6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30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6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94" name="Freeform 291"/>
            <p:cNvSpPr>
              <a:spLocks/>
            </p:cNvSpPr>
            <p:nvPr/>
          </p:nvSpPr>
          <p:spPr bwMode="auto">
            <a:xfrm>
              <a:off x="4344988" y="2325688"/>
              <a:ext cx="53975" cy="53975"/>
            </a:xfrm>
            <a:custGeom>
              <a:avLst/>
              <a:gdLst>
                <a:gd name="T0" fmla="*/ 34 w 34"/>
                <a:gd name="T1" fmla="*/ 18 h 34"/>
                <a:gd name="T2" fmla="*/ 34 w 34"/>
                <a:gd name="T3" fmla="*/ 18 h 34"/>
                <a:gd name="T4" fmla="*/ 32 w 34"/>
                <a:gd name="T5" fmla="*/ 24 h 34"/>
                <a:gd name="T6" fmla="*/ 28 w 34"/>
                <a:gd name="T7" fmla="*/ 30 h 34"/>
                <a:gd name="T8" fmla="*/ 22 w 34"/>
                <a:gd name="T9" fmla="*/ 32 h 34"/>
                <a:gd name="T10" fmla="*/ 16 w 34"/>
                <a:gd name="T11" fmla="*/ 34 h 34"/>
                <a:gd name="T12" fmla="*/ 16 w 34"/>
                <a:gd name="T13" fmla="*/ 34 h 34"/>
                <a:gd name="T14" fmla="*/ 10 w 34"/>
                <a:gd name="T15" fmla="*/ 32 h 34"/>
                <a:gd name="T16" fmla="*/ 4 w 34"/>
                <a:gd name="T17" fmla="*/ 30 h 34"/>
                <a:gd name="T18" fmla="*/ 2 w 34"/>
                <a:gd name="T19" fmla="*/ 24 h 34"/>
                <a:gd name="T20" fmla="*/ 0 w 34"/>
                <a:gd name="T21" fmla="*/ 18 h 34"/>
                <a:gd name="T22" fmla="*/ 0 w 34"/>
                <a:gd name="T23" fmla="*/ 18 h 34"/>
                <a:gd name="T24" fmla="*/ 2 w 34"/>
                <a:gd name="T25" fmla="*/ 10 h 34"/>
                <a:gd name="T26" fmla="*/ 4 w 34"/>
                <a:gd name="T27" fmla="*/ 6 h 34"/>
                <a:gd name="T28" fmla="*/ 10 w 34"/>
                <a:gd name="T29" fmla="*/ 2 h 34"/>
                <a:gd name="T30" fmla="*/ 16 w 34"/>
                <a:gd name="T31" fmla="*/ 0 h 34"/>
                <a:gd name="T32" fmla="*/ 16 w 34"/>
                <a:gd name="T33" fmla="*/ 0 h 34"/>
                <a:gd name="T34" fmla="*/ 22 w 34"/>
                <a:gd name="T35" fmla="*/ 2 h 34"/>
                <a:gd name="T36" fmla="*/ 28 w 34"/>
                <a:gd name="T37" fmla="*/ 6 h 34"/>
                <a:gd name="T38" fmla="*/ 32 w 34"/>
                <a:gd name="T39" fmla="*/ 10 h 34"/>
                <a:gd name="T40" fmla="*/ 34 w 34"/>
                <a:gd name="T41" fmla="*/ 18 h 34"/>
                <a:gd name="T42" fmla="*/ 34 w 34"/>
                <a:gd name="T4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4">
                  <a:moveTo>
                    <a:pt x="34" y="18"/>
                  </a:moveTo>
                  <a:lnTo>
                    <a:pt x="34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4" y="30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95" name="Freeform 292"/>
            <p:cNvSpPr>
              <a:spLocks/>
            </p:cNvSpPr>
            <p:nvPr/>
          </p:nvSpPr>
          <p:spPr bwMode="auto">
            <a:xfrm>
              <a:off x="4344988" y="2325688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0 w 34"/>
                <a:gd name="T7" fmla="*/ 24 h 36"/>
                <a:gd name="T8" fmla="*/ 28 w 34"/>
                <a:gd name="T9" fmla="*/ 28 h 36"/>
                <a:gd name="T10" fmla="*/ 22 w 34"/>
                <a:gd name="T11" fmla="*/ 32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2 h 36"/>
                <a:gd name="T18" fmla="*/ 6 w 34"/>
                <a:gd name="T19" fmla="*/ 28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6 h 36"/>
                <a:gd name="T30" fmla="*/ 10 w 34"/>
                <a:gd name="T31" fmla="*/ 2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2 h 36"/>
                <a:gd name="T38" fmla="*/ 28 w 34"/>
                <a:gd name="T39" fmla="*/ 6 h 36"/>
                <a:gd name="T40" fmla="*/ 30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2 w 34"/>
                <a:gd name="T51" fmla="*/ 10 h 36"/>
                <a:gd name="T52" fmla="*/ 28 w 34"/>
                <a:gd name="T53" fmla="*/ 4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4 h 36"/>
                <a:gd name="T64" fmla="*/ 0 w 34"/>
                <a:gd name="T65" fmla="*/ 10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4 h 36"/>
                <a:gd name="T72" fmla="*/ 4 w 34"/>
                <a:gd name="T73" fmla="*/ 30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28 w 34"/>
                <a:gd name="T83" fmla="*/ 30 h 36"/>
                <a:gd name="T84" fmla="*/ 32 w 34"/>
                <a:gd name="T85" fmla="*/ 24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2" y="10"/>
                  </a:lnTo>
                  <a:lnTo>
                    <a:pt x="28" y="4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28" y="30"/>
                  </a:lnTo>
                  <a:lnTo>
                    <a:pt x="32" y="24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96" name="Freeform 293"/>
            <p:cNvSpPr>
              <a:spLocks/>
            </p:cNvSpPr>
            <p:nvPr/>
          </p:nvSpPr>
          <p:spPr bwMode="auto">
            <a:xfrm>
              <a:off x="4357688" y="2376488"/>
              <a:ext cx="53975" cy="53975"/>
            </a:xfrm>
            <a:custGeom>
              <a:avLst/>
              <a:gdLst>
                <a:gd name="T0" fmla="*/ 34 w 34"/>
                <a:gd name="T1" fmla="*/ 18 h 34"/>
                <a:gd name="T2" fmla="*/ 34 w 34"/>
                <a:gd name="T3" fmla="*/ 18 h 34"/>
                <a:gd name="T4" fmla="*/ 32 w 34"/>
                <a:gd name="T5" fmla="*/ 24 h 34"/>
                <a:gd name="T6" fmla="*/ 28 w 34"/>
                <a:gd name="T7" fmla="*/ 30 h 34"/>
                <a:gd name="T8" fmla="*/ 24 w 34"/>
                <a:gd name="T9" fmla="*/ 34 h 34"/>
                <a:gd name="T10" fmla="*/ 16 w 34"/>
                <a:gd name="T11" fmla="*/ 34 h 34"/>
                <a:gd name="T12" fmla="*/ 16 w 34"/>
                <a:gd name="T13" fmla="*/ 34 h 34"/>
                <a:gd name="T14" fmla="*/ 10 w 34"/>
                <a:gd name="T15" fmla="*/ 34 h 34"/>
                <a:gd name="T16" fmla="*/ 6 w 34"/>
                <a:gd name="T17" fmla="*/ 30 h 34"/>
                <a:gd name="T18" fmla="*/ 2 w 34"/>
                <a:gd name="T19" fmla="*/ 24 h 34"/>
                <a:gd name="T20" fmla="*/ 0 w 34"/>
                <a:gd name="T21" fmla="*/ 18 h 34"/>
                <a:gd name="T22" fmla="*/ 0 w 34"/>
                <a:gd name="T23" fmla="*/ 18 h 34"/>
                <a:gd name="T24" fmla="*/ 2 w 34"/>
                <a:gd name="T25" fmla="*/ 12 h 34"/>
                <a:gd name="T26" fmla="*/ 6 w 34"/>
                <a:gd name="T27" fmla="*/ 6 h 34"/>
                <a:gd name="T28" fmla="*/ 10 w 34"/>
                <a:gd name="T29" fmla="*/ 2 h 34"/>
                <a:gd name="T30" fmla="*/ 16 w 34"/>
                <a:gd name="T31" fmla="*/ 0 h 34"/>
                <a:gd name="T32" fmla="*/ 16 w 34"/>
                <a:gd name="T33" fmla="*/ 0 h 34"/>
                <a:gd name="T34" fmla="*/ 24 w 34"/>
                <a:gd name="T35" fmla="*/ 2 h 34"/>
                <a:gd name="T36" fmla="*/ 28 w 34"/>
                <a:gd name="T37" fmla="*/ 6 h 34"/>
                <a:gd name="T38" fmla="*/ 32 w 34"/>
                <a:gd name="T39" fmla="*/ 12 h 34"/>
                <a:gd name="T40" fmla="*/ 34 w 34"/>
                <a:gd name="T41" fmla="*/ 18 h 34"/>
                <a:gd name="T42" fmla="*/ 34 w 34"/>
                <a:gd name="T4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4">
                  <a:moveTo>
                    <a:pt x="34" y="18"/>
                  </a:moveTo>
                  <a:lnTo>
                    <a:pt x="34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4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4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97" name="Freeform 294"/>
            <p:cNvSpPr>
              <a:spLocks/>
            </p:cNvSpPr>
            <p:nvPr/>
          </p:nvSpPr>
          <p:spPr bwMode="auto">
            <a:xfrm>
              <a:off x="4357688" y="2376488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2 w 34"/>
                <a:gd name="T7" fmla="*/ 24 h 36"/>
                <a:gd name="T8" fmla="*/ 28 w 34"/>
                <a:gd name="T9" fmla="*/ 28 h 36"/>
                <a:gd name="T10" fmla="*/ 22 w 34"/>
                <a:gd name="T11" fmla="*/ 32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2 h 36"/>
                <a:gd name="T18" fmla="*/ 6 w 34"/>
                <a:gd name="T19" fmla="*/ 28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6 h 36"/>
                <a:gd name="T30" fmla="*/ 10 w 34"/>
                <a:gd name="T31" fmla="*/ 4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4 h 36"/>
                <a:gd name="T38" fmla="*/ 28 w 34"/>
                <a:gd name="T39" fmla="*/ 6 h 36"/>
                <a:gd name="T40" fmla="*/ 32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2 w 34"/>
                <a:gd name="T51" fmla="*/ 10 h 36"/>
                <a:gd name="T52" fmla="*/ 30 w 34"/>
                <a:gd name="T53" fmla="*/ 6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0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4 h 36"/>
                <a:gd name="T72" fmla="*/ 4 w 34"/>
                <a:gd name="T73" fmla="*/ 30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2 w 34"/>
                <a:gd name="T85" fmla="*/ 24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2" y="10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2" y="24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98" name="Freeform 295"/>
            <p:cNvSpPr>
              <a:spLocks/>
            </p:cNvSpPr>
            <p:nvPr/>
          </p:nvSpPr>
          <p:spPr bwMode="auto">
            <a:xfrm>
              <a:off x="4405313" y="2401888"/>
              <a:ext cx="53975" cy="50800"/>
            </a:xfrm>
            <a:custGeom>
              <a:avLst/>
              <a:gdLst>
                <a:gd name="T0" fmla="*/ 34 w 34"/>
                <a:gd name="T1" fmla="*/ 16 h 32"/>
                <a:gd name="T2" fmla="*/ 34 w 34"/>
                <a:gd name="T3" fmla="*/ 16 h 32"/>
                <a:gd name="T4" fmla="*/ 32 w 34"/>
                <a:gd name="T5" fmla="*/ 22 h 32"/>
                <a:gd name="T6" fmla="*/ 28 w 34"/>
                <a:gd name="T7" fmla="*/ 28 h 32"/>
                <a:gd name="T8" fmla="*/ 24 w 34"/>
                <a:gd name="T9" fmla="*/ 32 h 32"/>
                <a:gd name="T10" fmla="*/ 16 w 34"/>
                <a:gd name="T11" fmla="*/ 32 h 32"/>
                <a:gd name="T12" fmla="*/ 16 w 34"/>
                <a:gd name="T13" fmla="*/ 32 h 32"/>
                <a:gd name="T14" fmla="*/ 10 w 34"/>
                <a:gd name="T15" fmla="*/ 32 h 32"/>
                <a:gd name="T16" fmla="*/ 4 w 34"/>
                <a:gd name="T17" fmla="*/ 28 h 32"/>
                <a:gd name="T18" fmla="*/ 2 w 34"/>
                <a:gd name="T19" fmla="*/ 22 h 32"/>
                <a:gd name="T20" fmla="*/ 0 w 34"/>
                <a:gd name="T21" fmla="*/ 16 h 32"/>
                <a:gd name="T22" fmla="*/ 0 w 34"/>
                <a:gd name="T23" fmla="*/ 16 h 32"/>
                <a:gd name="T24" fmla="*/ 2 w 34"/>
                <a:gd name="T25" fmla="*/ 10 h 32"/>
                <a:gd name="T26" fmla="*/ 4 w 34"/>
                <a:gd name="T27" fmla="*/ 4 h 32"/>
                <a:gd name="T28" fmla="*/ 10 w 34"/>
                <a:gd name="T29" fmla="*/ 0 h 32"/>
                <a:gd name="T30" fmla="*/ 16 w 34"/>
                <a:gd name="T31" fmla="*/ 0 h 32"/>
                <a:gd name="T32" fmla="*/ 16 w 34"/>
                <a:gd name="T33" fmla="*/ 0 h 32"/>
                <a:gd name="T34" fmla="*/ 24 w 34"/>
                <a:gd name="T35" fmla="*/ 0 h 32"/>
                <a:gd name="T36" fmla="*/ 28 w 34"/>
                <a:gd name="T37" fmla="*/ 4 h 32"/>
                <a:gd name="T38" fmla="*/ 32 w 34"/>
                <a:gd name="T39" fmla="*/ 10 h 32"/>
                <a:gd name="T40" fmla="*/ 34 w 34"/>
                <a:gd name="T41" fmla="*/ 16 h 32"/>
                <a:gd name="T42" fmla="*/ 34 w 34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2">
                  <a:moveTo>
                    <a:pt x="34" y="16"/>
                  </a:moveTo>
                  <a:lnTo>
                    <a:pt x="34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99" name="Freeform 296"/>
            <p:cNvSpPr>
              <a:spLocks/>
            </p:cNvSpPr>
            <p:nvPr/>
          </p:nvSpPr>
          <p:spPr bwMode="auto">
            <a:xfrm>
              <a:off x="4405313" y="2398713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0 w 34"/>
                <a:gd name="T7" fmla="*/ 24 h 36"/>
                <a:gd name="T8" fmla="*/ 28 w 34"/>
                <a:gd name="T9" fmla="*/ 28 h 36"/>
                <a:gd name="T10" fmla="*/ 22 w 34"/>
                <a:gd name="T11" fmla="*/ 32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2 h 36"/>
                <a:gd name="T18" fmla="*/ 6 w 34"/>
                <a:gd name="T19" fmla="*/ 28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6 h 36"/>
                <a:gd name="T30" fmla="*/ 10 w 34"/>
                <a:gd name="T31" fmla="*/ 4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4 h 36"/>
                <a:gd name="T38" fmla="*/ 28 w 34"/>
                <a:gd name="T39" fmla="*/ 6 h 36"/>
                <a:gd name="T40" fmla="*/ 30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2 w 34"/>
                <a:gd name="T51" fmla="*/ 10 h 36"/>
                <a:gd name="T52" fmla="*/ 30 w 34"/>
                <a:gd name="T53" fmla="*/ 6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0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4 h 36"/>
                <a:gd name="T72" fmla="*/ 4 w 34"/>
                <a:gd name="T73" fmla="*/ 30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2 w 34"/>
                <a:gd name="T85" fmla="*/ 24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2" y="10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2" y="24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00" name="Freeform 297"/>
            <p:cNvSpPr>
              <a:spLocks/>
            </p:cNvSpPr>
            <p:nvPr/>
          </p:nvSpPr>
          <p:spPr bwMode="auto">
            <a:xfrm>
              <a:off x="4481513" y="2449513"/>
              <a:ext cx="50800" cy="53975"/>
            </a:xfrm>
            <a:custGeom>
              <a:avLst/>
              <a:gdLst>
                <a:gd name="T0" fmla="*/ 32 w 32"/>
                <a:gd name="T1" fmla="*/ 18 h 34"/>
                <a:gd name="T2" fmla="*/ 32 w 32"/>
                <a:gd name="T3" fmla="*/ 18 h 34"/>
                <a:gd name="T4" fmla="*/ 32 w 32"/>
                <a:gd name="T5" fmla="*/ 24 h 34"/>
                <a:gd name="T6" fmla="*/ 28 w 32"/>
                <a:gd name="T7" fmla="*/ 28 h 34"/>
                <a:gd name="T8" fmla="*/ 22 w 32"/>
                <a:gd name="T9" fmla="*/ 32 h 34"/>
                <a:gd name="T10" fmla="*/ 16 w 32"/>
                <a:gd name="T11" fmla="*/ 34 h 34"/>
                <a:gd name="T12" fmla="*/ 16 w 32"/>
                <a:gd name="T13" fmla="*/ 34 h 34"/>
                <a:gd name="T14" fmla="*/ 10 w 32"/>
                <a:gd name="T15" fmla="*/ 32 h 34"/>
                <a:gd name="T16" fmla="*/ 4 w 32"/>
                <a:gd name="T17" fmla="*/ 28 h 34"/>
                <a:gd name="T18" fmla="*/ 0 w 32"/>
                <a:gd name="T19" fmla="*/ 24 h 34"/>
                <a:gd name="T20" fmla="*/ 0 w 32"/>
                <a:gd name="T21" fmla="*/ 18 h 34"/>
                <a:gd name="T22" fmla="*/ 0 w 32"/>
                <a:gd name="T23" fmla="*/ 18 h 34"/>
                <a:gd name="T24" fmla="*/ 0 w 32"/>
                <a:gd name="T25" fmla="*/ 10 h 34"/>
                <a:gd name="T26" fmla="*/ 4 w 32"/>
                <a:gd name="T27" fmla="*/ 6 h 34"/>
                <a:gd name="T28" fmla="*/ 10 w 32"/>
                <a:gd name="T29" fmla="*/ 2 h 34"/>
                <a:gd name="T30" fmla="*/ 16 w 32"/>
                <a:gd name="T31" fmla="*/ 0 h 34"/>
                <a:gd name="T32" fmla="*/ 16 w 32"/>
                <a:gd name="T33" fmla="*/ 0 h 34"/>
                <a:gd name="T34" fmla="*/ 22 w 32"/>
                <a:gd name="T35" fmla="*/ 2 h 34"/>
                <a:gd name="T36" fmla="*/ 28 w 32"/>
                <a:gd name="T37" fmla="*/ 6 h 34"/>
                <a:gd name="T38" fmla="*/ 32 w 32"/>
                <a:gd name="T39" fmla="*/ 10 h 34"/>
                <a:gd name="T40" fmla="*/ 32 w 32"/>
                <a:gd name="T41" fmla="*/ 18 h 34"/>
                <a:gd name="T42" fmla="*/ 32 w 32"/>
                <a:gd name="T4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4">
                  <a:moveTo>
                    <a:pt x="32" y="18"/>
                  </a:moveTo>
                  <a:lnTo>
                    <a:pt x="32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2" y="18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01" name="Freeform 298"/>
            <p:cNvSpPr>
              <a:spLocks/>
            </p:cNvSpPr>
            <p:nvPr/>
          </p:nvSpPr>
          <p:spPr bwMode="auto">
            <a:xfrm>
              <a:off x="4478338" y="2449513"/>
              <a:ext cx="57150" cy="53975"/>
            </a:xfrm>
            <a:custGeom>
              <a:avLst/>
              <a:gdLst>
                <a:gd name="T0" fmla="*/ 34 w 36"/>
                <a:gd name="T1" fmla="*/ 18 h 34"/>
                <a:gd name="T2" fmla="*/ 34 w 36"/>
                <a:gd name="T3" fmla="*/ 18 h 34"/>
                <a:gd name="T4" fmla="*/ 34 w 36"/>
                <a:gd name="T5" fmla="*/ 18 h 34"/>
                <a:gd name="T6" fmla="*/ 32 w 36"/>
                <a:gd name="T7" fmla="*/ 24 h 34"/>
                <a:gd name="T8" fmla="*/ 28 w 36"/>
                <a:gd name="T9" fmla="*/ 28 h 34"/>
                <a:gd name="T10" fmla="*/ 24 w 36"/>
                <a:gd name="T11" fmla="*/ 32 h 34"/>
                <a:gd name="T12" fmla="*/ 18 w 36"/>
                <a:gd name="T13" fmla="*/ 32 h 34"/>
                <a:gd name="T14" fmla="*/ 18 w 36"/>
                <a:gd name="T15" fmla="*/ 32 h 34"/>
                <a:gd name="T16" fmla="*/ 12 w 36"/>
                <a:gd name="T17" fmla="*/ 32 h 34"/>
                <a:gd name="T18" fmla="*/ 6 w 36"/>
                <a:gd name="T19" fmla="*/ 28 h 34"/>
                <a:gd name="T20" fmla="*/ 4 w 36"/>
                <a:gd name="T21" fmla="*/ 24 h 34"/>
                <a:gd name="T22" fmla="*/ 2 w 36"/>
                <a:gd name="T23" fmla="*/ 18 h 34"/>
                <a:gd name="T24" fmla="*/ 2 w 36"/>
                <a:gd name="T25" fmla="*/ 18 h 34"/>
                <a:gd name="T26" fmla="*/ 4 w 36"/>
                <a:gd name="T27" fmla="*/ 10 h 34"/>
                <a:gd name="T28" fmla="*/ 6 w 36"/>
                <a:gd name="T29" fmla="*/ 6 h 34"/>
                <a:gd name="T30" fmla="*/ 12 w 36"/>
                <a:gd name="T31" fmla="*/ 2 h 34"/>
                <a:gd name="T32" fmla="*/ 18 w 36"/>
                <a:gd name="T33" fmla="*/ 2 h 34"/>
                <a:gd name="T34" fmla="*/ 18 w 36"/>
                <a:gd name="T35" fmla="*/ 2 h 34"/>
                <a:gd name="T36" fmla="*/ 24 w 36"/>
                <a:gd name="T37" fmla="*/ 2 h 34"/>
                <a:gd name="T38" fmla="*/ 28 w 36"/>
                <a:gd name="T39" fmla="*/ 6 h 34"/>
                <a:gd name="T40" fmla="*/ 32 w 36"/>
                <a:gd name="T41" fmla="*/ 10 h 34"/>
                <a:gd name="T42" fmla="*/ 34 w 36"/>
                <a:gd name="T43" fmla="*/ 18 h 34"/>
                <a:gd name="T44" fmla="*/ 34 w 36"/>
                <a:gd name="T45" fmla="*/ 18 h 34"/>
                <a:gd name="T46" fmla="*/ 36 w 36"/>
                <a:gd name="T47" fmla="*/ 18 h 34"/>
                <a:gd name="T48" fmla="*/ 36 w 36"/>
                <a:gd name="T49" fmla="*/ 18 h 34"/>
                <a:gd name="T50" fmla="*/ 34 w 36"/>
                <a:gd name="T51" fmla="*/ 10 h 34"/>
                <a:gd name="T52" fmla="*/ 30 w 36"/>
                <a:gd name="T53" fmla="*/ 4 h 34"/>
                <a:gd name="T54" fmla="*/ 24 w 36"/>
                <a:gd name="T55" fmla="*/ 0 h 34"/>
                <a:gd name="T56" fmla="*/ 18 w 36"/>
                <a:gd name="T57" fmla="*/ 0 h 34"/>
                <a:gd name="T58" fmla="*/ 18 w 36"/>
                <a:gd name="T59" fmla="*/ 0 h 34"/>
                <a:gd name="T60" fmla="*/ 12 w 36"/>
                <a:gd name="T61" fmla="*/ 0 h 34"/>
                <a:gd name="T62" fmla="*/ 6 w 36"/>
                <a:gd name="T63" fmla="*/ 4 h 34"/>
                <a:gd name="T64" fmla="*/ 2 w 36"/>
                <a:gd name="T65" fmla="*/ 10 h 34"/>
                <a:gd name="T66" fmla="*/ 0 w 36"/>
                <a:gd name="T67" fmla="*/ 18 h 34"/>
                <a:gd name="T68" fmla="*/ 0 w 36"/>
                <a:gd name="T69" fmla="*/ 18 h 34"/>
                <a:gd name="T70" fmla="*/ 2 w 36"/>
                <a:gd name="T71" fmla="*/ 24 h 34"/>
                <a:gd name="T72" fmla="*/ 6 w 36"/>
                <a:gd name="T73" fmla="*/ 30 h 34"/>
                <a:gd name="T74" fmla="*/ 12 w 36"/>
                <a:gd name="T75" fmla="*/ 34 h 34"/>
                <a:gd name="T76" fmla="*/ 18 w 36"/>
                <a:gd name="T77" fmla="*/ 34 h 34"/>
                <a:gd name="T78" fmla="*/ 18 w 36"/>
                <a:gd name="T79" fmla="*/ 34 h 34"/>
                <a:gd name="T80" fmla="*/ 24 w 36"/>
                <a:gd name="T81" fmla="*/ 34 h 34"/>
                <a:gd name="T82" fmla="*/ 30 w 36"/>
                <a:gd name="T83" fmla="*/ 30 h 34"/>
                <a:gd name="T84" fmla="*/ 34 w 36"/>
                <a:gd name="T85" fmla="*/ 24 h 34"/>
                <a:gd name="T86" fmla="*/ 36 w 36"/>
                <a:gd name="T87" fmla="*/ 18 h 34"/>
                <a:gd name="T88" fmla="*/ 34 w 36"/>
                <a:gd name="T89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4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0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02" name="Freeform 299"/>
            <p:cNvSpPr>
              <a:spLocks/>
            </p:cNvSpPr>
            <p:nvPr/>
          </p:nvSpPr>
          <p:spPr bwMode="auto">
            <a:xfrm>
              <a:off x="4519613" y="2484438"/>
              <a:ext cx="53975" cy="50800"/>
            </a:xfrm>
            <a:custGeom>
              <a:avLst/>
              <a:gdLst>
                <a:gd name="T0" fmla="*/ 34 w 34"/>
                <a:gd name="T1" fmla="*/ 16 h 32"/>
                <a:gd name="T2" fmla="*/ 34 w 34"/>
                <a:gd name="T3" fmla="*/ 16 h 32"/>
                <a:gd name="T4" fmla="*/ 32 w 34"/>
                <a:gd name="T5" fmla="*/ 22 h 32"/>
                <a:gd name="T6" fmla="*/ 28 w 34"/>
                <a:gd name="T7" fmla="*/ 28 h 32"/>
                <a:gd name="T8" fmla="*/ 24 w 34"/>
                <a:gd name="T9" fmla="*/ 32 h 32"/>
                <a:gd name="T10" fmla="*/ 16 w 34"/>
                <a:gd name="T11" fmla="*/ 32 h 32"/>
                <a:gd name="T12" fmla="*/ 16 w 34"/>
                <a:gd name="T13" fmla="*/ 32 h 32"/>
                <a:gd name="T14" fmla="*/ 10 w 34"/>
                <a:gd name="T15" fmla="*/ 32 h 32"/>
                <a:gd name="T16" fmla="*/ 4 w 34"/>
                <a:gd name="T17" fmla="*/ 28 h 32"/>
                <a:gd name="T18" fmla="*/ 2 w 34"/>
                <a:gd name="T19" fmla="*/ 22 h 32"/>
                <a:gd name="T20" fmla="*/ 0 w 34"/>
                <a:gd name="T21" fmla="*/ 16 h 32"/>
                <a:gd name="T22" fmla="*/ 0 w 34"/>
                <a:gd name="T23" fmla="*/ 16 h 32"/>
                <a:gd name="T24" fmla="*/ 2 w 34"/>
                <a:gd name="T25" fmla="*/ 10 h 32"/>
                <a:gd name="T26" fmla="*/ 4 w 34"/>
                <a:gd name="T27" fmla="*/ 4 h 32"/>
                <a:gd name="T28" fmla="*/ 10 w 34"/>
                <a:gd name="T29" fmla="*/ 0 h 32"/>
                <a:gd name="T30" fmla="*/ 16 w 34"/>
                <a:gd name="T31" fmla="*/ 0 h 32"/>
                <a:gd name="T32" fmla="*/ 16 w 34"/>
                <a:gd name="T33" fmla="*/ 0 h 32"/>
                <a:gd name="T34" fmla="*/ 24 w 34"/>
                <a:gd name="T35" fmla="*/ 0 h 32"/>
                <a:gd name="T36" fmla="*/ 28 w 34"/>
                <a:gd name="T37" fmla="*/ 4 h 32"/>
                <a:gd name="T38" fmla="*/ 32 w 34"/>
                <a:gd name="T39" fmla="*/ 10 h 32"/>
                <a:gd name="T40" fmla="*/ 34 w 34"/>
                <a:gd name="T41" fmla="*/ 16 h 32"/>
                <a:gd name="T42" fmla="*/ 34 w 34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2">
                  <a:moveTo>
                    <a:pt x="34" y="16"/>
                  </a:moveTo>
                  <a:lnTo>
                    <a:pt x="34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03" name="Freeform 300"/>
            <p:cNvSpPr>
              <a:spLocks/>
            </p:cNvSpPr>
            <p:nvPr/>
          </p:nvSpPr>
          <p:spPr bwMode="auto">
            <a:xfrm>
              <a:off x="4519613" y="2481263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0 w 34"/>
                <a:gd name="T7" fmla="*/ 24 h 36"/>
                <a:gd name="T8" fmla="*/ 28 w 34"/>
                <a:gd name="T9" fmla="*/ 30 h 36"/>
                <a:gd name="T10" fmla="*/ 22 w 34"/>
                <a:gd name="T11" fmla="*/ 32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2 h 36"/>
                <a:gd name="T18" fmla="*/ 6 w 34"/>
                <a:gd name="T19" fmla="*/ 30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6 h 36"/>
                <a:gd name="T30" fmla="*/ 10 w 34"/>
                <a:gd name="T31" fmla="*/ 4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4 h 36"/>
                <a:gd name="T38" fmla="*/ 28 w 34"/>
                <a:gd name="T39" fmla="*/ 6 h 36"/>
                <a:gd name="T40" fmla="*/ 30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2 w 34"/>
                <a:gd name="T51" fmla="*/ 12 h 36"/>
                <a:gd name="T52" fmla="*/ 30 w 34"/>
                <a:gd name="T53" fmla="*/ 6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2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4 h 36"/>
                <a:gd name="T72" fmla="*/ 4 w 34"/>
                <a:gd name="T73" fmla="*/ 30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2 w 34"/>
                <a:gd name="T85" fmla="*/ 24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0" y="24"/>
                  </a:lnTo>
                  <a:lnTo>
                    <a:pt x="28" y="30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2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2" y="24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04" name="Freeform 301"/>
            <p:cNvSpPr>
              <a:spLocks/>
            </p:cNvSpPr>
            <p:nvPr/>
          </p:nvSpPr>
          <p:spPr bwMode="auto">
            <a:xfrm>
              <a:off x="4532313" y="2535238"/>
              <a:ext cx="53975" cy="50800"/>
            </a:xfrm>
            <a:custGeom>
              <a:avLst/>
              <a:gdLst>
                <a:gd name="T0" fmla="*/ 34 w 34"/>
                <a:gd name="T1" fmla="*/ 16 h 32"/>
                <a:gd name="T2" fmla="*/ 34 w 34"/>
                <a:gd name="T3" fmla="*/ 16 h 32"/>
                <a:gd name="T4" fmla="*/ 32 w 34"/>
                <a:gd name="T5" fmla="*/ 22 h 32"/>
                <a:gd name="T6" fmla="*/ 28 w 34"/>
                <a:gd name="T7" fmla="*/ 28 h 32"/>
                <a:gd name="T8" fmla="*/ 24 w 34"/>
                <a:gd name="T9" fmla="*/ 32 h 32"/>
                <a:gd name="T10" fmla="*/ 16 w 34"/>
                <a:gd name="T11" fmla="*/ 32 h 32"/>
                <a:gd name="T12" fmla="*/ 16 w 34"/>
                <a:gd name="T13" fmla="*/ 32 h 32"/>
                <a:gd name="T14" fmla="*/ 10 w 34"/>
                <a:gd name="T15" fmla="*/ 32 h 32"/>
                <a:gd name="T16" fmla="*/ 6 w 34"/>
                <a:gd name="T17" fmla="*/ 28 h 32"/>
                <a:gd name="T18" fmla="*/ 2 w 34"/>
                <a:gd name="T19" fmla="*/ 22 h 32"/>
                <a:gd name="T20" fmla="*/ 0 w 34"/>
                <a:gd name="T21" fmla="*/ 16 h 32"/>
                <a:gd name="T22" fmla="*/ 0 w 34"/>
                <a:gd name="T23" fmla="*/ 16 h 32"/>
                <a:gd name="T24" fmla="*/ 2 w 34"/>
                <a:gd name="T25" fmla="*/ 10 h 32"/>
                <a:gd name="T26" fmla="*/ 6 w 34"/>
                <a:gd name="T27" fmla="*/ 4 h 32"/>
                <a:gd name="T28" fmla="*/ 10 w 34"/>
                <a:gd name="T29" fmla="*/ 0 h 32"/>
                <a:gd name="T30" fmla="*/ 16 w 34"/>
                <a:gd name="T31" fmla="*/ 0 h 32"/>
                <a:gd name="T32" fmla="*/ 16 w 34"/>
                <a:gd name="T33" fmla="*/ 0 h 32"/>
                <a:gd name="T34" fmla="*/ 24 w 34"/>
                <a:gd name="T35" fmla="*/ 0 h 32"/>
                <a:gd name="T36" fmla="*/ 28 w 34"/>
                <a:gd name="T37" fmla="*/ 4 h 32"/>
                <a:gd name="T38" fmla="*/ 32 w 34"/>
                <a:gd name="T39" fmla="*/ 10 h 32"/>
                <a:gd name="T40" fmla="*/ 34 w 34"/>
                <a:gd name="T41" fmla="*/ 16 h 32"/>
                <a:gd name="T42" fmla="*/ 34 w 34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2">
                  <a:moveTo>
                    <a:pt x="34" y="16"/>
                  </a:moveTo>
                  <a:lnTo>
                    <a:pt x="34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05" name="Freeform 302"/>
            <p:cNvSpPr>
              <a:spLocks/>
            </p:cNvSpPr>
            <p:nvPr/>
          </p:nvSpPr>
          <p:spPr bwMode="auto">
            <a:xfrm>
              <a:off x="4532313" y="2532063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2 w 34"/>
                <a:gd name="T7" fmla="*/ 24 h 36"/>
                <a:gd name="T8" fmla="*/ 28 w 34"/>
                <a:gd name="T9" fmla="*/ 30 h 36"/>
                <a:gd name="T10" fmla="*/ 22 w 34"/>
                <a:gd name="T11" fmla="*/ 32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2 h 36"/>
                <a:gd name="T18" fmla="*/ 6 w 34"/>
                <a:gd name="T19" fmla="*/ 30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8 h 36"/>
                <a:gd name="T30" fmla="*/ 10 w 34"/>
                <a:gd name="T31" fmla="*/ 4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4 h 36"/>
                <a:gd name="T38" fmla="*/ 28 w 34"/>
                <a:gd name="T39" fmla="*/ 8 h 36"/>
                <a:gd name="T40" fmla="*/ 32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4 w 34"/>
                <a:gd name="T51" fmla="*/ 12 h 36"/>
                <a:gd name="T52" fmla="*/ 30 w 34"/>
                <a:gd name="T53" fmla="*/ 6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2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6 h 36"/>
                <a:gd name="T72" fmla="*/ 4 w 34"/>
                <a:gd name="T73" fmla="*/ 30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4 w 34"/>
                <a:gd name="T85" fmla="*/ 26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06" name="Freeform 303"/>
            <p:cNvSpPr>
              <a:spLocks/>
            </p:cNvSpPr>
            <p:nvPr/>
          </p:nvSpPr>
          <p:spPr bwMode="auto">
            <a:xfrm>
              <a:off x="4579938" y="2557463"/>
              <a:ext cx="53975" cy="53975"/>
            </a:xfrm>
            <a:custGeom>
              <a:avLst/>
              <a:gdLst>
                <a:gd name="T0" fmla="*/ 34 w 34"/>
                <a:gd name="T1" fmla="*/ 16 h 34"/>
                <a:gd name="T2" fmla="*/ 34 w 34"/>
                <a:gd name="T3" fmla="*/ 16 h 34"/>
                <a:gd name="T4" fmla="*/ 32 w 34"/>
                <a:gd name="T5" fmla="*/ 22 h 34"/>
                <a:gd name="T6" fmla="*/ 28 w 34"/>
                <a:gd name="T7" fmla="*/ 28 h 34"/>
                <a:gd name="T8" fmla="*/ 24 w 34"/>
                <a:gd name="T9" fmla="*/ 32 h 34"/>
                <a:gd name="T10" fmla="*/ 16 w 34"/>
                <a:gd name="T11" fmla="*/ 34 h 34"/>
                <a:gd name="T12" fmla="*/ 16 w 34"/>
                <a:gd name="T13" fmla="*/ 34 h 34"/>
                <a:gd name="T14" fmla="*/ 10 w 34"/>
                <a:gd name="T15" fmla="*/ 32 h 34"/>
                <a:gd name="T16" fmla="*/ 6 w 34"/>
                <a:gd name="T17" fmla="*/ 28 h 34"/>
                <a:gd name="T18" fmla="*/ 2 w 34"/>
                <a:gd name="T19" fmla="*/ 22 h 34"/>
                <a:gd name="T20" fmla="*/ 0 w 34"/>
                <a:gd name="T21" fmla="*/ 16 h 34"/>
                <a:gd name="T22" fmla="*/ 0 w 34"/>
                <a:gd name="T23" fmla="*/ 16 h 34"/>
                <a:gd name="T24" fmla="*/ 2 w 34"/>
                <a:gd name="T25" fmla="*/ 10 h 34"/>
                <a:gd name="T26" fmla="*/ 6 w 34"/>
                <a:gd name="T27" fmla="*/ 4 h 34"/>
                <a:gd name="T28" fmla="*/ 10 w 34"/>
                <a:gd name="T29" fmla="*/ 2 h 34"/>
                <a:gd name="T30" fmla="*/ 16 w 34"/>
                <a:gd name="T31" fmla="*/ 0 h 34"/>
                <a:gd name="T32" fmla="*/ 16 w 34"/>
                <a:gd name="T33" fmla="*/ 0 h 34"/>
                <a:gd name="T34" fmla="*/ 24 w 34"/>
                <a:gd name="T35" fmla="*/ 2 h 34"/>
                <a:gd name="T36" fmla="*/ 28 w 34"/>
                <a:gd name="T37" fmla="*/ 4 h 34"/>
                <a:gd name="T38" fmla="*/ 32 w 34"/>
                <a:gd name="T39" fmla="*/ 10 h 34"/>
                <a:gd name="T40" fmla="*/ 34 w 34"/>
                <a:gd name="T41" fmla="*/ 16 h 34"/>
                <a:gd name="T42" fmla="*/ 34 w 34"/>
                <a:gd name="T4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4">
                  <a:moveTo>
                    <a:pt x="34" y="16"/>
                  </a:moveTo>
                  <a:lnTo>
                    <a:pt x="34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2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07" name="Freeform 304"/>
            <p:cNvSpPr>
              <a:spLocks/>
            </p:cNvSpPr>
            <p:nvPr/>
          </p:nvSpPr>
          <p:spPr bwMode="auto">
            <a:xfrm>
              <a:off x="4579938" y="2554288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2 w 34"/>
                <a:gd name="T7" fmla="*/ 24 h 36"/>
                <a:gd name="T8" fmla="*/ 28 w 34"/>
                <a:gd name="T9" fmla="*/ 30 h 36"/>
                <a:gd name="T10" fmla="*/ 22 w 34"/>
                <a:gd name="T11" fmla="*/ 32 h 36"/>
                <a:gd name="T12" fmla="*/ 16 w 34"/>
                <a:gd name="T13" fmla="*/ 34 h 36"/>
                <a:gd name="T14" fmla="*/ 16 w 34"/>
                <a:gd name="T15" fmla="*/ 34 h 36"/>
                <a:gd name="T16" fmla="*/ 10 w 34"/>
                <a:gd name="T17" fmla="*/ 32 h 36"/>
                <a:gd name="T18" fmla="*/ 6 w 34"/>
                <a:gd name="T19" fmla="*/ 30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8 h 36"/>
                <a:gd name="T30" fmla="*/ 10 w 34"/>
                <a:gd name="T31" fmla="*/ 4 h 36"/>
                <a:gd name="T32" fmla="*/ 16 w 34"/>
                <a:gd name="T33" fmla="*/ 2 h 36"/>
                <a:gd name="T34" fmla="*/ 16 w 34"/>
                <a:gd name="T35" fmla="*/ 2 h 36"/>
                <a:gd name="T36" fmla="*/ 22 w 34"/>
                <a:gd name="T37" fmla="*/ 4 h 36"/>
                <a:gd name="T38" fmla="*/ 28 w 34"/>
                <a:gd name="T39" fmla="*/ 8 h 36"/>
                <a:gd name="T40" fmla="*/ 32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2 w 34"/>
                <a:gd name="T51" fmla="*/ 12 h 36"/>
                <a:gd name="T52" fmla="*/ 30 w 34"/>
                <a:gd name="T53" fmla="*/ 6 h 36"/>
                <a:gd name="T54" fmla="*/ 24 w 34"/>
                <a:gd name="T55" fmla="*/ 2 h 36"/>
                <a:gd name="T56" fmla="*/ 16 w 34"/>
                <a:gd name="T57" fmla="*/ 0 h 36"/>
                <a:gd name="T58" fmla="*/ 16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0 w 34"/>
                <a:gd name="T65" fmla="*/ 12 h 36"/>
                <a:gd name="T66" fmla="*/ 0 w 34"/>
                <a:gd name="T67" fmla="*/ 18 h 36"/>
                <a:gd name="T68" fmla="*/ 0 w 34"/>
                <a:gd name="T69" fmla="*/ 18 h 36"/>
                <a:gd name="T70" fmla="*/ 0 w 34"/>
                <a:gd name="T71" fmla="*/ 26 h 36"/>
                <a:gd name="T72" fmla="*/ 4 w 34"/>
                <a:gd name="T73" fmla="*/ 30 h 36"/>
                <a:gd name="T74" fmla="*/ 10 w 34"/>
                <a:gd name="T75" fmla="*/ 34 h 36"/>
                <a:gd name="T76" fmla="*/ 16 w 34"/>
                <a:gd name="T77" fmla="*/ 36 h 36"/>
                <a:gd name="T78" fmla="*/ 16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2 w 34"/>
                <a:gd name="T85" fmla="*/ 26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2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2" y="26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08" name="Freeform 305"/>
            <p:cNvSpPr>
              <a:spLocks/>
            </p:cNvSpPr>
            <p:nvPr/>
          </p:nvSpPr>
          <p:spPr bwMode="auto">
            <a:xfrm>
              <a:off x="4354513" y="2471738"/>
              <a:ext cx="53975" cy="50800"/>
            </a:xfrm>
            <a:custGeom>
              <a:avLst/>
              <a:gdLst>
                <a:gd name="T0" fmla="*/ 34 w 34"/>
                <a:gd name="T1" fmla="*/ 16 h 32"/>
                <a:gd name="T2" fmla="*/ 34 w 34"/>
                <a:gd name="T3" fmla="*/ 16 h 32"/>
                <a:gd name="T4" fmla="*/ 32 w 34"/>
                <a:gd name="T5" fmla="*/ 22 h 32"/>
                <a:gd name="T6" fmla="*/ 28 w 34"/>
                <a:gd name="T7" fmla="*/ 28 h 32"/>
                <a:gd name="T8" fmla="*/ 24 w 34"/>
                <a:gd name="T9" fmla="*/ 32 h 32"/>
                <a:gd name="T10" fmla="*/ 18 w 34"/>
                <a:gd name="T11" fmla="*/ 32 h 32"/>
                <a:gd name="T12" fmla="*/ 18 w 34"/>
                <a:gd name="T13" fmla="*/ 32 h 32"/>
                <a:gd name="T14" fmla="*/ 10 w 34"/>
                <a:gd name="T15" fmla="*/ 32 h 32"/>
                <a:gd name="T16" fmla="*/ 6 w 34"/>
                <a:gd name="T17" fmla="*/ 28 h 32"/>
                <a:gd name="T18" fmla="*/ 2 w 34"/>
                <a:gd name="T19" fmla="*/ 22 h 32"/>
                <a:gd name="T20" fmla="*/ 0 w 34"/>
                <a:gd name="T21" fmla="*/ 16 h 32"/>
                <a:gd name="T22" fmla="*/ 0 w 34"/>
                <a:gd name="T23" fmla="*/ 16 h 32"/>
                <a:gd name="T24" fmla="*/ 2 w 34"/>
                <a:gd name="T25" fmla="*/ 10 h 32"/>
                <a:gd name="T26" fmla="*/ 6 w 34"/>
                <a:gd name="T27" fmla="*/ 4 h 32"/>
                <a:gd name="T28" fmla="*/ 10 w 34"/>
                <a:gd name="T29" fmla="*/ 0 h 32"/>
                <a:gd name="T30" fmla="*/ 18 w 34"/>
                <a:gd name="T31" fmla="*/ 0 h 32"/>
                <a:gd name="T32" fmla="*/ 18 w 34"/>
                <a:gd name="T33" fmla="*/ 0 h 32"/>
                <a:gd name="T34" fmla="*/ 24 w 34"/>
                <a:gd name="T35" fmla="*/ 0 h 32"/>
                <a:gd name="T36" fmla="*/ 28 w 34"/>
                <a:gd name="T37" fmla="*/ 4 h 32"/>
                <a:gd name="T38" fmla="*/ 32 w 34"/>
                <a:gd name="T39" fmla="*/ 10 h 32"/>
                <a:gd name="T40" fmla="*/ 34 w 34"/>
                <a:gd name="T41" fmla="*/ 16 h 32"/>
                <a:gd name="T42" fmla="*/ 34 w 34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2">
                  <a:moveTo>
                    <a:pt x="34" y="16"/>
                  </a:moveTo>
                  <a:lnTo>
                    <a:pt x="34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09" name="Freeform 306"/>
            <p:cNvSpPr>
              <a:spLocks/>
            </p:cNvSpPr>
            <p:nvPr/>
          </p:nvSpPr>
          <p:spPr bwMode="auto">
            <a:xfrm>
              <a:off x="4354513" y="2468563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2 w 34"/>
                <a:gd name="T7" fmla="*/ 24 h 36"/>
                <a:gd name="T8" fmla="*/ 28 w 34"/>
                <a:gd name="T9" fmla="*/ 30 h 36"/>
                <a:gd name="T10" fmla="*/ 24 w 34"/>
                <a:gd name="T11" fmla="*/ 32 h 36"/>
                <a:gd name="T12" fmla="*/ 18 w 34"/>
                <a:gd name="T13" fmla="*/ 34 h 36"/>
                <a:gd name="T14" fmla="*/ 18 w 34"/>
                <a:gd name="T15" fmla="*/ 34 h 36"/>
                <a:gd name="T16" fmla="*/ 12 w 34"/>
                <a:gd name="T17" fmla="*/ 32 h 36"/>
                <a:gd name="T18" fmla="*/ 6 w 34"/>
                <a:gd name="T19" fmla="*/ 30 h 36"/>
                <a:gd name="T20" fmla="*/ 2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2 w 34"/>
                <a:gd name="T27" fmla="*/ 12 h 36"/>
                <a:gd name="T28" fmla="*/ 6 w 34"/>
                <a:gd name="T29" fmla="*/ 8 h 36"/>
                <a:gd name="T30" fmla="*/ 12 w 34"/>
                <a:gd name="T31" fmla="*/ 4 h 36"/>
                <a:gd name="T32" fmla="*/ 18 w 34"/>
                <a:gd name="T33" fmla="*/ 2 h 36"/>
                <a:gd name="T34" fmla="*/ 18 w 34"/>
                <a:gd name="T35" fmla="*/ 2 h 36"/>
                <a:gd name="T36" fmla="*/ 24 w 34"/>
                <a:gd name="T37" fmla="*/ 4 h 36"/>
                <a:gd name="T38" fmla="*/ 28 w 34"/>
                <a:gd name="T39" fmla="*/ 8 h 36"/>
                <a:gd name="T40" fmla="*/ 32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4 w 34"/>
                <a:gd name="T51" fmla="*/ 12 h 36"/>
                <a:gd name="T52" fmla="*/ 30 w 34"/>
                <a:gd name="T53" fmla="*/ 6 h 36"/>
                <a:gd name="T54" fmla="*/ 24 w 34"/>
                <a:gd name="T55" fmla="*/ 2 h 36"/>
                <a:gd name="T56" fmla="*/ 18 w 34"/>
                <a:gd name="T57" fmla="*/ 0 h 36"/>
                <a:gd name="T58" fmla="*/ 18 w 34"/>
                <a:gd name="T59" fmla="*/ 0 h 36"/>
                <a:gd name="T60" fmla="*/ 10 w 34"/>
                <a:gd name="T61" fmla="*/ 2 h 36"/>
                <a:gd name="T62" fmla="*/ 4 w 34"/>
                <a:gd name="T63" fmla="*/ 6 h 36"/>
                <a:gd name="T64" fmla="*/ 2 w 34"/>
                <a:gd name="T65" fmla="*/ 12 h 36"/>
                <a:gd name="T66" fmla="*/ 0 w 34"/>
                <a:gd name="T67" fmla="*/ 18 h 36"/>
                <a:gd name="T68" fmla="*/ 0 w 34"/>
                <a:gd name="T69" fmla="*/ 18 h 36"/>
                <a:gd name="T70" fmla="*/ 2 w 34"/>
                <a:gd name="T71" fmla="*/ 26 h 36"/>
                <a:gd name="T72" fmla="*/ 4 w 34"/>
                <a:gd name="T73" fmla="*/ 30 h 36"/>
                <a:gd name="T74" fmla="*/ 10 w 34"/>
                <a:gd name="T75" fmla="*/ 34 h 36"/>
                <a:gd name="T76" fmla="*/ 18 w 34"/>
                <a:gd name="T77" fmla="*/ 36 h 36"/>
                <a:gd name="T78" fmla="*/ 18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4 w 34"/>
                <a:gd name="T85" fmla="*/ 26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6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10" name="Freeform 307"/>
            <p:cNvSpPr>
              <a:spLocks/>
            </p:cNvSpPr>
            <p:nvPr/>
          </p:nvSpPr>
          <p:spPr bwMode="auto">
            <a:xfrm>
              <a:off x="4395788" y="2503488"/>
              <a:ext cx="50800" cy="53975"/>
            </a:xfrm>
            <a:custGeom>
              <a:avLst/>
              <a:gdLst>
                <a:gd name="T0" fmla="*/ 32 w 32"/>
                <a:gd name="T1" fmla="*/ 18 h 34"/>
                <a:gd name="T2" fmla="*/ 32 w 32"/>
                <a:gd name="T3" fmla="*/ 18 h 34"/>
                <a:gd name="T4" fmla="*/ 32 w 32"/>
                <a:gd name="T5" fmla="*/ 24 h 34"/>
                <a:gd name="T6" fmla="*/ 28 w 32"/>
                <a:gd name="T7" fmla="*/ 28 h 34"/>
                <a:gd name="T8" fmla="*/ 22 w 32"/>
                <a:gd name="T9" fmla="*/ 32 h 34"/>
                <a:gd name="T10" fmla="*/ 16 w 32"/>
                <a:gd name="T11" fmla="*/ 34 h 34"/>
                <a:gd name="T12" fmla="*/ 16 w 32"/>
                <a:gd name="T13" fmla="*/ 34 h 34"/>
                <a:gd name="T14" fmla="*/ 10 w 32"/>
                <a:gd name="T15" fmla="*/ 32 h 34"/>
                <a:gd name="T16" fmla="*/ 4 w 32"/>
                <a:gd name="T17" fmla="*/ 28 h 34"/>
                <a:gd name="T18" fmla="*/ 0 w 32"/>
                <a:gd name="T19" fmla="*/ 24 h 34"/>
                <a:gd name="T20" fmla="*/ 0 w 32"/>
                <a:gd name="T21" fmla="*/ 18 h 34"/>
                <a:gd name="T22" fmla="*/ 0 w 32"/>
                <a:gd name="T23" fmla="*/ 18 h 34"/>
                <a:gd name="T24" fmla="*/ 0 w 32"/>
                <a:gd name="T25" fmla="*/ 10 h 34"/>
                <a:gd name="T26" fmla="*/ 4 w 32"/>
                <a:gd name="T27" fmla="*/ 6 h 34"/>
                <a:gd name="T28" fmla="*/ 10 w 32"/>
                <a:gd name="T29" fmla="*/ 2 h 34"/>
                <a:gd name="T30" fmla="*/ 16 w 32"/>
                <a:gd name="T31" fmla="*/ 0 h 34"/>
                <a:gd name="T32" fmla="*/ 16 w 32"/>
                <a:gd name="T33" fmla="*/ 0 h 34"/>
                <a:gd name="T34" fmla="*/ 22 w 32"/>
                <a:gd name="T35" fmla="*/ 2 h 34"/>
                <a:gd name="T36" fmla="*/ 28 w 32"/>
                <a:gd name="T37" fmla="*/ 6 h 34"/>
                <a:gd name="T38" fmla="*/ 32 w 32"/>
                <a:gd name="T39" fmla="*/ 10 h 34"/>
                <a:gd name="T40" fmla="*/ 32 w 32"/>
                <a:gd name="T41" fmla="*/ 18 h 34"/>
                <a:gd name="T42" fmla="*/ 32 w 32"/>
                <a:gd name="T4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4">
                  <a:moveTo>
                    <a:pt x="32" y="18"/>
                  </a:moveTo>
                  <a:lnTo>
                    <a:pt x="32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2" y="18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11" name="Freeform 308"/>
            <p:cNvSpPr>
              <a:spLocks/>
            </p:cNvSpPr>
            <p:nvPr/>
          </p:nvSpPr>
          <p:spPr bwMode="auto">
            <a:xfrm>
              <a:off x="4392613" y="2503488"/>
              <a:ext cx="57150" cy="53975"/>
            </a:xfrm>
            <a:custGeom>
              <a:avLst/>
              <a:gdLst>
                <a:gd name="T0" fmla="*/ 34 w 36"/>
                <a:gd name="T1" fmla="*/ 18 h 34"/>
                <a:gd name="T2" fmla="*/ 34 w 36"/>
                <a:gd name="T3" fmla="*/ 18 h 34"/>
                <a:gd name="T4" fmla="*/ 34 w 36"/>
                <a:gd name="T5" fmla="*/ 18 h 34"/>
                <a:gd name="T6" fmla="*/ 32 w 36"/>
                <a:gd name="T7" fmla="*/ 24 h 34"/>
                <a:gd name="T8" fmla="*/ 28 w 36"/>
                <a:gd name="T9" fmla="*/ 28 h 34"/>
                <a:gd name="T10" fmla="*/ 24 w 36"/>
                <a:gd name="T11" fmla="*/ 32 h 34"/>
                <a:gd name="T12" fmla="*/ 18 w 36"/>
                <a:gd name="T13" fmla="*/ 32 h 34"/>
                <a:gd name="T14" fmla="*/ 18 w 36"/>
                <a:gd name="T15" fmla="*/ 32 h 34"/>
                <a:gd name="T16" fmla="*/ 12 w 36"/>
                <a:gd name="T17" fmla="*/ 32 h 34"/>
                <a:gd name="T18" fmla="*/ 8 w 36"/>
                <a:gd name="T19" fmla="*/ 28 h 34"/>
                <a:gd name="T20" fmla="*/ 4 w 36"/>
                <a:gd name="T21" fmla="*/ 24 h 34"/>
                <a:gd name="T22" fmla="*/ 2 w 36"/>
                <a:gd name="T23" fmla="*/ 18 h 34"/>
                <a:gd name="T24" fmla="*/ 2 w 36"/>
                <a:gd name="T25" fmla="*/ 18 h 34"/>
                <a:gd name="T26" fmla="*/ 4 w 36"/>
                <a:gd name="T27" fmla="*/ 12 h 34"/>
                <a:gd name="T28" fmla="*/ 8 w 36"/>
                <a:gd name="T29" fmla="*/ 6 h 34"/>
                <a:gd name="T30" fmla="*/ 12 w 36"/>
                <a:gd name="T31" fmla="*/ 2 h 34"/>
                <a:gd name="T32" fmla="*/ 18 w 36"/>
                <a:gd name="T33" fmla="*/ 2 h 34"/>
                <a:gd name="T34" fmla="*/ 18 w 36"/>
                <a:gd name="T35" fmla="*/ 2 h 34"/>
                <a:gd name="T36" fmla="*/ 24 w 36"/>
                <a:gd name="T37" fmla="*/ 2 h 34"/>
                <a:gd name="T38" fmla="*/ 28 w 36"/>
                <a:gd name="T39" fmla="*/ 6 h 34"/>
                <a:gd name="T40" fmla="*/ 32 w 36"/>
                <a:gd name="T41" fmla="*/ 12 h 34"/>
                <a:gd name="T42" fmla="*/ 34 w 36"/>
                <a:gd name="T43" fmla="*/ 18 h 34"/>
                <a:gd name="T44" fmla="*/ 34 w 36"/>
                <a:gd name="T45" fmla="*/ 18 h 34"/>
                <a:gd name="T46" fmla="*/ 36 w 36"/>
                <a:gd name="T47" fmla="*/ 18 h 34"/>
                <a:gd name="T48" fmla="*/ 36 w 36"/>
                <a:gd name="T49" fmla="*/ 18 h 34"/>
                <a:gd name="T50" fmla="*/ 34 w 36"/>
                <a:gd name="T51" fmla="*/ 10 h 34"/>
                <a:gd name="T52" fmla="*/ 30 w 36"/>
                <a:gd name="T53" fmla="*/ 4 h 34"/>
                <a:gd name="T54" fmla="*/ 24 w 36"/>
                <a:gd name="T55" fmla="*/ 0 h 34"/>
                <a:gd name="T56" fmla="*/ 18 w 36"/>
                <a:gd name="T57" fmla="*/ 0 h 34"/>
                <a:gd name="T58" fmla="*/ 18 w 36"/>
                <a:gd name="T59" fmla="*/ 0 h 34"/>
                <a:gd name="T60" fmla="*/ 12 w 36"/>
                <a:gd name="T61" fmla="*/ 0 h 34"/>
                <a:gd name="T62" fmla="*/ 6 w 36"/>
                <a:gd name="T63" fmla="*/ 4 h 34"/>
                <a:gd name="T64" fmla="*/ 2 w 36"/>
                <a:gd name="T65" fmla="*/ 10 h 34"/>
                <a:gd name="T66" fmla="*/ 0 w 36"/>
                <a:gd name="T67" fmla="*/ 18 h 34"/>
                <a:gd name="T68" fmla="*/ 0 w 36"/>
                <a:gd name="T69" fmla="*/ 18 h 34"/>
                <a:gd name="T70" fmla="*/ 2 w 36"/>
                <a:gd name="T71" fmla="*/ 24 h 34"/>
                <a:gd name="T72" fmla="*/ 6 w 36"/>
                <a:gd name="T73" fmla="*/ 30 h 34"/>
                <a:gd name="T74" fmla="*/ 12 w 36"/>
                <a:gd name="T75" fmla="*/ 34 h 34"/>
                <a:gd name="T76" fmla="*/ 18 w 36"/>
                <a:gd name="T77" fmla="*/ 34 h 34"/>
                <a:gd name="T78" fmla="*/ 18 w 36"/>
                <a:gd name="T79" fmla="*/ 34 h 34"/>
                <a:gd name="T80" fmla="*/ 24 w 36"/>
                <a:gd name="T81" fmla="*/ 34 h 34"/>
                <a:gd name="T82" fmla="*/ 30 w 36"/>
                <a:gd name="T83" fmla="*/ 30 h 34"/>
                <a:gd name="T84" fmla="*/ 34 w 36"/>
                <a:gd name="T85" fmla="*/ 24 h 34"/>
                <a:gd name="T86" fmla="*/ 36 w 36"/>
                <a:gd name="T87" fmla="*/ 18 h 34"/>
                <a:gd name="T88" fmla="*/ 34 w 36"/>
                <a:gd name="T89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4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8" y="28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8" y="6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12" name="Freeform 309"/>
            <p:cNvSpPr>
              <a:spLocks/>
            </p:cNvSpPr>
            <p:nvPr/>
          </p:nvSpPr>
          <p:spPr bwMode="auto">
            <a:xfrm>
              <a:off x="4408488" y="2554288"/>
              <a:ext cx="50800" cy="53975"/>
            </a:xfrm>
            <a:custGeom>
              <a:avLst/>
              <a:gdLst>
                <a:gd name="T0" fmla="*/ 32 w 32"/>
                <a:gd name="T1" fmla="*/ 18 h 34"/>
                <a:gd name="T2" fmla="*/ 32 w 32"/>
                <a:gd name="T3" fmla="*/ 18 h 34"/>
                <a:gd name="T4" fmla="*/ 32 w 32"/>
                <a:gd name="T5" fmla="*/ 24 h 34"/>
                <a:gd name="T6" fmla="*/ 28 w 32"/>
                <a:gd name="T7" fmla="*/ 30 h 34"/>
                <a:gd name="T8" fmla="*/ 22 w 32"/>
                <a:gd name="T9" fmla="*/ 32 h 34"/>
                <a:gd name="T10" fmla="*/ 16 w 32"/>
                <a:gd name="T11" fmla="*/ 34 h 34"/>
                <a:gd name="T12" fmla="*/ 16 w 32"/>
                <a:gd name="T13" fmla="*/ 34 h 34"/>
                <a:gd name="T14" fmla="*/ 10 w 32"/>
                <a:gd name="T15" fmla="*/ 32 h 34"/>
                <a:gd name="T16" fmla="*/ 4 w 32"/>
                <a:gd name="T17" fmla="*/ 30 h 34"/>
                <a:gd name="T18" fmla="*/ 2 w 32"/>
                <a:gd name="T19" fmla="*/ 24 h 34"/>
                <a:gd name="T20" fmla="*/ 0 w 32"/>
                <a:gd name="T21" fmla="*/ 18 h 34"/>
                <a:gd name="T22" fmla="*/ 0 w 32"/>
                <a:gd name="T23" fmla="*/ 18 h 34"/>
                <a:gd name="T24" fmla="*/ 2 w 32"/>
                <a:gd name="T25" fmla="*/ 10 h 34"/>
                <a:gd name="T26" fmla="*/ 4 w 32"/>
                <a:gd name="T27" fmla="*/ 6 h 34"/>
                <a:gd name="T28" fmla="*/ 10 w 32"/>
                <a:gd name="T29" fmla="*/ 2 h 34"/>
                <a:gd name="T30" fmla="*/ 16 w 32"/>
                <a:gd name="T31" fmla="*/ 0 h 34"/>
                <a:gd name="T32" fmla="*/ 16 w 32"/>
                <a:gd name="T33" fmla="*/ 0 h 34"/>
                <a:gd name="T34" fmla="*/ 22 w 32"/>
                <a:gd name="T35" fmla="*/ 2 h 34"/>
                <a:gd name="T36" fmla="*/ 28 w 32"/>
                <a:gd name="T37" fmla="*/ 6 h 34"/>
                <a:gd name="T38" fmla="*/ 32 w 32"/>
                <a:gd name="T39" fmla="*/ 10 h 34"/>
                <a:gd name="T40" fmla="*/ 32 w 32"/>
                <a:gd name="T41" fmla="*/ 18 h 34"/>
                <a:gd name="T42" fmla="*/ 32 w 32"/>
                <a:gd name="T4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4">
                  <a:moveTo>
                    <a:pt x="32" y="18"/>
                  </a:moveTo>
                  <a:lnTo>
                    <a:pt x="32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4" y="30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2" y="18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13" name="Freeform 310"/>
            <p:cNvSpPr>
              <a:spLocks/>
            </p:cNvSpPr>
            <p:nvPr/>
          </p:nvSpPr>
          <p:spPr bwMode="auto">
            <a:xfrm>
              <a:off x="4405313" y="2554288"/>
              <a:ext cx="57150" cy="57150"/>
            </a:xfrm>
            <a:custGeom>
              <a:avLst/>
              <a:gdLst>
                <a:gd name="T0" fmla="*/ 34 w 36"/>
                <a:gd name="T1" fmla="*/ 18 h 36"/>
                <a:gd name="T2" fmla="*/ 34 w 36"/>
                <a:gd name="T3" fmla="*/ 18 h 36"/>
                <a:gd name="T4" fmla="*/ 34 w 36"/>
                <a:gd name="T5" fmla="*/ 18 h 36"/>
                <a:gd name="T6" fmla="*/ 32 w 36"/>
                <a:gd name="T7" fmla="*/ 24 h 36"/>
                <a:gd name="T8" fmla="*/ 30 w 36"/>
                <a:gd name="T9" fmla="*/ 28 h 36"/>
                <a:gd name="T10" fmla="*/ 24 w 36"/>
                <a:gd name="T11" fmla="*/ 32 h 36"/>
                <a:gd name="T12" fmla="*/ 18 w 36"/>
                <a:gd name="T13" fmla="*/ 34 h 36"/>
                <a:gd name="T14" fmla="*/ 18 w 36"/>
                <a:gd name="T15" fmla="*/ 34 h 36"/>
                <a:gd name="T16" fmla="*/ 12 w 36"/>
                <a:gd name="T17" fmla="*/ 32 h 36"/>
                <a:gd name="T18" fmla="*/ 8 w 36"/>
                <a:gd name="T19" fmla="*/ 28 h 36"/>
                <a:gd name="T20" fmla="*/ 4 w 36"/>
                <a:gd name="T21" fmla="*/ 24 h 36"/>
                <a:gd name="T22" fmla="*/ 2 w 36"/>
                <a:gd name="T23" fmla="*/ 18 h 36"/>
                <a:gd name="T24" fmla="*/ 2 w 36"/>
                <a:gd name="T25" fmla="*/ 18 h 36"/>
                <a:gd name="T26" fmla="*/ 4 w 36"/>
                <a:gd name="T27" fmla="*/ 12 h 36"/>
                <a:gd name="T28" fmla="*/ 8 w 36"/>
                <a:gd name="T29" fmla="*/ 6 h 36"/>
                <a:gd name="T30" fmla="*/ 12 w 36"/>
                <a:gd name="T31" fmla="*/ 2 h 36"/>
                <a:gd name="T32" fmla="*/ 18 w 36"/>
                <a:gd name="T33" fmla="*/ 2 h 36"/>
                <a:gd name="T34" fmla="*/ 18 w 36"/>
                <a:gd name="T35" fmla="*/ 2 h 36"/>
                <a:gd name="T36" fmla="*/ 24 w 36"/>
                <a:gd name="T37" fmla="*/ 2 h 36"/>
                <a:gd name="T38" fmla="*/ 30 w 36"/>
                <a:gd name="T39" fmla="*/ 6 h 36"/>
                <a:gd name="T40" fmla="*/ 32 w 36"/>
                <a:gd name="T41" fmla="*/ 12 h 36"/>
                <a:gd name="T42" fmla="*/ 34 w 36"/>
                <a:gd name="T43" fmla="*/ 18 h 36"/>
                <a:gd name="T44" fmla="*/ 34 w 36"/>
                <a:gd name="T45" fmla="*/ 18 h 36"/>
                <a:gd name="T46" fmla="*/ 36 w 36"/>
                <a:gd name="T47" fmla="*/ 18 h 36"/>
                <a:gd name="T48" fmla="*/ 36 w 36"/>
                <a:gd name="T49" fmla="*/ 18 h 36"/>
                <a:gd name="T50" fmla="*/ 34 w 36"/>
                <a:gd name="T51" fmla="*/ 10 h 36"/>
                <a:gd name="T52" fmla="*/ 30 w 36"/>
                <a:gd name="T53" fmla="*/ 4 h 36"/>
                <a:gd name="T54" fmla="*/ 26 w 36"/>
                <a:gd name="T55" fmla="*/ 2 h 36"/>
                <a:gd name="T56" fmla="*/ 18 w 36"/>
                <a:gd name="T57" fmla="*/ 0 h 36"/>
                <a:gd name="T58" fmla="*/ 18 w 36"/>
                <a:gd name="T59" fmla="*/ 0 h 36"/>
                <a:gd name="T60" fmla="*/ 12 w 36"/>
                <a:gd name="T61" fmla="*/ 2 h 36"/>
                <a:gd name="T62" fmla="*/ 6 w 36"/>
                <a:gd name="T63" fmla="*/ 4 h 36"/>
                <a:gd name="T64" fmla="*/ 2 w 36"/>
                <a:gd name="T65" fmla="*/ 10 h 36"/>
                <a:gd name="T66" fmla="*/ 0 w 36"/>
                <a:gd name="T67" fmla="*/ 18 h 36"/>
                <a:gd name="T68" fmla="*/ 0 w 36"/>
                <a:gd name="T69" fmla="*/ 18 h 36"/>
                <a:gd name="T70" fmla="*/ 2 w 36"/>
                <a:gd name="T71" fmla="*/ 24 h 36"/>
                <a:gd name="T72" fmla="*/ 6 w 36"/>
                <a:gd name="T73" fmla="*/ 30 h 36"/>
                <a:gd name="T74" fmla="*/ 12 w 36"/>
                <a:gd name="T75" fmla="*/ 34 h 36"/>
                <a:gd name="T76" fmla="*/ 18 w 36"/>
                <a:gd name="T77" fmla="*/ 36 h 36"/>
                <a:gd name="T78" fmla="*/ 18 w 36"/>
                <a:gd name="T79" fmla="*/ 36 h 36"/>
                <a:gd name="T80" fmla="*/ 26 w 36"/>
                <a:gd name="T81" fmla="*/ 34 h 36"/>
                <a:gd name="T82" fmla="*/ 30 w 36"/>
                <a:gd name="T83" fmla="*/ 30 h 36"/>
                <a:gd name="T84" fmla="*/ 34 w 36"/>
                <a:gd name="T85" fmla="*/ 24 h 36"/>
                <a:gd name="T86" fmla="*/ 36 w 36"/>
                <a:gd name="T87" fmla="*/ 18 h 36"/>
                <a:gd name="T88" fmla="*/ 34 w 36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6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30" y="28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8" y="28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8" y="6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6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14" name="Freeform 311"/>
            <p:cNvSpPr>
              <a:spLocks/>
            </p:cNvSpPr>
            <p:nvPr/>
          </p:nvSpPr>
          <p:spPr bwMode="auto">
            <a:xfrm>
              <a:off x="4456113" y="2576513"/>
              <a:ext cx="50800" cy="53975"/>
            </a:xfrm>
            <a:custGeom>
              <a:avLst/>
              <a:gdLst>
                <a:gd name="T0" fmla="*/ 32 w 32"/>
                <a:gd name="T1" fmla="*/ 18 h 34"/>
                <a:gd name="T2" fmla="*/ 32 w 32"/>
                <a:gd name="T3" fmla="*/ 18 h 34"/>
                <a:gd name="T4" fmla="*/ 32 w 32"/>
                <a:gd name="T5" fmla="*/ 24 h 34"/>
                <a:gd name="T6" fmla="*/ 28 w 32"/>
                <a:gd name="T7" fmla="*/ 30 h 34"/>
                <a:gd name="T8" fmla="*/ 22 w 32"/>
                <a:gd name="T9" fmla="*/ 34 h 34"/>
                <a:gd name="T10" fmla="*/ 16 w 32"/>
                <a:gd name="T11" fmla="*/ 34 h 34"/>
                <a:gd name="T12" fmla="*/ 16 w 32"/>
                <a:gd name="T13" fmla="*/ 34 h 34"/>
                <a:gd name="T14" fmla="*/ 10 w 32"/>
                <a:gd name="T15" fmla="*/ 34 h 34"/>
                <a:gd name="T16" fmla="*/ 4 w 32"/>
                <a:gd name="T17" fmla="*/ 30 h 34"/>
                <a:gd name="T18" fmla="*/ 0 w 32"/>
                <a:gd name="T19" fmla="*/ 24 h 34"/>
                <a:gd name="T20" fmla="*/ 0 w 32"/>
                <a:gd name="T21" fmla="*/ 18 h 34"/>
                <a:gd name="T22" fmla="*/ 0 w 32"/>
                <a:gd name="T23" fmla="*/ 18 h 34"/>
                <a:gd name="T24" fmla="*/ 0 w 32"/>
                <a:gd name="T25" fmla="*/ 12 h 34"/>
                <a:gd name="T26" fmla="*/ 4 w 32"/>
                <a:gd name="T27" fmla="*/ 6 h 34"/>
                <a:gd name="T28" fmla="*/ 10 w 32"/>
                <a:gd name="T29" fmla="*/ 2 h 34"/>
                <a:gd name="T30" fmla="*/ 16 w 32"/>
                <a:gd name="T31" fmla="*/ 0 h 34"/>
                <a:gd name="T32" fmla="*/ 16 w 32"/>
                <a:gd name="T33" fmla="*/ 0 h 34"/>
                <a:gd name="T34" fmla="*/ 22 w 32"/>
                <a:gd name="T35" fmla="*/ 2 h 34"/>
                <a:gd name="T36" fmla="*/ 28 w 32"/>
                <a:gd name="T37" fmla="*/ 6 h 34"/>
                <a:gd name="T38" fmla="*/ 32 w 32"/>
                <a:gd name="T39" fmla="*/ 12 h 34"/>
                <a:gd name="T40" fmla="*/ 32 w 32"/>
                <a:gd name="T41" fmla="*/ 18 h 34"/>
                <a:gd name="T42" fmla="*/ 32 w 32"/>
                <a:gd name="T4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4">
                  <a:moveTo>
                    <a:pt x="32" y="18"/>
                  </a:moveTo>
                  <a:lnTo>
                    <a:pt x="32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2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4"/>
                  </a:lnTo>
                  <a:lnTo>
                    <a:pt x="4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15" name="Freeform 312"/>
            <p:cNvSpPr>
              <a:spLocks/>
            </p:cNvSpPr>
            <p:nvPr/>
          </p:nvSpPr>
          <p:spPr bwMode="auto">
            <a:xfrm>
              <a:off x="4452938" y="2576513"/>
              <a:ext cx="57150" cy="57150"/>
            </a:xfrm>
            <a:custGeom>
              <a:avLst/>
              <a:gdLst>
                <a:gd name="T0" fmla="*/ 34 w 36"/>
                <a:gd name="T1" fmla="*/ 18 h 36"/>
                <a:gd name="T2" fmla="*/ 34 w 36"/>
                <a:gd name="T3" fmla="*/ 18 h 36"/>
                <a:gd name="T4" fmla="*/ 34 w 36"/>
                <a:gd name="T5" fmla="*/ 18 h 36"/>
                <a:gd name="T6" fmla="*/ 32 w 36"/>
                <a:gd name="T7" fmla="*/ 24 h 36"/>
                <a:gd name="T8" fmla="*/ 30 w 36"/>
                <a:gd name="T9" fmla="*/ 28 h 36"/>
                <a:gd name="T10" fmla="*/ 24 w 36"/>
                <a:gd name="T11" fmla="*/ 32 h 36"/>
                <a:gd name="T12" fmla="*/ 18 w 36"/>
                <a:gd name="T13" fmla="*/ 34 h 36"/>
                <a:gd name="T14" fmla="*/ 18 w 36"/>
                <a:gd name="T15" fmla="*/ 34 h 36"/>
                <a:gd name="T16" fmla="*/ 12 w 36"/>
                <a:gd name="T17" fmla="*/ 32 h 36"/>
                <a:gd name="T18" fmla="*/ 8 w 36"/>
                <a:gd name="T19" fmla="*/ 28 h 36"/>
                <a:gd name="T20" fmla="*/ 4 w 36"/>
                <a:gd name="T21" fmla="*/ 24 h 36"/>
                <a:gd name="T22" fmla="*/ 2 w 36"/>
                <a:gd name="T23" fmla="*/ 18 h 36"/>
                <a:gd name="T24" fmla="*/ 2 w 36"/>
                <a:gd name="T25" fmla="*/ 18 h 36"/>
                <a:gd name="T26" fmla="*/ 4 w 36"/>
                <a:gd name="T27" fmla="*/ 12 h 36"/>
                <a:gd name="T28" fmla="*/ 8 w 36"/>
                <a:gd name="T29" fmla="*/ 6 h 36"/>
                <a:gd name="T30" fmla="*/ 12 w 36"/>
                <a:gd name="T31" fmla="*/ 4 h 36"/>
                <a:gd name="T32" fmla="*/ 18 w 36"/>
                <a:gd name="T33" fmla="*/ 2 h 36"/>
                <a:gd name="T34" fmla="*/ 18 w 36"/>
                <a:gd name="T35" fmla="*/ 2 h 36"/>
                <a:gd name="T36" fmla="*/ 24 w 36"/>
                <a:gd name="T37" fmla="*/ 4 h 36"/>
                <a:gd name="T38" fmla="*/ 30 w 36"/>
                <a:gd name="T39" fmla="*/ 6 h 36"/>
                <a:gd name="T40" fmla="*/ 32 w 36"/>
                <a:gd name="T41" fmla="*/ 12 h 36"/>
                <a:gd name="T42" fmla="*/ 34 w 36"/>
                <a:gd name="T43" fmla="*/ 18 h 36"/>
                <a:gd name="T44" fmla="*/ 34 w 36"/>
                <a:gd name="T45" fmla="*/ 18 h 36"/>
                <a:gd name="T46" fmla="*/ 36 w 36"/>
                <a:gd name="T47" fmla="*/ 18 h 36"/>
                <a:gd name="T48" fmla="*/ 36 w 36"/>
                <a:gd name="T49" fmla="*/ 18 h 36"/>
                <a:gd name="T50" fmla="*/ 34 w 36"/>
                <a:gd name="T51" fmla="*/ 10 h 36"/>
                <a:gd name="T52" fmla="*/ 30 w 36"/>
                <a:gd name="T53" fmla="*/ 6 h 36"/>
                <a:gd name="T54" fmla="*/ 24 w 36"/>
                <a:gd name="T55" fmla="*/ 2 h 36"/>
                <a:gd name="T56" fmla="*/ 18 w 36"/>
                <a:gd name="T57" fmla="*/ 0 h 36"/>
                <a:gd name="T58" fmla="*/ 18 w 36"/>
                <a:gd name="T59" fmla="*/ 0 h 36"/>
                <a:gd name="T60" fmla="*/ 12 w 36"/>
                <a:gd name="T61" fmla="*/ 2 h 36"/>
                <a:gd name="T62" fmla="*/ 6 w 36"/>
                <a:gd name="T63" fmla="*/ 6 h 36"/>
                <a:gd name="T64" fmla="*/ 2 w 36"/>
                <a:gd name="T65" fmla="*/ 10 h 36"/>
                <a:gd name="T66" fmla="*/ 0 w 36"/>
                <a:gd name="T67" fmla="*/ 18 h 36"/>
                <a:gd name="T68" fmla="*/ 0 w 36"/>
                <a:gd name="T69" fmla="*/ 18 h 36"/>
                <a:gd name="T70" fmla="*/ 2 w 36"/>
                <a:gd name="T71" fmla="*/ 24 h 36"/>
                <a:gd name="T72" fmla="*/ 6 w 36"/>
                <a:gd name="T73" fmla="*/ 30 h 36"/>
                <a:gd name="T74" fmla="*/ 12 w 36"/>
                <a:gd name="T75" fmla="*/ 34 h 36"/>
                <a:gd name="T76" fmla="*/ 18 w 36"/>
                <a:gd name="T77" fmla="*/ 36 h 36"/>
                <a:gd name="T78" fmla="*/ 18 w 36"/>
                <a:gd name="T79" fmla="*/ 36 h 36"/>
                <a:gd name="T80" fmla="*/ 24 w 36"/>
                <a:gd name="T81" fmla="*/ 34 h 36"/>
                <a:gd name="T82" fmla="*/ 30 w 36"/>
                <a:gd name="T83" fmla="*/ 30 h 36"/>
                <a:gd name="T84" fmla="*/ 34 w 36"/>
                <a:gd name="T85" fmla="*/ 24 h 36"/>
                <a:gd name="T86" fmla="*/ 36 w 36"/>
                <a:gd name="T87" fmla="*/ 18 h 36"/>
                <a:gd name="T88" fmla="*/ 34 w 36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6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30" y="28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8" y="28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30" y="6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16" name="Freeform 313"/>
            <p:cNvSpPr>
              <a:spLocks/>
            </p:cNvSpPr>
            <p:nvPr/>
          </p:nvSpPr>
          <p:spPr bwMode="auto">
            <a:xfrm>
              <a:off x="4198938" y="2513013"/>
              <a:ext cx="53975" cy="53975"/>
            </a:xfrm>
            <a:custGeom>
              <a:avLst/>
              <a:gdLst>
                <a:gd name="T0" fmla="*/ 34 w 34"/>
                <a:gd name="T1" fmla="*/ 16 h 34"/>
                <a:gd name="T2" fmla="*/ 34 w 34"/>
                <a:gd name="T3" fmla="*/ 16 h 34"/>
                <a:gd name="T4" fmla="*/ 32 w 34"/>
                <a:gd name="T5" fmla="*/ 24 h 34"/>
                <a:gd name="T6" fmla="*/ 28 w 34"/>
                <a:gd name="T7" fmla="*/ 28 h 34"/>
                <a:gd name="T8" fmla="*/ 24 w 34"/>
                <a:gd name="T9" fmla="*/ 32 h 34"/>
                <a:gd name="T10" fmla="*/ 16 w 34"/>
                <a:gd name="T11" fmla="*/ 34 h 34"/>
                <a:gd name="T12" fmla="*/ 16 w 34"/>
                <a:gd name="T13" fmla="*/ 34 h 34"/>
                <a:gd name="T14" fmla="*/ 10 w 34"/>
                <a:gd name="T15" fmla="*/ 32 h 34"/>
                <a:gd name="T16" fmla="*/ 4 w 34"/>
                <a:gd name="T17" fmla="*/ 28 h 34"/>
                <a:gd name="T18" fmla="*/ 2 w 34"/>
                <a:gd name="T19" fmla="*/ 24 h 34"/>
                <a:gd name="T20" fmla="*/ 0 w 34"/>
                <a:gd name="T21" fmla="*/ 16 h 34"/>
                <a:gd name="T22" fmla="*/ 0 w 34"/>
                <a:gd name="T23" fmla="*/ 16 h 34"/>
                <a:gd name="T24" fmla="*/ 2 w 34"/>
                <a:gd name="T25" fmla="*/ 10 h 34"/>
                <a:gd name="T26" fmla="*/ 4 w 34"/>
                <a:gd name="T27" fmla="*/ 4 h 34"/>
                <a:gd name="T28" fmla="*/ 10 w 34"/>
                <a:gd name="T29" fmla="*/ 2 h 34"/>
                <a:gd name="T30" fmla="*/ 16 w 34"/>
                <a:gd name="T31" fmla="*/ 0 h 34"/>
                <a:gd name="T32" fmla="*/ 16 w 34"/>
                <a:gd name="T33" fmla="*/ 0 h 34"/>
                <a:gd name="T34" fmla="*/ 24 w 34"/>
                <a:gd name="T35" fmla="*/ 2 h 34"/>
                <a:gd name="T36" fmla="*/ 28 w 34"/>
                <a:gd name="T37" fmla="*/ 4 h 34"/>
                <a:gd name="T38" fmla="*/ 32 w 34"/>
                <a:gd name="T39" fmla="*/ 10 h 34"/>
                <a:gd name="T40" fmla="*/ 34 w 34"/>
                <a:gd name="T41" fmla="*/ 16 h 34"/>
                <a:gd name="T42" fmla="*/ 34 w 34"/>
                <a:gd name="T4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4">
                  <a:moveTo>
                    <a:pt x="34" y="16"/>
                  </a:moveTo>
                  <a:lnTo>
                    <a:pt x="34" y="16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2" y="2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2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17" name="Freeform 314"/>
            <p:cNvSpPr>
              <a:spLocks/>
            </p:cNvSpPr>
            <p:nvPr/>
          </p:nvSpPr>
          <p:spPr bwMode="auto">
            <a:xfrm>
              <a:off x="4198938" y="2513013"/>
              <a:ext cx="53975" cy="53975"/>
            </a:xfrm>
            <a:custGeom>
              <a:avLst/>
              <a:gdLst>
                <a:gd name="T0" fmla="*/ 34 w 34"/>
                <a:gd name="T1" fmla="*/ 16 h 34"/>
                <a:gd name="T2" fmla="*/ 32 w 34"/>
                <a:gd name="T3" fmla="*/ 16 h 34"/>
                <a:gd name="T4" fmla="*/ 32 w 34"/>
                <a:gd name="T5" fmla="*/ 16 h 34"/>
                <a:gd name="T6" fmla="*/ 30 w 34"/>
                <a:gd name="T7" fmla="*/ 22 h 34"/>
                <a:gd name="T8" fmla="*/ 28 w 34"/>
                <a:gd name="T9" fmla="*/ 28 h 34"/>
                <a:gd name="T10" fmla="*/ 22 w 34"/>
                <a:gd name="T11" fmla="*/ 32 h 34"/>
                <a:gd name="T12" fmla="*/ 16 w 34"/>
                <a:gd name="T13" fmla="*/ 32 h 34"/>
                <a:gd name="T14" fmla="*/ 16 w 34"/>
                <a:gd name="T15" fmla="*/ 32 h 34"/>
                <a:gd name="T16" fmla="*/ 10 w 34"/>
                <a:gd name="T17" fmla="*/ 32 h 34"/>
                <a:gd name="T18" fmla="*/ 6 w 34"/>
                <a:gd name="T19" fmla="*/ 28 h 34"/>
                <a:gd name="T20" fmla="*/ 2 w 34"/>
                <a:gd name="T21" fmla="*/ 22 h 34"/>
                <a:gd name="T22" fmla="*/ 2 w 34"/>
                <a:gd name="T23" fmla="*/ 16 h 34"/>
                <a:gd name="T24" fmla="*/ 2 w 34"/>
                <a:gd name="T25" fmla="*/ 16 h 34"/>
                <a:gd name="T26" fmla="*/ 2 w 34"/>
                <a:gd name="T27" fmla="*/ 10 h 34"/>
                <a:gd name="T28" fmla="*/ 6 w 34"/>
                <a:gd name="T29" fmla="*/ 6 h 34"/>
                <a:gd name="T30" fmla="*/ 10 w 34"/>
                <a:gd name="T31" fmla="*/ 2 h 34"/>
                <a:gd name="T32" fmla="*/ 16 w 34"/>
                <a:gd name="T33" fmla="*/ 2 h 34"/>
                <a:gd name="T34" fmla="*/ 16 w 34"/>
                <a:gd name="T35" fmla="*/ 2 h 34"/>
                <a:gd name="T36" fmla="*/ 22 w 34"/>
                <a:gd name="T37" fmla="*/ 2 h 34"/>
                <a:gd name="T38" fmla="*/ 28 w 34"/>
                <a:gd name="T39" fmla="*/ 6 h 34"/>
                <a:gd name="T40" fmla="*/ 30 w 34"/>
                <a:gd name="T41" fmla="*/ 10 h 34"/>
                <a:gd name="T42" fmla="*/ 32 w 34"/>
                <a:gd name="T43" fmla="*/ 16 h 34"/>
                <a:gd name="T44" fmla="*/ 34 w 34"/>
                <a:gd name="T45" fmla="*/ 16 h 34"/>
                <a:gd name="T46" fmla="*/ 34 w 34"/>
                <a:gd name="T47" fmla="*/ 16 h 34"/>
                <a:gd name="T48" fmla="*/ 34 w 34"/>
                <a:gd name="T49" fmla="*/ 16 h 34"/>
                <a:gd name="T50" fmla="*/ 32 w 34"/>
                <a:gd name="T51" fmla="*/ 10 h 34"/>
                <a:gd name="T52" fmla="*/ 30 w 34"/>
                <a:gd name="T53" fmla="*/ 4 h 34"/>
                <a:gd name="T54" fmla="*/ 24 w 34"/>
                <a:gd name="T55" fmla="*/ 0 h 34"/>
                <a:gd name="T56" fmla="*/ 16 w 34"/>
                <a:gd name="T57" fmla="*/ 0 h 34"/>
                <a:gd name="T58" fmla="*/ 16 w 34"/>
                <a:gd name="T59" fmla="*/ 0 h 34"/>
                <a:gd name="T60" fmla="*/ 10 w 34"/>
                <a:gd name="T61" fmla="*/ 0 h 34"/>
                <a:gd name="T62" fmla="*/ 4 w 34"/>
                <a:gd name="T63" fmla="*/ 4 h 34"/>
                <a:gd name="T64" fmla="*/ 0 w 34"/>
                <a:gd name="T65" fmla="*/ 10 h 34"/>
                <a:gd name="T66" fmla="*/ 0 w 34"/>
                <a:gd name="T67" fmla="*/ 16 h 34"/>
                <a:gd name="T68" fmla="*/ 0 w 34"/>
                <a:gd name="T69" fmla="*/ 16 h 34"/>
                <a:gd name="T70" fmla="*/ 0 w 34"/>
                <a:gd name="T71" fmla="*/ 24 h 34"/>
                <a:gd name="T72" fmla="*/ 4 w 34"/>
                <a:gd name="T73" fmla="*/ 30 h 34"/>
                <a:gd name="T74" fmla="*/ 10 w 34"/>
                <a:gd name="T75" fmla="*/ 34 h 34"/>
                <a:gd name="T76" fmla="*/ 16 w 34"/>
                <a:gd name="T77" fmla="*/ 34 h 34"/>
                <a:gd name="T78" fmla="*/ 16 w 34"/>
                <a:gd name="T79" fmla="*/ 34 h 34"/>
                <a:gd name="T80" fmla="*/ 24 w 34"/>
                <a:gd name="T81" fmla="*/ 34 h 34"/>
                <a:gd name="T82" fmla="*/ 30 w 34"/>
                <a:gd name="T83" fmla="*/ 30 h 34"/>
                <a:gd name="T84" fmla="*/ 32 w 34"/>
                <a:gd name="T85" fmla="*/ 24 h 34"/>
                <a:gd name="T86" fmla="*/ 34 w 34"/>
                <a:gd name="T87" fmla="*/ 16 h 34"/>
                <a:gd name="T88" fmla="*/ 34 w 34"/>
                <a:gd name="T89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4">
                  <a:moveTo>
                    <a:pt x="34" y="16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30" y="22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2" y="10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2" y="24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18" name="Freeform 315"/>
            <p:cNvSpPr>
              <a:spLocks/>
            </p:cNvSpPr>
            <p:nvPr/>
          </p:nvSpPr>
          <p:spPr bwMode="auto">
            <a:xfrm>
              <a:off x="4237038" y="2547938"/>
              <a:ext cx="53975" cy="50800"/>
            </a:xfrm>
            <a:custGeom>
              <a:avLst/>
              <a:gdLst>
                <a:gd name="T0" fmla="*/ 34 w 34"/>
                <a:gd name="T1" fmla="*/ 16 h 32"/>
                <a:gd name="T2" fmla="*/ 34 w 34"/>
                <a:gd name="T3" fmla="*/ 16 h 32"/>
                <a:gd name="T4" fmla="*/ 32 w 34"/>
                <a:gd name="T5" fmla="*/ 22 h 32"/>
                <a:gd name="T6" fmla="*/ 30 w 34"/>
                <a:gd name="T7" fmla="*/ 28 h 32"/>
                <a:gd name="T8" fmla="*/ 24 w 34"/>
                <a:gd name="T9" fmla="*/ 32 h 32"/>
                <a:gd name="T10" fmla="*/ 18 w 34"/>
                <a:gd name="T11" fmla="*/ 32 h 32"/>
                <a:gd name="T12" fmla="*/ 18 w 34"/>
                <a:gd name="T13" fmla="*/ 32 h 32"/>
                <a:gd name="T14" fmla="*/ 10 w 34"/>
                <a:gd name="T15" fmla="*/ 32 h 32"/>
                <a:gd name="T16" fmla="*/ 6 w 34"/>
                <a:gd name="T17" fmla="*/ 28 h 32"/>
                <a:gd name="T18" fmla="*/ 2 w 34"/>
                <a:gd name="T19" fmla="*/ 22 h 32"/>
                <a:gd name="T20" fmla="*/ 0 w 34"/>
                <a:gd name="T21" fmla="*/ 16 h 32"/>
                <a:gd name="T22" fmla="*/ 0 w 34"/>
                <a:gd name="T23" fmla="*/ 16 h 32"/>
                <a:gd name="T24" fmla="*/ 2 w 34"/>
                <a:gd name="T25" fmla="*/ 10 h 32"/>
                <a:gd name="T26" fmla="*/ 6 w 34"/>
                <a:gd name="T27" fmla="*/ 4 h 32"/>
                <a:gd name="T28" fmla="*/ 10 w 34"/>
                <a:gd name="T29" fmla="*/ 0 h 32"/>
                <a:gd name="T30" fmla="*/ 18 w 34"/>
                <a:gd name="T31" fmla="*/ 0 h 32"/>
                <a:gd name="T32" fmla="*/ 18 w 34"/>
                <a:gd name="T33" fmla="*/ 0 h 32"/>
                <a:gd name="T34" fmla="*/ 24 w 34"/>
                <a:gd name="T35" fmla="*/ 0 h 32"/>
                <a:gd name="T36" fmla="*/ 30 w 34"/>
                <a:gd name="T37" fmla="*/ 4 h 32"/>
                <a:gd name="T38" fmla="*/ 32 w 34"/>
                <a:gd name="T39" fmla="*/ 10 h 32"/>
                <a:gd name="T40" fmla="*/ 34 w 34"/>
                <a:gd name="T41" fmla="*/ 16 h 32"/>
                <a:gd name="T42" fmla="*/ 34 w 34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2">
                  <a:moveTo>
                    <a:pt x="34" y="16"/>
                  </a:moveTo>
                  <a:lnTo>
                    <a:pt x="34" y="16"/>
                  </a:lnTo>
                  <a:lnTo>
                    <a:pt x="32" y="22"/>
                  </a:lnTo>
                  <a:lnTo>
                    <a:pt x="30" y="28"/>
                  </a:lnTo>
                  <a:lnTo>
                    <a:pt x="2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19" name="Freeform 316"/>
            <p:cNvSpPr>
              <a:spLocks/>
            </p:cNvSpPr>
            <p:nvPr/>
          </p:nvSpPr>
          <p:spPr bwMode="auto">
            <a:xfrm>
              <a:off x="4237038" y="2544763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2 w 34"/>
                <a:gd name="T7" fmla="*/ 24 h 36"/>
                <a:gd name="T8" fmla="*/ 28 w 34"/>
                <a:gd name="T9" fmla="*/ 28 h 36"/>
                <a:gd name="T10" fmla="*/ 24 w 34"/>
                <a:gd name="T11" fmla="*/ 32 h 36"/>
                <a:gd name="T12" fmla="*/ 18 w 34"/>
                <a:gd name="T13" fmla="*/ 34 h 36"/>
                <a:gd name="T14" fmla="*/ 18 w 34"/>
                <a:gd name="T15" fmla="*/ 34 h 36"/>
                <a:gd name="T16" fmla="*/ 12 w 34"/>
                <a:gd name="T17" fmla="*/ 32 h 36"/>
                <a:gd name="T18" fmla="*/ 6 w 34"/>
                <a:gd name="T19" fmla="*/ 28 h 36"/>
                <a:gd name="T20" fmla="*/ 4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4 w 34"/>
                <a:gd name="T27" fmla="*/ 12 h 36"/>
                <a:gd name="T28" fmla="*/ 6 w 34"/>
                <a:gd name="T29" fmla="*/ 6 h 36"/>
                <a:gd name="T30" fmla="*/ 12 w 34"/>
                <a:gd name="T31" fmla="*/ 4 h 36"/>
                <a:gd name="T32" fmla="*/ 18 w 34"/>
                <a:gd name="T33" fmla="*/ 2 h 36"/>
                <a:gd name="T34" fmla="*/ 18 w 34"/>
                <a:gd name="T35" fmla="*/ 2 h 36"/>
                <a:gd name="T36" fmla="*/ 24 w 34"/>
                <a:gd name="T37" fmla="*/ 4 h 36"/>
                <a:gd name="T38" fmla="*/ 28 w 34"/>
                <a:gd name="T39" fmla="*/ 6 h 36"/>
                <a:gd name="T40" fmla="*/ 32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4 w 34"/>
                <a:gd name="T51" fmla="*/ 10 h 36"/>
                <a:gd name="T52" fmla="*/ 30 w 34"/>
                <a:gd name="T53" fmla="*/ 6 h 36"/>
                <a:gd name="T54" fmla="*/ 24 w 34"/>
                <a:gd name="T55" fmla="*/ 2 h 36"/>
                <a:gd name="T56" fmla="*/ 18 w 34"/>
                <a:gd name="T57" fmla="*/ 0 h 36"/>
                <a:gd name="T58" fmla="*/ 18 w 34"/>
                <a:gd name="T59" fmla="*/ 0 h 36"/>
                <a:gd name="T60" fmla="*/ 10 w 34"/>
                <a:gd name="T61" fmla="*/ 2 h 36"/>
                <a:gd name="T62" fmla="*/ 6 w 34"/>
                <a:gd name="T63" fmla="*/ 6 h 36"/>
                <a:gd name="T64" fmla="*/ 2 w 34"/>
                <a:gd name="T65" fmla="*/ 10 h 36"/>
                <a:gd name="T66" fmla="*/ 0 w 34"/>
                <a:gd name="T67" fmla="*/ 18 h 36"/>
                <a:gd name="T68" fmla="*/ 0 w 34"/>
                <a:gd name="T69" fmla="*/ 18 h 36"/>
                <a:gd name="T70" fmla="*/ 2 w 34"/>
                <a:gd name="T71" fmla="*/ 24 h 36"/>
                <a:gd name="T72" fmla="*/ 6 w 34"/>
                <a:gd name="T73" fmla="*/ 30 h 36"/>
                <a:gd name="T74" fmla="*/ 10 w 34"/>
                <a:gd name="T75" fmla="*/ 34 h 36"/>
                <a:gd name="T76" fmla="*/ 18 w 34"/>
                <a:gd name="T77" fmla="*/ 36 h 36"/>
                <a:gd name="T78" fmla="*/ 18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4 w 34"/>
                <a:gd name="T85" fmla="*/ 24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6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0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0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20" name="Freeform 317"/>
            <p:cNvSpPr>
              <a:spLocks/>
            </p:cNvSpPr>
            <p:nvPr/>
          </p:nvSpPr>
          <p:spPr bwMode="auto">
            <a:xfrm>
              <a:off x="4252913" y="2598738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0 w 32"/>
                <a:gd name="T5" fmla="*/ 22 h 32"/>
                <a:gd name="T6" fmla="*/ 28 w 32"/>
                <a:gd name="T7" fmla="*/ 28 h 32"/>
                <a:gd name="T8" fmla="*/ 22 w 32"/>
                <a:gd name="T9" fmla="*/ 32 h 32"/>
                <a:gd name="T10" fmla="*/ 16 w 32"/>
                <a:gd name="T11" fmla="*/ 32 h 32"/>
                <a:gd name="T12" fmla="*/ 16 w 32"/>
                <a:gd name="T13" fmla="*/ 32 h 32"/>
                <a:gd name="T14" fmla="*/ 10 w 32"/>
                <a:gd name="T15" fmla="*/ 32 h 32"/>
                <a:gd name="T16" fmla="*/ 4 w 32"/>
                <a:gd name="T17" fmla="*/ 28 h 32"/>
                <a:gd name="T18" fmla="*/ 0 w 32"/>
                <a:gd name="T19" fmla="*/ 22 h 32"/>
                <a:gd name="T20" fmla="*/ 0 w 32"/>
                <a:gd name="T21" fmla="*/ 16 h 32"/>
                <a:gd name="T22" fmla="*/ 0 w 32"/>
                <a:gd name="T23" fmla="*/ 16 h 32"/>
                <a:gd name="T24" fmla="*/ 0 w 32"/>
                <a:gd name="T25" fmla="*/ 10 h 32"/>
                <a:gd name="T26" fmla="*/ 4 w 32"/>
                <a:gd name="T27" fmla="*/ 4 h 32"/>
                <a:gd name="T28" fmla="*/ 10 w 32"/>
                <a:gd name="T29" fmla="*/ 0 h 32"/>
                <a:gd name="T30" fmla="*/ 16 w 32"/>
                <a:gd name="T31" fmla="*/ 0 h 32"/>
                <a:gd name="T32" fmla="*/ 16 w 32"/>
                <a:gd name="T33" fmla="*/ 0 h 32"/>
                <a:gd name="T34" fmla="*/ 22 w 32"/>
                <a:gd name="T35" fmla="*/ 0 h 32"/>
                <a:gd name="T36" fmla="*/ 28 w 32"/>
                <a:gd name="T37" fmla="*/ 4 h 32"/>
                <a:gd name="T38" fmla="*/ 30 w 32"/>
                <a:gd name="T39" fmla="*/ 10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0" y="22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8" y="4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21" name="Freeform 318"/>
            <p:cNvSpPr>
              <a:spLocks/>
            </p:cNvSpPr>
            <p:nvPr/>
          </p:nvSpPr>
          <p:spPr bwMode="auto">
            <a:xfrm>
              <a:off x="4249738" y="2595563"/>
              <a:ext cx="57150" cy="57150"/>
            </a:xfrm>
            <a:custGeom>
              <a:avLst/>
              <a:gdLst>
                <a:gd name="T0" fmla="*/ 34 w 36"/>
                <a:gd name="T1" fmla="*/ 18 h 36"/>
                <a:gd name="T2" fmla="*/ 34 w 36"/>
                <a:gd name="T3" fmla="*/ 18 h 36"/>
                <a:gd name="T4" fmla="*/ 34 w 36"/>
                <a:gd name="T5" fmla="*/ 18 h 36"/>
                <a:gd name="T6" fmla="*/ 32 w 36"/>
                <a:gd name="T7" fmla="*/ 24 h 36"/>
                <a:gd name="T8" fmla="*/ 28 w 36"/>
                <a:gd name="T9" fmla="*/ 30 h 36"/>
                <a:gd name="T10" fmla="*/ 24 w 36"/>
                <a:gd name="T11" fmla="*/ 32 h 36"/>
                <a:gd name="T12" fmla="*/ 18 w 36"/>
                <a:gd name="T13" fmla="*/ 34 h 36"/>
                <a:gd name="T14" fmla="*/ 18 w 36"/>
                <a:gd name="T15" fmla="*/ 34 h 36"/>
                <a:gd name="T16" fmla="*/ 12 w 36"/>
                <a:gd name="T17" fmla="*/ 32 h 36"/>
                <a:gd name="T18" fmla="*/ 6 w 36"/>
                <a:gd name="T19" fmla="*/ 30 h 36"/>
                <a:gd name="T20" fmla="*/ 4 w 36"/>
                <a:gd name="T21" fmla="*/ 24 h 36"/>
                <a:gd name="T22" fmla="*/ 2 w 36"/>
                <a:gd name="T23" fmla="*/ 18 h 36"/>
                <a:gd name="T24" fmla="*/ 2 w 36"/>
                <a:gd name="T25" fmla="*/ 18 h 36"/>
                <a:gd name="T26" fmla="*/ 4 w 36"/>
                <a:gd name="T27" fmla="*/ 12 h 36"/>
                <a:gd name="T28" fmla="*/ 6 w 36"/>
                <a:gd name="T29" fmla="*/ 6 h 36"/>
                <a:gd name="T30" fmla="*/ 12 w 36"/>
                <a:gd name="T31" fmla="*/ 4 h 36"/>
                <a:gd name="T32" fmla="*/ 18 w 36"/>
                <a:gd name="T33" fmla="*/ 2 h 36"/>
                <a:gd name="T34" fmla="*/ 18 w 36"/>
                <a:gd name="T35" fmla="*/ 2 h 36"/>
                <a:gd name="T36" fmla="*/ 24 w 36"/>
                <a:gd name="T37" fmla="*/ 4 h 36"/>
                <a:gd name="T38" fmla="*/ 28 w 36"/>
                <a:gd name="T39" fmla="*/ 6 h 36"/>
                <a:gd name="T40" fmla="*/ 32 w 36"/>
                <a:gd name="T41" fmla="*/ 12 h 36"/>
                <a:gd name="T42" fmla="*/ 34 w 36"/>
                <a:gd name="T43" fmla="*/ 18 h 36"/>
                <a:gd name="T44" fmla="*/ 34 w 36"/>
                <a:gd name="T45" fmla="*/ 18 h 36"/>
                <a:gd name="T46" fmla="*/ 36 w 36"/>
                <a:gd name="T47" fmla="*/ 18 h 36"/>
                <a:gd name="T48" fmla="*/ 36 w 36"/>
                <a:gd name="T49" fmla="*/ 18 h 36"/>
                <a:gd name="T50" fmla="*/ 34 w 36"/>
                <a:gd name="T51" fmla="*/ 12 h 36"/>
                <a:gd name="T52" fmla="*/ 30 w 36"/>
                <a:gd name="T53" fmla="*/ 6 h 36"/>
                <a:gd name="T54" fmla="*/ 24 w 36"/>
                <a:gd name="T55" fmla="*/ 2 h 36"/>
                <a:gd name="T56" fmla="*/ 18 w 36"/>
                <a:gd name="T57" fmla="*/ 0 h 36"/>
                <a:gd name="T58" fmla="*/ 18 w 36"/>
                <a:gd name="T59" fmla="*/ 0 h 36"/>
                <a:gd name="T60" fmla="*/ 10 w 36"/>
                <a:gd name="T61" fmla="*/ 2 h 36"/>
                <a:gd name="T62" fmla="*/ 6 w 36"/>
                <a:gd name="T63" fmla="*/ 6 h 36"/>
                <a:gd name="T64" fmla="*/ 2 w 36"/>
                <a:gd name="T65" fmla="*/ 12 h 36"/>
                <a:gd name="T66" fmla="*/ 0 w 36"/>
                <a:gd name="T67" fmla="*/ 18 h 36"/>
                <a:gd name="T68" fmla="*/ 0 w 36"/>
                <a:gd name="T69" fmla="*/ 18 h 36"/>
                <a:gd name="T70" fmla="*/ 2 w 36"/>
                <a:gd name="T71" fmla="*/ 24 h 36"/>
                <a:gd name="T72" fmla="*/ 6 w 36"/>
                <a:gd name="T73" fmla="*/ 30 h 36"/>
                <a:gd name="T74" fmla="*/ 10 w 36"/>
                <a:gd name="T75" fmla="*/ 34 h 36"/>
                <a:gd name="T76" fmla="*/ 18 w 36"/>
                <a:gd name="T77" fmla="*/ 36 h 36"/>
                <a:gd name="T78" fmla="*/ 18 w 36"/>
                <a:gd name="T79" fmla="*/ 36 h 36"/>
                <a:gd name="T80" fmla="*/ 24 w 36"/>
                <a:gd name="T81" fmla="*/ 34 h 36"/>
                <a:gd name="T82" fmla="*/ 30 w 36"/>
                <a:gd name="T83" fmla="*/ 30 h 36"/>
                <a:gd name="T84" fmla="*/ 34 w 36"/>
                <a:gd name="T85" fmla="*/ 24 h 36"/>
                <a:gd name="T86" fmla="*/ 36 w 36"/>
                <a:gd name="T87" fmla="*/ 18 h 36"/>
                <a:gd name="T88" fmla="*/ 34 w 36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6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30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6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0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22" name="Freeform 319"/>
            <p:cNvSpPr>
              <a:spLocks/>
            </p:cNvSpPr>
            <p:nvPr/>
          </p:nvSpPr>
          <p:spPr bwMode="auto">
            <a:xfrm>
              <a:off x="4297363" y="2620963"/>
              <a:ext cx="53975" cy="50800"/>
            </a:xfrm>
            <a:custGeom>
              <a:avLst/>
              <a:gdLst>
                <a:gd name="T0" fmla="*/ 34 w 34"/>
                <a:gd name="T1" fmla="*/ 16 h 32"/>
                <a:gd name="T2" fmla="*/ 34 w 34"/>
                <a:gd name="T3" fmla="*/ 16 h 32"/>
                <a:gd name="T4" fmla="*/ 32 w 34"/>
                <a:gd name="T5" fmla="*/ 22 h 32"/>
                <a:gd name="T6" fmla="*/ 30 w 34"/>
                <a:gd name="T7" fmla="*/ 28 h 32"/>
                <a:gd name="T8" fmla="*/ 24 w 34"/>
                <a:gd name="T9" fmla="*/ 32 h 32"/>
                <a:gd name="T10" fmla="*/ 18 w 34"/>
                <a:gd name="T11" fmla="*/ 32 h 32"/>
                <a:gd name="T12" fmla="*/ 18 w 34"/>
                <a:gd name="T13" fmla="*/ 32 h 32"/>
                <a:gd name="T14" fmla="*/ 12 w 34"/>
                <a:gd name="T15" fmla="*/ 32 h 32"/>
                <a:gd name="T16" fmla="*/ 6 w 34"/>
                <a:gd name="T17" fmla="*/ 28 h 32"/>
                <a:gd name="T18" fmla="*/ 2 w 34"/>
                <a:gd name="T19" fmla="*/ 22 h 32"/>
                <a:gd name="T20" fmla="*/ 0 w 34"/>
                <a:gd name="T21" fmla="*/ 16 h 32"/>
                <a:gd name="T22" fmla="*/ 0 w 34"/>
                <a:gd name="T23" fmla="*/ 16 h 32"/>
                <a:gd name="T24" fmla="*/ 2 w 34"/>
                <a:gd name="T25" fmla="*/ 10 h 32"/>
                <a:gd name="T26" fmla="*/ 6 w 34"/>
                <a:gd name="T27" fmla="*/ 4 h 32"/>
                <a:gd name="T28" fmla="*/ 12 w 34"/>
                <a:gd name="T29" fmla="*/ 0 h 32"/>
                <a:gd name="T30" fmla="*/ 18 w 34"/>
                <a:gd name="T31" fmla="*/ 0 h 32"/>
                <a:gd name="T32" fmla="*/ 18 w 34"/>
                <a:gd name="T33" fmla="*/ 0 h 32"/>
                <a:gd name="T34" fmla="*/ 24 w 34"/>
                <a:gd name="T35" fmla="*/ 0 h 32"/>
                <a:gd name="T36" fmla="*/ 30 w 34"/>
                <a:gd name="T37" fmla="*/ 4 h 32"/>
                <a:gd name="T38" fmla="*/ 32 w 34"/>
                <a:gd name="T39" fmla="*/ 10 h 32"/>
                <a:gd name="T40" fmla="*/ 34 w 34"/>
                <a:gd name="T41" fmla="*/ 16 h 32"/>
                <a:gd name="T42" fmla="*/ 34 w 34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2">
                  <a:moveTo>
                    <a:pt x="34" y="16"/>
                  </a:moveTo>
                  <a:lnTo>
                    <a:pt x="34" y="16"/>
                  </a:lnTo>
                  <a:lnTo>
                    <a:pt x="32" y="22"/>
                  </a:lnTo>
                  <a:lnTo>
                    <a:pt x="30" y="28"/>
                  </a:lnTo>
                  <a:lnTo>
                    <a:pt x="2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6" y="28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4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23" name="Freeform 320"/>
            <p:cNvSpPr>
              <a:spLocks/>
            </p:cNvSpPr>
            <p:nvPr/>
          </p:nvSpPr>
          <p:spPr bwMode="auto">
            <a:xfrm>
              <a:off x="4297363" y="2617788"/>
              <a:ext cx="53975" cy="57150"/>
            </a:xfrm>
            <a:custGeom>
              <a:avLst/>
              <a:gdLst>
                <a:gd name="T0" fmla="*/ 34 w 34"/>
                <a:gd name="T1" fmla="*/ 18 h 36"/>
                <a:gd name="T2" fmla="*/ 32 w 34"/>
                <a:gd name="T3" fmla="*/ 18 h 36"/>
                <a:gd name="T4" fmla="*/ 32 w 34"/>
                <a:gd name="T5" fmla="*/ 18 h 36"/>
                <a:gd name="T6" fmla="*/ 32 w 34"/>
                <a:gd name="T7" fmla="*/ 24 h 36"/>
                <a:gd name="T8" fmla="*/ 28 w 34"/>
                <a:gd name="T9" fmla="*/ 30 h 36"/>
                <a:gd name="T10" fmla="*/ 24 w 34"/>
                <a:gd name="T11" fmla="*/ 32 h 36"/>
                <a:gd name="T12" fmla="*/ 18 w 34"/>
                <a:gd name="T13" fmla="*/ 34 h 36"/>
                <a:gd name="T14" fmla="*/ 18 w 34"/>
                <a:gd name="T15" fmla="*/ 34 h 36"/>
                <a:gd name="T16" fmla="*/ 12 w 34"/>
                <a:gd name="T17" fmla="*/ 32 h 36"/>
                <a:gd name="T18" fmla="*/ 6 w 34"/>
                <a:gd name="T19" fmla="*/ 30 h 36"/>
                <a:gd name="T20" fmla="*/ 4 w 34"/>
                <a:gd name="T21" fmla="*/ 24 h 36"/>
                <a:gd name="T22" fmla="*/ 2 w 34"/>
                <a:gd name="T23" fmla="*/ 18 h 36"/>
                <a:gd name="T24" fmla="*/ 2 w 34"/>
                <a:gd name="T25" fmla="*/ 18 h 36"/>
                <a:gd name="T26" fmla="*/ 4 w 34"/>
                <a:gd name="T27" fmla="*/ 12 h 36"/>
                <a:gd name="T28" fmla="*/ 6 w 34"/>
                <a:gd name="T29" fmla="*/ 8 h 36"/>
                <a:gd name="T30" fmla="*/ 12 w 34"/>
                <a:gd name="T31" fmla="*/ 4 h 36"/>
                <a:gd name="T32" fmla="*/ 18 w 34"/>
                <a:gd name="T33" fmla="*/ 2 h 36"/>
                <a:gd name="T34" fmla="*/ 18 w 34"/>
                <a:gd name="T35" fmla="*/ 2 h 36"/>
                <a:gd name="T36" fmla="*/ 24 w 34"/>
                <a:gd name="T37" fmla="*/ 4 h 36"/>
                <a:gd name="T38" fmla="*/ 28 w 34"/>
                <a:gd name="T39" fmla="*/ 8 h 36"/>
                <a:gd name="T40" fmla="*/ 32 w 34"/>
                <a:gd name="T41" fmla="*/ 12 h 36"/>
                <a:gd name="T42" fmla="*/ 32 w 34"/>
                <a:gd name="T43" fmla="*/ 18 h 36"/>
                <a:gd name="T44" fmla="*/ 34 w 34"/>
                <a:gd name="T45" fmla="*/ 18 h 36"/>
                <a:gd name="T46" fmla="*/ 34 w 34"/>
                <a:gd name="T47" fmla="*/ 18 h 36"/>
                <a:gd name="T48" fmla="*/ 34 w 34"/>
                <a:gd name="T49" fmla="*/ 18 h 36"/>
                <a:gd name="T50" fmla="*/ 34 w 34"/>
                <a:gd name="T51" fmla="*/ 12 h 36"/>
                <a:gd name="T52" fmla="*/ 30 w 34"/>
                <a:gd name="T53" fmla="*/ 6 h 36"/>
                <a:gd name="T54" fmla="*/ 24 w 34"/>
                <a:gd name="T55" fmla="*/ 2 h 36"/>
                <a:gd name="T56" fmla="*/ 18 w 34"/>
                <a:gd name="T57" fmla="*/ 0 h 36"/>
                <a:gd name="T58" fmla="*/ 18 w 34"/>
                <a:gd name="T59" fmla="*/ 0 h 36"/>
                <a:gd name="T60" fmla="*/ 10 w 34"/>
                <a:gd name="T61" fmla="*/ 2 h 36"/>
                <a:gd name="T62" fmla="*/ 6 w 34"/>
                <a:gd name="T63" fmla="*/ 6 h 36"/>
                <a:gd name="T64" fmla="*/ 2 w 34"/>
                <a:gd name="T65" fmla="*/ 12 h 36"/>
                <a:gd name="T66" fmla="*/ 0 w 34"/>
                <a:gd name="T67" fmla="*/ 18 h 36"/>
                <a:gd name="T68" fmla="*/ 0 w 34"/>
                <a:gd name="T69" fmla="*/ 18 h 36"/>
                <a:gd name="T70" fmla="*/ 2 w 34"/>
                <a:gd name="T71" fmla="*/ 26 h 36"/>
                <a:gd name="T72" fmla="*/ 6 w 34"/>
                <a:gd name="T73" fmla="*/ 30 h 36"/>
                <a:gd name="T74" fmla="*/ 10 w 34"/>
                <a:gd name="T75" fmla="*/ 34 h 36"/>
                <a:gd name="T76" fmla="*/ 18 w 34"/>
                <a:gd name="T77" fmla="*/ 36 h 36"/>
                <a:gd name="T78" fmla="*/ 18 w 34"/>
                <a:gd name="T79" fmla="*/ 36 h 36"/>
                <a:gd name="T80" fmla="*/ 24 w 34"/>
                <a:gd name="T81" fmla="*/ 34 h 36"/>
                <a:gd name="T82" fmla="*/ 30 w 34"/>
                <a:gd name="T83" fmla="*/ 30 h 36"/>
                <a:gd name="T84" fmla="*/ 34 w 34"/>
                <a:gd name="T85" fmla="*/ 26 h 36"/>
                <a:gd name="T86" fmla="*/ 34 w 34"/>
                <a:gd name="T87" fmla="*/ 18 h 36"/>
                <a:gd name="T88" fmla="*/ 34 w 34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6">
                  <a:moveTo>
                    <a:pt x="34" y="18"/>
                  </a:moveTo>
                  <a:lnTo>
                    <a:pt x="32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30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6"/>
                  </a:lnTo>
                  <a:lnTo>
                    <a:pt x="6" y="30"/>
                  </a:lnTo>
                  <a:lnTo>
                    <a:pt x="10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24" name="Freeform 321"/>
            <p:cNvSpPr>
              <a:spLocks/>
            </p:cNvSpPr>
            <p:nvPr/>
          </p:nvSpPr>
          <p:spPr bwMode="auto">
            <a:xfrm>
              <a:off x="4151313" y="2608263"/>
              <a:ext cx="53975" cy="53975"/>
            </a:xfrm>
            <a:custGeom>
              <a:avLst/>
              <a:gdLst>
                <a:gd name="T0" fmla="*/ 34 w 34"/>
                <a:gd name="T1" fmla="*/ 16 h 34"/>
                <a:gd name="T2" fmla="*/ 34 w 34"/>
                <a:gd name="T3" fmla="*/ 16 h 34"/>
                <a:gd name="T4" fmla="*/ 32 w 34"/>
                <a:gd name="T5" fmla="*/ 24 h 34"/>
                <a:gd name="T6" fmla="*/ 28 w 34"/>
                <a:gd name="T7" fmla="*/ 28 h 34"/>
                <a:gd name="T8" fmla="*/ 24 w 34"/>
                <a:gd name="T9" fmla="*/ 32 h 34"/>
                <a:gd name="T10" fmla="*/ 16 w 34"/>
                <a:gd name="T11" fmla="*/ 34 h 34"/>
                <a:gd name="T12" fmla="*/ 16 w 34"/>
                <a:gd name="T13" fmla="*/ 34 h 34"/>
                <a:gd name="T14" fmla="*/ 10 w 34"/>
                <a:gd name="T15" fmla="*/ 32 h 34"/>
                <a:gd name="T16" fmla="*/ 6 w 34"/>
                <a:gd name="T17" fmla="*/ 28 h 34"/>
                <a:gd name="T18" fmla="*/ 2 w 34"/>
                <a:gd name="T19" fmla="*/ 24 h 34"/>
                <a:gd name="T20" fmla="*/ 0 w 34"/>
                <a:gd name="T21" fmla="*/ 16 h 34"/>
                <a:gd name="T22" fmla="*/ 0 w 34"/>
                <a:gd name="T23" fmla="*/ 16 h 34"/>
                <a:gd name="T24" fmla="*/ 2 w 34"/>
                <a:gd name="T25" fmla="*/ 10 h 34"/>
                <a:gd name="T26" fmla="*/ 6 w 34"/>
                <a:gd name="T27" fmla="*/ 6 h 34"/>
                <a:gd name="T28" fmla="*/ 10 w 34"/>
                <a:gd name="T29" fmla="*/ 2 h 34"/>
                <a:gd name="T30" fmla="*/ 16 w 34"/>
                <a:gd name="T31" fmla="*/ 0 h 34"/>
                <a:gd name="T32" fmla="*/ 16 w 34"/>
                <a:gd name="T33" fmla="*/ 0 h 34"/>
                <a:gd name="T34" fmla="*/ 24 w 34"/>
                <a:gd name="T35" fmla="*/ 2 h 34"/>
                <a:gd name="T36" fmla="*/ 28 w 34"/>
                <a:gd name="T37" fmla="*/ 6 h 34"/>
                <a:gd name="T38" fmla="*/ 32 w 34"/>
                <a:gd name="T39" fmla="*/ 10 h 34"/>
                <a:gd name="T40" fmla="*/ 34 w 34"/>
                <a:gd name="T41" fmla="*/ 16 h 34"/>
                <a:gd name="T42" fmla="*/ 34 w 34"/>
                <a:gd name="T4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4">
                  <a:moveTo>
                    <a:pt x="34" y="16"/>
                  </a:moveTo>
                  <a:lnTo>
                    <a:pt x="34" y="16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25" name="Freeform 322"/>
            <p:cNvSpPr>
              <a:spLocks/>
            </p:cNvSpPr>
            <p:nvPr/>
          </p:nvSpPr>
          <p:spPr bwMode="auto">
            <a:xfrm>
              <a:off x="4151313" y="2608263"/>
              <a:ext cx="53975" cy="53975"/>
            </a:xfrm>
            <a:custGeom>
              <a:avLst/>
              <a:gdLst>
                <a:gd name="T0" fmla="*/ 34 w 34"/>
                <a:gd name="T1" fmla="*/ 16 h 34"/>
                <a:gd name="T2" fmla="*/ 32 w 34"/>
                <a:gd name="T3" fmla="*/ 16 h 34"/>
                <a:gd name="T4" fmla="*/ 32 w 34"/>
                <a:gd name="T5" fmla="*/ 16 h 34"/>
                <a:gd name="T6" fmla="*/ 32 w 34"/>
                <a:gd name="T7" fmla="*/ 22 h 34"/>
                <a:gd name="T8" fmla="*/ 28 w 34"/>
                <a:gd name="T9" fmla="*/ 28 h 34"/>
                <a:gd name="T10" fmla="*/ 22 w 34"/>
                <a:gd name="T11" fmla="*/ 32 h 34"/>
                <a:gd name="T12" fmla="*/ 16 w 34"/>
                <a:gd name="T13" fmla="*/ 32 h 34"/>
                <a:gd name="T14" fmla="*/ 16 w 34"/>
                <a:gd name="T15" fmla="*/ 32 h 34"/>
                <a:gd name="T16" fmla="*/ 10 w 34"/>
                <a:gd name="T17" fmla="*/ 32 h 34"/>
                <a:gd name="T18" fmla="*/ 6 w 34"/>
                <a:gd name="T19" fmla="*/ 28 h 34"/>
                <a:gd name="T20" fmla="*/ 2 w 34"/>
                <a:gd name="T21" fmla="*/ 22 h 34"/>
                <a:gd name="T22" fmla="*/ 2 w 34"/>
                <a:gd name="T23" fmla="*/ 16 h 34"/>
                <a:gd name="T24" fmla="*/ 2 w 34"/>
                <a:gd name="T25" fmla="*/ 16 h 34"/>
                <a:gd name="T26" fmla="*/ 2 w 34"/>
                <a:gd name="T27" fmla="*/ 10 h 34"/>
                <a:gd name="T28" fmla="*/ 6 w 34"/>
                <a:gd name="T29" fmla="*/ 6 h 34"/>
                <a:gd name="T30" fmla="*/ 10 w 34"/>
                <a:gd name="T31" fmla="*/ 2 h 34"/>
                <a:gd name="T32" fmla="*/ 16 w 34"/>
                <a:gd name="T33" fmla="*/ 2 h 34"/>
                <a:gd name="T34" fmla="*/ 16 w 34"/>
                <a:gd name="T35" fmla="*/ 2 h 34"/>
                <a:gd name="T36" fmla="*/ 22 w 34"/>
                <a:gd name="T37" fmla="*/ 2 h 34"/>
                <a:gd name="T38" fmla="*/ 28 w 34"/>
                <a:gd name="T39" fmla="*/ 6 h 34"/>
                <a:gd name="T40" fmla="*/ 32 w 34"/>
                <a:gd name="T41" fmla="*/ 10 h 34"/>
                <a:gd name="T42" fmla="*/ 32 w 34"/>
                <a:gd name="T43" fmla="*/ 16 h 34"/>
                <a:gd name="T44" fmla="*/ 34 w 34"/>
                <a:gd name="T45" fmla="*/ 16 h 34"/>
                <a:gd name="T46" fmla="*/ 34 w 34"/>
                <a:gd name="T47" fmla="*/ 16 h 34"/>
                <a:gd name="T48" fmla="*/ 34 w 34"/>
                <a:gd name="T49" fmla="*/ 16 h 34"/>
                <a:gd name="T50" fmla="*/ 32 w 34"/>
                <a:gd name="T51" fmla="*/ 10 h 34"/>
                <a:gd name="T52" fmla="*/ 30 w 34"/>
                <a:gd name="T53" fmla="*/ 4 h 34"/>
                <a:gd name="T54" fmla="*/ 24 w 34"/>
                <a:gd name="T55" fmla="*/ 0 h 34"/>
                <a:gd name="T56" fmla="*/ 16 w 34"/>
                <a:gd name="T57" fmla="*/ 0 h 34"/>
                <a:gd name="T58" fmla="*/ 16 w 34"/>
                <a:gd name="T59" fmla="*/ 0 h 34"/>
                <a:gd name="T60" fmla="*/ 10 w 34"/>
                <a:gd name="T61" fmla="*/ 0 h 34"/>
                <a:gd name="T62" fmla="*/ 4 w 34"/>
                <a:gd name="T63" fmla="*/ 4 h 34"/>
                <a:gd name="T64" fmla="*/ 0 w 34"/>
                <a:gd name="T65" fmla="*/ 10 h 34"/>
                <a:gd name="T66" fmla="*/ 0 w 34"/>
                <a:gd name="T67" fmla="*/ 16 h 34"/>
                <a:gd name="T68" fmla="*/ 0 w 34"/>
                <a:gd name="T69" fmla="*/ 16 h 34"/>
                <a:gd name="T70" fmla="*/ 0 w 34"/>
                <a:gd name="T71" fmla="*/ 24 h 34"/>
                <a:gd name="T72" fmla="*/ 4 w 34"/>
                <a:gd name="T73" fmla="*/ 30 h 34"/>
                <a:gd name="T74" fmla="*/ 10 w 34"/>
                <a:gd name="T75" fmla="*/ 34 h 34"/>
                <a:gd name="T76" fmla="*/ 16 w 34"/>
                <a:gd name="T77" fmla="*/ 34 h 34"/>
                <a:gd name="T78" fmla="*/ 16 w 34"/>
                <a:gd name="T79" fmla="*/ 34 h 34"/>
                <a:gd name="T80" fmla="*/ 24 w 34"/>
                <a:gd name="T81" fmla="*/ 34 h 34"/>
                <a:gd name="T82" fmla="*/ 30 w 34"/>
                <a:gd name="T83" fmla="*/ 30 h 34"/>
                <a:gd name="T84" fmla="*/ 32 w 34"/>
                <a:gd name="T85" fmla="*/ 24 h 34"/>
                <a:gd name="T86" fmla="*/ 34 w 34"/>
                <a:gd name="T87" fmla="*/ 16 h 34"/>
                <a:gd name="T88" fmla="*/ 34 w 34"/>
                <a:gd name="T89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34">
                  <a:moveTo>
                    <a:pt x="34" y="16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2" y="2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2" y="10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2" y="24"/>
                  </a:lnTo>
                  <a:lnTo>
                    <a:pt x="34" y="16"/>
                  </a:lnTo>
                  <a:lnTo>
                    <a:pt x="34" y="16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26" name="Freeform 323"/>
            <p:cNvSpPr>
              <a:spLocks/>
            </p:cNvSpPr>
            <p:nvPr/>
          </p:nvSpPr>
          <p:spPr bwMode="auto">
            <a:xfrm>
              <a:off x="4192588" y="2643188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0 w 32"/>
                <a:gd name="T5" fmla="*/ 22 h 32"/>
                <a:gd name="T6" fmla="*/ 28 w 32"/>
                <a:gd name="T7" fmla="*/ 28 h 32"/>
                <a:gd name="T8" fmla="*/ 22 w 32"/>
                <a:gd name="T9" fmla="*/ 32 h 32"/>
                <a:gd name="T10" fmla="*/ 16 w 32"/>
                <a:gd name="T11" fmla="*/ 32 h 32"/>
                <a:gd name="T12" fmla="*/ 16 w 32"/>
                <a:gd name="T13" fmla="*/ 32 h 32"/>
                <a:gd name="T14" fmla="*/ 10 w 32"/>
                <a:gd name="T15" fmla="*/ 32 h 32"/>
                <a:gd name="T16" fmla="*/ 4 w 32"/>
                <a:gd name="T17" fmla="*/ 28 h 32"/>
                <a:gd name="T18" fmla="*/ 0 w 32"/>
                <a:gd name="T19" fmla="*/ 22 h 32"/>
                <a:gd name="T20" fmla="*/ 0 w 32"/>
                <a:gd name="T21" fmla="*/ 16 h 32"/>
                <a:gd name="T22" fmla="*/ 0 w 32"/>
                <a:gd name="T23" fmla="*/ 16 h 32"/>
                <a:gd name="T24" fmla="*/ 0 w 32"/>
                <a:gd name="T25" fmla="*/ 10 h 32"/>
                <a:gd name="T26" fmla="*/ 4 w 32"/>
                <a:gd name="T27" fmla="*/ 4 h 32"/>
                <a:gd name="T28" fmla="*/ 10 w 32"/>
                <a:gd name="T29" fmla="*/ 0 h 32"/>
                <a:gd name="T30" fmla="*/ 16 w 32"/>
                <a:gd name="T31" fmla="*/ 0 h 32"/>
                <a:gd name="T32" fmla="*/ 16 w 32"/>
                <a:gd name="T33" fmla="*/ 0 h 32"/>
                <a:gd name="T34" fmla="*/ 22 w 32"/>
                <a:gd name="T35" fmla="*/ 0 h 32"/>
                <a:gd name="T36" fmla="*/ 28 w 32"/>
                <a:gd name="T37" fmla="*/ 4 h 32"/>
                <a:gd name="T38" fmla="*/ 30 w 32"/>
                <a:gd name="T39" fmla="*/ 10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0" y="22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8" y="4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27" name="Freeform 324"/>
            <p:cNvSpPr>
              <a:spLocks/>
            </p:cNvSpPr>
            <p:nvPr/>
          </p:nvSpPr>
          <p:spPr bwMode="auto">
            <a:xfrm>
              <a:off x="4189413" y="2640013"/>
              <a:ext cx="57150" cy="57150"/>
            </a:xfrm>
            <a:custGeom>
              <a:avLst/>
              <a:gdLst>
                <a:gd name="T0" fmla="*/ 34 w 36"/>
                <a:gd name="T1" fmla="*/ 18 h 36"/>
                <a:gd name="T2" fmla="*/ 34 w 36"/>
                <a:gd name="T3" fmla="*/ 18 h 36"/>
                <a:gd name="T4" fmla="*/ 34 w 36"/>
                <a:gd name="T5" fmla="*/ 18 h 36"/>
                <a:gd name="T6" fmla="*/ 32 w 36"/>
                <a:gd name="T7" fmla="*/ 24 h 36"/>
                <a:gd name="T8" fmla="*/ 28 w 36"/>
                <a:gd name="T9" fmla="*/ 28 h 36"/>
                <a:gd name="T10" fmla="*/ 24 w 36"/>
                <a:gd name="T11" fmla="*/ 32 h 36"/>
                <a:gd name="T12" fmla="*/ 18 w 36"/>
                <a:gd name="T13" fmla="*/ 34 h 36"/>
                <a:gd name="T14" fmla="*/ 18 w 36"/>
                <a:gd name="T15" fmla="*/ 34 h 36"/>
                <a:gd name="T16" fmla="*/ 12 w 36"/>
                <a:gd name="T17" fmla="*/ 32 h 36"/>
                <a:gd name="T18" fmla="*/ 6 w 36"/>
                <a:gd name="T19" fmla="*/ 28 h 36"/>
                <a:gd name="T20" fmla="*/ 4 w 36"/>
                <a:gd name="T21" fmla="*/ 24 h 36"/>
                <a:gd name="T22" fmla="*/ 2 w 36"/>
                <a:gd name="T23" fmla="*/ 18 h 36"/>
                <a:gd name="T24" fmla="*/ 2 w 36"/>
                <a:gd name="T25" fmla="*/ 18 h 36"/>
                <a:gd name="T26" fmla="*/ 4 w 36"/>
                <a:gd name="T27" fmla="*/ 12 h 36"/>
                <a:gd name="T28" fmla="*/ 6 w 36"/>
                <a:gd name="T29" fmla="*/ 6 h 36"/>
                <a:gd name="T30" fmla="*/ 12 w 36"/>
                <a:gd name="T31" fmla="*/ 4 h 36"/>
                <a:gd name="T32" fmla="*/ 18 w 36"/>
                <a:gd name="T33" fmla="*/ 2 h 36"/>
                <a:gd name="T34" fmla="*/ 18 w 36"/>
                <a:gd name="T35" fmla="*/ 2 h 36"/>
                <a:gd name="T36" fmla="*/ 24 w 36"/>
                <a:gd name="T37" fmla="*/ 4 h 36"/>
                <a:gd name="T38" fmla="*/ 28 w 36"/>
                <a:gd name="T39" fmla="*/ 6 h 36"/>
                <a:gd name="T40" fmla="*/ 32 w 36"/>
                <a:gd name="T41" fmla="*/ 12 h 36"/>
                <a:gd name="T42" fmla="*/ 34 w 36"/>
                <a:gd name="T43" fmla="*/ 18 h 36"/>
                <a:gd name="T44" fmla="*/ 34 w 36"/>
                <a:gd name="T45" fmla="*/ 18 h 36"/>
                <a:gd name="T46" fmla="*/ 36 w 36"/>
                <a:gd name="T47" fmla="*/ 18 h 36"/>
                <a:gd name="T48" fmla="*/ 36 w 36"/>
                <a:gd name="T49" fmla="*/ 18 h 36"/>
                <a:gd name="T50" fmla="*/ 34 w 36"/>
                <a:gd name="T51" fmla="*/ 10 h 36"/>
                <a:gd name="T52" fmla="*/ 30 w 36"/>
                <a:gd name="T53" fmla="*/ 6 h 36"/>
                <a:gd name="T54" fmla="*/ 24 w 36"/>
                <a:gd name="T55" fmla="*/ 2 h 36"/>
                <a:gd name="T56" fmla="*/ 18 w 36"/>
                <a:gd name="T57" fmla="*/ 0 h 36"/>
                <a:gd name="T58" fmla="*/ 18 w 36"/>
                <a:gd name="T59" fmla="*/ 0 h 36"/>
                <a:gd name="T60" fmla="*/ 10 w 36"/>
                <a:gd name="T61" fmla="*/ 2 h 36"/>
                <a:gd name="T62" fmla="*/ 6 w 36"/>
                <a:gd name="T63" fmla="*/ 6 h 36"/>
                <a:gd name="T64" fmla="*/ 2 w 36"/>
                <a:gd name="T65" fmla="*/ 10 h 36"/>
                <a:gd name="T66" fmla="*/ 0 w 36"/>
                <a:gd name="T67" fmla="*/ 18 h 36"/>
                <a:gd name="T68" fmla="*/ 0 w 36"/>
                <a:gd name="T69" fmla="*/ 18 h 36"/>
                <a:gd name="T70" fmla="*/ 2 w 36"/>
                <a:gd name="T71" fmla="*/ 24 h 36"/>
                <a:gd name="T72" fmla="*/ 6 w 36"/>
                <a:gd name="T73" fmla="*/ 30 h 36"/>
                <a:gd name="T74" fmla="*/ 10 w 36"/>
                <a:gd name="T75" fmla="*/ 34 h 36"/>
                <a:gd name="T76" fmla="*/ 18 w 36"/>
                <a:gd name="T77" fmla="*/ 36 h 36"/>
                <a:gd name="T78" fmla="*/ 18 w 36"/>
                <a:gd name="T79" fmla="*/ 36 h 36"/>
                <a:gd name="T80" fmla="*/ 24 w 36"/>
                <a:gd name="T81" fmla="*/ 34 h 36"/>
                <a:gd name="T82" fmla="*/ 30 w 36"/>
                <a:gd name="T83" fmla="*/ 30 h 36"/>
                <a:gd name="T84" fmla="*/ 34 w 36"/>
                <a:gd name="T85" fmla="*/ 24 h 36"/>
                <a:gd name="T86" fmla="*/ 36 w 36"/>
                <a:gd name="T87" fmla="*/ 18 h 36"/>
                <a:gd name="T88" fmla="*/ 34 w 36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6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6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6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0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28" name="Freeform 325"/>
            <p:cNvSpPr>
              <a:spLocks/>
            </p:cNvSpPr>
            <p:nvPr/>
          </p:nvSpPr>
          <p:spPr bwMode="auto">
            <a:xfrm>
              <a:off x="4205288" y="2693988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2 w 32"/>
                <a:gd name="T5" fmla="*/ 22 h 32"/>
                <a:gd name="T6" fmla="*/ 28 w 32"/>
                <a:gd name="T7" fmla="*/ 28 h 32"/>
                <a:gd name="T8" fmla="*/ 22 w 32"/>
                <a:gd name="T9" fmla="*/ 32 h 32"/>
                <a:gd name="T10" fmla="*/ 16 w 32"/>
                <a:gd name="T11" fmla="*/ 32 h 32"/>
                <a:gd name="T12" fmla="*/ 16 w 32"/>
                <a:gd name="T13" fmla="*/ 32 h 32"/>
                <a:gd name="T14" fmla="*/ 10 w 32"/>
                <a:gd name="T15" fmla="*/ 32 h 32"/>
                <a:gd name="T16" fmla="*/ 4 w 32"/>
                <a:gd name="T17" fmla="*/ 28 h 32"/>
                <a:gd name="T18" fmla="*/ 0 w 32"/>
                <a:gd name="T19" fmla="*/ 22 h 32"/>
                <a:gd name="T20" fmla="*/ 0 w 32"/>
                <a:gd name="T21" fmla="*/ 16 h 32"/>
                <a:gd name="T22" fmla="*/ 0 w 32"/>
                <a:gd name="T23" fmla="*/ 16 h 32"/>
                <a:gd name="T24" fmla="*/ 0 w 32"/>
                <a:gd name="T25" fmla="*/ 10 h 32"/>
                <a:gd name="T26" fmla="*/ 4 w 32"/>
                <a:gd name="T27" fmla="*/ 4 h 32"/>
                <a:gd name="T28" fmla="*/ 10 w 32"/>
                <a:gd name="T29" fmla="*/ 0 h 32"/>
                <a:gd name="T30" fmla="*/ 16 w 32"/>
                <a:gd name="T31" fmla="*/ 0 h 32"/>
                <a:gd name="T32" fmla="*/ 16 w 32"/>
                <a:gd name="T33" fmla="*/ 0 h 32"/>
                <a:gd name="T34" fmla="*/ 22 w 32"/>
                <a:gd name="T35" fmla="*/ 0 h 32"/>
                <a:gd name="T36" fmla="*/ 28 w 32"/>
                <a:gd name="T37" fmla="*/ 4 h 32"/>
                <a:gd name="T38" fmla="*/ 32 w 32"/>
                <a:gd name="T39" fmla="*/ 10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29" name="Freeform 326"/>
            <p:cNvSpPr>
              <a:spLocks/>
            </p:cNvSpPr>
            <p:nvPr/>
          </p:nvSpPr>
          <p:spPr bwMode="auto">
            <a:xfrm>
              <a:off x="4202113" y="2690813"/>
              <a:ext cx="57150" cy="57150"/>
            </a:xfrm>
            <a:custGeom>
              <a:avLst/>
              <a:gdLst>
                <a:gd name="T0" fmla="*/ 34 w 36"/>
                <a:gd name="T1" fmla="*/ 18 h 36"/>
                <a:gd name="T2" fmla="*/ 34 w 36"/>
                <a:gd name="T3" fmla="*/ 18 h 36"/>
                <a:gd name="T4" fmla="*/ 34 w 36"/>
                <a:gd name="T5" fmla="*/ 18 h 36"/>
                <a:gd name="T6" fmla="*/ 32 w 36"/>
                <a:gd name="T7" fmla="*/ 24 h 36"/>
                <a:gd name="T8" fmla="*/ 28 w 36"/>
                <a:gd name="T9" fmla="*/ 30 h 36"/>
                <a:gd name="T10" fmla="*/ 24 w 36"/>
                <a:gd name="T11" fmla="*/ 32 h 36"/>
                <a:gd name="T12" fmla="*/ 18 w 36"/>
                <a:gd name="T13" fmla="*/ 34 h 36"/>
                <a:gd name="T14" fmla="*/ 18 w 36"/>
                <a:gd name="T15" fmla="*/ 34 h 36"/>
                <a:gd name="T16" fmla="*/ 12 w 36"/>
                <a:gd name="T17" fmla="*/ 32 h 36"/>
                <a:gd name="T18" fmla="*/ 6 w 36"/>
                <a:gd name="T19" fmla="*/ 30 h 36"/>
                <a:gd name="T20" fmla="*/ 4 w 36"/>
                <a:gd name="T21" fmla="*/ 24 h 36"/>
                <a:gd name="T22" fmla="*/ 2 w 36"/>
                <a:gd name="T23" fmla="*/ 18 h 36"/>
                <a:gd name="T24" fmla="*/ 2 w 36"/>
                <a:gd name="T25" fmla="*/ 18 h 36"/>
                <a:gd name="T26" fmla="*/ 4 w 36"/>
                <a:gd name="T27" fmla="*/ 12 h 36"/>
                <a:gd name="T28" fmla="*/ 6 w 36"/>
                <a:gd name="T29" fmla="*/ 8 h 36"/>
                <a:gd name="T30" fmla="*/ 12 w 36"/>
                <a:gd name="T31" fmla="*/ 4 h 36"/>
                <a:gd name="T32" fmla="*/ 18 w 36"/>
                <a:gd name="T33" fmla="*/ 2 h 36"/>
                <a:gd name="T34" fmla="*/ 18 w 36"/>
                <a:gd name="T35" fmla="*/ 2 h 36"/>
                <a:gd name="T36" fmla="*/ 24 w 36"/>
                <a:gd name="T37" fmla="*/ 4 h 36"/>
                <a:gd name="T38" fmla="*/ 28 w 36"/>
                <a:gd name="T39" fmla="*/ 8 h 36"/>
                <a:gd name="T40" fmla="*/ 32 w 36"/>
                <a:gd name="T41" fmla="*/ 12 h 36"/>
                <a:gd name="T42" fmla="*/ 34 w 36"/>
                <a:gd name="T43" fmla="*/ 18 h 36"/>
                <a:gd name="T44" fmla="*/ 34 w 36"/>
                <a:gd name="T45" fmla="*/ 18 h 36"/>
                <a:gd name="T46" fmla="*/ 36 w 36"/>
                <a:gd name="T47" fmla="*/ 18 h 36"/>
                <a:gd name="T48" fmla="*/ 36 w 36"/>
                <a:gd name="T49" fmla="*/ 18 h 36"/>
                <a:gd name="T50" fmla="*/ 34 w 36"/>
                <a:gd name="T51" fmla="*/ 12 h 36"/>
                <a:gd name="T52" fmla="*/ 30 w 36"/>
                <a:gd name="T53" fmla="*/ 6 h 36"/>
                <a:gd name="T54" fmla="*/ 24 w 36"/>
                <a:gd name="T55" fmla="*/ 2 h 36"/>
                <a:gd name="T56" fmla="*/ 18 w 36"/>
                <a:gd name="T57" fmla="*/ 0 h 36"/>
                <a:gd name="T58" fmla="*/ 18 w 36"/>
                <a:gd name="T59" fmla="*/ 0 h 36"/>
                <a:gd name="T60" fmla="*/ 12 w 36"/>
                <a:gd name="T61" fmla="*/ 2 h 36"/>
                <a:gd name="T62" fmla="*/ 6 w 36"/>
                <a:gd name="T63" fmla="*/ 6 h 36"/>
                <a:gd name="T64" fmla="*/ 2 w 36"/>
                <a:gd name="T65" fmla="*/ 12 h 36"/>
                <a:gd name="T66" fmla="*/ 0 w 36"/>
                <a:gd name="T67" fmla="*/ 18 h 36"/>
                <a:gd name="T68" fmla="*/ 0 w 36"/>
                <a:gd name="T69" fmla="*/ 18 h 36"/>
                <a:gd name="T70" fmla="*/ 2 w 36"/>
                <a:gd name="T71" fmla="*/ 26 h 36"/>
                <a:gd name="T72" fmla="*/ 6 w 36"/>
                <a:gd name="T73" fmla="*/ 30 h 36"/>
                <a:gd name="T74" fmla="*/ 12 w 36"/>
                <a:gd name="T75" fmla="*/ 34 h 36"/>
                <a:gd name="T76" fmla="*/ 18 w 36"/>
                <a:gd name="T77" fmla="*/ 36 h 36"/>
                <a:gd name="T78" fmla="*/ 18 w 36"/>
                <a:gd name="T79" fmla="*/ 36 h 36"/>
                <a:gd name="T80" fmla="*/ 24 w 36"/>
                <a:gd name="T81" fmla="*/ 34 h 36"/>
                <a:gd name="T82" fmla="*/ 30 w 36"/>
                <a:gd name="T83" fmla="*/ 30 h 36"/>
                <a:gd name="T84" fmla="*/ 34 w 36"/>
                <a:gd name="T85" fmla="*/ 26 h 36"/>
                <a:gd name="T86" fmla="*/ 36 w 36"/>
                <a:gd name="T87" fmla="*/ 18 h 36"/>
                <a:gd name="T88" fmla="*/ 34 w 36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6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30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6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30" name="Freeform 327"/>
            <p:cNvSpPr>
              <a:spLocks/>
            </p:cNvSpPr>
            <p:nvPr/>
          </p:nvSpPr>
          <p:spPr bwMode="auto">
            <a:xfrm>
              <a:off x="4252913" y="2716213"/>
              <a:ext cx="50800" cy="53975"/>
            </a:xfrm>
            <a:custGeom>
              <a:avLst/>
              <a:gdLst>
                <a:gd name="T0" fmla="*/ 32 w 32"/>
                <a:gd name="T1" fmla="*/ 16 h 34"/>
                <a:gd name="T2" fmla="*/ 32 w 32"/>
                <a:gd name="T3" fmla="*/ 16 h 34"/>
                <a:gd name="T4" fmla="*/ 30 w 32"/>
                <a:gd name="T5" fmla="*/ 22 h 34"/>
                <a:gd name="T6" fmla="*/ 28 w 32"/>
                <a:gd name="T7" fmla="*/ 28 h 34"/>
                <a:gd name="T8" fmla="*/ 22 w 32"/>
                <a:gd name="T9" fmla="*/ 32 h 34"/>
                <a:gd name="T10" fmla="*/ 16 w 32"/>
                <a:gd name="T11" fmla="*/ 34 h 34"/>
                <a:gd name="T12" fmla="*/ 16 w 32"/>
                <a:gd name="T13" fmla="*/ 34 h 34"/>
                <a:gd name="T14" fmla="*/ 10 w 32"/>
                <a:gd name="T15" fmla="*/ 32 h 34"/>
                <a:gd name="T16" fmla="*/ 4 w 32"/>
                <a:gd name="T17" fmla="*/ 28 h 34"/>
                <a:gd name="T18" fmla="*/ 0 w 32"/>
                <a:gd name="T19" fmla="*/ 22 h 34"/>
                <a:gd name="T20" fmla="*/ 0 w 32"/>
                <a:gd name="T21" fmla="*/ 16 h 34"/>
                <a:gd name="T22" fmla="*/ 0 w 32"/>
                <a:gd name="T23" fmla="*/ 16 h 34"/>
                <a:gd name="T24" fmla="*/ 0 w 32"/>
                <a:gd name="T25" fmla="*/ 10 h 34"/>
                <a:gd name="T26" fmla="*/ 4 w 32"/>
                <a:gd name="T27" fmla="*/ 4 h 34"/>
                <a:gd name="T28" fmla="*/ 10 w 32"/>
                <a:gd name="T29" fmla="*/ 0 h 34"/>
                <a:gd name="T30" fmla="*/ 16 w 32"/>
                <a:gd name="T31" fmla="*/ 0 h 34"/>
                <a:gd name="T32" fmla="*/ 16 w 32"/>
                <a:gd name="T33" fmla="*/ 0 h 34"/>
                <a:gd name="T34" fmla="*/ 22 w 32"/>
                <a:gd name="T35" fmla="*/ 0 h 34"/>
                <a:gd name="T36" fmla="*/ 28 w 32"/>
                <a:gd name="T37" fmla="*/ 4 h 34"/>
                <a:gd name="T38" fmla="*/ 30 w 32"/>
                <a:gd name="T39" fmla="*/ 10 h 34"/>
                <a:gd name="T40" fmla="*/ 32 w 32"/>
                <a:gd name="T41" fmla="*/ 16 h 34"/>
                <a:gd name="T42" fmla="*/ 32 w 32"/>
                <a:gd name="T4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4">
                  <a:moveTo>
                    <a:pt x="32" y="16"/>
                  </a:moveTo>
                  <a:lnTo>
                    <a:pt x="32" y="16"/>
                  </a:lnTo>
                  <a:lnTo>
                    <a:pt x="30" y="22"/>
                  </a:lnTo>
                  <a:lnTo>
                    <a:pt x="28" y="28"/>
                  </a:lnTo>
                  <a:lnTo>
                    <a:pt x="22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8" y="4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80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31" name="Freeform 328"/>
            <p:cNvSpPr>
              <a:spLocks/>
            </p:cNvSpPr>
            <p:nvPr/>
          </p:nvSpPr>
          <p:spPr bwMode="auto">
            <a:xfrm>
              <a:off x="4249738" y="2713038"/>
              <a:ext cx="57150" cy="57150"/>
            </a:xfrm>
            <a:custGeom>
              <a:avLst/>
              <a:gdLst>
                <a:gd name="T0" fmla="*/ 34 w 36"/>
                <a:gd name="T1" fmla="*/ 18 h 36"/>
                <a:gd name="T2" fmla="*/ 34 w 36"/>
                <a:gd name="T3" fmla="*/ 18 h 36"/>
                <a:gd name="T4" fmla="*/ 34 w 36"/>
                <a:gd name="T5" fmla="*/ 18 h 36"/>
                <a:gd name="T6" fmla="*/ 32 w 36"/>
                <a:gd name="T7" fmla="*/ 24 h 36"/>
                <a:gd name="T8" fmla="*/ 28 w 36"/>
                <a:gd name="T9" fmla="*/ 30 h 36"/>
                <a:gd name="T10" fmla="*/ 24 w 36"/>
                <a:gd name="T11" fmla="*/ 32 h 36"/>
                <a:gd name="T12" fmla="*/ 18 w 36"/>
                <a:gd name="T13" fmla="*/ 34 h 36"/>
                <a:gd name="T14" fmla="*/ 18 w 36"/>
                <a:gd name="T15" fmla="*/ 34 h 36"/>
                <a:gd name="T16" fmla="*/ 12 w 36"/>
                <a:gd name="T17" fmla="*/ 32 h 36"/>
                <a:gd name="T18" fmla="*/ 6 w 36"/>
                <a:gd name="T19" fmla="*/ 30 h 36"/>
                <a:gd name="T20" fmla="*/ 4 w 36"/>
                <a:gd name="T21" fmla="*/ 24 h 36"/>
                <a:gd name="T22" fmla="*/ 2 w 36"/>
                <a:gd name="T23" fmla="*/ 18 h 36"/>
                <a:gd name="T24" fmla="*/ 2 w 36"/>
                <a:gd name="T25" fmla="*/ 18 h 36"/>
                <a:gd name="T26" fmla="*/ 4 w 36"/>
                <a:gd name="T27" fmla="*/ 12 h 36"/>
                <a:gd name="T28" fmla="*/ 6 w 36"/>
                <a:gd name="T29" fmla="*/ 8 h 36"/>
                <a:gd name="T30" fmla="*/ 12 w 36"/>
                <a:gd name="T31" fmla="*/ 4 h 36"/>
                <a:gd name="T32" fmla="*/ 18 w 36"/>
                <a:gd name="T33" fmla="*/ 2 h 36"/>
                <a:gd name="T34" fmla="*/ 18 w 36"/>
                <a:gd name="T35" fmla="*/ 2 h 36"/>
                <a:gd name="T36" fmla="*/ 24 w 36"/>
                <a:gd name="T37" fmla="*/ 4 h 36"/>
                <a:gd name="T38" fmla="*/ 28 w 36"/>
                <a:gd name="T39" fmla="*/ 8 h 36"/>
                <a:gd name="T40" fmla="*/ 32 w 36"/>
                <a:gd name="T41" fmla="*/ 12 h 36"/>
                <a:gd name="T42" fmla="*/ 34 w 36"/>
                <a:gd name="T43" fmla="*/ 18 h 36"/>
                <a:gd name="T44" fmla="*/ 34 w 36"/>
                <a:gd name="T45" fmla="*/ 18 h 36"/>
                <a:gd name="T46" fmla="*/ 36 w 36"/>
                <a:gd name="T47" fmla="*/ 18 h 36"/>
                <a:gd name="T48" fmla="*/ 36 w 36"/>
                <a:gd name="T49" fmla="*/ 18 h 36"/>
                <a:gd name="T50" fmla="*/ 34 w 36"/>
                <a:gd name="T51" fmla="*/ 12 h 36"/>
                <a:gd name="T52" fmla="*/ 30 w 36"/>
                <a:gd name="T53" fmla="*/ 6 h 36"/>
                <a:gd name="T54" fmla="*/ 24 w 36"/>
                <a:gd name="T55" fmla="*/ 2 h 36"/>
                <a:gd name="T56" fmla="*/ 18 w 36"/>
                <a:gd name="T57" fmla="*/ 0 h 36"/>
                <a:gd name="T58" fmla="*/ 18 w 36"/>
                <a:gd name="T59" fmla="*/ 0 h 36"/>
                <a:gd name="T60" fmla="*/ 10 w 36"/>
                <a:gd name="T61" fmla="*/ 2 h 36"/>
                <a:gd name="T62" fmla="*/ 6 w 36"/>
                <a:gd name="T63" fmla="*/ 6 h 36"/>
                <a:gd name="T64" fmla="*/ 2 w 36"/>
                <a:gd name="T65" fmla="*/ 12 h 36"/>
                <a:gd name="T66" fmla="*/ 0 w 36"/>
                <a:gd name="T67" fmla="*/ 18 h 36"/>
                <a:gd name="T68" fmla="*/ 0 w 36"/>
                <a:gd name="T69" fmla="*/ 18 h 36"/>
                <a:gd name="T70" fmla="*/ 2 w 36"/>
                <a:gd name="T71" fmla="*/ 26 h 36"/>
                <a:gd name="T72" fmla="*/ 6 w 36"/>
                <a:gd name="T73" fmla="*/ 30 h 36"/>
                <a:gd name="T74" fmla="*/ 10 w 36"/>
                <a:gd name="T75" fmla="*/ 34 h 36"/>
                <a:gd name="T76" fmla="*/ 18 w 36"/>
                <a:gd name="T77" fmla="*/ 36 h 36"/>
                <a:gd name="T78" fmla="*/ 18 w 36"/>
                <a:gd name="T79" fmla="*/ 36 h 36"/>
                <a:gd name="T80" fmla="*/ 24 w 36"/>
                <a:gd name="T81" fmla="*/ 34 h 36"/>
                <a:gd name="T82" fmla="*/ 30 w 36"/>
                <a:gd name="T83" fmla="*/ 30 h 36"/>
                <a:gd name="T84" fmla="*/ 34 w 36"/>
                <a:gd name="T85" fmla="*/ 26 h 36"/>
                <a:gd name="T86" fmla="*/ 36 w 36"/>
                <a:gd name="T87" fmla="*/ 18 h 36"/>
                <a:gd name="T88" fmla="*/ 34 w 36"/>
                <a:gd name="T8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" h="36">
                  <a:moveTo>
                    <a:pt x="34" y="18"/>
                  </a:moveTo>
                  <a:lnTo>
                    <a:pt x="34" y="18"/>
                  </a:lnTo>
                  <a:lnTo>
                    <a:pt x="34" y="18"/>
                  </a:lnTo>
                  <a:lnTo>
                    <a:pt x="32" y="24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2"/>
                  </a:lnTo>
                  <a:lnTo>
                    <a:pt x="6" y="30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6"/>
                  </a:lnTo>
                  <a:lnTo>
                    <a:pt x="6" y="30"/>
                  </a:lnTo>
                  <a:lnTo>
                    <a:pt x="10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6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pic>
          <p:nvPicPr>
            <p:cNvPr id="132" name="Picture 3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463" y="1557338"/>
              <a:ext cx="161925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Rectangle 330"/>
            <p:cNvSpPr>
              <a:spLocks noChangeArrowheads="1"/>
            </p:cNvSpPr>
            <p:nvPr/>
          </p:nvSpPr>
          <p:spPr bwMode="auto">
            <a:xfrm>
              <a:off x="3014663" y="1512888"/>
              <a:ext cx="6350" cy="53975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34" name="Rectangle 331"/>
            <p:cNvSpPr>
              <a:spLocks noChangeArrowheads="1"/>
            </p:cNvSpPr>
            <p:nvPr/>
          </p:nvSpPr>
          <p:spPr bwMode="auto">
            <a:xfrm>
              <a:off x="3090863" y="1617663"/>
              <a:ext cx="60325" cy="63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35" name="Freeform 332"/>
            <p:cNvSpPr>
              <a:spLocks/>
            </p:cNvSpPr>
            <p:nvPr/>
          </p:nvSpPr>
          <p:spPr bwMode="auto">
            <a:xfrm>
              <a:off x="3071813" y="1538288"/>
              <a:ext cx="50800" cy="41275"/>
            </a:xfrm>
            <a:custGeom>
              <a:avLst/>
              <a:gdLst>
                <a:gd name="T0" fmla="*/ 4 w 32"/>
                <a:gd name="T1" fmla="*/ 26 h 26"/>
                <a:gd name="T2" fmla="*/ 0 w 32"/>
                <a:gd name="T3" fmla="*/ 24 h 26"/>
                <a:gd name="T4" fmla="*/ 30 w 32"/>
                <a:gd name="T5" fmla="*/ 0 h 26"/>
                <a:gd name="T6" fmla="*/ 32 w 32"/>
                <a:gd name="T7" fmla="*/ 2 h 26"/>
                <a:gd name="T8" fmla="*/ 4 w 32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4" y="26"/>
                  </a:moveTo>
                  <a:lnTo>
                    <a:pt x="0" y="24"/>
                  </a:lnTo>
                  <a:lnTo>
                    <a:pt x="30" y="0"/>
                  </a:lnTo>
                  <a:lnTo>
                    <a:pt x="32" y="2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36" name="Freeform 333"/>
            <p:cNvSpPr>
              <a:spLocks/>
            </p:cNvSpPr>
            <p:nvPr/>
          </p:nvSpPr>
          <p:spPr bwMode="auto">
            <a:xfrm>
              <a:off x="2925763" y="1538288"/>
              <a:ext cx="50800" cy="41275"/>
            </a:xfrm>
            <a:custGeom>
              <a:avLst/>
              <a:gdLst>
                <a:gd name="T0" fmla="*/ 30 w 32"/>
                <a:gd name="T1" fmla="*/ 26 h 26"/>
                <a:gd name="T2" fmla="*/ 0 w 32"/>
                <a:gd name="T3" fmla="*/ 2 h 26"/>
                <a:gd name="T4" fmla="*/ 4 w 32"/>
                <a:gd name="T5" fmla="*/ 0 h 26"/>
                <a:gd name="T6" fmla="*/ 32 w 32"/>
                <a:gd name="T7" fmla="*/ 24 h 26"/>
                <a:gd name="T8" fmla="*/ 30 w 32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30" y="26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32" y="24"/>
                  </a:lnTo>
                  <a:lnTo>
                    <a:pt x="30" y="26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37" name="Freeform 334"/>
            <p:cNvSpPr>
              <a:spLocks/>
            </p:cNvSpPr>
            <p:nvPr/>
          </p:nvSpPr>
          <p:spPr bwMode="auto">
            <a:xfrm>
              <a:off x="3071813" y="1655763"/>
              <a:ext cx="50800" cy="44450"/>
            </a:xfrm>
            <a:custGeom>
              <a:avLst/>
              <a:gdLst>
                <a:gd name="T0" fmla="*/ 30 w 32"/>
                <a:gd name="T1" fmla="*/ 28 h 28"/>
                <a:gd name="T2" fmla="*/ 0 w 32"/>
                <a:gd name="T3" fmla="*/ 4 h 28"/>
                <a:gd name="T4" fmla="*/ 4 w 32"/>
                <a:gd name="T5" fmla="*/ 0 h 28"/>
                <a:gd name="T6" fmla="*/ 32 w 32"/>
                <a:gd name="T7" fmla="*/ 24 h 28"/>
                <a:gd name="T8" fmla="*/ 30 w 3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8">
                  <a:moveTo>
                    <a:pt x="30" y="28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32" y="24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38" name="Freeform 335"/>
            <p:cNvSpPr>
              <a:spLocks/>
            </p:cNvSpPr>
            <p:nvPr/>
          </p:nvSpPr>
          <p:spPr bwMode="auto">
            <a:xfrm>
              <a:off x="2925763" y="1655763"/>
              <a:ext cx="50800" cy="44450"/>
            </a:xfrm>
            <a:custGeom>
              <a:avLst/>
              <a:gdLst>
                <a:gd name="T0" fmla="*/ 4 w 32"/>
                <a:gd name="T1" fmla="*/ 28 h 28"/>
                <a:gd name="T2" fmla="*/ 0 w 32"/>
                <a:gd name="T3" fmla="*/ 24 h 28"/>
                <a:gd name="T4" fmla="*/ 30 w 32"/>
                <a:gd name="T5" fmla="*/ 0 h 28"/>
                <a:gd name="T6" fmla="*/ 32 w 32"/>
                <a:gd name="T7" fmla="*/ 4 h 28"/>
                <a:gd name="T8" fmla="*/ 4 w 3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8">
                  <a:moveTo>
                    <a:pt x="4" y="28"/>
                  </a:moveTo>
                  <a:lnTo>
                    <a:pt x="0" y="24"/>
                  </a:lnTo>
                  <a:lnTo>
                    <a:pt x="30" y="0"/>
                  </a:lnTo>
                  <a:lnTo>
                    <a:pt x="32" y="4"/>
                  </a:lnTo>
                  <a:lnTo>
                    <a:pt x="4" y="28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39" name="Rectangle 336"/>
            <p:cNvSpPr>
              <a:spLocks noChangeArrowheads="1"/>
            </p:cNvSpPr>
            <p:nvPr/>
          </p:nvSpPr>
          <p:spPr bwMode="auto">
            <a:xfrm>
              <a:off x="2881313" y="1617663"/>
              <a:ext cx="63500" cy="63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40" name="Rectangle 337"/>
            <p:cNvSpPr>
              <a:spLocks noChangeArrowheads="1"/>
            </p:cNvSpPr>
            <p:nvPr/>
          </p:nvSpPr>
          <p:spPr bwMode="auto">
            <a:xfrm>
              <a:off x="3014663" y="1684338"/>
              <a:ext cx="6350" cy="571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pic>
          <p:nvPicPr>
            <p:cNvPr id="141" name="Picture 33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263" y="1557338"/>
              <a:ext cx="161925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" name="Rectangle 339"/>
            <p:cNvSpPr>
              <a:spLocks noChangeArrowheads="1"/>
            </p:cNvSpPr>
            <p:nvPr/>
          </p:nvSpPr>
          <p:spPr bwMode="auto">
            <a:xfrm>
              <a:off x="3319463" y="1512888"/>
              <a:ext cx="6350" cy="53975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43" name="Rectangle 340"/>
            <p:cNvSpPr>
              <a:spLocks noChangeArrowheads="1"/>
            </p:cNvSpPr>
            <p:nvPr/>
          </p:nvSpPr>
          <p:spPr bwMode="auto">
            <a:xfrm>
              <a:off x="3395663" y="1617663"/>
              <a:ext cx="60325" cy="63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44" name="Freeform 341"/>
            <p:cNvSpPr>
              <a:spLocks/>
            </p:cNvSpPr>
            <p:nvPr/>
          </p:nvSpPr>
          <p:spPr bwMode="auto">
            <a:xfrm>
              <a:off x="3376613" y="1538288"/>
              <a:ext cx="50800" cy="41275"/>
            </a:xfrm>
            <a:custGeom>
              <a:avLst/>
              <a:gdLst>
                <a:gd name="T0" fmla="*/ 4 w 32"/>
                <a:gd name="T1" fmla="*/ 26 h 26"/>
                <a:gd name="T2" fmla="*/ 0 w 32"/>
                <a:gd name="T3" fmla="*/ 24 h 26"/>
                <a:gd name="T4" fmla="*/ 30 w 32"/>
                <a:gd name="T5" fmla="*/ 0 h 26"/>
                <a:gd name="T6" fmla="*/ 32 w 32"/>
                <a:gd name="T7" fmla="*/ 2 h 26"/>
                <a:gd name="T8" fmla="*/ 4 w 32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4" y="26"/>
                  </a:moveTo>
                  <a:lnTo>
                    <a:pt x="0" y="24"/>
                  </a:lnTo>
                  <a:lnTo>
                    <a:pt x="30" y="0"/>
                  </a:lnTo>
                  <a:lnTo>
                    <a:pt x="32" y="2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45" name="Freeform 342"/>
            <p:cNvSpPr>
              <a:spLocks/>
            </p:cNvSpPr>
            <p:nvPr/>
          </p:nvSpPr>
          <p:spPr bwMode="auto">
            <a:xfrm>
              <a:off x="3230563" y="1538288"/>
              <a:ext cx="50800" cy="41275"/>
            </a:xfrm>
            <a:custGeom>
              <a:avLst/>
              <a:gdLst>
                <a:gd name="T0" fmla="*/ 30 w 32"/>
                <a:gd name="T1" fmla="*/ 26 h 26"/>
                <a:gd name="T2" fmla="*/ 0 w 32"/>
                <a:gd name="T3" fmla="*/ 2 h 26"/>
                <a:gd name="T4" fmla="*/ 4 w 32"/>
                <a:gd name="T5" fmla="*/ 0 h 26"/>
                <a:gd name="T6" fmla="*/ 32 w 32"/>
                <a:gd name="T7" fmla="*/ 24 h 26"/>
                <a:gd name="T8" fmla="*/ 30 w 32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30" y="26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32" y="24"/>
                  </a:lnTo>
                  <a:lnTo>
                    <a:pt x="30" y="26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46" name="Freeform 343"/>
            <p:cNvSpPr>
              <a:spLocks/>
            </p:cNvSpPr>
            <p:nvPr/>
          </p:nvSpPr>
          <p:spPr bwMode="auto">
            <a:xfrm>
              <a:off x="3376613" y="1655763"/>
              <a:ext cx="50800" cy="44450"/>
            </a:xfrm>
            <a:custGeom>
              <a:avLst/>
              <a:gdLst>
                <a:gd name="T0" fmla="*/ 30 w 32"/>
                <a:gd name="T1" fmla="*/ 28 h 28"/>
                <a:gd name="T2" fmla="*/ 0 w 32"/>
                <a:gd name="T3" fmla="*/ 4 h 28"/>
                <a:gd name="T4" fmla="*/ 4 w 32"/>
                <a:gd name="T5" fmla="*/ 0 h 28"/>
                <a:gd name="T6" fmla="*/ 32 w 32"/>
                <a:gd name="T7" fmla="*/ 24 h 28"/>
                <a:gd name="T8" fmla="*/ 30 w 3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8">
                  <a:moveTo>
                    <a:pt x="30" y="28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32" y="24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47" name="Freeform 344"/>
            <p:cNvSpPr>
              <a:spLocks/>
            </p:cNvSpPr>
            <p:nvPr/>
          </p:nvSpPr>
          <p:spPr bwMode="auto">
            <a:xfrm>
              <a:off x="3230563" y="1655763"/>
              <a:ext cx="50800" cy="44450"/>
            </a:xfrm>
            <a:custGeom>
              <a:avLst/>
              <a:gdLst>
                <a:gd name="T0" fmla="*/ 4 w 32"/>
                <a:gd name="T1" fmla="*/ 28 h 28"/>
                <a:gd name="T2" fmla="*/ 0 w 32"/>
                <a:gd name="T3" fmla="*/ 24 h 28"/>
                <a:gd name="T4" fmla="*/ 30 w 32"/>
                <a:gd name="T5" fmla="*/ 0 h 28"/>
                <a:gd name="T6" fmla="*/ 32 w 32"/>
                <a:gd name="T7" fmla="*/ 4 h 28"/>
                <a:gd name="T8" fmla="*/ 4 w 3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8">
                  <a:moveTo>
                    <a:pt x="4" y="28"/>
                  </a:moveTo>
                  <a:lnTo>
                    <a:pt x="0" y="24"/>
                  </a:lnTo>
                  <a:lnTo>
                    <a:pt x="30" y="0"/>
                  </a:lnTo>
                  <a:lnTo>
                    <a:pt x="32" y="4"/>
                  </a:lnTo>
                  <a:lnTo>
                    <a:pt x="4" y="28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48" name="Rectangle 345"/>
            <p:cNvSpPr>
              <a:spLocks noChangeArrowheads="1"/>
            </p:cNvSpPr>
            <p:nvPr/>
          </p:nvSpPr>
          <p:spPr bwMode="auto">
            <a:xfrm>
              <a:off x="3186113" y="1617663"/>
              <a:ext cx="63500" cy="63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49" name="Rectangle 346"/>
            <p:cNvSpPr>
              <a:spLocks noChangeArrowheads="1"/>
            </p:cNvSpPr>
            <p:nvPr/>
          </p:nvSpPr>
          <p:spPr bwMode="auto">
            <a:xfrm>
              <a:off x="3319463" y="1684338"/>
              <a:ext cx="6350" cy="571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pic>
          <p:nvPicPr>
            <p:cNvPr id="150" name="Picture 34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088" y="1751013"/>
              <a:ext cx="161925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" name="Rectangle 348"/>
            <p:cNvSpPr>
              <a:spLocks noChangeArrowheads="1"/>
            </p:cNvSpPr>
            <p:nvPr/>
          </p:nvSpPr>
          <p:spPr bwMode="auto">
            <a:xfrm>
              <a:off x="2935288" y="1706563"/>
              <a:ext cx="6350" cy="571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52" name="Rectangle 349"/>
            <p:cNvSpPr>
              <a:spLocks noChangeArrowheads="1"/>
            </p:cNvSpPr>
            <p:nvPr/>
          </p:nvSpPr>
          <p:spPr bwMode="auto">
            <a:xfrm>
              <a:off x="3011488" y="1814513"/>
              <a:ext cx="60325" cy="63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53" name="Freeform 350"/>
            <p:cNvSpPr>
              <a:spLocks/>
            </p:cNvSpPr>
            <p:nvPr/>
          </p:nvSpPr>
          <p:spPr bwMode="auto">
            <a:xfrm>
              <a:off x="2992438" y="1735138"/>
              <a:ext cx="50800" cy="41275"/>
            </a:xfrm>
            <a:custGeom>
              <a:avLst/>
              <a:gdLst>
                <a:gd name="T0" fmla="*/ 4 w 32"/>
                <a:gd name="T1" fmla="*/ 26 h 26"/>
                <a:gd name="T2" fmla="*/ 0 w 32"/>
                <a:gd name="T3" fmla="*/ 24 h 26"/>
                <a:gd name="T4" fmla="*/ 30 w 32"/>
                <a:gd name="T5" fmla="*/ 0 h 26"/>
                <a:gd name="T6" fmla="*/ 32 w 32"/>
                <a:gd name="T7" fmla="*/ 2 h 26"/>
                <a:gd name="T8" fmla="*/ 4 w 32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4" y="26"/>
                  </a:moveTo>
                  <a:lnTo>
                    <a:pt x="0" y="24"/>
                  </a:lnTo>
                  <a:lnTo>
                    <a:pt x="30" y="0"/>
                  </a:lnTo>
                  <a:lnTo>
                    <a:pt x="32" y="2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54" name="Freeform 351"/>
            <p:cNvSpPr>
              <a:spLocks/>
            </p:cNvSpPr>
            <p:nvPr/>
          </p:nvSpPr>
          <p:spPr bwMode="auto">
            <a:xfrm>
              <a:off x="2846388" y="1735138"/>
              <a:ext cx="50800" cy="41275"/>
            </a:xfrm>
            <a:custGeom>
              <a:avLst/>
              <a:gdLst>
                <a:gd name="T0" fmla="*/ 30 w 32"/>
                <a:gd name="T1" fmla="*/ 26 h 26"/>
                <a:gd name="T2" fmla="*/ 0 w 32"/>
                <a:gd name="T3" fmla="*/ 2 h 26"/>
                <a:gd name="T4" fmla="*/ 4 w 32"/>
                <a:gd name="T5" fmla="*/ 0 h 26"/>
                <a:gd name="T6" fmla="*/ 32 w 32"/>
                <a:gd name="T7" fmla="*/ 24 h 26"/>
                <a:gd name="T8" fmla="*/ 30 w 32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30" y="26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32" y="24"/>
                  </a:lnTo>
                  <a:lnTo>
                    <a:pt x="30" y="26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55" name="Freeform 352"/>
            <p:cNvSpPr>
              <a:spLocks/>
            </p:cNvSpPr>
            <p:nvPr/>
          </p:nvSpPr>
          <p:spPr bwMode="auto">
            <a:xfrm>
              <a:off x="2992438" y="1852613"/>
              <a:ext cx="50800" cy="44450"/>
            </a:xfrm>
            <a:custGeom>
              <a:avLst/>
              <a:gdLst>
                <a:gd name="T0" fmla="*/ 30 w 32"/>
                <a:gd name="T1" fmla="*/ 28 h 28"/>
                <a:gd name="T2" fmla="*/ 0 w 32"/>
                <a:gd name="T3" fmla="*/ 4 h 28"/>
                <a:gd name="T4" fmla="*/ 4 w 32"/>
                <a:gd name="T5" fmla="*/ 0 h 28"/>
                <a:gd name="T6" fmla="*/ 32 w 32"/>
                <a:gd name="T7" fmla="*/ 24 h 28"/>
                <a:gd name="T8" fmla="*/ 30 w 3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8">
                  <a:moveTo>
                    <a:pt x="30" y="28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32" y="24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56" name="Freeform 353"/>
            <p:cNvSpPr>
              <a:spLocks/>
            </p:cNvSpPr>
            <p:nvPr/>
          </p:nvSpPr>
          <p:spPr bwMode="auto">
            <a:xfrm>
              <a:off x="2846388" y="1852613"/>
              <a:ext cx="50800" cy="44450"/>
            </a:xfrm>
            <a:custGeom>
              <a:avLst/>
              <a:gdLst>
                <a:gd name="T0" fmla="*/ 4 w 32"/>
                <a:gd name="T1" fmla="*/ 28 h 28"/>
                <a:gd name="T2" fmla="*/ 0 w 32"/>
                <a:gd name="T3" fmla="*/ 24 h 28"/>
                <a:gd name="T4" fmla="*/ 30 w 32"/>
                <a:gd name="T5" fmla="*/ 0 h 28"/>
                <a:gd name="T6" fmla="*/ 32 w 32"/>
                <a:gd name="T7" fmla="*/ 4 h 28"/>
                <a:gd name="T8" fmla="*/ 4 w 3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8">
                  <a:moveTo>
                    <a:pt x="4" y="28"/>
                  </a:moveTo>
                  <a:lnTo>
                    <a:pt x="0" y="24"/>
                  </a:lnTo>
                  <a:lnTo>
                    <a:pt x="30" y="0"/>
                  </a:lnTo>
                  <a:lnTo>
                    <a:pt x="32" y="4"/>
                  </a:lnTo>
                  <a:lnTo>
                    <a:pt x="4" y="28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57" name="Rectangle 354"/>
            <p:cNvSpPr>
              <a:spLocks noChangeArrowheads="1"/>
            </p:cNvSpPr>
            <p:nvPr/>
          </p:nvSpPr>
          <p:spPr bwMode="auto">
            <a:xfrm>
              <a:off x="2801938" y="1814513"/>
              <a:ext cx="63500" cy="63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58" name="Rectangle 355"/>
            <p:cNvSpPr>
              <a:spLocks noChangeArrowheads="1"/>
            </p:cNvSpPr>
            <p:nvPr/>
          </p:nvSpPr>
          <p:spPr bwMode="auto">
            <a:xfrm>
              <a:off x="2935288" y="1881188"/>
              <a:ext cx="6350" cy="571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pic>
          <p:nvPicPr>
            <p:cNvPr id="159" name="Picture 35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3888" y="1751013"/>
              <a:ext cx="161925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" name="Rectangle 357"/>
            <p:cNvSpPr>
              <a:spLocks noChangeArrowheads="1"/>
            </p:cNvSpPr>
            <p:nvPr/>
          </p:nvSpPr>
          <p:spPr bwMode="auto">
            <a:xfrm>
              <a:off x="3240088" y="1706563"/>
              <a:ext cx="6350" cy="571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61" name="Rectangle 358"/>
            <p:cNvSpPr>
              <a:spLocks noChangeArrowheads="1"/>
            </p:cNvSpPr>
            <p:nvPr/>
          </p:nvSpPr>
          <p:spPr bwMode="auto">
            <a:xfrm>
              <a:off x="3316288" y="1814513"/>
              <a:ext cx="60325" cy="63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62" name="Freeform 359"/>
            <p:cNvSpPr>
              <a:spLocks/>
            </p:cNvSpPr>
            <p:nvPr/>
          </p:nvSpPr>
          <p:spPr bwMode="auto">
            <a:xfrm>
              <a:off x="3297238" y="1735138"/>
              <a:ext cx="50800" cy="41275"/>
            </a:xfrm>
            <a:custGeom>
              <a:avLst/>
              <a:gdLst>
                <a:gd name="T0" fmla="*/ 4 w 32"/>
                <a:gd name="T1" fmla="*/ 26 h 26"/>
                <a:gd name="T2" fmla="*/ 0 w 32"/>
                <a:gd name="T3" fmla="*/ 24 h 26"/>
                <a:gd name="T4" fmla="*/ 30 w 32"/>
                <a:gd name="T5" fmla="*/ 0 h 26"/>
                <a:gd name="T6" fmla="*/ 32 w 32"/>
                <a:gd name="T7" fmla="*/ 2 h 26"/>
                <a:gd name="T8" fmla="*/ 4 w 32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4" y="26"/>
                  </a:moveTo>
                  <a:lnTo>
                    <a:pt x="0" y="24"/>
                  </a:lnTo>
                  <a:lnTo>
                    <a:pt x="30" y="0"/>
                  </a:lnTo>
                  <a:lnTo>
                    <a:pt x="32" y="2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63" name="Freeform 360"/>
            <p:cNvSpPr>
              <a:spLocks/>
            </p:cNvSpPr>
            <p:nvPr/>
          </p:nvSpPr>
          <p:spPr bwMode="auto">
            <a:xfrm>
              <a:off x="3151188" y="1735138"/>
              <a:ext cx="50800" cy="41275"/>
            </a:xfrm>
            <a:custGeom>
              <a:avLst/>
              <a:gdLst>
                <a:gd name="T0" fmla="*/ 30 w 32"/>
                <a:gd name="T1" fmla="*/ 26 h 26"/>
                <a:gd name="T2" fmla="*/ 0 w 32"/>
                <a:gd name="T3" fmla="*/ 2 h 26"/>
                <a:gd name="T4" fmla="*/ 4 w 32"/>
                <a:gd name="T5" fmla="*/ 0 h 26"/>
                <a:gd name="T6" fmla="*/ 32 w 32"/>
                <a:gd name="T7" fmla="*/ 24 h 26"/>
                <a:gd name="T8" fmla="*/ 30 w 32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30" y="26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32" y="24"/>
                  </a:lnTo>
                  <a:lnTo>
                    <a:pt x="30" y="26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64" name="Freeform 361"/>
            <p:cNvSpPr>
              <a:spLocks/>
            </p:cNvSpPr>
            <p:nvPr/>
          </p:nvSpPr>
          <p:spPr bwMode="auto">
            <a:xfrm>
              <a:off x="3297238" y="1852613"/>
              <a:ext cx="50800" cy="44450"/>
            </a:xfrm>
            <a:custGeom>
              <a:avLst/>
              <a:gdLst>
                <a:gd name="T0" fmla="*/ 30 w 32"/>
                <a:gd name="T1" fmla="*/ 28 h 28"/>
                <a:gd name="T2" fmla="*/ 0 w 32"/>
                <a:gd name="T3" fmla="*/ 4 h 28"/>
                <a:gd name="T4" fmla="*/ 4 w 32"/>
                <a:gd name="T5" fmla="*/ 0 h 28"/>
                <a:gd name="T6" fmla="*/ 32 w 32"/>
                <a:gd name="T7" fmla="*/ 24 h 28"/>
                <a:gd name="T8" fmla="*/ 30 w 3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8">
                  <a:moveTo>
                    <a:pt x="30" y="28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32" y="24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65" name="Freeform 362"/>
            <p:cNvSpPr>
              <a:spLocks/>
            </p:cNvSpPr>
            <p:nvPr/>
          </p:nvSpPr>
          <p:spPr bwMode="auto">
            <a:xfrm>
              <a:off x="3151188" y="1852613"/>
              <a:ext cx="50800" cy="44450"/>
            </a:xfrm>
            <a:custGeom>
              <a:avLst/>
              <a:gdLst>
                <a:gd name="T0" fmla="*/ 4 w 32"/>
                <a:gd name="T1" fmla="*/ 28 h 28"/>
                <a:gd name="T2" fmla="*/ 0 w 32"/>
                <a:gd name="T3" fmla="*/ 24 h 28"/>
                <a:gd name="T4" fmla="*/ 30 w 32"/>
                <a:gd name="T5" fmla="*/ 0 h 28"/>
                <a:gd name="T6" fmla="*/ 32 w 32"/>
                <a:gd name="T7" fmla="*/ 4 h 28"/>
                <a:gd name="T8" fmla="*/ 4 w 3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8">
                  <a:moveTo>
                    <a:pt x="4" y="28"/>
                  </a:moveTo>
                  <a:lnTo>
                    <a:pt x="0" y="24"/>
                  </a:lnTo>
                  <a:lnTo>
                    <a:pt x="30" y="0"/>
                  </a:lnTo>
                  <a:lnTo>
                    <a:pt x="32" y="4"/>
                  </a:lnTo>
                  <a:lnTo>
                    <a:pt x="4" y="28"/>
                  </a:lnTo>
                  <a:close/>
                </a:path>
              </a:pathLst>
            </a:cu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66" name="Rectangle 363"/>
            <p:cNvSpPr>
              <a:spLocks noChangeArrowheads="1"/>
            </p:cNvSpPr>
            <p:nvPr/>
          </p:nvSpPr>
          <p:spPr bwMode="auto">
            <a:xfrm>
              <a:off x="3106738" y="1814513"/>
              <a:ext cx="63500" cy="63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sp>
          <p:nvSpPr>
            <p:cNvPr id="167" name="Rectangle 364"/>
            <p:cNvSpPr>
              <a:spLocks noChangeArrowheads="1"/>
            </p:cNvSpPr>
            <p:nvPr/>
          </p:nvSpPr>
          <p:spPr bwMode="auto">
            <a:xfrm>
              <a:off x="3240088" y="1881188"/>
              <a:ext cx="6350" cy="57150"/>
            </a:xfrm>
            <a:prstGeom prst="rect">
              <a:avLst/>
            </a:prstGeom>
            <a:solidFill>
              <a:srgbClr val="0D2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  <p:pic>
          <p:nvPicPr>
            <p:cNvPr id="168" name="Picture 36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688" y="1490663"/>
              <a:ext cx="609600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" name="Picture 36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188" y="1550988"/>
              <a:ext cx="152400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" name="Picture 36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5838" y="1547813"/>
              <a:ext cx="16192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" name="Picture 36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1863" y="1646238"/>
              <a:ext cx="152400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2" name="Picture 36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3" y="1643063"/>
              <a:ext cx="16192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" name="Picture 37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738" y="1646238"/>
              <a:ext cx="152400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37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8388" y="1643063"/>
              <a:ext cx="16192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37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013" y="1751013"/>
              <a:ext cx="152400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" name="Picture 37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5663" y="1747838"/>
              <a:ext cx="16192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" name="Picture 37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888" y="1751013"/>
              <a:ext cx="152400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" name="Picture 37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538" y="1747838"/>
              <a:ext cx="16192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" name="Picture 376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238" y="1751013"/>
              <a:ext cx="152400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" name="Picture 377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888" y="1747838"/>
              <a:ext cx="16192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1" name="Freeform 378"/>
            <p:cNvSpPr>
              <a:spLocks/>
            </p:cNvSpPr>
            <p:nvPr/>
          </p:nvSpPr>
          <p:spPr bwMode="auto">
            <a:xfrm>
              <a:off x="1992313" y="2100263"/>
              <a:ext cx="2727325" cy="1635125"/>
            </a:xfrm>
            <a:custGeom>
              <a:avLst/>
              <a:gdLst>
                <a:gd name="T0" fmla="*/ 0 w 1718"/>
                <a:gd name="T1" fmla="*/ 0 h 1030"/>
                <a:gd name="T2" fmla="*/ 0 w 1718"/>
                <a:gd name="T3" fmla="*/ 1030 h 1030"/>
                <a:gd name="T4" fmla="*/ 1718 w 1718"/>
                <a:gd name="T5" fmla="*/ 1030 h 1030"/>
                <a:gd name="T6" fmla="*/ 1718 w 1718"/>
                <a:gd name="T7" fmla="*/ 1022 h 1030"/>
                <a:gd name="T8" fmla="*/ 8 w 1718"/>
                <a:gd name="T9" fmla="*/ 1022 h 1030"/>
                <a:gd name="T10" fmla="*/ 8 w 1718"/>
                <a:gd name="T11" fmla="*/ 0 h 1030"/>
                <a:gd name="T12" fmla="*/ 0 w 1718"/>
                <a:gd name="T13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8" h="1030">
                  <a:moveTo>
                    <a:pt x="0" y="0"/>
                  </a:moveTo>
                  <a:lnTo>
                    <a:pt x="0" y="1030"/>
                  </a:lnTo>
                  <a:lnTo>
                    <a:pt x="1718" y="1030"/>
                  </a:lnTo>
                  <a:lnTo>
                    <a:pt x="1718" y="1022"/>
                  </a:lnTo>
                  <a:lnTo>
                    <a:pt x="8" y="1022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</p:grpSp>
      <p:sp>
        <p:nvSpPr>
          <p:cNvPr id="3" name="AutoShape 2" descr="「V. harveyi and illumination curve quorum sensing」的圖片搜尋結果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303" y="4224338"/>
            <a:ext cx="3032174" cy="23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40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 Measurement of </a:t>
            </a:r>
            <a:r>
              <a:rPr lang="en-US" altLang="zh-CN" b="1" dirty="0" smtClean="0"/>
              <a:t>Microbial Population Size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1763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12273</TotalTime>
  <Words>2077</Words>
  <Application>Microsoft Office PowerPoint</Application>
  <PresentationFormat>全屏显示(4:3)</PresentationFormat>
  <Paragraphs>480</Paragraphs>
  <Slides>46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47" baseType="lpstr">
      <vt:lpstr>Office 主题</vt:lpstr>
      <vt:lpstr>Lecture 6 Microbial Nutrition, Growth and Control (II)</vt:lpstr>
      <vt:lpstr>Outline</vt:lpstr>
      <vt:lpstr>Microbial Growth in Natural Environments (Different from lab cultivation)</vt:lpstr>
      <vt:lpstr>PowerPoint 演示文稿</vt:lpstr>
      <vt:lpstr>Growth in biofilm(生物膜)</vt:lpstr>
      <vt:lpstr>Heterogeneity in biofilm</vt:lpstr>
      <vt:lpstr>Cell-cell communication within microbial populations</vt:lpstr>
      <vt:lpstr>A story from squid (see“视频资源”)</vt:lpstr>
      <vt:lpstr> Measurement of Microbial Population Size</vt:lpstr>
      <vt:lpstr>PowerPoint 演示文稿</vt:lpstr>
      <vt:lpstr>PowerPoint 演示文稿</vt:lpstr>
      <vt:lpstr>Use thinner chamber (10-20 μm) and fluorescence (more specific and clearer)</vt:lpstr>
      <vt:lpstr>Filtration and fluorescent microscope</vt:lpstr>
      <vt:lpstr>Viable Counting Methods</vt:lpstr>
      <vt:lpstr>PowerPoint 演示文稿</vt:lpstr>
      <vt:lpstr>How to quantify CFU in soil sample?</vt:lpstr>
      <vt:lpstr>Measurement of cell mass</vt:lpstr>
      <vt:lpstr> </vt:lpstr>
      <vt:lpstr> Principles of Microbial Control</vt:lpstr>
      <vt:lpstr>Terminology</vt:lpstr>
      <vt:lpstr>PowerPoint 演示文稿</vt:lpstr>
      <vt:lpstr>Terminology</vt:lpstr>
      <vt:lpstr>PowerPoint 演示文稿</vt:lpstr>
      <vt:lpstr> Physical, Chemical and Biological Control</vt:lpstr>
      <vt:lpstr>Mechanical Removal Methods</vt:lpstr>
      <vt:lpstr>Air filtration in lab (biosafety cabinet)</vt:lpstr>
      <vt:lpstr>Physical Control Methods (Heat)</vt:lpstr>
      <vt:lpstr>Pasteurization (70-85oC, 15 s)</vt:lpstr>
      <vt:lpstr>Radiation</vt:lpstr>
      <vt:lpstr>Chemical Control Agents</vt:lpstr>
      <vt:lpstr>Bdellovibrio (蛭弧菌) And Like Organisms, BALOs </vt:lpstr>
      <vt:lpstr>Use phage to control bacteria</vt:lpstr>
      <vt:lpstr>Evaluation of antimicrobial agent effectiveness</vt:lpstr>
      <vt:lpstr>Antibiotics</vt:lpstr>
      <vt:lpstr>Antimicrobials &amp; Antibiotics</vt:lpstr>
      <vt:lpstr>Some typical antibiotics</vt:lpstr>
      <vt:lpstr>General Characteristics of Antimicrobial Drugs</vt:lpstr>
      <vt:lpstr>Determining the Level of Antimicrobial Activity</vt:lpstr>
      <vt:lpstr>PowerPoint 演示文稿</vt:lpstr>
      <vt:lpstr>Examples of antibiotics</vt:lpstr>
      <vt:lpstr>Antifungal Drugs</vt:lpstr>
      <vt:lpstr>Factors Influencing Antimicrobial Drug Effectiveness</vt:lpstr>
      <vt:lpstr>Mechanisms of Drug Resistance</vt:lpstr>
      <vt:lpstr>超级细菌”ESKAPE”</vt:lpstr>
      <vt:lpstr>Discussion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Feng Guo</dc:creator>
  <cp:lastModifiedBy>Feng Guo</cp:lastModifiedBy>
  <cp:revision>345</cp:revision>
  <dcterms:created xsi:type="dcterms:W3CDTF">2016-09-24T12:47:53Z</dcterms:created>
  <dcterms:modified xsi:type="dcterms:W3CDTF">2017-10-25T06:42:30Z</dcterms:modified>
</cp:coreProperties>
</file>