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notesSlides/notesSlide17.xml" ContentType="application/vnd.openxmlformats-officedocument.presentationml.notesSlide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28"/>
  </p:notesMasterIdLst>
  <p:sldIdLst>
    <p:sldId id="397" r:id="rId2"/>
    <p:sldId id="419" r:id="rId3"/>
    <p:sldId id="420" r:id="rId4"/>
    <p:sldId id="400" r:id="rId5"/>
    <p:sldId id="401" r:id="rId6"/>
    <p:sldId id="402" r:id="rId7"/>
    <p:sldId id="403" r:id="rId8"/>
    <p:sldId id="404" r:id="rId9"/>
    <p:sldId id="405" r:id="rId10"/>
    <p:sldId id="421" r:id="rId11"/>
    <p:sldId id="422" r:id="rId12"/>
    <p:sldId id="423" r:id="rId13"/>
    <p:sldId id="409" r:id="rId14"/>
    <p:sldId id="428" r:id="rId15"/>
    <p:sldId id="431" r:id="rId16"/>
    <p:sldId id="410" r:id="rId17"/>
    <p:sldId id="411" r:id="rId18"/>
    <p:sldId id="412" r:id="rId19"/>
    <p:sldId id="413" r:id="rId20"/>
    <p:sldId id="414" r:id="rId21"/>
    <p:sldId id="415" r:id="rId22"/>
    <p:sldId id="416" r:id="rId23"/>
    <p:sldId id="425" r:id="rId24"/>
    <p:sldId id="429" r:id="rId25"/>
    <p:sldId id="418" r:id="rId26"/>
    <p:sldId id="430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C8F0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2" autoAdjust="0"/>
    <p:restoredTop sz="94598" autoAdjust="0"/>
  </p:normalViewPr>
  <p:slideViewPr>
    <p:cSldViewPr>
      <p:cViewPr varScale="1">
        <p:scale>
          <a:sx n="113" d="100"/>
          <a:sy n="113" d="100"/>
        </p:scale>
        <p:origin x="774" y="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25157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16-11-03T05:48:35.912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19 0 0,'20'0'109,"-2"0"-93,2 0-16,-1 0 15,-1 0 1,2 0-16,-1 0 16,0 0-1,1 0-15,-20 20 16,19-20-16,0 0 172,1 0-172,-2 0 15,2 0 1,-1 0-16,-19 18 0,18-18 16,-18 20-16,20-20 0,-1 0 15,0 0-15,-19 19 406,0 0-390,0 1 0,0-1-16,-19-19 0,19 19 15,0 0 17,0 1 14,-19-20-30,19 18-16,0 1 63,0 1-17,-20-20-30,20 19 0,0 0-16,-18-19 15,18 20 1,-19-20-16,19 18 16,-20-18-1,20 20-15,0-1 31,-18-19-15,-2 0 15,1 19-31,0-19 16,-1 0 0,1 20-1,0-20 1,-1 0 15,2 0-15,18 18-16,-19-18 31,19 20 219,-20-20-250,2 0 16,-2 19-16,1-19 15,19 19 204,0 1-219,0-1 16,0 0-16,19-19 0,-19 19 15,0 1-15,20-20 0,-2 0 16,-18 18-16,0 1 0,20-19 0,-20 20 15,19-20-15,-1 0 16,-18 19-16,20-19 0,-20 19 16,19-19-16,-19 20 78,19-20-63,1 0 1,-1 0-16,-19 18 0,19-18 16,1 0-16,-20 20 15,18-20-15,2 0 16,-20 19-16,19-19 0,-19 19 16,18-19-16,-18 20 296,0-1-280,-18-19 0,-1 0-16,19 19 0,0 0 15,-20-19 1,20 20-16,0-1 31,-18-19-31,18 19 16,-20 1-1,20-2 1,-19-18 0,0 20-16,19-1 15,-20-19 1,20 18-16,-19-18 16,19 20-1,-19-20 16,19 19-15,-20-19 15,20 19-15,0 1 15,-18-20-31,18 18 16,-19-18-16,19 20 15,-20-20-15,2 19 16,18 0 250,0 1-251,18-20-15,2 0 0,-20 18 0,19-18 16,-19 19-16,18-19 0,2 0 16,-1 19-16,0 1 0,1-20 15,-1 0-15,-19 19 0,19-19 0,1 0 16,-20 19-16,18-19 0,2 0 187,-1 0-187,-19 20 0,18-20 16,-18 18-16,20-18 0,-1 0 16,0 0-16,-19 20 281,-19-20-266,19 19 1,-19-19 0,19 18-1,-20-18-15,20 20 16,-18-20 0,18 19-16,-19-19 0,19 19 15,-20-19-15,20 20 16,-18-20-1,18 19-15,-20 0 16,1-19 0,19 19-16,-19-19 0,19 20 0,-20-20 15,20 19-15,-19-19 0,19 19 16,-19-19-16,-1 0 16,20 20-16,-18-20 15,18 18 1,-19-18-16,19 20 15,-20-20 32,20 19-31,-18-19 0,18 19 15,-20-19-31,20 20 281,20-20-281,-2 0 16,2 0-16,-20 18 15,19-18-15,-1 0 16,2 0-16,-20 20 0,19-20 16,0 0-1,1 0 1,-1 0-1,-19 19-15,19-19 0,1 0 16,-2 0 31,2 0-16,-20 19-15,19-19-16,-1 0 172,2 0-157,-20 19 298,0 0-298,0 0-15,0 1 0,0-1 16,0 0-16,0 0 0,-20-19 16,20 20-16,0-1 15,-18-19-15,18 19 0,-19-19 16,19 20 31,-20-20-32,2 0 1,18 18-16,-20-18 16,1 0-1,0 0 1,19 20-16,-20-20 31,20 19-31,-19-19 16,0 0 31,-1 0-32,20 19 1,-18-19-16,-1 0 16,-1 0-1,2 0 1,18 20-1,-20-20 142,1 0-142,19 19 282,19-19-281,-19 19-1,20-19-15,-2 0 16,2 0 15,-1 0 1,-19 19-17,18-19 1,2 0-1,-1 0 1,0 0 0,1 0-1,-1 0 1,-19 20 0,19-20 15,1 0-16,-2 0 95,2 0-95,-1 0-15,-1 0 16,2 0 0,-1 0-16,-19 19 15,0-1 251,-19-18-266,-1 0 16,20 20-16,-18-20 15,-1 0 1,19 19-16,-20-19 15,2 0 1,18 19 0,-20-19-16,20 19 15,-19-19 1,0 0-16,-1 0 31,20 19-31,-19-19 16,0 0-1,-1 0-15,20 20 16,-18-20-16,-1 0 47,-1 0-16,20 19-31,-18-19 16,18 19 15,-20-19-31,1 0 31,38 0 266,1 0-281,-2 0-16,2 0 15,-1 0-15,-19 20 16,18-20-16,2 0 16,-1 0-1,0 0 1,1 0 0,-1 0-1,0 0 16,1 0 1,-2 0-1,2 0-15,-1 0-1,-1 0 313,2 0-312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25157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16-11-03T05:50:45.324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2000 0,'19'0'171,"0"0"-155,1 0-16,-1 0 16,0 0-16,0 0 0,0 0 15,0 0-15,1 0 16,-2 0 0,2 0-16,-2 0 109,-18-18 16,19 18-125,1 0 16,-2 0-16,-18-20 0,20 20 15,-20-19-15,19 19 0,-19-19 16,0-1-16,18 20 0,2 0 15,-20-19-15,19 0 16,-19 0-16,19-1 16,-19 1-16,0 0 15,20 19 1,-20-20-16,0 2 16,0-2-1,0 1-15,0 0 31,0-1-15,0 2 125,0-2-141,0 1 15,0 0 17,0-1-32,0 1 15,0 0-15,0 0 0,0 0 16,0 0-16,0 0 15,0-1-15,0 1 16,-20 19 78,20-19-94,0-1 15,0 2 1,0-2-16,0 1 16,0 0-1,-19 19-15,19-20 0,0 1 0,0 0 16,0 0 0,0-1-16,0 1 0,0 0 15,-19 19-15,19-20 0,0 2 16,0-2-16,-20 20 0,20-19 15,0 0-15,0-1 16,0 2-16,-18 18 16,18-20-16,0 1 15,0-1 1,0 0-16,0 1 16,0 0-1,0 0 16,0-1-31,0 1 0,0 0 16,0-1 0,0 2-16,0-2 15,0 1-15,0 0 16,0-1-16,0 1 0,0 0 16,0 0-1,0-1 1,0 1-1,0 0 64,0-1-64,0 2 1,0-2-16,0 1 15,0 0 1,0-1 0,0 2-16,0-1 15,0-1-15,0 1 16,0 0-16,0 0 31,0 0 32,0-1-48,0 1-15,0 0 16,0 0 0,0-1-16,0 1 15,0 0 1,0-1-1,0 2 1,0-2-16,0 1 109,0 0-93,0-1 15,0 1-15,0 0 0,-19 19 93,-1-19-93,2 19-16,-2 0 31,20-20-16,-19 20 32,1 0 0,-2 0-31,2 0-1,-2 0-15,20-19 16,-19 19-16,0 0 0,0 0 31,0 0 1,19-19-1,-19 19 172,-1 0-187,1 0 155,19 19-108,0 0-1,0 1-62,0-1 16,0 0-16,0 0 16,0 1-16,0-1 15,0 0-15,0 1 16,0-2 0,0 2-16,0-1 15,0 0-15,0 1 16,0-1-16,0 0 15,0 0-15,0 1 16,0-1 0,0 0-16,0 0 15,0 0-15,0 1 16,0-1 0,0-1-16,0 2 15,0-1-15,0 0 16,0 1-16,0-2 15,0 2-15,0-1 0,0 0 16,0 1-16,0-1 16,0 0-16,0 0 0,0 1 15,0-1-15,0 0 0,0 1 16,0-2-16,0 2 0,0-1 16,0 0 15,0 1-31,0-1 0,0 0 0,0 0 15,0 1-15,0 0 0,0-1 16,0 1-16,0-2 0,0 2 16,0-1-16,0 0 0,0 1 15,0-2-15,0 2 0,0-1 16,0 0-16,0 1 16,0-1-16,0 0 15,0 0-15,0 1 16,0-1-1,0 0 1,0 1 0,0-2-1,0 2 1,0-1 0,0 0-1,0 1-15,0-1 16,0 0-16,0 0 31,0 0 203,19-19-234,1 0 16,-20 19-16,19-19 0,0 0 16,-19 19-16,19-19 15,0 0-15,-19 20 16,19-20-16,-19 19 16,20-19-16,-2 0 78,2 0-63,-2 0 1,1 0 0,1 0 109,-2 0-110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25157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16-11-03T05:51:05.341"/>
    </inkml:context>
    <inkml:brush xml:id="br0">
      <inkml:brushProperty name="width" value="0.25" units="cm"/>
      <inkml:brushProperty name="height" value="0.5" units="cm"/>
      <inkml:brushProperty name="color" value="#00FFFF"/>
      <inkml:brushProperty name="tip" value="rectangle"/>
      <inkml:brushProperty name="rasterOp" value="maskPen"/>
      <inkml:brushProperty name="fitToCurve" value="1"/>
    </inkml:brush>
  </inkml:definitions>
  <inkml:trace contextRef="#ctx0" brushRef="#br0">0-1 0,'0'19'31,"20"-19"47,-2 0-15,2 0-47,-20 19-16,19-19 0,0 0 15,1 0-15,-2 0 16,2 0-16,-1 0 15,0 0-15,-19 18 0,20-18 16,-1 0-16,0 0 16,0 0-16,-19 20 15,19-20-15,0 0 16,0 0-16,1 0 16,-1 0 15,0 0-31,1 0 15,-2 0 1,2 0 47,-1 0-48,0 0-15,1 0 16,-1 0-16,0 0 15,0 0-15,1 0 0,-1 0 16,0 0 0,1 0-16,-2 0 15,2 0 1,-1 0 0,0 0-16,1 0 46,-1 0-14,0 0-32,0 0 15,0 0-15,1 0 16,-2 0-16,1 0 16,1 0-16,-1 0 15,0 0 1,0 0-16,1 0 15,-1 0-15,0 0 16,1 0-16,-2 0 16,2 0-16,-1 0 15,0 0 32,1 0-47,-1 0 16,0 0-16,0 0 15,1 0 1,-1 0 15,0 0 16,1 0 47,-2 0 172,2 0-266,-1 0 15,0 0 1,1 0-16,-1 0 0,-19-20 15,19 20-15,0 0 16,-1 0-16,2 0 16,-1 0-16,0 0 15,1 0-15,-1 0 0,0 0 16,0 0-16,1 0 16,-1 0-16,0 0 15,-19-18-15,20 18 16,-2 0-1,2 0 1,-1 0 78,0 0-79,1 0 1,-1 0-16,-19-19 16,19 19-16,0 0 0,1 0 15,-1 0-15,0 0 16,1 0-16,-2 0 16,2 0-16,-1 0 109,0 0-109,0 0 16,0 0-16,0 0 15,1 0-15,-2 0 16,2 0-1,-1 0 79,0 0-78,-19-19-16,20 19 0,-1 0 15,0 0-15,0 0 16,1 0 359,-1 0-359,-19 19-1,0 0-15,0-1 16,0 2 0,0-1-1,19-19-15,-19 18 16,0 2-1,0-1 1,0-1 31,0 1 0,0 1 15,0-2-30,0 1-32,0 0 31,0 0-16,-19-19 1,19 18 0,0 2-1,-19-20 1,19 18 15,0 1 0,-20-19-15,20 19 0,0 0 15,-19-19-15,19 19-1,0 0 16,-19-19-15,19 18-16,0 2 16,-19-20-1,19 18-15,0 1 16,0 1 0,0-1-1,-20-19-15,20 18 16,0 2-1,0-1 17,0-1-17,0 1 63,0 0-62,0 0 0,0 0-1,0-1 1,0 2 31,0-2-32,20-18-15,-20 19 0,19-19 16,-19 19 109,0 0-109,0-1-16,0 2 15,0-1-15,19-19 16,-19 18-16,0 1 16,-19-19 234,0 0-250,-1 0 15,1 0-15,0 0 16,-1 0-16,2 0 15,18 20-15,-20-20 16,1 0-16,0 0 16,0 0-1,19 18-15,-19-18 32,0 0-1,-1 0-16,2 0 1,-2 0 0,1 0-1,19 19-15,-19-19 0,-1 0 16,1 0 0,19 19-1,-19-19-15,0 0 16,-1 0-1,20 19 32,-19-19-31,0 0 0,-1 0-1,2 0-15,18 18 16,-20-18-16,1 0 15,0 0 1,-1 0-16,1 0 16,0 0-1,0 0 1,-1 0-16,1 0 16,0 0-1,-1 0 1,2 0-16,-1 0 15,0 0 1,0 0 0,-1 0-1,1 0 1,0 0 0,-1 0-1,2 0-15,-2 0 16,1 0-1,0 0 1,-1 0 0,1 0-1,0 0 1,0 0 0,-1 0-1,1 0 1,0 0-1,-1 0 1,2 0-16,-2 0 16,1 0-1,0 0-15,-1 0 32,1 0-32,0 0 15,0 0 1,19-18-1,-20 18-15,1 0 16,1 0 0,-2 0-16,1 0 15,0 0 1,0 0 0,0 0-1,-1 0 1,1 0-16,0 0 15,19-19 1,-20 19-16,2 0 31,-2 0-31,1 0 16,0 0 0,-1 0 15,1 0-16,0 0 17,0 0-17,-1 0 17,1 0-17,0 0 1,-1 0-1,2 0 1,-2 0 0,1 0-1,0 0 17,-1 0-1,1 0-16,0 0 1,0 0 0,0 0-1,0 0 188,0 0-187,-1 0-16,1 0 16,0 0-16,-1 0 15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25157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16-11-03T05:51:10.263"/>
    </inkml:context>
    <inkml:brush xml:id="br0">
      <inkml:brushProperty name="width" value="0.25" units="cm"/>
      <inkml:brushProperty name="height" value="0.5" units="cm"/>
      <inkml:brushProperty name="color" value="#00FFFF"/>
      <inkml:brushProperty name="tip" value="rectangle"/>
      <inkml:brushProperty name="rasterOp" value="maskPen"/>
      <inkml:brushProperty name="fitToCurve" value="1"/>
    </inkml:brush>
  </inkml:definitions>
  <inkml:trace contextRef="#ctx0" brushRef="#br0">57 0 0,'20'0'125,"-1"0"-109,0 0-16,1 0 15,-2 0 1,2 0-16,-1 0 16,0 0-16,1 0 15,-1 0-15,0 0 16,0 0-16,1 0 15,-1 0-15,0 0 16,-19 19 172,0 0-157,19-19-31,-19 20 31,0-1 94,-19-19-125,0 0 0,0 0 16,-1 0-16,20 19 0,-19-19 15,0 0-15,19 20 0,-19-20 0,-1 0 16,20 18 0,-19-18-16,0 0 0,-1 0 31,20 20 31,-18-20-62,-2 0 16,1 0-16,19 19 0,0 0 16,-19-19-16,-1 0 15,20 20-15,0-1 125,-19-19-125,19 19 0,0 0 0,-19-19 16,19 20-16,0-2 0,0 1 15,0 1-15,0-1 0,0 0 16,0 1-16,-19-20 0,19 18 16,0 2-16,0-1 0,0 0 15,0 1-15,0-1 0,0 0 16,0 0-16,0 1 16,0-1-1,0-1 32,0 2-16,0-2-15,0 2-16,0-1 16,0 0-1,19-19-15,-19 20 16,0-2-16,19-18 0,-19 20 15,0-1 1,19-19 0,-19 19-16,0 1 0,20-1 31,-20 0-15,19-19-16,0 0 15,-19 19 1,20-19-1,-20 20-15,18-20 16,2 0 0,-1 0-16,-19 18 0,19-18 15,1 0 1,-20 19 15,19-19-15,0 0-16,-19 20 15,19-20-15,-19 19 0,20-19 16,-20 19-16,19-19 0,0 0 16,-19 20-16,19-20 0,0 0 15,-19 18-15,20-18 16,-20 20-16,19-20 16,-19 19-16,19-19 0,1 0 15,-20 19-15,18-19 0,2 0 16,-1 0-1,-19 20-15,18-20 16,2 0 0,-20 19-16,19-19 15,0 0-15,-19 19 0,20-19 16,-1 0-16,-19 19 16,19-19-16,1 0 15,-1 0-15,0 0 16,0 0-16,-19 20 0,20-20 15,-1 0-15,0 0 0,1 0 16,-2 0-16,2 0 16,-20 19-16,19-19 0,0 0 15,1 0-15,-1 0 0,0 0 16,0 0-16,0 0 16,1 0-16,-2 0 0,1 0 15,0 0-15,1 0 0,-1 0 16,0 0-16,1 0 15,-2 0-15,2 0 16,-1 0-16,-19-19 0,19 19 16,1 0-16,-1 0 0,-19-20 15,19 20-15,0 0 16,1 0-16,-1 0 16,-19-19-16,19 19 15,1 0-15,-1 0 0,-19-19 16,19 19-16,1 0 15,-2 0-15,2 0 16,-20-19 0,19 19 15,0 0-15,0 0-16,0 0 15,0 0-15,1 0 16,-2 0-1,2 0 1,-1 0-16,0 0 16,1 0-1,-1 0 1,0 0-16,0 0 16,1 0-16,-1 0 0,0 0 15,1 0-15,-2 0 63,2 0-48,-1 0 1,0 0-16,1 0 16,-1 0 140,0 0-156,0 0 15,1 0-15,-1 0 0,0 0 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25157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16-11-03T05:51:13.397"/>
    </inkml:context>
    <inkml:brush xml:id="br0">
      <inkml:brushProperty name="width" value="0.25" units="cm"/>
      <inkml:brushProperty name="height" value="0.5" units="cm"/>
      <inkml:brushProperty name="color" value="#00FFFF"/>
      <inkml:brushProperty name="tip" value="rectangle"/>
      <inkml:brushProperty name="rasterOp" value="maskPen"/>
      <inkml:brushProperty name="fitToCurve" value="1"/>
    </inkml:brush>
  </inkml:definitions>
  <inkml:trace contextRef="#ctx0" brushRef="#br0">2285 58 0,'0'-19'109,"-18"19"-109,-2 0 0,1 0 16,0 0-16,-1 0 0,2 0 0,-2-20 16,1 20-16,0 0 0,-1 0 0,1 0 0,0 0 15,0 0-15,-1 0 0,2 0 0,-1 0 16,-1 0-16,1 0 0,0 0 0,-1 0 0,2 0 16,-2 0-16,1 0 0,0 0 15,-1 0-15,1 0 0,0 0 16,0 0-1,-1 0-15,1 0 16,0 0-16,-1 0 16,2 0-16,-2 0 15,1 0-15,0 0 16,-1 0 0,2 0-16,-2 0 0,20 20 15,-19-20-15,0 0 0,-1 0 16,1 0-16,0 0 15,0 0-15,0 19 16,0-19-16,0 0 16,-1 0-1,1 0-15,0 0 16,-1 0 0,2 0-16,-2 0 15,1 0-15,0 0 16,-1 0-16,1 0 15,0 0-15,0 0 0,-1 0 16,2 0 0,-2 0-16,1 0 15,0 0-15,-1 0 16,1 0-16,0 0 16,0 0-16,0 0 0,-1 0 15,1 0-15,0 0 0,0 0 16,0 0-16,0 0 0,0 0 15,-1 0-15,1 0 16,0 0-16,-1 0 16,20-19-1,-18 19-15,-2 0 16,1 0-16,0 0 16,-1 0-1,1 0 1,0 0-16,0 0 0,-1 0 15,20-20-15,-19 20 16,0 0-16,-1 0 0,2 0 16,-2 0-1,1 0-15,19-19 16,-19 19 62,-1 0-62,1 0-1,0 0 1,0 0 0,19 19 46,-19-19-46,19 20-1,-20-20-15,1 0 0,19 19 0,-18-19 16,18 19-16,-20-19 0,20 20 16,-19-20-16,19 18 15,-19-18-15,19 20 16,-19-20-16,19 19 0,0 0 15,-20-19-15,20 20 16,0-1 0,-19-19-1,19 19 1,0 0-16,0 1 16,0-1-1,-19-19-15,19 19 16,-20-19-16,20 20 0,0-2 15,0 2-15,-18-20 16,18 19-16,0 0 16,0 1-16,0-1 15,-20-19-15,20 19 0,0 0 16,0 1-16,0-1 16,-19 0-16,19 0 15,0 0-15,-19-19 0,19 20 16,0-1-16,0 0 15,0 0-15,0 0 0,0 1 16,0-1-16,-20-19 16,20 19-16,0 0 0,0 1 15,0-1-15,0 0 16,0 1 0,0-2-16,0 2 15,0-1 1,-19 0-16,19 1 15,0-1 1,0 0-16,0 0 16,0 1-1,0-1 17,0 0-1,0 1-31,0-2 31,19-18 219,1 0-234,-1 0-16,0 0 15,1 0-15,-2 0 0,2 0 16,-1 0-16,0 0 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25157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16-11-03T05:51:51.791"/>
    </inkml:context>
    <inkml:brush xml:id="br0">
      <inkml:brushProperty name="width" value="0.35" units="cm"/>
      <inkml:brushProperty name="height" value="0.35" units="cm"/>
      <inkml:brushProperty name="color" value="#FFA6CC"/>
      <inkml:brushProperty name="fitToCurve" value="1"/>
    </inkml:brush>
    <inkml:brush xml:id="br1">
      <inkml:brushProperty name="width" value="0.35" units="cm"/>
      <inkml:brushProperty name="height" value="0.35" units="cm"/>
      <inkml:brushProperty name="color" value="#ED1C24"/>
      <inkml:brushProperty name="fitToCurve" value="1"/>
    </inkml:brush>
  </inkml:definitions>
  <inkml:trace contextRef="#ctx0" brushRef="#br0">-4528 4125 0</inkml:trace>
  <inkml:trace contextRef="#ctx0" brushRef="#br0" timeOffset="812.5355">-4856 4548 0</inkml:trace>
  <inkml:trace contextRef="#ctx0" brushRef="#br0" timeOffset="2125.3752">-4586 4779 0</inkml:trace>
  <inkml:trace contextRef="#ctx0" brushRef="#br0" timeOffset="3001.0188">-4567 5087 0</inkml:trace>
  <inkml:trace contextRef="#ctx0" brushRef="#br0" timeOffset="4219.8072">-4663 5452 0</inkml:trace>
  <inkml:trace contextRef="#ctx0" brushRef="#br0" timeOffset="5271.3058">-4528 5664 0</inkml:trace>
  <inkml:trace contextRef="#ctx0" brushRef="#br0">-4952 3663 0</inkml:trace>
  <inkml:trace contextRef="#ctx0" brushRef="#br0">-4316 3413 0</inkml:trace>
  <inkml:trace contextRef="#ctx0" brushRef="#br0">-5183 4144 0</inkml:trace>
  <inkml:trace contextRef="#ctx0" brushRef="#br0" timeOffset="1359.7125">-4971 4972 0</inkml:trace>
  <inkml:trace contextRef="#ctx0" brushRef="#br0" timeOffset="9234.5664">-3912 4163 0</inkml:trace>
  <inkml:trace contextRef="#ctx0" brushRef="#br0" timeOffset="10783.1878">-4105 3932 0</inkml:trace>
  <inkml:trace contextRef="#ctx0" brushRef="#br0" timeOffset="8498.9995">-4220 4414 0</inkml:trace>
  <inkml:trace contextRef="#ctx0" brushRef="#br0" timeOffset="7791.9067">-4067 4779 0</inkml:trace>
  <inkml:trace contextRef="#ctx0" brushRef="#br0" timeOffset="6024.4716">-4009 5279 0</inkml:trace>
  <inkml:trace contextRef="#ctx0" brushRef="#br0" timeOffset="7285.5859">-3701 4490 0</inkml:trace>
  <inkml:trace contextRef="#ctx0" brushRef="#br0" timeOffset="6638.9509">-3662 4972 0</inkml:trace>
  <inkml:trace contextRef="#ctx0" brushRef="#br1">-2950 5241 0</inkml:trace>
  <inkml:trace contextRef="#ctx0" brushRef="#br1">-2931 5549 0</inkml:trace>
  <inkml:trace contextRef="#ctx0" brushRef="#br1">-2835 6472 0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25157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16-11-03T05:52:27.647"/>
    </inkml:context>
    <inkml:brush xml:id="br0">
      <inkml:brushProperty name="width" value="0.25" units="cm"/>
      <inkml:brushProperty name="height" value="0.5" units="cm"/>
      <inkml:brushProperty name="color" value="#00FFFF"/>
      <inkml:brushProperty name="tip" value="rectangle"/>
      <inkml:brushProperty name="rasterOp" value="maskPen"/>
      <inkml:brushProperty name="fitToCurve" value="1"/>
    </inkml:brush>
  </inkml:definitions>
  <inkml:trace contextRef="#ctx0" brushRef="#br0">8371 323 0,'-19'0'172,"0"0"-172,-1 0 16,1 0-16,0 0 0,0 0 0,-1 0 15,1 0-15,0 0 0,-1 0 0,2 0 0,-2 0 0,1 0 0,-20 0 16,21 0-16,-2 0 0,1 0 0,0 0 0,-1 0 0,1 0 16,0 0-16,0 0 0,-1 0 0,1 0 0,0 0 0,-1 0 0,2 0 0,-2 0 15,1 0-15,0 0 0,-1 0 0,1 0 0,0 0 0,0 0 0,-1 0 0,1 0 16,0 0 46,-1 0-62,2 0 16,-2 0-16,1 19 0,0-19 0,-1 0 0,2 0 16,-2 0-16,1 0 0,0 0 0,-1 0 0,1 0 15,0 0-15,19 19 0,-19-19 0,-1 0 0,1 0 0,0 0 0,-1 0 16,2 0-16,-2 0 0,1 0 0,0 19 0,-1-19 0,1 0 15,0 0-15,0 0 0,-1 0 0,20 19 0,-19-19 0,0 0 0,-1 0 16,2 0-16,-2 0 0,1 0 0,0 0 0,-1 0 0,1 0 16,0 0-16,0 0 0,19 19 0,-19-19 0,-1 0 0,1 0 0,0 0 15,0 0-15,-1 0 0,1 0 0,0 0 0,-1 0 0,2 0 16,-2 0-16,1 0 0,0 0 0,19 19 0,-20-19 0,1 0 0,0 0 16,0 0-16,-1 0 0,1 0 0,0 0 0,-1 0 0,2 0 0,-2 0 0,1 0 15,0 0-15,-1 0 0,1 0 0,0 0 0,0 0 0,-1 0 16,1 0-16,0 0 0,-1 19 0,2-19 0,-2 0 0,1 0 0,-20 0 15,21 0-15,-2 19 0,1-19 0,0 0 0,-1 0 0,1 0 0,0 0 16,0 0-16,-1 0 0,1 0 0,0 0 0,-1 0 0,2 0 0,-2 0 16,1 0-16,0 0 0,-1 0 0,1 0 0,0 0 0,0 0 0,-1 0 0,1 0 62,0 0-46,-1 0-16,2 0 0,-2 0 0,-18 0 0,18 0 0,2 0 0,-2 0 15,1 0-15,0 0 0,-1 0 0,1 0 0,0 0 0,0 0 0,-1 0 0,1 0 16,0 0-16,-1 0 0,2 0 0,-2 0 0,1 0 0,0 0 0,-1 0 16,1 0-16,0 0 0,0 0 0,-1 0 0,1 0 0,0 0 0,-1 0 0,2 0 15,-2 0-15,1 0 0,0 0 0,-1 0 0,1 0 0,0 0 0,0 0 0,0-19 16,-1 19-16,1 0 0,0 0 0,0 0 0,-1 0 0,1 0 0,0 0 0,-1 0 16,2 0-16,-2 0 0,1 0 0,0 0 0,-1 0 0,1 0 0,19-19 0,-19 19 0,0 0 15,-1 0-15,1 0 0,0 0 0,-1 0 0,2 0 0,-2 0 0,1 0 16,0 0-16,-1-19 0,1 19 0,0 0 0,0 0 0,-1 0 0,1 0 15,0 0-15,-1 0 0,2 0 0,-2 0 0,20-19 0,-19 19 0,0 0 0,-1 0 0,20-19 16,-18 19-16,-2 0 0,1 0 0,0 0 0,-1 0 0,1 0 0,0-19 16,-1 19-16,1 0 0,0 0 0,0 0 0,-1 0 0,1 0 0,19-19 0,-39 19 0,21 0 15,-2 0-15,-18 0 0,38-19 0,-20 19 0,1 0 0,0-20 0,0 20 16,-1 0-16,1 0 0,0 0 0,-1 0 0,2 0 0,-2 0 0,1-18 0,0 18 16,-1 0-16,2 0 0,-2 0 0,1 0 0,0 0 0,-1 0 0,1 0 15,0 0-15,0-19 0,-1 19 0,1 0 0,0 0 0,-1 0 16,2 0-16,-2 0 0,1 0 0,0 0 0,-1 0 0,1 0 15,0 0-15,0 0 0,-1 0 0,1 0 0,0 0 0,-1 0 16,2 0-16,18-20 0,-20 20 0,1 0 0,0 0 0,-1 0 16,2 0-16,-2 0 0,1 0 0,0 0 0,-1 0 0,1 0 0,0 0 0,0 0 15,-1 0-15,1 0 0,0 0 0,-1 0 0,2 0 0,-2 0 0,1 0 16,0 0-16,-1 0 0,1 0 0,0 0 0,19-18 0,-19 18 0,-1 0 0,1 0 16,0 0-16,-1 0 0,2 0 0,-2 0 0,1 0 0,0 0 0,-1 0 15,1 0-15,0 0 0,0 0 0,-1 0 0,1 0 0,0 0 0,0 0 16,0 0-16,-1 0 0,1 0 0,0 0 0,-1 0 0,2 0 0,-2 0 15,1 0-15,0 0 0,-1 0 0,1 0 0,0 0 0,0 0 16,-20 0-16,20 0 0,-1 0 0,2 0 0,-2 0 16,1 0-16,0 0 62,-1 0-46,1 0-16,0 0 0,0 0 0,-1 0 0,1 0 15,0 0-15,-1 0 0,2 0 0,-2 0 0,1 0 0,0 0 16,-1 0-16,2 0 0,-2 0 0,1 0 0,0 0 0,-1 0 16,1 0-16,0 0 0,0 0 0,-1 0 0,1 0 0,0 0 15,-1 0-15,2 0 0,-2 0 0,1 0 0,0 0 16,-1 0-16,1 0 0,0 0 0,0 0 16,-1 0-16,1-19 15,0 19 1,-1 0-16,2 0 0,-2 0 0,1 0 0,0 0 0,-1 0 15,2 0-15,-2 0 0,1 0 0,0 0 0,-1 0 16,1 0-16,0 0 0,0 0 0,-1 0 16,1 0-16,0 0 0,-1 0 0,2 0 15,-2 0-15,1 0 0,0 0 16,-1 0-16,1 0 16,0 0-16,0 0 0,-1 0 31,1 0-31,0 0 0,-1 0 15,2 0-15,-2 0 47,1 0-31,0 0-16,-1 0 31,1 0-31,0 0 16,0 0-1,-1 0 1,1 0 0,0 0 15,0 0-15,0 0-16,19 19 15,-20-19-15,20 18 0,-19-18 0,0 0 16,19 20-16,-20-20 0,2 0 0,-2 0 0,20 19 15,-19-19-15,0 0 0,19 18 0,-20-18 0,1 0 0,19 20 16,-19-20-16,0 19 0,-1-19 16,1 0-16,19 19 0,-19-19 0,19 19 15,-20-19-15,20 19 32,0 0 108,20-19-140,-20 19 16,19-19-16,0 0 0,1 0 15,-20 19-15,19-19 0,0 0 0,-19 19 0,19-19 0,1 0 16,-1 0-16,0 0 0,1 0 0,-2 0 16,-18 19-16,20-19 0,-1 0 0,0 0 0,1 0 0,-1 0 0,0 0 0,0 0 15,0 0-15,1 0 0,18 19 0,-19-19 0,1 0 0,-1 0 16,0 0-16,1 0 0,-2 0 0,2 0 0,-1 0 0,0 0 0,1 0 0,-1 0 0,0 0 16,-19 19-16,19-19 0,1 0 0,-1 0 0,0 0 0,1 0 0,-2 0 0,2 0 0,-1 0 0,-19 19 15,19-19-15,1 0 0,-1 0 0,0 0 0,0 0 0,1 0 0,18 0 0,-18 0 0,-2 0 16,2 0-16,-1 0 0,0 0 0,1 0 0,-2 0 0,2 20 0,-1-20 15,0 0-15,1 0 0,-1 0 0,0 0 0,0 0 0,1 0 16,-1 0-16,0 0 0,1 0 0,-2 0 0,2 0 0,-1 0 16,0 0-16,1 0 0,-1 0 0,0 0 0,0 0 0,1 0 15,-1 0-15,0 0 0,1 0 0,-2 0 0,2 0 0,-1 0 0,0 0 16,1 0-16,-2 0 0,2 0 0,-1 0 0,0 0 0,1 0 0,-1 0 0,0 0 16,0 0-16,1 0 0,-1 0 0,0 0 0,19 0 0,-18 0 0,-1 0 0,0 0 15,1 0-15,-1 0 0,0 0 0,0 0 0,1 0 0,-1 0 0,0 0 0,1 0 0,-2 0 0,2 0 0,-1 0 16,20 0-16,-20 0 0,0 0 0,0 0 0,0 0 0,1 0 0,-1 0 0,0 0 0,0 0 15,20 0-15,-20 0 0,1 0 0,-2 0 0,2 0 0,18 0 0,-18 0 0,-1 0 16,0 0-16,0 0 0,1 0 0,-1 0 0,0 0 0,1 0 0,-2 0 0,2 0 0,-1 0 0,0 0 0,1 0 16,-1 0-16,0 0 0,0 0 0,1 0 0,-1 0 0,0 0 0,1 0 0,18 0 0,-19 0 0,0 0 15,19 0-15,-18 0 0,-1 0 0,0 0 0,1 0 0,-1 0 0,0 0 0,0 0 0,1 0 16,-1 0-16,0 0 0,1 0 0,-2 0 0,2 0 0,-1 0 16,0 0-16,20 0 0,-20 0 0,0 0 0,1 0 0,-1 0 0,0 18 0,1-18 0,-2 0 15,2 0-15,-1 0 0,0 0 0,1 0 0,-2 0 0,2 0 0,-1 0 0,0 0 0,20 0 16,-20 0-16,0 0 0,20 0 0,-20 0 0,1 0 0,-2 0 0,2 0 0,-1 0 0,0 0 0,1 0 15,-1 0-15,0 0 0,20 0 0,-1 0 0,-18 0 0,-1 0 0,0 0 0,1 0 0,-2 0 16,2 0-16,-1 0 0,20 0 0,-21 0 0,2 0 0,18 0 0,-18 0 0,-1 0 0,0 0 0,0 0 16,1 0-16,-1 0 0,0 0 0,1 0 0,-2 0 0,2 0 0,-1 0 0,0 0 0,1 0 0,-1 0 0,0 0 0,0 0 15,1 0-15,-1 0 0,0 0 0,1 0 0,-2 0 0,2 0 0,-1 0 0,0 0 0,1 0 0,-1 0 0,0 0 0,0 0 0,1 0 0,-1 0 0,0 0 0,0 0 16,0 0-16,1 0 0,18 0 0,-18 0 0,-2 0 0,2 0 0,-1 0 0,0 0 0,1 0 16,-1 0-16,0 19 0,0-19 0,1 0 0,-1 0 0,0 0 0,1 0 0,-2 0 15,2 0-15,-1 0 0,0 0 0,1 0 0,-1 0 0,0 0 0,0 0 0,1 0 16,-1 0-16,0 0 0,1 0 0,-2 0 0,2 0 0,-1 20 0,0-20 15,1 0-15,-2 0 0,2 0 0,-1 0 0,0 0 0,1 0 16,-1 0-16,0 0 0,0 0 0,1 0 0,-1 0 0,0 0 0,1 0 16,-2 0-16,2 0 0,-1 0 0,0 0 0,1 0 0,-1 0 0,0 0 0,0 0 15,1 0-15,-1 0 0,0 0 0,1 0 0,-2 0 0,2 0 0,-1 0 0,0 0 16,1 0-16,-2 0 0,2 0 0,-1 0 0,0 0 0,1 0 0,-1 0 0,0 0 0,0 0 16,1 0-1,-1 0-15,0 0 0,1 0 0,-2 0 0,2 0 0,-1 0 0,0 0 0,1 0 0,-1 0 47,0 0-47,0 0 0,1 0 0,-1 0 0,0 0 0,1 0 16,-2 0-16,2 0 0,-1 0 0,0 0 0,1 0 0,-1 0 0,0 0 0,0 0 15,1 0-15,-1 0 0,0 0 0,0 0 0,20 0 0,-20 0 16,0 0-16,1 0 0,-2 0 0,2 0 0,-1 0 0,0 0 16,1 0-16,-1 0 0,0 0 0,0 0 15,1 0-15,-1 0 0,-19-20 16,19 20-16,1 0 15,-20-19-15,18 19 0,2 0 16,-1 0-16,0 0 16,1 0-16,-1 0 0,0 0 15,0 0-15,-19-18 0,20 18 0,-1 0 16,0 0-16,1 0 0,-2 0 16,2 0-16,-20-20 0,19 20 46,-19-19-46,19 19 16,-19-19-16,20 19 0,-2 0 0,-18-19 16,20 19-16,-1 0 0,-19-19 0,19 19 15,1-19-15,-1 19 0,-19-19 0,19 19 0,-19-19 16,19 19-16,1 0 0,-1-19 0,0 19 0,1-19 16,-2 0-16,2 19 0,-1 0 15,-19-19-15,19 19 0,1-19 16,-1 19-16,0 0 15,-19-20-15,19 20 0,-19-18 16,20 18-16,-1 0 16,-19-19-16,19 19 15,-19-20 220,-19 20-235,0 0 15,-1 0-15,1 0 16,0 0-16,0 0 0,-1-18 0,1 18 0,0 0 0,-1 0 0,2 0 0,18-19 0,-20 19 0,1 0 16,0 0-16,-20 0 0,20 0 0,0 0 0,-1 0 0,20-20 0,-19 20 0,0 0 0,-1 0 0,2 0 15,-2 0-15,1 0 0,0-19 0,-1 19 0,2 0 0,-2 0 0,20-18 0,-38 18 0,18 0 0,1 0 16,0 0-16,0 0 0,-20 0 0,20-19 0,-1 19 0,2 0 0,-2 0 0,-18 0 0,18 0 15,1 0-15,0-20 0,0 20 32,-1 0-32,1 0 0,0 0 0,-1 0 0,2-18 0,-2 18 0,-18 0 15,38-19-15,-20 19 0,1 0 0,0 0 0,0 0 0,0 0 0,-1 0 0,1 0 16,0-20-16,0 20 0,-1 0 0,1 0 0,0 0 0,-1 0 16,2 0-16,-2 0 0,1 0 0,19-19 0,-19 19 0,-1 0 0,1 0 0,0 0 0,0 0 15,-1 0-15,1 0 0,0 0 0,-1 0 0,2 0 0,-2 0 0,1 0 16,-20 0-16,20 0 0,0 0 0,-20-18 0,20 18 15,0 0-15,-1 0 0,2 0 0,-2 0 0,1 0 0,0 0 0,-1 0 0,2 0 16,-2 0-16,1 0 0,0 0 0,-1 0 0,1 0 0,0 0 0,-20 0 0,20 0 16,0 0-16,-1 0 0,2 0 0,-2 0 0,1 0 0,0 0 0,-1 0 0,1 0 0,0 0 0,0 0 15,-1 0-15,1 0 0,0-20 0,-1 20 0,2 0 0,-2 0 0,1 0 0,0 0 0,-1 0 16,2 0-16,-2 0 0,1 0 0,0 0 0,-1 0 0,1 0 0,-19 0 0,18 0 16,1 0-16,0 0 0,-19 0 0,18 0 0,1 0 0,0 0 0,-1 0 0,1 0 0,0 0 15,0 0-15,-1 0 0,-18 0 0,18 0 0,-18 0 0,19 0 0,0 0 16,-1 0-16,1 0 0,0 0 0,0 0 0,0 0 0,-1 0 0,1 0 0,0 0 15,0 0-15,-1 0 0,1 0 0,0 0 0,-1 0 0,2 0 0,-2 0 0,1 0 0,0 0 0,-1 0 0,1 0 16,0 0-16,0 0 0,-1 0 0,1 0 0,0 0 0,-1 0 16,2 0-16,-2 0 0,1 0 0,0 0 0,-1 0 0,1 0 15,0 0-15,0 0 0,-1 0 0,1 0 0,0 0 16,-1 0-16,2 0 0,-2 0 0,1 0 0,0 0 0,-1 0 0,2 20 16,-2-20-16,1 0 0,0 0 0,-1 0 0,1 0 15,0 0-15,-1 18 0,-18-18 0,19 0 0,-1 0 0,1 0 0,0 0 16,-1 0-16,2 0 0,-2 0 0,1 0 0,0 0 0,-1 0 0,1 0 15,0 0-15,0 0 0,-1 0 0,1 0 0,0 0 0,-1 0 0,2 0 0,-2 0 0,1 0 16,0 0-16,-1 0 0,2 0 0,-2 0 0,1 0 0,0 0 0,-1 0 0,1 0 16,0 0-16,0 0 0,-1 0 0,20 19 0,-19-19 0,0 0 0,-1 0 0,2 0 0,-2 0 15,1 0-15,0 0 0,-1 0 0,1 0 0,0 0 0,0 0 0,-1 0 16,1 0-16,0 0 0,-1 0 0,2 0 0,-2 0 0,1 0 16,0 0-16,-1 0 0,2 0 0,-2 0 0,1 0 15,0 0-15,-1 0 0,1 0 0,0 0 0,0 0 16,-1 0-16,1 0 0,0 0 0,-1 0 0,2 0 15,-2 0-15,1 0 0,0 0 0,-1 0 0,1 0 16,0 0-16,0 0 0,-1 0 0,1 0 0,0 0 0,-1 0 0,2 0 16,-2 0-1,1 0-15,0 0 0,-1 0 0,1 0 0,0 0 0,0 0 0,-1 0 0,1 0 16,0 0-16,0 0 0,0 0 0,-20 0 0,20 0 0,-1 0 16,2 0-16,-2 0 0,1 0 0,0 0 0,-1 0 0,1 0 15,0 0-15,0 0 0,-1 0 0,1 0 0,0 0 0,-1 0 16,2 0-16,-2 0 0,1 0 0,0 0 0,-1 0 15,1 0-15,0 0 0,0 0 0,-1 0 16,1 0-16,0 0 0,-1 0 0,2 0 0,-2 0 16,1 0-16,0 0 0,-1 0 15,2 0-15,-2 0 0,1 0 16,0 0 0,-1 0-16,1 0 0,0 0 15,0 0-15,-1 0 0,1 0 0,0 0 16,-1 0-16,2 0 0,-2 0 0,1 0 15,0 0-15,-1 0 0,1 0 0,0 0 0,0 0 16,-1 0-16,1 0 0,0 0 0,-1 0 0,2 0 16,-2 0-16,1 0 0,0 0 15,-1 0 1,2 0-16,-2 0 16,1 0-16,0 0 15,-1 0-15,1 0 16,0 0-16,0 0 0,-1 0 0,20 20 15,-19-20-15,0 0 0,-1 0 0,2 0 0,-2 0 0,1 0 16,0 0-16,-1 0 0,1 0 0,0 0 0,0 0 0,-1 0 16,1 0-16,0 0 0,-1 0 0,2 0 0,-2 0 0,1 0 0,0 0 15,-1 0-15,1 0 0,0 0 0,0 0 16,-1 0-16,1 0 0,0 0 16,0 19-16,0-19 15,-1 0 1,1 0-16,0 0 15,-1 0-15,2 0 16,-2 18-16,1-18 16,0 0 31,-1 0-16,20 20-16,-19-20-15,0 0 0,19 19 16,-19-19-16,-1 0 0,20 18 0,-19-18 0,19 19 16,-19-19-16,-1 0 0,20 20 0,-18-20 0,-2 0 15,20 19-15,-19-19 0,0 18 0,19 2 16,-20-20-16,1 0 0,19 19 0,-19-19 16,0 18-16,-1-18 15,20 20 110,0-1-109,20-19-16,-20 19 15,19-19-15,0 0 16,0 19 0,1-19-16,-1 19 0,0-19 0,1 19 0,-2-19 0,2 0 15,-20 19-15,38-19 0,-18 0 0,-1 19 0,0-19 0,0 0 0,1 0 0,-1 19 16,0-19-16,1 19 0,-2-19 0,2 0 0,18 0 0,-38 19 0,20-19 0,-1 0 0,0 0 0,0 0 16,0 19-16,1-19 0,-1 0 0,0 0 0,0 0 0,1 0 0,-1 19 0,0-19 0,1 0 0,-2 0 0,-18 20 0,20-20 15,-1 0-15,0 0 0,1 0 0,-1 0 0,0 0 0,0 0 0,1 0 0,-1 0 0,0 18 0,1-18 0,-2 0 0,2 0 0,-1 0 16,0 0-16,20 0 0,-20 0 0,0 0 0,1 0 0,-1 0 0,0 0 0,1 19 0,-2-19 0,2 0 0,-1 0 0,0 0 15,1 0-15,-2 0 0,2 0 0,18 0 0,-18 0 0,-1 20 0,0-20 0,0 0 0,20 0 0,-20 0 0,19 0 16,-18 0-16,-1 0 0,0 0 0,1 0 0,-1 0 0,0 0 0,0 0 0,1 0 0,-1 0 0,0 0 0,1 0 0,-2 0 0,2 0 16,-20 18-16,38-18 0,-18 0 0,-2 0 0,2 0 0,-1 0 0,0 0 0,20 0 0,-20 0 0,0 0 15,1 0-15,-1 0 0,0 0 0,1 0 0,-2 0 0,2 0 0,-1 0 0,0 0 16,1 0-16,-1 0 0,0 0 0,0 0 0,1 0 0,-1 0 0,0 0 0,1 0 0,-2 0 16,2 0-16,-1 0 0,0 0 0,1 0 0,-1 19 0,0-19 0,0 0 0,0 0 0,1 0 0,-1 0 15,0 0-15,20 0 0,-20 0 0,0 0 0,1 0 0,-2 0 0,21 0 16,-20 0-16,1 0 0,-1 0 0,0 0 0,0 0 0,1 0 0,-1 0 0,0 0 0,1 0 15,-2 0-15,2 0 0,-1 0 0,0 0 0,1 0 0,-1 0 0,0 0 0,0 0 0,1 0 0,-1 0 16,0 0-16,1 0 0,-2 0 16,2 0-16,-1 0 0,0 0 0,1 0 0,18 0 0,-19 0 0,0 0 0,1 0 0,-1 0 0,0 0 15,0 0-15,1 0 0,-1 0 0,0 0 0,1 0 0,-2 0 0,2 0 0,18 0 0,-18 0 0,-1 0 16,0 0-16,0 0 0,1 0 0,-1 0 0,0 0 0,1 0 0,-2 0 0,21 0 0,-20 0 0,1 0 0,-2 0 16,2 0-16,-1 0 0,0 0 0,1 0 0,18 0 0,-19 0 0,1 0 0,18 0 0,-18 0 0,18 0 15,-19 0-15,0 0 0,1 0 0,-1 0 0,0 0 0,0 0 0,1 0 0,-1 0 0,0 0 0,1 0 0,-1 0 0,0 0 16,1 0-16,-2 0 0,2 0 0,18 0 0,-18 0 0,-2 0 0,2 0 0,-1 0 0,0 0 0,1 0 0,18 0 0,-19 0 15,20 0-15,-20 0 0,1 0 0,-2 0 0,2 0 0,-1 0 0,0 0 0,20 0 0,-20 0 0,20 0 16,-20 0-16,0 0 0,19 0 0,-18 0 0,18 0 0,-18 0 0,-1 0 0,0 0 0,0 0 0,20 0 16,-20 0-16,-19-19 0,38 19 0,-18 0 0,-1 0 0,20 0 0,-21 0 0,2 0 0,18 0 0,-18 0 0,-1 0 15,0 0-15,0 0 0,1 0 0,-1 0 0,0 0 16,19 0-16,-18 0 0,-1 0 0,0 0 0,1 0 0,-1 0 0,0 0 0,20 0 0,-20 0 0,0 0 0,1 0 0,-2-18 16,21 18-16,-20 0 0,1 0 0,-2 0 0,2 0 0,18 0 0,-18 0 0,-1 0 0,0 0 0,0 0 15,20 0-15,-20 0 0,1 0 0,-2 0 0,21 0 0,-20 0 0,20 0 0,-20 0 0,0 0 0,1 0 0,-1 0 0,0 0 0,1 0 0,18 0 0,-19 0 16,0 0-16,1 0 0,-2 0 0,2 0 0,-1 0 0,0 0 0,1 0 0,18 0 0,-19 0 0,1 0 0,-1 0 0,0 0 15,1 0 48,-2 0-47,2 0-16,-1 0 0,0 0 0,1 0 15,-1 0-15,0 0 0,0 0 0,1 0 16,-1 0-16,0 0 0,1 0 0,-2 0 15,2 0-15,-1 0 0,0 0 0,1 0 16,-1 0-16,0 0 0,0 0 16,1 0-16,-1 0 0,0 0 0,0 0 0,0 0 15,1 0-15,-1 0 0,0 0 0,1 0 16,-2 0-16,2 0 0,-1 0 0,0 0 0,1 0 0,-1 0 16,0 0-16,0 0 0,1 0 0,-1 0 0,0 0 0,1 0 0,-2 0 15,2 0-15,-1 0 0,0 0 0,1 0 0,-1 0 0,0 0 16,0 0-16,1 0 0,-1 0 0,0 0 0,1 0 0,-2 0 0,2 0 15,-1 0-15,0 0 0,1 0 0,-2 0 0,2 0 0,-1 0 0,0 0 16,1 0-16,-1 0 0,0 0 0,0 0 0,1 0 0,-1 0 16,0 0-16,1 0 0,-2 0 0,2 0 0,-1 0 15,0 0-15,1 0 0,-1 0 0,0 0 16,0 0-16,1 0 0,-1 0 0,0 0 16,1 0-16,-2 0 0,2 0 15,-1 0-15,0 0 0,1 0 16,-2 0-16,2 0 0,-1 0 15,0 0 1,1 0-16,-1 0 16,0 0-1,0 0-15,1 0 16,-1 0 0,0 0-1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25157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16-11-03T05:52:28.796"/>
    </inkml:context>
    <inkml:brush xml:id="br0">
      <inkml:brushProperty name="width" value="0.25" units="cm"/>
      <inkml:brushProperty name="height" value="0.5" units="cm"/>
      <inkml:brushProperty name="color" value="#00FFFF"/>
      <inkml:brushProperty name="tip" value="rectangle"/>
      <inkml:brushProperty name="rasterOp" value="maskPen"/>
      <inkml:brushProperty name="fitToCurve" value="1"/>
    </inkml:brush>
  </inkml:definitions>
  <inkml:trace contextRef="#ctx0" brushRef="#br0">2809 97 0,'-19'0'110,"-1"0"-95,20-16-15,-18 16 0,-2 0 0,1 0 0,0 0 16,19-15-16,-20 15 0,2 0 0,-2 0 0,1 0 0,0 0 0,-1 0 15,1 0-15,0-17 0,0 17 16,-1 0-16,1 0 0,0 0 0,-1 0 0,2 0 0,-2 0 0,20-16 0,-19 16 0,0 0 16,-1 0-16,1 0 0,19-15 0,-19 15 0,0 0 0,-1 0 0,1 0 0,0 0 0,-1 0 15,2 0-15,-2 0 0,1 0 0,0-15 0,-1 15 0,1 0 0,0 0 0,0 0 16,-1 0-16,1 0 0,0 0 0,0 0 0,0 0 0,-1 0 0,1 0 0,0 0 16,-1-17-16,2 17 0,-2 0 0,1 0 0,0 0 0,-1 0 0,1 0 0,0 0 15,0 0-15,-1 0 0,1 0 0,0 0 0,-1 0 0,-18 0 0,19 0 16,0 0-16,-1 0 0,1 0 0,0 0 0,0 0 0,-1 0 0,1 0 0,-20 0 15,21 0-15,-2 0 0,1 0 0,0 0 0,-1 0 0,2 0 0,-2 0 0,1 0 16,0 0-16,-1 0 0,1 0 0,0 0 0,0 0 16,-1 0-16,1 0 0,0 0 0,-1 0 0,2 0 0,-2 0 0,1 0 15,0 0-15,-1 0 0,1 0 0,0 0 0,0 0 0,-1 0 0,1 0 0,0 0 16,-1 0-16,2 0 0,-2 0 0,1 0 0,0 0 0,-1 0 0,2 0 16,-2 0-16,1 0 0,0 0 0,-1 0 0,1 0 0,0 0 0,0 0 15,-1 0-15,1 0 0,0 0 0,-1 0 0,2 0 0,-2 0 0,1 0 16,0 0-16,-1 0 0,1 0 0,0 0 0,0 0 0,19 17 0,-20-17 15,1 0-15,0 0 0,-1 0 0,2 0 0,-2 0 0,1 0 16,0 0-16,-1 0 0,1 0 0,0 0 0,0 0 16,-1 0-16,1 0 0,0 0 0,0 0 15,0 0-15,-1 0 0,1 0 16,0 0 0,19 15 30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25157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16-11-03T05:46:16.962"/>
    </inkml:context>
    <inkml:brush xml:id="br0">
      <inkml:brushProperty name="width" value="0.35" units="cm"/>
      <inkml:brushProperty name="height" value="0.35" units="cm"/>
      <inkml:brushProperty name="color" value="#57D200"/>
      <inkml:brushProperty name="fitToCurve" value="1"/>
    </inkml:brush>
  </inkml:definitions>
  <inkml:trace contextRef="#ctx0" brushRef="#br0">115 15 0,'-19'0'531,"0"0"-468,-1 0 46,2 0-93,18 18-1,-20-18 17,20 18 93,-19-18-94,19 18 78,0 0-78,0 0 1,0 1-32,0-1 156,19-18-31,-19 18-125,20-18 16,-2 0-1,2 0-15,-20 19 16,19-19-16,0 0 31,1 0-15,-1 0 31,0 0-32,0 0 1,1 0-1,-1 0-15,0 0 32,0 0-17,0 0-15,0 0 16,1 0 0,-1-19 15,0 19-16,1 0 1,-2 0 15,2 0 32,-1 0-32,-19-18-31,19 18 16,1 0-1,-20-18 79,0-1-78,19 19-1,-19-18 1,0 0 0,19 18-1,-19-18 126,-19 18-110,19-18-15,-19 18-1,-1 0 1,1 0 0,0 0 15,19-18-16,-20 18 1,2 0 15,-2 0 1,1 0-17,0 0 32,19-19-31,-20 19-1,1 0 17,0 0-17,0 0 423,0 0-407,0 0-15,-1 0-1,1 0 1,0 0 15,0 0-15,-1 0-1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25157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16-11-03T05:46:28.833"/>
    </inkml:context>
    <inkml:brush xml:id="br0">
      <inkml:brushProperty name="width" value="0.35" units="cm"/>
      <inkml:brushProperty name="height" value="0.35" units="cm"/>
      <inkml:brushProperty name="color" value="#57D200"/>
      <inkml:brushProperty name="fitToCurve" value="1"/>
    </inkml:brush>
  </inkml:definitions>
  <inkml:trace contextRef="#ctx0" brushRef="#br0">654 12 0,'-19'0'156,"0"0"-156,-1 0 16,2 0 15,-2 0-15,1 0-1,0 0 32,-1 0-15,2 0-1,-2 0-31,20-18 31,-19 18-31,0 0 94,-1 0-63,1 0-15,0 0 15,0 0 0,-1 0 47,1 0-78,0 0 16,-1 0 15,2 0-15,-2 0 15,1 0 32,0 0-32,-1 0 94,1 0 109,19 18-234,-19-18 31,19 18-15,-19-18 15,19 16-31,-20-16 16,20 18 0,-19-18-1,0 0 1,19 18-16,0-1 15,-20-17-15,20 18 32,-18-18-32,-2 0 187,20 17-171,0 0 140,0 1-125,20-18 63,-2 0-78,2 0 15,-1 0-15,-19 17-1,19-17 1,1 0 62,-1 0-16,0 0-46,0 0 15,1 0 1,-1 0-1,0 0 47,1 0-62,-20-17-1,18 17 16,2 0 1,-20-18-32,19 18 31,0 0-31,1 0 31,-1 0-15,-19-17-16,19 17 31,0 0 63,1 0-63,-1 0 16,0 0-16,1 0 0,-20-17-15,18 17 31,2 0 62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25157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16-11-03T05:46:37.666"/>
    </inkml:context>
    <inkml:brush xml:id="br0">
      <inkml:brushProperty name="width" value="0.35" units="cm"/>
      <inkml:brushProperty name="height" value="0.35" units="cm"/>
      <inkml:brushProperty name="color" value="#ED1C24"/>
      <inkml:brushProperty name="fitToCurve" value="1"/>
    </inkml:brush>
  </inkml:definitions>
  <inkml:trace contextRef="#ctx0" brushRef="#br0">0-25 0</inkml:trace>
  <inkml:trace contextRef="#ctx0" brushRef="#br0" timeOffset="1113.4058">1269-102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25157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16-11-03T05:48:46.629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19 0 0,'20'0'157,"-1"0"-157,0 0 15,1 0-15,-2 0 16,2 0 0,-1 0-16,0 0 15,0 0-15,-19 20 16,19-20-16,1 0 0,-1 0 15,0 0 1,0 0-16,-19 18 16,20-18-1,-2 0 1,2 0-16,-1 0 16,0 0-16,-19 20 15,20-20-15,-1 0 0,0 0 31,-19 18 157,0 1-63,0 1-125,-19-20 16,19 19-16,-19-19 0,19 19 0,-20-19 0,20 19 15,-19-19-15,19 19 0,-19-19 0,-1 0 16,20 19-16,0 1 0,-18-20 0,18 19 94,-20-19-94,1 0 15,0 0-15,19 19 0,-19-19 0,-1 0 16,20 19-16,-19-19 0,19 19 15,-19-19-15,0 0 0,19 19 94,-19-19-94,-1 0 16,20 19-16,-18-19 0,-2 0 0,1 0 15,19 20-15,-19-2 16,38-18 328,0 0-344,1 0 0,-20 20 0,18-20 15,2 0-15,-1 0 16,0 0-16,0 0 16,-19 18-1,19-18-15,1 0 16,-20 20 93,0-1-62,19-19-16,0 0 1,0 0-17,1 0-15,-2 0 16,2 0-16,-1 0 0,-19 19 16,19-19-16,-19 19 265,-19-19-249,19 20-16,-19-20 0,19 19 15,-20-19-15,20 18 0,-18-18 0,18 20 16,-20-20-16,20 18 0,-19 2 16,19 0-16,-19-20 15,19 18-15,-19-18 47,19 19-31,-20-19-16,20 19 0,0 0 15,-19-19-15,19 20 0,-19-20 16,19 19-16,-19-19 0,19 19 16,-19-19-1,19 19 79,-20-19-78,20 19 77,-18-19-93,-2 0 16,20 19 0,-19-19-16,0 0 0,19 20 15,0-1-15,-20-19 16,1 0 0,19 19 15,19-19 297,1 0-312,-1 0 15,0 0-31,-19 18 0,20-18 0,-2 0 15,2 0-15,-1 0 16,-19 20-16,19-20 0,0 0 31,-19 19 32,19-19-63,1 0 15,-1 0-15,0 0 0,0 0 16,1 0-16,-2 0 16,-18 19-16,20-19 15,-1 0 79,0 0-78,1 0-1,-1 0-15,0 0 0,0 0 16,-19 20 250,0-2-251,0 1 1,-19-19-16,19 19 0,-19-19 0,0 0 0,19 20 15,-20-20-15,20 19 0,0 0 0,-19-19 0,19 19 16,-19-19-16,-1 0 0,20 20 0,-18-20 16,18 18-16,-20-18 0,20 19 0,0 1 0,-19-20 15,19 18-15,-19-18 0,19 20 16,-19-20-16,19 20 0,0-2 16,-20-18-16,20 19 15,-19-19-15,19 19 16,-19-19-16,0 19 15,19 1 1,-19-20-16,19 19 0,-20-19 16,20 18-1,-18-18-15,-2 0 32,20 20-32,0-1 15,-19-19-15,19 19 16,-19-19-1,19 20 1,-20-20-16,1 0 16,38 0 312,1 0-313,-20 19-15,19-19 0,0 0 16,1 0-16,-20 18 0,18-18 0,2 0 16,-1 0-16,0 0 0,0 19 15,0-19-15,1 0 16,-1 0-16,0 0 0,-19 20 16,19-20 62,1 0-63,-2 0 1,2 0-16,-1 0 16,0 0 296,-19 19-156,0 0-156,0 1 0,0-2 16,0 1-16,0 1 0,-19-20 0,19 19 16,0 0-16,0 0 31,-19-19-31,19 19 0,0 0 15,-20-19-15,20 19 16,0 0 0,-18-19-16,18 20 15,-20-20 1,20 18-16,0 2 16,-19-20-16,0 0 15,19 19-15,-19-19 0,19 19 16,0 0-16,-20-19 0,20 19 15,-19-19 1,0 0 31,19 19-47,-19-19 0,0 0 16,19 20-1,-20-20-15,20 19 16,-18-19-1,-2 0-15,20 18 16,-19-18 0,19 20 265,-19-20-281,19 19 16,0 0-16,-20-19 0,20 20 15,20-20 313,-1 0-328,0 0 16,1 0-16,-2 19 359,2-19-343,-1 0-16,0 0 16,0 0-16,0 0 15,1 0 1,-1 0 203,0 0-219,0 0 15,1 0-15,-2 0 0,2 0 0,-1 0 344,0 0-328,-19 18 202,0 1-202,0 1-16,0-1 16,0 0-16,-19 1 0,19-2 15,-19-18-15,19 19 0,-20-19 16,20 20-16,0-1 0,0 0 15,-18-19 1,18 19-16,0-1 47,-20-18-31,20 20-1,-19-20-15,0 19 16,0-19-1,19 19-15,-20-19 16,20 20-16,-19-20 16,0 0-1,19 18-15,-19-18 0,19 19 0,-19-19 16,-1 0 0,2 0-1,18 20-15,-20-20 0,1 0 16,0 0-1,19 19 1,-20-19-16,40 0 313,-1 0-298,0 0-15,1 0 16,-2 0-16,2 0 15,-1 0 1,0 0-16,0 0 16,0 0 77,1 0-77,-1 0 62,0 0-78,0 0 31,1 0-15,-2 0 0,2 0-1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25157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16-11-03T05:46:34.697"/>
    </inkml:context>
    <inkml:brush xml:id="br0">
      <inkml:brushProperty name="width" value="0.35" units="cm"/>
      <inkml:brushProperty name="height" value="0.35" units="cm"/>
      <inkml:brushProperty name="color" value="#ED1C24"/>
      <inkml:brushProperty name="fitToCurve" value="1"/>
    </inkml:brush>
  </inkml:definitions>
  <inkml:trace contextRef="#ctx0" brushRef="#br0">0 0 0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25157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16-11-03T05:47:04.476"/>
    </inkml:context>
    <inkml:brush xml:id="br0">
      <inkml:brushProperty name="width" value="0.35" units="cm"/>
      <inkml:brushProperty name="height" value="0.35" units="cm"/>
      <inkml:brushProperty name="color" value="#57D200"/>
      <inkml:brushProperty name="fitToCurve" value="1"/>
    </inkml:brush>
    <inkml:brush xml:id="br1">
      <inkml:brushProperty name="width" value="0.35" units="cm"/>
      <inkml:brushProperty name="height" value="0.35" units="cm"/>
      <inkml:brushProperty name="color" value="#ED1C24"/>
      <inkml:brushProperty name="fitToCurve" value="1"/>
    </inkml:brush>
  </inkml:definitions>
  <inkml:trace contextRef="#ctx0" brushRef="#br0">0-808 0</inkml:trace>
  <inkml:trace contextRef="#ctx0" brushRef="#br1">1731-3232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25157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16-11-03T05:47:06.017"/>
    </inkml:context>
    <inkml:brush xml:id="br0">
      <inkml:brushProperty name="width" value="0.35" units="cm"/>
      <inkml:brushProperty name="height" value="0.35" units="cm"/>
      <inkml:brushProperty name="color" value="#57D200"/>
      <inkml:brushProperty name="fitToCurve" value="1"/>
    </inkml:brush>
    <inkml:brush xml:id="br1">
      <inkml:brushProperty name="width" value="0.35" units="cm"/>
      <inkml:brushProperty name="height" value="0.35" units="cm"/>
      <inkml:brushProperty name="color" value="#FFF200"/>
      <inkml:brushProperty name="fitToCurve" value="1"/>
    </inkml:brush>
  </inkml:definitions>
  <inkml:trace contextRef="#ctx0" brushRef="#br0">0-13 0</inkml:trace>
  <inkml:trace contextRef="#ctx0" brushRef="#br1" timeOffset="5541.7055">404-32 0</inkml:trace>
  <inkml:trace contextRef="#ctx0" brushRef="#br0" timeOffset="9999.338">2867-51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25157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16-11-03T05:47:18.393"/>
    </inkml:context>
    <inkml:brush xml:id="br0">
      <inkml:brushProperty name="width" value="0.35" units="cm"/>
      <inkml:brushProperty name="height" value="0.35" units="cm"/>
      <inkml:brushProperty name="color" value="#57D200"/>
      <inkml:brushProperty name="fitToCurve" value="1"/>
    </inkml:brush>
  </inkml:definitions>
  <inkml:trace contextRef="#ctx0" brushRef="#br0">0 0 0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25157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16-11-03T05:47:32.198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38 0,'19'-19'203,"1"19"-187,-1 0-16,0 0 15,-19-19-15,19 19 0,-1 0 16,2 0-16,-1 0 15,0 0-15,1 0 16,-1 0 15,0 0 16,1 0 0,-2 0-31,1 0-1,0 0 251,-19 19-235,0 0-31,20-19 0,-20 20 16,19-20-1,-19 21-15,0-4 32,0 3-17,0-1 95,0-1-95,0 1 17,0 2-17,0-3 48,0 2 46,-19-20-93,19 19-1,-20-19-15,20 20 16,-19-20 0,0 18 15,1-18 0,-2 0 32,1 0-48,0 0 32,-1 0-16,1 0 251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25157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16-11-03T05:47:33.699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16 0,'19'0'141,"1"0"-141,-1 0 15,-19-17-15,19 17 0,1 0 0,-2 0 0,2 0 16,-1 0-16,0 0 15,1 0-15,-1 0 0,0 0 32,0 0-32,1 0 0,-1 0 203,0 0-188,1 0 1,-2 0-16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25157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16-11-03T05:47:36.527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0,'19'0'140,"0"0"-124,1 0 0,-2 0-16,2 0 15,-1 0-15,0 0 16,1 0-1,-2 0 17,2 0-32,0 0 31,-2 0-15,2 0-1,-1 0-15,0 0 16,1 0-1,-1 0-15,0 0 16,0 0-16,1 0 0,-1 0 16,0 0-1,0 0-15,0 0 16,1 0-16,-1 0 16,0 0 15,0 0 16,1 0-16,-1 0 110,0 0-141,1 0 31,-2 0-16,2 0 126,0 0-125,-2 0 15,2 0 141,-2 0 31,2 0-203,0 0 16,-2 0-1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25157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16-11-03T05:47:38.402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0,'19'0'94,"0"0"-79,1 0-15,-2 0 16,2 0-16,0 0 0,-20 19 0,18-19 16,2 0-16,-1 0 0,0 0 0,58 0 31,-57 0-31,-1 0 0,0 0 0,0 0 15,0 0-15,-19 19 0,20-19 0,-1 0 16,0 0-16,0 0 109,1 0-77,-1 0-17,0 0-15,-19 18 16,20-18-16,-2 0 16,2 0 155,0 0-155,-2 0 31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25157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16-11-03T05:47:41.041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56 0,'20'0'219,"-2"0"-219,2 0 31,-1 0-16,0 0 32,1 0-31,-1 0 15,0 0-15,0 0-1,1 0-15,-1 0 16,0 0 0,0 0-16,0 0 15,1 0-15,-1 0 0,0 0 16,0 0-16,1 0 16,-1 0-16,0 0 15,-19-18 16,20 18-31,-2 0 16,2 0 47,0 0-48,-2 0 1,2 0-16,-2 0 15,2 0-15,-20-20 16,20 20-16,-2 0 16,2 0-1,-1 0 1,0 0-16,1 0 0,-20-18 16,19 18-1,0 0 16,0 0 110,1 0-125,-1 0 109,0 0-94,0 0 235,0 0-204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25157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16-11-03T05:47:42.873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37 0,'19'0'125,"0"0"-109,1 0-16,-1 0 0,0 0 31,0 0-31,1 0 16,-1 0-16,0 0 0,1 0 16,-2 0-16,2 0 15,-1 0 1,0 0 109,0 0-110,1 0 1,-1 0-16,0 0 0,1 0 16,-2 0 15,2 0-31,-1 0 16,0 0-1,0 0 79,0 0-78,1 0 109,-1 0-110,39-19 16,-20 19-31,-18 0 0,-2-18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25157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16-11-03T05:48:52.754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38 0 0,'20'0'125,"-3"0"-109,4 0-16,-1 0 0,-1 0 16,0 0-16,0 0 15,1 0-15,-1 0 0,-19 20 16,18-20-16,2 0 0,-1 0 0,1 0 16,-20 19-16,19-19 93,0 0-77,1 0 0,-2 0-16,2 0 0,-1 0 15,0 0-15,-19 19 0,20-19 0,-1 0 16,-19 19 218,0 1-234,0-1 0,-19-19 16,-1 0-16,20 19 0,0 1 15,-19-20-15,19 18 0,0 2 16,-19-20-16,19 19 0,-20-19 0,2 19 16,18 1-16,-20-20 15,20 19-15,0 0 0,-19-19 0,19 19 16,-19-19-16,19 20 0,0-1 16,-20-19-16,1 0 0,19 19 0,-20-19 15,20 19-15,-18-19 16,18 19-16,0 1 0,-19-20 0,-1 19 15,20 0-15,-19-19 0,19 20 16,-19-20-16,19 18 0,-19 2 0,-1-20 16,20 19-16,-21-19 0,21 19 0,-17 1 15,17-1-15,-20-19 0,20 19 16,-18-19-16,18 19 16,-20-19-16,20 20 375,0-1-375,20-19 15,-2 0-15,2 0 0,-3 19 0,4-19 0,-1 0 0,-20 20 16,19-20-16,0 0 0,0 0 0,1 18 0,-1-18 0,-19 20 15,18-20-15,2 0 0,-1 0 0,-19 19 0,20-19 0,-1 0 0,0 0 16,-19 19-16,20-19 0,-2 0 0,2 0 16,-20 20-16,19-20 15,-19 19 110,0 0 94,0 0-203,0 1-16,-19-20 0,19 19 0,0 0 15,-20-19-15,20 20 0,-18-20 0,18 18 0,0 2 0,0-1 16,-20-19-16,20 19 0,0 1 0,0-1 0,-19-19 16,19 19-16,0 1 0,0-2 0,-19-18 0,19 20 15,0-1-15,0 0 0,-20-19 0,20 20 0,-19-20 16,19 19-16,0 0 0,0 0 15,-20-19-15,20 20 172,-18-1-125,18 0-47,-19-19 0,19 20 16,-20-20-16,1 0 62,19 18-62,-19-18 16,0 0 15,-1 0 0,20 20-15,-21-20 0,21 19-1,-17-19-15,-3 0 47,40 0 234,-3 0-281,4 0 16,-1 0-16,-1 0 16,0 0-16,0 0 0,1 0 15,-1 0-15,-1 0 16,2 0-16,-20 19 0,19-19 16,1 0-16,-1 0 15,0 0 16,1 0-15,-2 0-16,2 0 31,-20 20 1,0-1 249,0 0-266,0 0-15,0 1 0,0-1 16,0 0-16,-20 1 0,20-2 16,-18-18-16,18 20 0,0-1 0,-20-19 15,20 19-15,0 1 0,0-2 16,-19-18-16,19 20 16,0-1-1,-19-19 1,19 19-1,-20-19 1,20 20 0,-19-20-16,19 19 0,0 0 15,-20-19-15,20 19 0,-18-19 16,18 20-16,-19-20 31,19 19-31,-20-19 16,20 19 15,-19-19 0,0 0-15,19 20 0,-19-20-16,-1 0 15,-1 0 1,21 18 234,21-18-235,-1 0-15,-1 0 16,0 0 0,-19 20-16,19-20 0,-19 19 0,20-19 15,-1 0-15,-1 0 16,-18 19-16,20-19 16,-1 0-1,1 0 32,-1 0-31,-19 20-1,19-20 1,1 0 78,-20 19 203,0 0-297,-20-19 15,20 19 1,-19-19-1,19 20 17,-19-20-32,-1 0 31,1 0-31,-1 0 31,20 19-15,-18-19-16,-1 0 31,19 19-15,-20-19-16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25157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16-11-03T05:47:45.134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0,'20'0'250,"-1"0"-235,0 0 16,0 0-15,1 0-16,-1 0 16,0 0-16,1 0 15,-2 0-15,2 0 16,-1 0-16,0 0 0,1 0 16,-2 0-16,2 0 0,-1 0 15,0 0-15,1 0 16,-1 0-1,0 0 110,0 0-125,1 0 0,-1 0 16,0 0-16,1 0 16,-2 0-16,2 0 15,-1 0-15,0 0 47,1 0 16,-1 0-32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25157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16-11-03T05:47:46.962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38 0,'19'0'250,"0"0"-250,1 0 16,-1 0-16,0 0 15,1 0-15,-20-18 0,18 18 0,2 0 16,-1 0-16,0 0 16,1 0-16,-2 0 15,2 0-15,-1 0 0,0 0 16,1 0-16,-1 0 16,0 0 155,0 0-171,1 0 16,-1 0-16,0 0 16,1 0-16,-2 0 15,2 0 1,-1 0 156,0 0-157,-19-20 17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25157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16-11-03T06:21:04.248"/>
    </inkml:context>
    <inkml:brush xml:id="br0">
      <inkml:brushProperty name="width" value="0.2" units="cm"/>
      <inkml:brushProperty name="height" value="0.4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1374 0 0,'-20'0'204,"1"0"-173,19 19 0,-19-19-31,0 0 16,0 0-1,0 0 1,0 0-16,-1 0 0,1 0 16,0 0-1,0 0-15,0 0 0,0 0 16,-2 0-16,5 0 15,-4 0-15,1 0 0,1 0 16,-2 0-16,1 0 0,0 0 16,-1 0-16,1 0 15,1 0-15,-2 0 0,1 0 16,19 19-16,-19-19 0,0 0 0,-1 0 16,1 0-16,1 0 0,-1 0 0,-1 0 15,20 19-15,-19-19 0,0 0 16,0 0-16,0 0 0,0 0 15,0 0-15,-1 0 16,1 0-16,19 19 0,-19-19 0,-1 0 16,2 0-16,-1 0 15,-1 0-15,20 20 0,-18-20 16,-2 0-16,1 0 0,1 0 16,18 18-16,-20-18 0,20 19 15,-19-19-15,0 0 0,-1 0 0,20 20 16,-19-20-16,0 18 0,0-18 15,0 0-15,19 19 0,-19-19 16,19 19-16,-19-19 16,19 19-16,-20-19 0,20 19 15,-19-19-15,19 19 16,-18-19-16,18 20 0,0-2 16,-19-18-16,19 19 0,-20-19 15,20 20-15,-19-20 0,19 18 0,0 1 0,0 1 16,-19-20-16,19 18 0,0 1 15,0 1-15,-19-20 0,19 19 16,0-1-16,0 2 0,0-1 16,-20-19-16,20 18 0,0 2 0,-18-20 15,18 19-15,0 0 0,0 0 0,0 0 16,0 0-16,0 0 0,-19-19 0,19 19 0,0 0 16,0 0-16,0 0 0,0 0 15,0 0-15,-20-19 0,20 18 16,0 2-16,0-1 0,0-1 15,0 2-15,0-1 16,0-1-16,0 2 0,0-1 16,0 0-16,0 0 0,0 0 15,0 0-15,0 0 0,0 0 16,0 0-16,0 1 16,0-2-16,0 1 0,0 1 0,0-2 15,0 1-15,0 1 0,20-20 0,-20 18 16,0 1-16,19 1 15,-19-1-15,18-19 0,-18 18 0,0 2 16,20-20-16,-20 19 0,19-19 0,-19 18 0,0 2 0,19-20 16,-19 18-16,19-18 0,-19 19 0,0 1 15,20-20-15,-20 18 0,0 2 0,19-20 0,-19 19 16,18-19-16,-18 18 0,0 2 0,19-20 0,1 19 31,-1-1-15,0 2-16,-19-1 0,19-19 0,0 18 15,0 2-15,0-20 0,-19 19 16,0-1-16,20-18 0,-1 0 0,-19 20 0,19-20 16,-19 19-16,20-19 0,-20 18 0,18-18 15,1 20-15,1-20 0,-20 19 0,18-19 16,-18 19-16,20-19 0,-1 0 0,-1 19 62,2-19-62,-20 19 0,19-19 0,0 0 16,1 0-16,-20 19 0,19-19 0,0 0 16,0 0-16,0 19 0,0-19 0,0 0 15,1 0-15,-1 0 0,-1 0 0,1 0 16,1 0-16,-1 0 0,0 0 0,0 0 16,1 0-16,-2 0 0,1 0 0,1 0 0,-1 0 0,0 0 15,1 0-15,-2 0 0,1 0 0,1 0 0,-4 0 0,5 0 16,-2 0-16,0 0 0,0 0 0,0 0 0,0 0 15,1 0-15,-1 0 0,0 0 0,0 0 0,0 0 16,0 0-16,0 0 0,1 0 0,-1 0 16,0 0-16,-1 0 0,2 0 0,-1 0 15,0 0-15,0 0 0,1 0 16,-2 0-16,1 0 0,-19-19 0,20 19 0,-1 0 16,0-19-16,1 19 0,-20-19 15,18 19-15,1 0 0,-19-19 0,20 19 16,-2 0-16,2-19 0,-1 19 15,-19-19-15,19 19 0,0 0 0,-19-20 0,19 20 16,0 0-16,-19-18 0,20 18 0,-1 0 16,-19-19-16,19 19 0,-19-20 0,19 20 0,-19-18 15,19 18-15,0 0 0,-19-19 0,19-1 16,1 20-16,-20-18 0,0-1 0,19 19 16,-19-20-16,19 20 0,0-18 0,-19-1 15,19 19-15,-19-20 0,19 20 16,-19-18-16,0-1 0,19 19 0,-19-20 0,19 2 15,-19-2-15,20 1 16,-20 1 0,0-2-16,0 2 15,19 18-15,-19-19 0,0-1 16,0 2-16,18-1 0,-18-1 0,20 1 16,-20 1-16,0-2 0,0 1 15,0 1-15,0-2 0,0 1 0,0 1 16,19 18-16,-19-20 0,0 1 0,0 0 15,0 0-15,0 0 0,0 0 32,0 0-32,0 0 15,0 0 1,0-1 0,0 2-16,0-1 15,0-1 1,0 2-16,0-1 15,-19-1-15,19 2 16,-20 18-16,20-19 16,0 0-16,-18 19 0,18-19 15,0 0-15,-19 19 0,19-19 16,0 0-16,0 0 0,-20 19 16,20-19-16,-19 19 0,19-19 15,-19 19-15,19-19 0,0 0 16,-19 19-16,19-19 0,0-1 15,-19 20-15,0-18 0,19-1 0,-19-1 16,19 2 0,-19 18-16,19-19 0,0-1 0,-20 20 15,20-19-15,-19 19 0,19-18 16,-19 18-16,19-20 0,-19 20 0,19-19 16,-19 19-16,19-18 0,-19-2 15,0 20-15,19-19 0,0 1 16,-20 18-16,20-20 15,-19 20-15,19-19 0,-19 19 16,0 0-16,19-19 0,0 0 16,-19 19-16,0 0 15,19-19 1,-20 19-16,2 0 16,18-19-16,-20 19 15,20-18-15,-19 18 0,1 0 16,18-20-16,-20 20 0,20-19 0,-19 19 15,0 0-15,19-18 0,-20 18 16,1 0-16,19-20 0,-18 20 16,-2-19-16,20 0 15,-19 19-15,0 0 0,0-19 16,-1 19 0,2 0-1,18-19-15,-19 19 0,0 0 16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25157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16-11-03T06:21:27.248"/>
    </inkml:context>
    <inkml:brush xml:id="br0">
      <inkml:brushProperty name="width" value="0.2" units="cm"/>
      <inkml:brushProperty name="height" value="0.4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1432 90 0,'0'-19'188,"-19"19"-188,-1 0 0,1 0 15,1-18-15,-2 18 0,1 0 0,0 0 0,-1 0 16,20-20-16,-19 20 0,1 0 0,-1 0 15,19-19-15,-20 19 0,1 0 0,0 0 0,-1 0 16,2 0-16,18-18 0,-19 18 0,-1 0 16,1 0-16,0 0 0,0 0 15,1 0-15,-2 0 0,0 0 16,2 0-16,-2 0 16,2 0-16,-1 0 0,-1 0 15,1 0-15,0 0 0,0 0 16,1 0-16,-2 0 15,0 0-15,2 0 16,-2 0 0,1 0-16,1 0 0,-2 0 15,1 0 1,0 18-16,0-18 0,0 19 16,0-19-16,-1 0 15,20 20-15,-19-20 0,0 0 16,0 18-16,0-18 0,0 19 15,0-19-15,19 19 0,-20-19 16,2 0-16,18 19 0,-20-19 0,1 0 16,19 19-16,-19-19 0,0 0 0,19 19 0,0 0 15,-19-19-15,0 0 0,19 19 0,-19-19 0,0 19 16,0-19-16,19 19 0,-20-19 0,2 19 16,18-1-16,-20-18 0,20 19 15,-19-19-15,0 0 16,19 20-16,-19-2 15,19 1-15,-19-19 16,19 20-16,0-1 16,-19-19-16,19 19 15,-20-19-15,20 19 0,0 0 16,-19-19-16,19 19 16,0 0-16,0 0 15,0-1-15,-18-18 0,18 20 16,0-1-1,0-1-15,0 2 0,0-2 16,0 1-16,0 1 0,0-2 16,0 1-16,0 0 15,0 0-15,0 0 16,-20-19-16,20 19 0,0 0 0,0 0 16,0 0-16,0 0 0,0 0 15,0 0-15,0-1 0,0 2 0,0-1 16,0-1-16,0 2 0,0-2 15,0 1-15,0 1 0,0-2 0,0 1 16,0 0-16,0 0 16,0 0-16,20-19 0,-20 19 0,0 0 15,0 1-15,18-20 0,-18 19 0,0 0 16,19-19-16,-19 19 0,20-19 16,-20 19-16,0-1 0,19 2 15,-19-1 1,19-19-16,-19 18 0,19 2 15,0-20-15,-19 18 0,19-18 0,1 19 0,-2 1 16,2-20-16,-1 18 0,0 1 16,0-19-16,0 19 0,0-19 78,0 0-63,-19 19-15,19-19 0,0 0 0,1 0 16,-2 0 0,-18 18-16,20-18 0,-1 0 15,-19 20-15,19-20 0,0 0 16,0 0-16,0 0 16,0 0-16,-19 19 0,20-19 0,-1 0 0,0 0 0,0 0 15,0 0-15,0 0 0,-19 18 0,20-18 0,-2 0 0,1 0 16,1 0-16,-2 0 0,2 0 0,0 0 15,-2 0-15,1 0 0,0 0 0,0 0 16,1 0-16,-1 0 0,-1 0 0,2 0 0,-2 0 16,2 0-16,0 0 0,-2 0 0,1 0 15,0 0-15,0 0 0,1 0 0,-1 0 0,-1 0 0,2 0 16,-1 0-16,0 0 0,1 0 0,-1 0 16,-1 0-16,1 0 0,1 0 0,-1 0 15,0 0-15,1-18 0,-2 18 16,1 0-16,1 0 0,-1 0 0,-19-19 15,19 19-15,-19-20 0,19 20 0,-1 0 0,2 0 16,-20-18-16,19 18 0,0 0 16,1 0-16,-20-19 0,18 19 0,1 0 15,1-19-15,-1 19 0,-19-19 0,19 19 0,0 0 16,-19-18-16,18 18 0,2 0 0,-20-20 16,20 20-16,-2 0 0,-18-19 0,20 19 15,-20-18-15,19 18 0,-19-20 0,18 20 0,-18-18 16,20 18-16,-1-19 0,-19-1 15,19 20-15,-19-18 0,19 18 0,-19-19 16,19 19-16,-19-19 0,0 0 16,19 19-16,-19-19 0,0-1 0,20 20 0,-1-19 15,-19 0-15,0 0 0,19 19 16,-19-19-16,0 0 0,19 19 0,-19-19 16,0 1-16,0-2 0,19 20 0,-19-19 15,19 1-15,-19-2 0,0 2 16,0-1-16,0-1 0,0 2 0,0-1 15,19 19-15,-19-19 0,0 0 0,0 0 16,0 0-16,0 0 0,0 0 16,0 0-16,0 0 0,0 0 15,0 0-15,0 1 0,0-2 16,0 1-16,0 1 0,0-2 16,0 2-16,0-1 0,0-1 15,0 2-15,0-1 0,-19 19 47,19-19-47,0 0 0,-19 19 16,19-19-16,0 0 0,0 0 0,-19 0 15,19-1-15,0 1 16,-19 19-16,19-18 0,0-2 16,0 1-16,-19 19 0,19-18 15,-19 18-15,19-19 0,0 0 16,-20 19-16,20-19 31,-19 19-15,0 0 15,0 0-31,19-19 0,-19 19 16,19-19-16,-19 19 15,-1 0-15,2 0 16,-1 0-16,-1-19 15,2 19-15,-2 0 16,0 0-16,2 0 16,-1 0-1,0 0 1,0 0-16,19-19 0,-20 19 16,1 0-1,1 0 1,-2 0-16,1 0 15,0 0 1,-1 0 0,2 0-16,-1 0 15,0 0 1,0 0 15,-1 0-31,1 0 16,1 0 15,-2 0 0,1 0-15,0 0 46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25157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16-11-03T06:21:39.305"/>
    </inkml:context>
    <inkml:brush xml:id="br0">
      <inkml:brushProperty name="width" value="0.2" units="cm"/>
      <inkml:brushProperty name="height" value="0.4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25157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16-11-03T06:21:40.152"/>
    </inkml:context>
    <inkml:brush xml:id="br0">
      <inkml:brushProperty name="width" value="0.2" units="cm"/>
      <inkml:brushProperty name="height" value="0.4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25157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16-11-03T05:49:01.554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9 2136 0,'19'0'266,"-2"0"-250,2 0-16,-19-19 0,17 19 15,1 0-15,-18-19 0,19 19 0,-2 0 16,2 0 0,0 0-16,-2 0 15,-17-20 1,19 20 15,-1 0 0,0 0-15,1 0 0,-19-19-16,18 19 15,-1 0-15,1 0 16,-18-19 281,0 0-297,0-1 15,0 1-15,0 0 16,18-1-16,-18 2 0,0-2 16,0 1-16,0 0 15,0-1-15,0 1 16,0 0-16,0 0 0,0-1 15,0 1-15,0 0 16,0-1 0,0 2-16,0-2 15,0 1 1,0 0 0,-18 19-16,18-20 15,-18 20 157,1 0-156,-1 0-1,-1 0 1,1 0-16,0 0 31,-1 0 0,2 0 48,-2 0-79,0 0 15,2 0 16,17 20-31,-19-20 16,1 0-16,1 0 31,-2 0 16,19 19-47,-17-19 31,-2 0-15,0 0 0,19 19 15,0-38 360,0 0-391,0-1 15,0 2-15,0-2 0,0 1 16,0 0-16,0-1 0,0 1 0,0 0 15,0 0-15,0-1 0,0 1 0,0 0 16,0-1-16,0 2 0,0-2 0,0 1 16,0 0-16,0-1 0,0 1 15,0 0-15,0 0 0,0-1 16,0 1 0,19 19 390,0 0-406,-19-19 0,17 19 0,2 0 15,-2 0 1,1 0-16,1 0 16,-2 0-1,2 0 1,-19-20 0,19 20-16,-2 0 31,2 0 0,-1-18-15,0 18-16,1 0 31,-1 0-15,-1 0 30,1 0-46,0 0 32,-18-20 405,0 1-421,18 19-16,-18-19 0,0-1 15,0 2-15,0-2 16,19 20-16,-19-19 0,0 0 0,0-1 16,0 1-16,0 0 15,0 0-15,0-1 16,0 1-16,18 19 16,-18-19-16,0-1 0,18 20 109,-18-18-93,0-2 62,-18 20-31,18-19-16,0 0 0,-18 19 125,-1 0-93,1 0-48,0 0 1,0 0 0,1 0-1,17 19-15,-18-19 0,-1 0 16,1 0 0,0 0-16,-1 0 15,2 0-15,17 19 16,-19-19-16,0 0 15,2 0 1,-2 0 15,1 0 1,18 20-32,-17-20 31,-2 0 0,2 0-15,-2 0-16,19 18 15,-19-18-15,19-18 344,0-2-344,0 1 0,0 0 16,0-1-16,0 1 0,0 0 15,0 0-15,19-1 0,-19 1 16,0 0-16,0-1 0,0 2 16,0-2-16,19 20 0,-19-19 15,0 0 266,0-1-265,0 1-16,0 0 16,-19 19-1,19-19-15,0-1 0,0 1 16,0 0 0,-19 19-16,19-19 15,0 0 438,19 19-453,0 0 16,-2 0-16,-17-20 0,19 20 16,-2 0-16,1 0 15,1 0 1,-19-19-1,17 19-15,2 0 16,0 0 0,-2 0-1,-17-19 1,19 19-16,-1 0 16,0 0-1,-18-20 1,19 20-1,-1 0 79,-1 0-78,-17-18 437,0-2-406,0 1-47,0 0 15,0-1-15,0 1 16,0 0 0,0 0-16,0-1 0,0 1 15,0 0 1,0-1 0,0 2 15,0-2-16,-17 20 314,-1 0-329,-1 0 15,1 0-15,0 0 16,-1 0-1,2 0 1,-2 0-16,0 0 31,2 0-15,17 20 15,-19-20-15,1 0-16,1 0 31,-2 0 32,2 0-32,-2 0-31,19 18 15,-19-18 17,19 20 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25157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16-11-03T05:49:31.194"/>
    </inkml:context>
    <inkml:brush xml:id="br0">
      <inkml:brushProperty name="width" value="0.35" units="cm"/>
      <inkml:brushProperty name="height" value="0.35" units="cm"/>
      <inkml:brushProperty name="color" value="#ED1C24"/>
      <inkml:brushProperty name="fitToCurve" value="1"/>
    </inkml:brush>
    <inkml:brush xml:id="br1">
      <inkml:brushProperty name="width" value="0.35" units="cm"/>
      <inkml:brushProperty name="height" value="0.35" units="cm"/>
      <inkml:brushProperty name="color" value="#FFA6CC"/>
      <inkml:brushProperty name="fitToCurve" value="1"/>
    </inkml:brush>
  </inkml:definitions>
  <inkml:trace contextRef="#ctx0" brushRef="#br0">-2476 6716 0</inkml:trace>
  <inkml:trace contextRef="#ctx0" brushRef="#br0">-2456 2309 0</inkml:trace>
  <inkml:trace contextRef="#ctx0" brushRef="#br0">-2456 2040 0</inkml:trace>
  <inkml:trace contextRef="#ctx0" brushRef="#br0">-2438 1790 0</inkml:trace>
  <inkml:trace contextRef="#ctx0" brushRef="#br0">-2438 1520 0</inkml:trace>
  <inkml:trace contextRef="#ctx0" brushRef="#br0">-2438 1174 0</inkml:trace>
  <inkml:trace contextRef="#ctx0" brushRef="#br0">-2438 847 0</inkml:trace>
  <inkml:trace contextRef="#ctx0" brushRef="#br0">-2438 616 0</inkml:trace>
  <inkml:trace contextRef="#ctx0" brushRef="#br0">-2514 270 0</inkml:trace>
  <inkml:trace contextRef="#ctx0" brushRef="#br0">-2514 0 0</inkml:trace>
  <inkml:trace contextRef="#ctx0" brushRef="#br0">-2476 5023 0</inkml:trace>
  <inkml:trace contextRef="#ctx0" brushRef="#br0">-2438 5292 0</inkml:trace>
  <inkml:trace contextRef="#ctx0" brushRef="#br0">-2456 6466 0</inkml:trace>
  <inkml:trace contextRef="#ctx0" brushRef="#br0">-2476 6196 0</inkml:trace>
  <inkml:trace contextRef="#ctx0" brushRef="#br0">-2476 5870 0</inkml:trace>
  <inkml:trace contextRef="#ctx0" brushRef="#br1" timeOffset="114021.6892">-2841 3772 0</inkml:trace>
  <inkml:trace contextRef="#ctx0" brushRef="#br1" timeOffset="112865.3507">-2649 3541 0</inkml:trace>
  <inkml:trace contextRef="#ctx0" brushRef="#br0" timeOffset="7469.1449">-860 5042 0</inkml:trace>
  <inkml:trace contextRef="#ctx0" brushRef="#br1" timeOffset="111521.5372">-1629 3734 0</inkml:trace>
  <inkml:trace contextRef="#ctx0" brushRef="#br1" timeOffset="110708.091">-1552 3425 0</inkml:trace>
  <inkml:trace contextRef="#ctx0" brushRef="#br1" timeOffset="112084.0816">-2034 3541 0</inkml:trace>
  <inkml:trace contextRef="#ctx0" brushRef="#br0" timeOffset="8844.2217">-878 4484 0</inkml:trace>
  <inkml:trace contextRef="#ctx0" brushRef="#br0">-2399 2618 0</inkml:trace>
  <inkml:trace contextRef="#ctx0" brushRef="#br1" timeOffset="115037.8469">-3072 3194 0</inkml:trace>
  <inkml:trace contextRef="#ctx0" brushRef="#br1" timeOffset="115631.7998">-3361 2714 0</inkml:trace>
  <inkml:trace contextRef="#ctx0" brushRef="#br0" timeOffset="1671.9613">-860 6524 0</inkml:trace>
  <inkml:trace contextRef="#ctx0" brushRef="#br0">-860 2271 0</inkml:trace>
  <inkml:trace contextRef="#ctx0" brushRef="#br0">-860 2020 0</inkml:trace>
  <inkml:trace contextRef="#ctx0" brushRef="#br0">-840 1713 0</inkml:trace>
  <inkml:trace contextRef="#ctx0" brushRef="#br0">-821 1462 0</inkml:trace>
  <inkml:trace contextRef="#ctx0" brushRef="#br0">-840 1174 0</inkml:trace>
  <inkml:trace contextRef="#ctx0" brushRef="#br0">-802 886 0</inkml:trace>
  <inkml:trace contextRef="#ctx0" brushRef="#br0">-840 616 0</inkml:trace>
  <inkml:trace contextRef="#ctx0" brushRef="#br0">-821 308 0</inkml:trace>
  <inkml:trace contextRef="#ctx0" brushRef="#br0">-840 0 0</inkml:trace>
  <inkml:trace contextRef="#ctx0" brushRef="#br0" timeOffset="3609.5572">-802 6254 0</inkml:trace>
  <inkml:trace contextRef="#ctx0" brushRef="#br0" timeOffset="4890.895">-860 5870 0</inkml:trace>
  <inkml:trace contextRef="#ctx0" brushRef="#br0" timeOffset="5750.3155">-860 5638 0</inkml:trace>
  <inkml:trace contextRef="#ctx0" brushRef="#br0" timeOffset="6594.0814">-860 5350 0</inkml:trace>
  <inkml:trace contextRef="#ctx0" brushRef="#br0" timeOffset="8203.5385">-878 4754 0</inkml:trace>
  <inkml:trace contextRef="#ctx0" brushRef="#br0">-764 2560 0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25157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16-11-03T05:49:54.369"/>
    </inkml:context>
    <inkml:brush xml:id="br0">
      <inkml:brushProperty name="width" value="0.35" units="cm"/>
      <inkml:brushProperty name="height" value="0.35" units="cm"/>
      <inkml:brushProperty name="color" value="#ED1C24"/>
      <inkml:brushProperty name="fitToCurve" value="1"/>
    </inkml:brush>
    <inkml:brush xml:id="br1">
      <inkml:brushProperty name="width" value="0.35" units="cm"/>
      <inkml:brushProperty name="height" value="0.35" units="cm"/>
      <inkml:brushProperty name="color" value="#FFA6CC"/>
      <inkml:brushProperty name="fitToCurve" value="1"/>
    </inkml:brush>
  </inkml:definitions>
  <inkml:trace contextRef="#ctx0" brushRef="#br0">1007-77 0</inkml:trace>
  <inkml:trace contextRef="#ctx0" brushRef="#br0">1046 2598 0</inkml:trace>
  <inkml:trace contextRef="#ctx0" brushRef="#br0">1007 2328 0</inkml:trace>
  <inkml:trace contextRef="#ctx0" brushRef="#br0">1046 2001 0</inkml:trace>
  <inkml:trace contextRef="#ctx0" brushRef="#br0">1026 1751 0</inkml:trace>
  <inkml:trace contextRef="#ctx0" brushRef="#br0">988 1443 0</inkml:trace>
  <inkml:trace contextRef="#ctx0" brushRef="#br0">1046 1116 0</inkml:trace>
  <inkml:trace contextRef="#ctx0" brushRef="#br0">988 905 0</inkml:trace>
  <inkml:trace contextRef="#ctx0" brushRef="#br0">1007 558 0</inkml:trace>
  <inkml:trace contextRef="#ctx0" brushRef="#br0">1007 192 0</inkml:trace>
  <inkml:trace contextRef="#ctx0" brushRef="#br0" timeOffset="2625.1145">988 5042 0</inkml:trace>
  <inkml:trace contextRef="#ctx0" brushRef="#br0" timeOffset="3218.9085">1007 5311 0</inkml:trace>
  <inkml:trace contextRef="#ctx0" brushRef="#br0" timeOffset="3859.5466">1007 5638 0</inkml:trace>
  <inkml:trace contextRef="#ctx0" brushRef="#br0" timeOffset="1921.9746">949 4676 0,'0'19'32,"-19"-19"-1</inkml:trace>
  <inkml:trace contextRef="#ctx0" brushRef="#br0" timeOffset="4687.7143">1084 5889 0</inkml:trace>
  <inkml:trace contextRef="#ctx0" brushRef="#br0" timeOffset="1406.2992">1007 4445 0</inkml:trace>
  <inkml:trace contextRef="#ctx0" brushRef="#br0" timeOffset="5406.5008">1065 6216 0</inkml:trace>
  <inkml:trace contextRef="#ctx0" brushRef="#br0" timeOffset="6062.7769">1046 6485 0</inkml:trace>
  <inkml:trace contextRef="#ctx0" brushRef="#br0" timeOffset="6687.8133">1046 6658 0</inkml:trace>
  <inkml:trace contextRef="#ctx0" brushRef="#br1" timeOffset="96653.672">-2264 2964 0</inkml:trace>
  <inkml:trace contextRef="#ctx0" brushRef="#br1" timeOffset="97673.7641">-2130 3252 0</inkml:trace>
  <inkml:trace contextRef="#ctx0" brushRef="#br1" timeOffset="98603.421">-2437 3964 0</inkml:trace>
  <inkml:trace contextRef="#ctx0" brushRef="#br1" timeOffset="99734.2212">-1590 3829 0</inkml:trace>
  <inkml:trace contextRef="#ctx0" brushRef="#br1" timeOffset="100706.8327">-359 3579 0</inkml:trace>
  <inkml:trace contextRef="#ctx0" brushRef="#br1" timeOffset="101503.7707">-147 3348 0</inkml:trace>
  <inkml:trace contextRef="#ctx0" brushRef="#br1" timeOffset="103275.719">-70 3810 0</inkml:trace>
  <inkml:trace contextRef="#ctx0" brushRef="#br1" timeOffset="102097.5289">257 3348 0</inkml:trace>
  <inkml:trace contextRef="#ctx0" brushRef="#br1" timeOffset="102775.692">295 3656 0</inkml:trace>
  <inkml:trace contextRef="#ctx0" brushRef="#br1" timeOffset="103998.6371">795 3522 0</inkml:trace>
  <inkml:trace contextRef="#ctx0" brushRef="#br1" timeOffset="110473.857">1411 3675 0</inkml:trace>
  <inkml:trace contextRef="#ctx0" brushRef="#br1" timeOffset="106617.3721">1546 3156 0</inkml:trace>
  <inkml:trace contextRef="#ctx0" brushRef="#br1" timeOffset="109880.1015">1738 3618 0</inkml:trace>
  <inkml:trace contextRef="#ctx0" brushRef="#br1" timeOffset="111742.6875">1989 4041 0</inkml:trace>
  <inkml:trace contextRef="#ctx0" brushRef="#br1" timeOffset="107410.8512">2046 3195 0</inkml:trace>
  <inkml:trace contextRef="#ctx0" brushRef="#br1" timeOffset="109004.6574">2335 3714 0</inkml:trace>
  <inkml:trace contextRef="#ctx0" brushRef="#br1" timeOffset="108395.2514">2778 3156 0</inkml:trace>
  <inkml:trace contextRef="#ctx0" brushRef="#br1" timeOffset="112414.5813">2796 4118 0</inkml:trace>
  <inkml:trace contextRef="#ctx0" brushRef="#br0">-609-19 0</inkml:trace>
  <inkml:trace contextRef="#ctx0" brushRef="#br0">-552 289 0</inkml:trace>
  <inkml:trace contextRef="#ctx0" brushRef="#br0">-609 577 0</inkml:trace>
  <inkml:trace contextRef="#ctx0" brushRef="#br0">-552 866 0</inkml:trace>
  <inkml:trace contextRef="#ctx0" brushRef="#br0">-590 1155 0</inkml:trace>
  <inkml:trace contextRef="#ctx0" brushRef="#br0">-571 1405 0</inkml:trace>
  <inkml:trace contextRef="#ctx0" brushRef="#br0">-571 1693 0</inkml:trace>
  <inkml:trace contextRef="#ctx0" brushRef="#br0">-552 2040 0</inkml:trace>
  <inkml:trace contextRef="#ctx0" brushRef="#br0">-571 2348 0</inkml:trace>
  <inkml:trace contextRef="#ctx0" brushRef="#br0">-590 2559 0</inkml:trace>
  <inkml:trace contextRef="#ctx0" brushRef="#br1" timeOffset="95956.3171">-1398 2790 0</inkml:trace>
  <inkml:trace contextRef="#ctx0" brushRef="#br0" timeOffset="8172.2643">-571 4387 0</inkml:trace>
  <inkml:trace contextRef="#ctx0" brushRef="#br0" timeOffset="8766.0524">-590 4657 0</inkml:trace>
  <inkml:trace contextRef="#ctx0" brushRef="#br0" timeOffset="9531.7106">-571 5022 0</inkml:trace>
  <inkml:trace contextRef="#ctx0" brushRef="#br0" timeOffset="10031.7327">-571 5311 0</inkml:trace>
  <inkml:trace contextRef="#ctx0" brushRef="#br0" timeOffset="10719.2662">-571 5542 0</inkml:trace>
  <inkml:trace contextRef="#ctx0" brushRef="#br0" timeOffset="11797.447">-571 5831 0</inkml:trace>
  <inkml:trace contextRef="#ctx0" brushRef="#br0" timeOffset="12438.1037">-571 6119 0</inkml:trace>
  <inkml:trace contextRef="#ctx0" brushRef="#br0" timeOffset="13297.5489">-571 6350 0</inkml:trace>
  <inkml:trace contextRef="#ctx0" brushRef="#br0" timeOffset="14313.2001">-532 6620 0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25157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16-11-03T05:50:21.587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17 17 0,'20'0'110,"-1"0"-95,-19-18-15,18 18 0,2 0 16,-1 0-16,-1 0 0,2 0 15,-1 0-15,0 0 0,1 0 16,-2 0-16,1 0 16,1 0-16,-1 0 15,0 0 63,0 0-62,0 0 15,0 0-15,-19 18 0,19-18-16,-1 0 15,2 0 16,-20 20 219,0-1-203,0 0-47,0 1 0,0-1 16,0 0 0,0 0-16,0 1 15,0-1-15,0 0 16,0 1-1,0-2-15,-20 1 16,20 1 0,0-2-1,0 2 1,0-1 31,0 0-32,-18-19-15,18 20 16,0-2-16,0 2 16,0-1-1,-19-19 1,19 19 0,-19-19 187,0 0-203,0 0 15,0 20-15,0-20 0,-1 0 16,1 0-16,1 0 16,-2 0-16,1 0 0,0 0 15,-1 0 1,2 0 249,-1 0-265,19 19 0,-20-19 16,2 0-16,-1 0 0,-1 19 16,2-19-1,18 19 313,0 1-328,0-1 16,0 0-16,0 1 16,0-2-16,0 2 15,0-1-15,0 0 0,0 1 16,0-1-16,0 0 16,0 0-16,0 0 15,0 0-15,0 0 16,0 1 140,0-2-156,0 2 16,0-1 15,18-19 250,2 0-281,-1 0 31,-1 0-15,2 0 15,-1 0-31,-1 0 16,2 0 0,-1 0-1,0 0-15,1 0 266,-2 0-251,1 0-15,1 0 16,-1 0 0,0 0-1,0 0 32,0 0-16,0 0-15,0 0 125,-1 0-126,-18-19-15,20 19 0,-1 0 16,-19 19 437,0 0-453,0 1 16,0-1-16,0 0 15,0 0-15,0 0 16,0 1-16,0-1 0,0 0 16,0 0-16,0 1 15,-19-20-15,19 19 16,0 0-1,0 1 64,0-2-33,0 2-46,0-1 16,0 0 0,0 1-16,0-2 15,0 1-15,0 1 16,-20-20 281,2 0-282,-1 0-15,0 0 0,0 0 16,0 0-16,0 0 0,0 0 16,-1 0-16,1 0 15,1 0-15,-2 0 16,1 0-16,0 0 16,-1 0-1,2 0 32,-1 0-31,-1 0-1,20 19 360,-18-19-359,-1 0 0,19 19-16,0 0 296,0 1-296,0-1 16,0 0-16,0 1 16,-20-20-16,20 18 0,0 2 15,0-1-15,0 0 16,0 1-16,0-1 16,0 0-16,0 0 15,0 1 1,0-1 31,0 0-32,0 0 1,0 0 0,0 1-1,0-2 1,0 2-16,0-1 15,0-1 1,20-18 328,-1 0-344,-1 0 15,2 0 1,-1 0-16,-1 0 16,2 0-1,-20-18 1,19 18-16,0 0 16,1 0 15,-2 0-16,1 0 1,1 0 0,-1 0-1,0 0-15,0 0 32,-19-19-32,19 19 93,0 0-77,0 0 15,-1 0 0,2 0 79,-20 19 202,0-1-312,0 2 0,0-1 16,0 0-16,0 1 0,0-1 16,0 0-16,0 0 0,0 1 15,0-1-15,0 0 0,0 1 16,0-2-16,0 2 0,0-1 15,0 0-15,0 1 16,0-1 0,0 0 15,0 0 0,0 1-15,0-1-1,0 0-15,0 1 16,0-2 15,-20-18-31,20 20 0,0-2 16,0 1 0,-18-19 265,-1 0-266,0 0 1,0 0 0,0 0-1,0 0 1,0 0-16,-1 0 16,1 0-1,1 0-15,-2 0 16,1 0-1,0 0 1,-1 0 0,2 0-1,-1 0 1,-1 0 171,2 0 220,18 20-392,0-1 1,0 0-16,0 1 16,0-2-1,-19-18-15,19 20 31,0-1 1,0 0-17,0 1 1,0-1 0,0 0-1,-20 0 1,40-19 249,-1 0-249,-1 0-16,2 0 16,-1 0-1,-1 0 1,2 0 0,-1 0 15,0 0-16,1 0 17,-2 0-1,1 0 0,1 0 0,-1 0-15,0 0 0,0 0 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25157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16-11-03T05:50:31.041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2481 0,'0'-18'140,"20"18"-140,-1 0 0,0 0 16,0 0-16,1 0 0,-1 0 15,0 0-15,0 0 16,0 0-16,1 0 16,-1 0-1,0 0 1,0 0 15,1 0 0,-1 0-15,0 0-16,0 0 31,0 0-15,1 0 0,-1 0-16,0 0 15,1 0 1,-2 0-1,2 0-15,0 0 32,-20-20 202,0 1-218,0 0-1,0-1-15,0 1 16,18 19-16,-18-19 0,0 0 16,0-1-16,0 1 0,20 19 15,-20-19-15,0 0 0,19 19 0,-19-19 16,0-1-16,0 1 15,0 0-15,19 19 16,-19-20-16,0 2 0,0-2 16,0 1-16,20 19 15,-20-19-15,0-1 0,0 1 16,0 0 0,19 19-16,-19-19 15,19 19-15,-19-20 16,0 1-1,0 0 1,19-1 0,-19 2-1,-19 18 204,0 0-203,0 0-1,19 18 1,-20-18 0,1 0 77,0 0-93,-1 0 32,20 20 93,-18-20-125,-2 0 15,0 0-15,2 0 16,18 19-16,-20-19 78,1 0-62,0 0-16,-1 0 15,20 19-15,-19-19 16,0 20-16,0-20 15,0 0 1,-1 0 0,20 19 31,-19-19-32,0 0 1,0 0-1,-1 0 1,1 19 0,0-19-16,0 0 47,0 0 140,-1 0-171,20 19-1,-19-19-15,0 0 328,0 0-312,19 20-16,-20-20 16,20-20 77,0 1 32,0 0-125,0 0 16,0-1 0,0 1-16,0 0 15,0-1 1,0 2-16,0-2 16,0 1-1,0 0 16,0-1-15,0 1 0,0 0-1,0 0 1,0-1-16,0 1 16,0 0-1,20 19-15,-20-20 16,0 2-1,0-2-15,0 1 16,0 0 0,0-1-1,0 2-15,0-2 32,19 20-32,-19-19 15,0 0 16,19 19 329,0 0-360,-19-20 0,20 20 15,-1 0-15,0 0 32,0 0-32,0 0 47,-19-19-32,20 19-15,-1 0 16,0 0-1,0 0 1,1 0 0,-1 0 15,0 0-15,0 0-1,0 0 1,1 0-1,-1 0 1,0 0 93,1 0-93,-2 0 0,2 0-1,0 0 204,-2 0-203,-18-19-1,20 19-15,-1 0 0,-19-19 32,0-1 46,0 1-63,0 0 1,0-1 31,0 2-47,0-2 15,0 1-15,-19 19 16,19-19-16,0-1 0,0 1 16,0 0-16,-20 19 15,20-19-15,0-1 0,0 2 16,0-2 0,0 1-16,0 0 15,0-1-15,0 1 0,0 0 16,0 0-16,0-1 15,0 1-15,0 0 16,0 0-16,0 0 0,0-1 16,0 1-16,0 0 15,0-1-15,0 2 16,-18 18 359,-2 0-359,0 0-16,2 0 15,-2 0 1,20 18-16,-19-18 0,0 0 15,19 20-15,-20-20 0,1 0 16,0 0 31,19 19-47,-19-19 16,0 0-1,-1 0 16,20 19-31,-19-19 32,0 0-17,0 0 1,19 20 0,-20-20-16,1 19 15,0-19-15,0 0 16,0 0-16,19 19 0,-20-19 15,1 0 1,19-19 422,0 0-423,0-1-15,0 1 16,0 0-16,0-1 15,0 2-15,0-2 16,0 1 0,0 0-16,-19 19 0,19-20 0,0 1 15,0 0-15,0 0 16,0-1-16,0 1 16,-19 19-16,19-19 0,0-1 15,0 2-15,0-2 16,0 1 15,0 0-15,0-1 15,0 1 78,0 0 126,19 19-235,0 0 0,0 0 0,1 0 15,-1 0-15,0 0 16,0 0 0,0 0-1,1 0 16,-1 0-15,0 0 0,0 0-1,1 0 1,-1 0 0,0 0-16,0 0 15,0 0 79,1-19-78,-1 19-1,0 0 157,-19-20-156,20 20-16,-20-19 156,0 0-140,0-1-1,0 2 1,0-2-1,0 1 1,0 0-16,0-1 16,0 2-16,0-2 15,0 1-15,0 0 0,0-1 16,0 1-16,0 0 16,0 0-16,0-1 0,0 1 15,0 0-15,0-1 0,0 2 16,0-2-16,0 1 15,0 0-15,-20 19 16,1 0 281,0 0-297,-1 0 16,1 0-16,0 0 15,0 19-15,0-19 0,-1 0 16,1 0 15,19 19-15,-19-19 93,0 0-46,-1 0-63,1 0 15,0 0-15,0 0 16,0 0 156,-1 0 15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25157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16-11-03T05:50:39.837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38 0 0,'0'19'250,"20"-19"-250,-2 0 0,-18 19 0,20-19 16,-1 0-16,-19 20 15,19-20-15,1 0 0,-1 0 16,-19 19 0,19-19-16,0 0 140,1 0-140,-1 0 16,0 0-1,-19 19 1,20-19-16,-2 0 16,2 0-16,-1 0 140,0 0 32,-19 20 94,0-2-251,0 2 1,0-1-16,0 0 0,0 1 16,0-1-1,-19-19-15,19 19 16,0 0 0,-19-19 187,-1 0-188,20 20-15,-18-20 16,-2 0 0,20 19-1,-19-19-15,0 0 31,19 19-31,-20-19 0,1 0 16,19 20-16,-19-20 0,0 18 16,-1-18-1,1 0 1,19 20-16,-19-20 16,-1 0 46,20 19-46,-18-19-1,-2 0 32,20 19-47,0 1 31,-19-20-31,0 0 16,19 18 187,0 2-203,19-20 16,-19 19-1,19-19 95,-19 19-110,20-19 0,-2 0 15,2 0 1,-20 20 0,19-20-1,0 0 95,-19 19-95,20-19-15,-1 0 32,-19 19 46,19-19-63,-19 19-15,19-19 16,1 0-16,-20 20 0,19-20 16,-19 19-1,19-19 1,1 0 265,-20 19-281,18-19 16,2 0-1,-20 20-15,19-20 16,0 0 15,-19 19 282,-19-19-298,19 19 1,-19-19-16,-1 0 0,2 0 16,-2 20 15,1-20-16,19 18 1,-19-18 31,-1 0-31,1 0-1,19 20-15,-19-20 16,0 0 109,19 19-125,-20-19 15,20 19-15,0 1 0,-19-20 16,19 19 0,0 0 218,0 0-218,0 1-16,19-20 0,1 0 15,-20 19-15,19-19 0,-19 19 16,19-19-16,-19 20 16,19-20-1,1 0 79,-20 18-78,19-18-16,-19 20 15,19-20-15,1 0 16,-20 19-1,-20 0 407,1-19-406,0 0 15,-1 0-31,1 20 16,0-20-1,19 18-15,-19-18 32,-1 0-17,1 0 32,19 20-31,-19-20-1,19 19 220,19 0-235,-19 1 15,19-20-15,-19 19 0,20-19 0,-20 19 16,19-19-16,-19 19 16,0 1-16,19-20 15,-19 19-15,19-19 0,1 19 0,-1 1 16,-19-2-16,19-18 0,-19 20 16,20-20 202,-20 20-218,18-20 0,2 0 16,-1 0-16,-19 18 16,19-18-16,1 0 140,-20 20-124,18-20-16,2 0 15,-1 0 1,-19 19 203,-19-19-204,-1 0 1,20 19-16,-18-19 0,-2 0 16,1 0-1,19 20-15,-19-20 0,-1 0 16,20 19 0,-18-19-16,-2 0 15,1 0 16,19 19-15,-19-19-16,-1 0 0,1 0 47,19 19 125,0 1-141,0-1-31,0 0 16,0 1-1,19-20 1,-19 18-16,20-18 16,-20 20-1,0-1-15,0 0 0,19-19 16,-19 20-16,0-2 15,19-18-15,-19 20 0,0-1 16,20-19 93,-2 0-93,2 0-16,-1 0 16,0 0-1,1 0 17,-20 19 218,-20-19-250,1 0 15,19 20-15,-19-1 0,-1-19 16,2 19-16,-2-19 0,1 19 0,0-19 15,-1 20-15,20-1 0,-19-19 0,0 0 16,19 19-16,-19-19 0,-1 0 0,20 20 16,-19-20-16,38 0 281,1 0-265,-1 0-16,-19 18 0,19-18 15,0 0-15,1 0 16,-20 20-16,19-20 0,0 0 0,1 0 15,-20 19-15,18-19 16,2 0-16,-1 0 16,0 0 77,1 0-93,-2 0 16,-18 19-16,20-19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714256-5AAE-B042-BE7B-34AF75E4F683}" type="datetimeFigureOut">
              <a:rPr lang="en-US" smtClean="0"/>
              <a:pPr/>
              <a:t>9/19/2017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1069E0-75AB-944B-B716-C98A095EBC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88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069E0-75AB-944B-B716-C98A095EBCEE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5044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dirty="0">
                <a:solidFill>
                  <a:prstClr val="black"/>
                </a:solidFill>
              </a:rPr>
              <a:t>symmetry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069E0-75AB-944B-B716-C98A095EBCEE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027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E2DB74-D7BE-446E-A66C-6BC4B9EDE3BC}" type="slidenum">
              <a:rPr lang="en-US" altLang="zh-CN" smtClean="0">
                <a:solidFill>
                  <a:srgbClr val="1F497D"/>
                </a:solidFill>
              </a:rPr>
              <a:pPr/>
              <a:t>13</a:t>
            </a:fld>
            <a:endParaRPr lang="en-US" altLang="zh-CN" dirty="0">
              <a:solidFill>
                <a:srgbClr val="1F497D"/>
              </a:solidFill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000" b="1" u="sng" dirty="0"/>
              <a:t>（</a:t>
            </a:r>
            <a:r>
              <a:rPr lang="en-US" altLang="zh-CN" sz="1000" b="1" u="sng" dirty="0"/>
              <a:t>low T, more unsaturated lipid.</a:t>
            </a:r>
          </a:p>
          <a:p>
            <a:pPr eaLnBrk="1" hangingPunct="1"/>
            <a:endParaRPr lang="zh-CN" altLang="zh-CN" dirty="0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zh-CN" altLang="en-US"/>
              <a:t>厦门大学</a:t>
            </a:r>
          </a:p>
        </p:txBody>
      </p:sp>
    </p:spTree>
    <p:extLst>
      <p:ext uri="{BB962C8B-B14F-4D97-AF65-F5344CB8AC3E}">
        <p14:creationId xmlns:p14="http://schemas.microsoft.com/office/powerpoint/2010/main" val="2104850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924816-CCF0-4AE2-BC42-FC9B04F24EA0}" type="slidenum">
              <a:rPr lang="en-US" altLang="zh-CN" smtClean="0">
                <a:solidFill>
                  <a:srgbClr val="1F497D"/>
                </a:solidFill>
              </a:rPr>
              <a:pPr/>
              <a:t>14</a:t>
            </a:fld>
            <a:endParaRPr lang="en-US" altLang="zh-CN" dirty="0">
              <a:solidFill>
                <a:srgbClr val="1F497D"/>
              </a:solidFill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zh-CN" altLang="en-US"/>
              <a:t>马赛克（</a:t>
            </a:r>
            <a:r>
              <a:rPr lang="en-US" altLang="zh-CN" i="1" dirty="0"/>
              <a:t>Mosaic</a:t>
            </a:r>
            <a:r>
              <a:rPr lang="zh-CN" altLang="en-US"/>
              <a:t>）原义为：镶嵌</a:t>
            </a:r>
            <a:r>
              <a:rPr lang="en-US" altLang="zh-CN" dirty="0"/>
              <a:t>,</a:t>
            </a:r>
            <a:r>
              <a:rPr lang="zh-CN" altLang="en-US"/>
              <a:t>镶嵌图案</a:t>
            </a:r>
            <a:r>
              <a:rPr lang="en-US" altLang="zh-CN" dirty="0"/>
              <a:t>,</a:t>
            </a:r>
            <a:r>
              <a:rPr lang="zh-CN" altLang="en-US"/>
              <a:t>镶嵌工艺。</a:t>
            </a:r>
            <a:endParaRPr lang="zh-CN" altLang="zh-CN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zh-CN" altLang="en-US"/>
              <a:t>厦门大学</a:t>
            </a:r>
          </a:p>
        </p:txBody>
      </p:sp>
    </p:spTree>
    <p:extLst>
      <p:ext uri="{BB962C8B-B14F-4D97-AF65-F5344CB8AC3E}">
        <p14:creationId xmlns:p14="http://schemas.microsoft.com/office/powerpoint/2010/main" val="2781558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719C3A-0AA6-44A5-A3CD-DA7B87A2ACC2}" type="slidenum">
              <a:rPr lang="en-US" altLang="zh-CN" smtClean="0">
                <a:solidFill>
                  <a:srgbClr val="1F497D"/>
                </a:solidFill>
              </a:rPr>
              <a:pPr/>
              <a:t>15</a:t>
            </a:fld>
            <a:endParaRPr lang="en-US" altLang="zh-CN" dirty="0">
              <a:solidFill>
                <a:srgbClr val="1F497D"/>
              </a:solidFill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zh-CN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zh-CN" altLang="en-US"/>
              <a:t>厦门大学</a:t>
            </a:r>
          </a:p>
        </p:txBody>
      </p:sp>
    </p:spTree>
    <p:extLst>
      <p:ext uri="{BB962C8B-B14F-4D97-AF65-F5344CB8AC3E}">
        <p14:creationId xmlns:p14="http://schemas.microsoft.com/office/powerpoint/2010/main" val="2931873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6B33B9-3642-4F9B-9496-CCF6718AFC58}" type="slidenum">
              <a:rPr lang="en-US" altLang="zh-CN"/>
              <a:pPr/>
              <a:t>16</a:t>
            </a:fld>
            <a:endParaRPr lang="en-US" altLang="zh-CN" dirty="0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5203724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120554-3CB5-48B1-9ECB-FD357F35DFFF}" type="slidenum">
              <a:rPr lang="en-US" altLang="zh-CN"/>
              <a:pPr/>
              <a:t>17</a:t>
            </a:fld>
            <a:endParaRPr lang="en-US" altLang="zh-CN" dirty="0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9396956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191EF3-1A90-4D90-8CCD-D694CF6FCE41}" type="slidenum">
              <a:rPr lang="en-US" altLang="zh-CN"/>
              <a:pPr/>
              <a:t>18</a:t>
            </a:fld>
            <a:endParaRPr lang="en-US" altLang="zh-CN" dirty="0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87269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966CB9-0D70-432F-8201-A6E0F94924EB}" type="slidenum">
              <a:rPr lang="en-US" altLang="zh-CN"/>
              <a:pPr/>
              <a:t>19</a:t>
            </a:fld>
            <a:endParaRPr lang="en-US" altLang="zh-CN" dirty="0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Primary</a:t>
            </a:r>
            <a:r>
              <a:rPr lang="en-US" altLang="zh-CN" baseline="0" dirty="0"/>
              <a:t> and secondary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5452248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86C350-A80A-4E02-89C9-17674E12A8EF}" type="slidenum">
              <a:rPr lang="en-US" altLang="zh-CN"/>
              <a:pPr/>
              <a:t>20</a:t>
            </a:fld>
            <a:endParaRPr lang="en-US" altLang="zh-CN" dirty="0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5686382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91B369-2C1F-423D-A72E-89FC79B0993E}" type="slidenum">
              <a:rPr lang="en-US" altLang="zh-CN"/>
              <a:pPr/>
              <a:t>22</a:t>
            </a:fld>
            <a:endParaRPr lang="en-US" altLang="zh-CN" dirty="0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93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铁载体</a:t>
            </a:r>
            <a:r>
              <a:rPr lang="en-US" altLang="zh-CN" sz="93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US" sz="936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siderophore</a:t>
            </a:r>
            <a:r>
              <a:rPr lang="en-US" sz="93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s)</a:t>
            </a:r>
            <a:r>
              <a:rPr lang="en-US" altLang="zh-CN" b="1" cap="none" dirty="0">
                <a:ea typeface="宋体" charset="-122"/>
              </a:rPr>
              <a:t> (ferric iron) 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787425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/>
              <a:t>大家养过宠物没有？ 养过微生物吗？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069E0-75AB-944B-B716-C98A095EBCE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0569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Like a egg.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39E27-4FCD-446E-8140-08D8C316BD89}" type="slidenum">
              <a:rPr lang="zh-CN" altLang="en-US" smtClean="0"/>
              <a:pPr/>
              <a:t>25</a:t>
            </a:fld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zh-CN" altLang="en-US"/>
              <a:t>厦门大学</a:t>
            </a:r>
          </a:p>
        </p:txBody>
      </p:sp>
    </p:spTree>
    <p:extLst>
      <p:ext uri="{BB962C8B-B14F-4D97-AF65-F5344CB8AC3E}">
        <p14:creationId xmlns:p14="http://schemas.microsoft.com/office/powerpoint/2010/main" val="379835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069E0-75AB-944B-B716-C98A095EBCE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327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069E0-75AB-944B-B716-C98A095EBCEE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14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60</a:t>
            </a:r>
            <a:r>
              <a:rPr lang="zh-CN" altLang="en-US" dirty="0"/>
              <a:t>年代分子生物学遗传学等的发展，发现古菌与细菌截然不同的类别。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78897-CDAD-48F7-82A7-3B36E5BDA6D9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DengXian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DengXian" panose="02010600030101010101" pitchFamily="2" charset="-122"/>
              <a:cs typeface="+mn-cs"/>
            </a:endParaRPr>
          </a:p>
        </p:txBody>
      </p:sp>
      <p:sp>
        <p:nvSpPr>
          <p:cNvPr id="5" name="页眉占位符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DengXian" panose="02010600030101010101" pitchFamily="2" charset="-122"/>
                <a:cs typeface="+mn-cs"/>
              </a:rPr>
              <a:t>Xiamen University</a:t>
            </a: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162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sz="1200" dirty="0"/>
              <a:t>用光学显微镜观察时，要用高倍镜，</a:t>
            </a:r>
            <a:endParaRPr lang="en-US" altLang="zh-CN" sz="1200" dirty="0"/>
          </a:p>
          <a:p>
            <a:r>
              <a:rPr lang="zh-CN" altLang="en-US" sz="1200" dirty="0"/>
              <a:t>最好油镜观察；过滤除菌的膜的孔径不要太大！</a:t>
            </a:r>
            <a:endParaRPr lang="en-US" sz="1200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78897-CDAD-48F7-82A7-3B36E5BDA6D9}" type="slidenum">
              <a:rPr lang="en-US" altLang="zh-CN">
                <a:solidFill>
                  <a:srgbClr val="000000"/>
                </a:solidFill>
              </a:rPr>
              <a:pPr/>
              <a:t>6</a:t>
            </a:fld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5" name="页眉占位符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0000"/>
                </a:solidFill>
              </a:rPr>
              <a:t>Xiamen University</a:t>
            </a:r>
            <a:endParaRPr lang="zh-CN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488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412C58-175A-4BD0-90C2-B53F2723B991}" type="slidenum">
              <a:rPr lang="en-US" altLang="zh-CN" smtClean="0">
                <a:solidFill>
                  <a:srgbClr val="1F497D"/>
                </a:solidFill>
              </a:rPr>
              <a:pPr/>
              <a:t>7</a:t>
            </a:fld>
            <a:endParaRPr lang="en-US" altLang="zh-CN" dirty="0">
              <a:solidFill>
                <a:srgbClr val="1F497D"/>
              </a:solidFill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zh-CN" altLang="en-US" dirty="0"/>
              <a:t>螺旋菌</a:t>
            </a:r>
            <a:r>
              <a:rPr lang="en-US" altLang="zh-CN" dirty="0"/>
              <a:t>(</a:t>
            </a:r>
            <a:r>
              <a:rPr lang="en-US" altLang="zh-CN" i="1" dirty="0"/>
              <a:t>spirilla</a:t>
            </a:r>
            <a:r>
              <a:rPr lang="en-US" altLang="zh-CN" dirty="0"/>
              <a:t>)</a:t>
            </a:r>
            <a:r>
              <a:rPr lang="zh-CN" altLang="en-US" dirty="0"/>
              <a:t>与螺旋体</a:t>
            </a:r>
            <a:r>
              <a:rPr lang="en-US" altLang="zh-CN" dirty="0"/>
              <a:t>(</a:t>
            </a:r>
            <a:r>
              <a:rPr lang="en-US" altLang="zh-CN" i="1" dirty="0"/>
              <a:t>spirochetes</a:t>
            </a:r>
            <a:r>
              <a:rPr lang="en-US" altLang="zh-CN" dirty="0"/>
              <a:t>)</a:t>
            </a:r>
            <a:r>
              <a:rPr lang="zh-CN" altLang="en-US" dirty="0"/>
              <a:t>形态很相似，均是弯曲、螺旋形，都属于原核生物。它们的主要区别是螺旋菌菌体坚韧，有鞭毛，以鞭毛作为运动器官，</a:t>
            </a:r>
            <a:r>
              <a:rPr lang="en-US" altLang="zh-CN" b="1" dirty="0"/>
              <a:t>vibrios</a:t>
            </a:r>
            <a:r>
              <a:rPr lang="zh-CN" altLang="en-US" dirty="0"/>
              <a:t>弧菌   百日咳杆菌</a:t>
            </a:r>
            <a:r>
              <a:rPr lang="en-US" altLang="zh-CN" dirty="0"/>
              <a:t>(</a:t>
            </a:r>
            <a:r>
              <a:rPr lang="zh-CN" altLang="en-US" dirty="0"/>
              <a:t>百日咳博德特氏菌</a:t>
            </a:r>
            <a:r>
              <a:rPr lang="en-US" altLang="zh-CN" dirty="0"/>
              <a:t>Bordetella pertussis</a:t>
            </a:r>
          </a:p>
          <a:p>
            <a:pPr eaLnBrk="1" hangingPunct="1"/>
            <a:r>
              <a:rPr lang="en-US" altLang="zh-CN" sz="1000" b="1" dirty="0"/>
              <a:t>Bacillus</a:t>
            </a:r>
            <a:r>
              <a:rPr lang="en-US" altLang="zh-CN" sz="1000" b="1" baseline="0" dirty="0"/>
              <a:t> is single, but bacilli pl/  coccus=a single cocci(many coccus)</a:t>
            </a:r>
            <a:endParaRPr lang="zh-CN" altLang="zh-CN" dirty="0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zh-CN" altLang="en-US"/>
              <a:t>厦门大学</a:t>
            </a:r>
          </a:p>
        </p:txBody>
      </p:sp>
    </p:spTree>
    <p:extLst>
      <p:ext uri="{BB962C8B-B14F-4D97-AF65-F5344CB8AC3E}">
        <p14:creationId xmlns:p14="http://schemas.microsoft.com/office/powerpoint/2010/main" val="1223044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942A2B-7376-4D98-A6B3-8C49A8679BA6}" type="slidenum">
              <a:rPr lang="en-US" altLang="zh-CN" smtClean="0">
                <a:solidFill>
                  <a:srgbClr val="1F497D"/>
                </a:solidFill>
              </a:rPr>
              <a:pPr/>
              <a:t>8</a:t>
            </a:fld>
            <a:endParaRPr lang="en-US" altLang="zh-CN" dirty="0">
              <a:solidFill>
                <a:srgbClr val="1F497D"/>
              </a:solidFill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zh-CN" dirty="0"/>
              <a:t>1.</a:t>
            </a:r>
            <a:r>
              <a:rPr lang="en-US" altLang="zh-CN" b="1" dirty="0"/>
              <a:t> pleomorphic</a:t>
            </a:r>
            <a:r>
              <a:rPr lang="en-US" altLang="zh-CN" dirty="0"/>
              <a:t> </a:t>
            </a:r>
            <a:r>
              <a:rPr lang="zh-CN" altLang="en-US"/>
              <a:t>多型的：以多种不同形态、形式存在的；表现多型性的     </a:t>
            </a:r>
            <a:r>
              <a:rPr lang="en-US" altLang="zh-CN" i="1" dirty="0"/>
              <a:t>multinucleate</a:t>
            </a:r>
            <a:r>
              <a:rPr lang="en-US" altLang="zh-CN" dirty="0"/>
              <a:t> </a:t>
            </a:r>
            <a:r>
              <a:rPr lang="zh-CN" altLang="en-US"/>
              <a:t>多核的</a:t>
            </a:r>
            <a:endParaRPr lang="zh-CN" altLang="zh-CN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zh-CN" altLang="en-US"/>
              <a:t>厦门大学</a:t>
            </a:r>
          </a:p>
        </p:txBody>
      </p:sp>
    </p:spTree>
    <p:extLst>
      <p:ext uri="{BB962C8B-B14F-4D97-AF65-F5344CB8AC3E}">
        <p14:creationId xmlns:p14="http://schemas.microsoft.com/office/powerpoint/2010/main" val="1619403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zh-CN" b="1" dirty="0"/>
              <a:t>predation - </a:t>
            </a:r>
            <a:r>
              <a:rPr lang="zh-CN" altLang="en-US" b="1" dirty="0"/>
              <a:t>捕食</a:t>
            </a:r>
          </a:p>
          <a:p>
            <a:br>
              <a:rPr lang="zh-CN" altLang="en-US" dirty="0"/>
            </a:br>
            <a:endParaRPr lang="zh-CN" altLang="zh-CN" dirty="0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zh-CN" altLang="en-US"/>
              <a:t>厦门大学</a:t>
            </a:r>
          </a:p>
        </p:txBody>
      </p:sp>
    </p:spTree>
    <p:extLst>
      <p:ext uri="{BB962C8B-B14F-4D97-AF65-F5344CB8AC3E}">
        <p14:creationId xmlns:p14="http://schemas.microsoft.com/office/powerpoint/2010/main" val="456176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2017/9/19 Tuesday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298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2017/9/19 Tuesday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3618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2017/9/19 Tuesday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909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1" y="1981200"/>
            <a:ext cx="381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Symbol" pitchFamily="18" charset="2"/>
              </a:defRPr>
            </a:lvl1pPr>
          </a:lstStyle>
          <a:p>
            <a:pPr>
              <a:defRPr/>
            </a:pPr>
            <a:r>
              <a:rPr lang="en-US" altLang="zh-CN" dirty="0"/>
              <a:t>Copyright </a:t>
            </a:r>
            <a:r>
              <a:rPr lang="en-US" altLang="zh-CN" dirty="0">
                <a:cs typeface="Arial" charset="0"/>
              </a:rPr>
              <a:t>© The McGraw-Hill Companies, Inc. Permission required for reproduction or display.</a:t>
            </a:r>
            <a:endParaRPr lang="en-US" altLang="zh-CN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Symbol" pitchFamily="18" charset="2"/>
              </a:defRPr>
            </a:lvl1pPr>
          </a:lstStyle>
          <a:p>
            <a:pPr>
              <a:defRPr/>
            </a:pPr>
            <a:fld id="{8BC24054-603B-48D7-AC61-F2CAB803499F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019472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2017/9/19 Tuesday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894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2017/9/19 Tuesday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9115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2017/9/19 Tuesday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066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2017/9/19 Tuesday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877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2017/9/19 Tuesday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7956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2017/9/19 Tuesday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6361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2017/9/19 Tuesday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7483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2017/9/19 Tuesday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92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2017/9/19 Tuesday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5375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tel:18965158521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5.jpe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76.emf"/><Relationship Id="rId18" Type="http://schemas.openxmlformats.org/officeDocument/2006/relationships/customXml" Target="../ink/ink7.xml"/><Relationship Id="rId26" Type="http://schemas.openxmlformats.org/officeDocument/2006/relationships/customXml" Target="../ink/ink11.xml"/><Relationship Id="rId3" Type="http://schemas.openxmlformats.org/officeDocument/2006/relationships/hyperlink" Target="03_animations/How_Facilitated_Diffusion_Works.swf" TargetMode="External"/><Relationship Id="rId21" Type="http://schemas.openxmlformats.org/officeDocument/2006/relationships/image" Target="../media/image80.emf"/><Relationship Id="rId34" Type="http://schemas.openxmlformats.org/officeDocument/2006/relationships/customXml" Target="../ink/ink15.xml"/><Relationship Id="rId7" Type="http://schemas.openxmlformats.org/officeDocument/2006/relationships/image" Target="../media/image73.emf"/><Relationship Id="rId12" Type="http://schemas.openxmlformats.org/officeDocument/2006/relationships/customXml" Target="../ink/ink4.xml"/><Relationship Id="rId17" Type="http://schemas.openxmlformats.org/officeDocument/2006/relationships/image" Target="../media/image78.emf"/><Relationship Id="rId25" Type="http://schemas.openxmlformats.org/officeDocument/2006/relationships/image" Target="../media/image82.emf"/><Relationship Id="rId33" Type="http://schemas.openxmlformats.org/officeDocument/2006/relationships/image" Target="../media/image86.emf"/><Relationship Id="rId2" Type="http://schemas.openxmlformats.org/officeDocument/2006/relationships/notesSlide" Target="../notesSlides/notesSlide16.xml"/><Relationship Id="rId16" Type="http://schemas.openxmlformats.org/officeDocument/2006/relationships/customXml" Target="../ink/ink6.xml"/><Relationship Id="rId20" Type="http://schemas.openxmlformats.org/officeDocument/2006/relationships/customXml" Target="../ink/ink8.xml"/><Relationship Id="rId29" Type="http://schemas.openxmlformats.org/officeDocument/2006/relationships/image" Target="../media/image84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11" Type="http://schemas.openxmlformats.org/officeDocument/2006/relationships/image" Target="../media/image75.emf"/><Relationship Id="rId24" Type="http://schemas.openxmlformats.org/officeDocument/2006/relationships/customXml" Target="../ink/ink10.xml"/><Relationship Id="rId32" Type="http://schemas.openxmlformats.org/officeDocument/2006/relationships/customXml" Target="../ink/ink14.xml"/><Relationship Id="rId37" Type="http://schemas.openxmlformats.org/officeDocument/2006/relationships/image" Target="../media/image88.emf"/><Relationship Id="rId5" Type="http://schemas.microsoft.com/office/2007/relationships/hdphoto" Target="../media/hdphoto4.wdp"/><Relationship Id="rId15" Type="http://schemas.openxmlformats.org/officeDocument/2006/relationships/image" Target="../media/image77.emf"/><Relationship Id="rId23" Type="http://schemas.openxmlformats.org/officeDocument/2006/relationships/image" Target="../media/image81.emf"/><Relationship Id="rId28" Type="http://schemas.openxmlformats.org/officeDocument/2006/relationships/customXml" Target="../ink/ink12.xml"/><Relationship Id="rId36" Type="http://schemas.openxmlformats.org/officeDocument/2006/relationships/customXml" Target="../ink/ink16.xml"/><Relationship Id="rId10" Type="http://schemas.openxmlformats.org/officeDocument/2006/relationships/customXml" Target="../ink/ink3.xml"/><Relationship Id="rId19" Type="http://schemas.openxmlformats.org/officeDocument/2006/relationships/image" Target="../media/image79.emf"/><Relationship Id="rId31" Type="http://schemas.openxmlformats.org/officeDocument/2006/relationships/image" Target="../media/image85.emf"/><Relationship Id="rId4" Type="http://schemas.openxmlformats.org/officeDocument/2006/relationships/image" Target="../media/image39.png"/><Relationship Id="rId9" Type="http://schemas.openxmlformats.org/officeDocument/2006/relationships/image" Target="../media/image74.emf"/><Relationship Id="rId14" Type="http://schemas.openxmlformats.org/officeDocument/2006/relationships/customXml" Target="../ink/ink5.xml"/><Relationship Id="rId22" Type="http://schemas.openxmlformats.org/officeDocument/2006/relationships/customXml" Target="../ink/ink9.xml"/><Relationship Id="rId27" Type="http://schemas.openxmlformats.org/officeDocument/2006/relationships/image" Target="../media/image83.emf"/><Relationship Id="rId30" Type="http://schemas.openxmlformats.org/officeDocument/2006/relationships/customXml" Target="../ink/ink13.xml"/><Relationship Id="rId35" Type="http://schemas.openxmlformats.org/officeDocument/2006/relationships/image" Target="../media/image87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emf"/><Relationship Id="rId13" Type="http://schemas.openxmlformats.org/officeDocument/2006/relationships/customXml" Target="../ink/ink20.xml"/><Relationship Id="rId18" Type="http://schemas.openxmlformats.org/officeDocument/2006/relationships/image" Target="../media/image96.emf"/><Relationship Id="rId26" Type="http://schemas.openxmlformats.org/officeDocument/2006/relationships/image" Target="../media/image100.emf"/><Relationship Id="rId3" Type="http://schemas.openxmlformats.org/officeDocument/2006/relationships/hyperlink" Target="03_animations/Cotransport_Symport_and_Antiport.swf" TargetMode="External"/><Relationship Id="rId21" Type="http://schemas.openxmlformats.org/officeDocument/2006/relationships/customXml" Target="../ink/ink24.xml"/><Relationship Id="rId34" Type="http://schemas.openxmlformats.org/officeDocument/2006/relationships/image" Target="../media/image104.emf"/><Relationship Id="rId7" Type="http://schemas.openxmlformats.org/officeDocument/2006/relationships/customXml" Target="../ink/ink17.xml"/><Relationship Id="rId12" Type="http://schemas.openxmlformats.org/officeDocument/2006/relationships/image" Target="../media/image93.emf"/><Relationship Id="rId17" Type="http://schemas.openxmlformats.org/officeDocument/2006/relationships/customXml" Target="../ink/ink22.xml"/><Relationship Id="rId25" Type="http://schemas.openxmlformats.org/officeDocument/2006/relationships/customXml" Target="../ink/ink26.xml"/><Relationship Id="rId33" Type="http://schemas.openxmlformats.org/officeDocument/2006/relationships/customXml" Target="../ink/ink30.xml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95.emf"/><Relationship Id="rId20" Type="http://schemas.openxmlformats.org/officeDocument/2006/relationships/image" Target="../media/image97.emf"/><Relationship Id="rId29" Type="http://schemas.openxmlformats.org/officeDocument/2006/relationships/customXml" Target="../ink/ink2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customXml" Target="../ink/ink19.xml"/><Relationship Id="rId24" Type="http://schemas.openxmlformats.org/officeDocument/2006/relationships/image" Target="../media/image99.emf"/><Relationship Id="rId32" Type="http://schemas.openxmlformats.org/officeDocument/2006/relationships/image" Target="../media/image103.emf"/><Relationship Id="rId5" Type="http://schemas.openxmlformats.org/officeDocument/2006/relationships/image" Target="../media/image41.png"/><Relationship Id="rId15" Type="http://schemas.openxmlformats.org/officeDocument/2006/relationships/customXml" Target="../ink/ink21.xml"/><Relationship Id="rId23" Type="http://schemas.openxmlformats.org/officeDocument/2006/relationships/customXml" Target="../ink/ink25.xml"/><Relationship Id="rId28" Type="http://schemas.openxmlformats.org/officeDocument/2006/relationships/image" Target="../media/image101.emf"/><Relationship Id="rId36" Type="http://schemas.openxmlformats.org/officeDocument/2006/relationships/image" Target="../media/image105.emf"/><Relationship Id="rId10" Type="http://schemas.openxmlformats.org/officeDocument/2006/relationships/image" Target="../media/image92.emf"/><Relationship Id="rId19" Type="http://schemas.openxmlformats.org/officeDocument/2006/relationships/customXml" Target="../ink/ink23.xml"/><Relationship Id="rId31" Type="http://schemas.openxmlformats.org/officeDocument/2006/relationships/customXml" Target="../ink/ink29.xml"/><Relationship Id="rId4" Type="http://schemas.openxmlformats.org/officeDocument/2006/relationships/image" Target="../media/image40.png"/><Relationship Id="rId9" Type="http://schemas.openxmlformats.org/officeDocument/2006/relationships/customXml" Target="../ink/ink18.xml"/><Relationship Id="rId14" Type="http://schemas.openxmlformats.org/officeDocument/2006/relationships/image" Target="../media/image94.emf"/><Relationship Id="rId22" Type="http://schemas.openxmlformats.org/officeDocument/2006/relationships/image" Target="../media/image98.emf"/><Relationship Id="rId27" Type="http://schemas.openxmlformats.org/officeDocument/2006/relationships/customXml" Target="../ink/ink27.xml"/><Relationship Id="rId30" Type="http://schemas.openxmlformats.org/officeDocument/2006/relationships/image" Target="../media/image102.emf"/><Relationship Id="rId35" Type="http://schemas.openxmlformats.org/officeDocument/2006/relationships/customXml" Target="../ink/ink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hyperlink" Target="03_animations/Active_transport_by_group_translocation.swf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3.xml"/><Relationship Id="rId13" Type="http://schemas.openxmlformats.org/officeDocument/2006/relationships/image" Target="../media/image48.png"/><Relationship Id="rId3" Type="http://schemas.openxmlformats.org/officeDocument/2006/relationships/image" Target="../media/image45.png"/><Relationship Id="rId7" Type="http://schemas.openxmlformats.org/officeDocument/2006/relationships/image" Target="../media/image470.emf"/><Relationship Id="rId12" Type="http://schemas.openxmlformats.org/officeDocument/2006/relationships/customXml" Target="../ink/ink3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32.xml"/><Relationship Id="rId11" Type="http://schemas.openxmlformats.org/officeDocument/2006/relationships/image" Target="../media/image49.emf"/><Relationship Id="rId5" Type="http://schemas.openxmlformats.org/officeDocument/2006/relationships/image" Target="../media/image47.emf"/><Relationship Id="rId10" Type="http://schemas.openxmlformats.org/officeDocument/2006/relationships/customXml" Target="../ink/ink34.xml"/><Relationship Id="rId4" Type="http://schemas.openxmlformats.org/officeDocument/2006/relationships/image" Target="../media/image46.emf"/><Relationship Id="rId9" Type="http://schemas.openxmlformats.org/officeDocument/2006/relationships/image" Target="../media/image4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143000" y="2276212"/>
            <a:ext cx="6102678" cy="18181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5" name="Picture 3" descr="C:\Research in XMU\人事材料\院徽\生科院院徽调整07.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1" b="6450"/>
          <a:stretch/>
        </p:blipFill>
        <p:spPr bwMode="auto">
          <a:xfrm>
            <a:off x="89502" y="875526"/>
            <a:ext cx="1241682" cy="140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55676" y="1314562"/>
            <a:ext cx="6172200" cy="857250"/>
          </a:xfrm>
        </p:spPr>
        <p:txBody>
          <a:bodyPr/>
          <a:lstStyle/>
          <a:p>
            <a:r>
              <a:rPr lang="en-US" altLang="zh-CN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MICROBIOLOGY</a:t>
            </a:r>
            <a:endParaRPr lang="zh-CN" altLang="en-US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1989798" y="2640447"/>
            <a:ext cx="4761910" cy="11025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000" b="1" dirty="0"/>
              <a:t>Lecture 2</a:t>
            </a:r>
          </a:p>
          <a:p>
            <a:endParaRPr lang="en-US" altLang="zh-CN" sz="3000" b="1" dirty="0"/>
          </a:p>
          <a:p>
            <a:endParaRPr lang="en-US" altLang="zh-CN" sz="3000" b="1" dirty="0"/>
          </a:p>
        </p:txBody>
      </p:sp>
      <p:sp>
        <p:nvSpPr>
          <p:cNvPr id="7" name="矩形 6"/>
          <p:cNvSpPr/>
          <p:nvPr/>
        </p:nvSpPr>
        <p:spPr>
          <a:xfrm>
            <a:off x="2627784" y="4542455"/>
            <a:ext cx="5328592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/>
              <a:t> </a:t>
            </a:r>
          </a:p>
          <a:p>
            <a:endParaRPr lang="en-US" altLang="zh-CN" sz="2400" dirty="0"/>
          </a:p>
          <a:p>
            <a:r>
              <a:rPr lang="zh-CN" altLang="en-US" sz="3200" b="1" dirty="0">
                <a:solidFill>
                  <a:schemeClr val="accent5"/>
                </a:solidFill>
              </a:rPr>
              <a:t>                张连茹</a:t>
            </a:r>
            <a:endParaRPr lang="en-US" altLang="zh-CN" sz="3200" b="1" dirty="0">
              <a:solidFill>
                <a:schemeClr val="accent5"/>
              </a:solidFill>
            </a:endParaRPr>
          </a:p>
          <a:p>
            <a:r>
              <a:rPr lang="en-US" altLang="zh-CN" sz="2400" b="1" dirty="0">
                <a:solidFill>
                  <a:schemeClr val="accent5"/>
                </a:solidFill>
              </a:rPr>
              <a:t>     Email:ru898@xmu.edu.cn</a:t>
            </a:r>
          </a:p>
          <a:p>
            <a:r>
              <a:rPr lang="en-US" altLang="zh-CN" sz="2400" b="1" dirty="0">
                <a:solidFill>
                  <a:schemeClr val="accent5"/>
                </a:solidFill>
              </a:rPr>
              <a:t>     Tel:18965158521</a:t>
            </a:r>
            <a:endParaRPr lang="en-US" altLang="zh-CN" sz="2400" b="1" dirty="0">
              <a:solidFill>
                <a:schemeClr val="accent5"/>
              </a:solidFill>
              <a:hlinkClick r:id="rId4"/>
            </a:endParaRPr>
          </a:p>
          <a:p>
            <a:r>
              <a:rPr lang="en-US" altLang="zh-CN" sz="2400" b="1" dirty="0">
                <a:solidFill>
                  <a:schemeClr val="accent5"/>
                </a:solidFill>
              </a:rPr>
              <a:t>     Office: C-426 </a:t>
            </a:r>
          </a:p>
        </p:txBody>
      </p:sp>
      <p:sp>
        <p:nvSpPr>
          <p:cNvPr id="4" name="Rectangle 3"/>
          <p:cNvSpPr/>
          <p:nvPr/>
        </p:nvSpPr>
        <p:spPr>
          <a:xfrm>
            <a:off x="2087724" y="3318273"/>
            <a:ext cx="4566058" cy="16158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/>
              <a:t>Bacterial Cell Structure</a:t>
            </a:r>
          </a:p>
          <a:p>
            <a:r>
              <a:rPr lang="en-US" sz="3600" b="1" dirty="0"/>
              <a:t>              (Chapter 3) </a:t>
            </a:r>
          </a:p>
          <a:p>
            <a:r>
              <a:rPr lang="en-US" sz="2700" b="1" dirty="0"/>
              <a:t>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290769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309046" y="2222629"/>
            <a:ext cx="6102678" cy="18181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5" name="Picture 3" descr="C:\Research in XMU\人事材料\院徽\生科院院徽调整07.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1" b="6450"/>
          <a:stretch/>
        </p:blipFill>
        <p:spPr bwMode="auto">
          <a:xfrm>
            <a:off x="89502" y="875526"/>
            <a:ext cx="1241682" cy="140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73778" y="857250"/>
            <a:ext cx="6172200" cy="857250"/>
          </a:xfrm>
        </p:spPr>
        <p:txBody>
          <a:bodyPr/>
          <a:lstStyle/>
          <a:p>
            <a:r>
              <a:rPr lang="en-US" altLang="zh-CN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Episode 2</a:t>
            </a:r>
            <a:endParaRPr lang="zh-CN" altLang="en-US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内容占位符 2"/>
          <p:cNvSpPr>
            <a:spLocks noGrp="1"/>
          </p:cNvSpPr>
          <p:nvPr>
            <p:ph idx="1"/>
          </p:nvPr>
        </p:nvSpPr>
        <p:spPr>
          <a:xfrm>
            <a:off x="58224" y="2472135"/>
            <a:ext cx="9230086" cy="810875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r>
              <a:rPr lang="en-US" altLang="zh-CN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Uptake of Nutrients with </a:t>
            </a:r>
            <a:r>
              <a:rPr lang="en-US" altLang="zh-CN" sz="39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Plasma Membrane</a:t>
            </a:r>
            <a:endParaRPr lang="en-US" altLang="zh-CN" sz="157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157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616" y="3861048"/>
            <a:ext cx="6145301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32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"/>
            <a:ext cx="7886700" cy="90872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3.3 Bacterial Plasma Membranes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1" y="3573016"/>
            <a:ext cx="3285202" cy="3254761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US" altLang="zh-CN" sz="3200" b="1" u="sng" dirty="0">
                <a:solidFill>
                  <a:prstClr val="black"/>
                </a:solidFill>
              </a:rPr>
              <a:t>Lipid</a:t>
            </a:r>
            <a:r>
              <a:rPr lang="en-US" altLang="zh-CN" sz="3200" b="1" dirty="0">
                <a:solidFill>
                  <a:prstClr val="black"/>
                </a:solidFill>
              </a:rPr>
              <a:t> bilayers with floating(25%) and integral-mosaic(75%) </a:t>
            </a:r>
            <a:r>
              <a:rPr lang="en-US" altLang="zh-CN" sz="3200" b="1" u="sng" dirty="0">
                <a:solidFill>
                  <a:prstClr val="black"/>
                </a:solidFill>
              </a:rPr>
              <a:t>proteins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990" y="3105164"/>
            <a:ext cx="6145301" cy="3761558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615178" y="1120149"/>
            <a:ext cx="6448346" cy="4860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27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fluid </a:t>
            </a:r>
            <a:r>
              <a:rPr lang="en-US" altLang="zh-CN" sz="2700" b="1" u="sng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mosaic model </a:t>
            </a:r>
            <a:r>
              <a:rPr lang="en-US" altLang="zh-CN" sz="27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of membrane </a:t>
            </a:r>
            <a:r>
              <a:rPr lang="en-US" altLang="zh-CN" sz="2700" b="1" u="sng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structure</a:t>
            </a:r>
            <a:endParaRPr lang="en-US" altLang="zh-CN" sz="2700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471" y="697538"/>
            <a:ext cx="88225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201C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most widely accepted model for membrane structure is the:</a:t>
            </a:r>
          </a:p>
        </p:txBody>
      </p:sp>
      <p:sp>
        <p:nvSpPr>
          <p:cNvPr id="7" name="Rectangle 6"/>
          <p:cNvSpPr/>
          <p:nvPr/>
        </p:nvSpPr>
        <p:spPr>
          <a:xfrm>
            <a:off x="179512" y="1633426"/>
            <a:ext cx="3437772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>
            <a:spAutoFit/>
          </a:bodyPr>
          <a:lstStyle/>
          <a:p>
            <a:r>
              <a:rPr lang="en-US" sz="2800" b="1" dirty="0"/>
              <a:t>Singer and Nicholson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79512" y="2084043"/>
            <a:ext cx="8371972" cy="7729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68580" tIns="34290" rIns="68580" bIns="34290" rtlCol="0" anchor="b" anchorCtr="0">
            <a:no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 cap="all" spc="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713232" eaLnBrk="1" hangingPunct="1">
              <a:defRPr/>
            </a:pPr>
            <a:r>
              <a:rPr lang="en-US" altLang="zh-CN" sz="2400" b="1" cap="none" dirty="0">
                <a:latin typeface="Arial"/>
                <a:ea typeface="宋体" charset="-122"/>
              </a:rPr>
              <a:t>The model was established using a variety of experimental approaches, including TEM and AFM. 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DB1B6AC-9F5F-4689-B2F8-F3FF56F8C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351" y="2881351"/>
            <a:ext cx="1603387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33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/>
      <p:bldP spid="7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7219" y="900335"/>
            <a:ext cx="5437954" cy="5472608"/>
          </a:xfrm>
        </p:spPr>
        <p:txBody>
          <a:bodyPr>
            <a:noAutofit/>
          </a:bodyPr>
          <a:lstStyle/>
          <a:p>
            <a:r>
              <a:rPr lang="en-US" sz="3600" dirty="0" err="1"/>
              <a:t>Component:</a:t>
            </a:r>
            <a:r>
              <a:rPr lang="en-US" sz="3600" b="1" u="sng" dirty="0" err="1">
                <a:solidFill>
                  <a:prstClr val="black"/>
                </a:solidFill>
              </a:rPr>
              <a:t>phospholipid</a:t>
            </a:r>
            <a:endParaRPr lang="en-US" sz="3600" b="1" u="sng" dirty="0">
              <a:solidFill>
                <a:prstClr val="black"/>
              </a:solidFill>
            </a:endParaRPr>
          </a:p>
          <a:p>
            <a:r>
              <a:rPr lang="en-US" altLang="zh-CN" sz="3600" b="1" u="sng" dirty="0">
                <a:solidFill>
                  <a:prstClr val="black"/>
                </a:solidFill>
              </a:rPr>
              <a:t>T</a:t>
            </a:r>
            <a:r>
              <a:rPr lang="en-US" altLang="zh-CN" sz="3600" b="1" dirty="0">
                <a:solidFill>
                  <a:prstClr val="black"/>
                </a:solidFill>
              </a:rPr>
              <a:t>he lipid composition </a:t>
            </a:r>
            <a:r>
              <a:rPr lang="en-US" altLang="zh-CN" sz="3600" b="1" u="sng" dirty="0">
                <a:solidFill>
                  <a:prstClr val="black"/>
                </a:solidFill>
              </a:rPr>
              <a:t>varies</a:t>
            </a:r>
            <a:r>
              <a:rPr lang="en-US" altLang="zh-CN" sz="3600" b="1" dirty="0">
                <a:solidFill>
                  <a:prstClr val="black"/>
                </a:solidFill>
              </a:rPr>
              <a:t> with environmental </a:t>
            </a:r>
            <a:r>
              <a:rPr lang="en-US" altLang="zh-CN" sz="3600" b="1" u="sng" dirty="0">
                <a:solidFill>
                  <a:prstClr val="black"/>
                </a:solidFill>
              </a:rPr>
              <a:t>temperature</a:t>
            </a:r>
            <a:r>
              <a:rPr lang="en-US" altLang="zh-CN" sz="3600" b="1" dirty="0">
                <a:solidFill>
                  <a:prstClr val="black"/>
                </a:solidFill>
              </a:rPr>
              <a:t>.</a:t>
            </a:r>
          </a:p>
          <a:p>
            <a:pPr lvl="0"/>
            <a:r>
              <a:rPr lang="en-US" sz="3600" b="1" dirty="0">
                <a:solidFill>
                  <a:prstClr val="black"/>
                </a:solidFill>
              </a:rPr>
              <a:t>Bacteria growing at </a:t>
            </a:r>
            <a:r>
              <a:rPr lang="en-US" sz="3600" b="1" u="sng" dirty="0">
                <a:solidFill>
                  <a:prstClr val="black"/>
                </a:solidFill>
              </a:rPr>
              <a:t>lower temperatures</a:t>
            </a:r>
            <a:r>
              <a:rPr lang="en-US" sz="3600" b="1" dirty="0">
                <a:solidFill>
                  <a:prstClr val="black"/>
                </a:solidFill>
              </a:rPr>
              <a:t> have more </a:t>
            </a:r>
            <a:r>
              <a:rPr lang="en-US" sz="3600" b="1" u="sng" dirty="0">
                <a:solidFill>
                  <a:prstClr val="black"/>
                </a:solidFill>
              </a:rPr>
              <a:t>unsaturated</a:t>
            </a:r>
            <a:r>
              <a:rPr lang="en-US" sz="3600" b="1" dirty="0">
                <a:solidFill>
                  <a:prstClr val="black"/>
                </a:solidFill>
              </a:rPr>
              <a:t> fatty acids in their membrane phospholipids;</a:t>
            </a:r>
          </a:p>
          <a:p>
            <a:pPr lvl="0"/>
            <a:r>
              <a:rPr lang="en-US" sz="3600" b="1" dirty="0">
                <a:solidFill>
                  <a:prstClr val="black"/>
                </a:solidFill>
              </a:rPr>
              <a:t>Why? To remain </a:t>
            </a:r>
            <a:r>
              <a:rPr lang="en-US" sz="3600" b="1" u="sng" dirty="0">
                <a:solidFill>
                  <a:prstClr val="black"/>
                </a:solidFill>
              </a:rPr>
              <a:t>fluid</a:t>
            </a:r>
            <a:r>
              <a:rPr lang="en-US" sz="3600" b="1" dirty="0">
                <a:solidFill>
                  <a:prstClr val="black"/>
                </a:solidFill>
              </a:rPr>
              <a:t>.</a:t>
            </a:r>
          </a:p>
          <a:p>
            <a:endParaRPr lang="en-US" sz="3600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-18008"/>
            <a:ext cx="6987742" cy="90872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zh-CN" sz="32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3.3.1 Bacterial Lipids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67282"/>
          <a:stretch/>
        </p:blipFill>
        <p:spPr>
          <a:xfrm>
            <a:off x="2771800" y="690861"/>
            <a:ext cx="1575729" cy="60697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9144"/>
          <a:stretch/>
        </p:blipFill>
        <p:spPr>
          <a:xfrm>
            <a:off x="2247688" y="3602522"/>
            <a:ext cx="1440160" cy="29019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18214" t="14493" r="44409" b="74834"/>
          <a:stretch/>
        </p:blipFill>
        <p:spPr>
          <a:xfrm>
            <a:off x="0" y="936746"/>
            <a:ext cx="2833601" cy="1020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621" y="1679056"/>
            <a:ext cx="1309636" cy="1198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33" y="2887798"/>
            <a:ext cx="1595745" cy="4076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7" name="Straight Arrow Connector 16"/>
          <p:cNvCxnSpPr/>
          <p:nvPr/>
        </p:nvCxnSpPr>
        <p:spPr>
          <a:xfrm>
            <a:off x="442621" y="620688"/>
            <a:ext cx="230578" cy="36004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466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wiL75268_0309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328" t="55728" r="5066"/>
          <a:stretch>
            <a:fillRect/>
          </a:stretch>
        </p:blipFill>
        <p:spPr bwMode="auto">
          <a:xfrm>
            <a:off x="39862" y="2348880"/>
            <a:ext cx="4326080" cy="1982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>
          <a:xfrm>
            <a:off x="1180276" y="31687"/>
            <a:ext cx="5943600" cy="57352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zh-CN" sz="32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3.3.1 Bacterial Lipids</a:t>
            </a:r>
          </a:p>
        </p:txBody>
      </p:sp>
      <p:sp>
        <p:nvSpPr>
          <p:cNvPr id="43012" name="Rectangle 3"/>
          <p:cNvSpPr>
            <a:spLocks noGrp="1" noChangeArrowheads="1"/>
          </p:cNvSpPr>
          <p:nvPr>
            <p:ph idx="1"/>
          </p:nvPr>
        </p:nvSpPr>
        <p:spPr>
          <a:xfrm>
            <a:off x="4211960" y="502889"/>
            <a:ext cx="5058054" cy="345638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Bacterial membranes </a:t>
            </a:r>
            <a:r>
              <a:rPr lang="en-US" altLang="zh-CN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lack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sterols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but do contain sterol-like molecules, </a:t>
            </a:r>
            <a:r>
              <a:rPr lang="en-US" altLang="zh-CN" sz="3200" b="1" u="sng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hopanoids</a:t>
            </a:r>
          </a:p>
          <a:p>
            <a:pPr lvl="1">
              <a:defRPr/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Synthesis from the same precursors as steroids</a:t>
            </a:r>
          </a:p>
          <a:p>
            <a:pPr lvl="1">
              <a:defRPr/>
            </a:pPr>
            <a:r>
              <a:rPr lang="en-US" altLang="zh-CN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Stabilize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membrane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zh-CN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Found in petroleum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(in sediment) </a:t>
            </a:r>
          </a:p>
        </p:txBody>
      </p:sp>
      <p:pic>
        <p:nvPicPr>
          <p:cNvPr id="209" name="Picture 7" descr="wiL75268_0309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328" t="4650" r="20055" b="53560"/>
          <a:stretch/>
        </p:blipFill>
        <p:spPr bwMode="auto">
          <a:xfrm>
            <a:off x="251520" y="607656"/>
            <a:ext cx="3456384" cy="1808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39862" y="4430475"/>
            <a:ext cx="9098302" cy="24275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  <a:p>
            <a:pPr>
              <a:defRPr/>
            </a:pPr>
            <a:r>
              <a:rPr lang="en-US" altLang="zh-CN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Lipid bilayers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phospholipid(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hopanoids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CN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Floating proteins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soluble(E?)</a:t>
            </a:r>
          </a:p>
          <a:p>
            <a:pPr>
              <a:defRPr/>
            </a:pPr>
            <a:r>
              <a:rPr lang="en-US" altLang="zh-CN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Integral-mosaic proteins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insoluble, amphipathic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(ETC, transport protein, etc)</a:t>
            </a:r>
          </a:p>
        </p:txBody>
      </p:sp>
    </p:spTree>
    <p:extLst>
      <p:ext uri="{BB962C8B-B14F-4D97-AF65-F5344CB8AC3E}">
        <p14:creationId xmlns:p14="http://schemas.microsoft.com/office/powerpoint/2010/main" val="2329279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30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30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30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 uiExpand="1" build="p"/>
      <p:bldP spid="11" grpId="0" uiExpand="1" build="p" bldLvl="2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19" y="1285932"/>
            <a:ext cx="5292081" cy="45193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9" y="1809514"/>
            <a:ext cx="4140461" cy="25349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4403" y="2785169"/>
            <a:ext cx="411717" cy="269783"/>
          </a:xfrm>
          <a:prstGeom prst="rect">
            <a:avLst/>
          </a:prstGeom>
          <a:solidFill>
            <a:schemeClr val="lt1">
              <a:alpha val="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zh-CN" altLang="en-US" sz="1404" dirty="0">
              <a:ln w="38100">
                <a:solidFill>
                  <a:srgbClr val="0000FF"/>
                </a:solidFill>
              </a:ln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9084" y="2648248"/>
            <a:ext cx="432048" cy="269783"/>
          </a:xfrm>
          <a:prstGeom prst="rect">
            <a:avLst/>
          </a:prstGeom>
          <a:solidFill>
            <a:schemeClr val="lt1">
              <a:alpha val="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zh-CN" altLang="en-US" sz="1404" dirty="0">
              <a:ln w="38100">
                <a:solidFill>
                  <a:srgbClr val="0000FF"/>
                </a:solidFill>
              </a:ln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31639" y="34886"/>
            <a:ext cx="7704857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32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3.3.2 Model of Plasma Membranes(PM)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44016" y="5589240"/>
            <a:ext cx="889248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However, the presence of 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microdomains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enriched for 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certain lipids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the observation that some 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integral proteins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present at 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only certain sites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not support this view.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50262" y="728300"/>
            <a:ext cx="738665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713232">
              <a:defRPr/>
            </a:pPr>
            <a:r>
              <a:rPr lang="en-US" altLang="zh-CN" sz="24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Is it perfect?   What is the flaw of this model?</a:t>
            </a:r>
          </a:p>
        </p:txBody>
      </p:sp>
    </p:spTree>
    <p:extLst>
      <p:ext uri="{BB962C8B-B14F-4D97-AF65-F5344CB8AC3E}">
        <p14:creationId xmlns:p14="http://schemas.microsoft.com/office/powerpoint/2010/main" val="20071152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>
          <a:xfrm>
            <a:off x="397776" y="71388"/>
            <a:ext cx="8640960" cy="48655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zh-CN" sz="3200" b="1" u="sng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3.3.3  Bacterial Plasma Membrane Function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07504" y="557945"/>
            <a:ext cx="9036496" cy="227014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 kern="12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 kern="12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 kern="12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 kern="12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  <a:defRPr sz="1700" kern="12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zh-CN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Encompasses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cytoplasm </a:t>
            </a:r>
          </a:p>
          <a:p>
            <a:pPr eaLnBrk="1" hangingPunct="1">
              <a:defRPr/>
            </a:pPr>
            <a:r>
              <a:rPr lang="en-US" altLang="zh-CN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Selectively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permeable barrier</a:t>
            </a:r>
            <a:r>
              <a:rPr lang="en-US" altLang="zh-CN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(e.g. uptake nutrient)</a:t>
            </a:r>
          </a:p>
          <a:p>
            <a:pPr eaLnBrk="1" hangingPunct="1">
              <a:defRPr/>
            </a:pPr>
            <a:r>
              <a:rPr lang="en-US" altLang="zh-CN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Interacts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</a:t>
            </a:r>
            <a:r>
              <a:rPr lang="en-US" altLang="zh-CN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external environment</a:t>
            </a:r>
          </a:p>
          <a:p>
            <a:pPr lvl="1" eaLnBrk="1" hangingPunct="1">
              <a:defRPr/>
            </a:pPr>
            <a:r>
              <a:rPr lang="en-US" altLang="zh-CN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Receptors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detection of and response to chemicals in surroundings</a:t>
            </a:r>
          </a:p>
          <a:p>
            <a:pPr lvl="1" eaLnBrk="1" hangingPunct="1">
              <a:defRPr/>
            </a:pPr>
            <a:r>
              <a:rPr lang="en-US" altLang="zh-CN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systems</a:t>
            </a:r>
          </a:p>
          <a:p>
            <a:pPr lvl="1" eaLnBrk="1" hangingPunct="1">
              <a:defRPr/>
            </a:pPr>
            <a:r>
              <a:rPr lang="en-US" altLang="zh-CN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Metabolic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processes </a:t>
            </a:r>
          </a:p>
          <a:p>
            <a:pPr lvl="1" eaLnBrk="1" hangingPunct="1">
              <a:defRPr/>
            </a:pPr>
            <a:r>
              <a:rPr lang="en-US" altLang="zh-CN" sz="36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Mesosome</a:t>
            </a:r>
            <a:r>
              <a:rPr lang="en-US" altLang="zh-CN" sz="36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36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中介体</a:t>
            </a:r>
            <a:r>
              <a:rPr lang="en-US" altLang="zh-CN" sz="36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)-like a mitochondria</a:t>
            </a:r>
          </a:p>
        </p:txBody>
      </p:sp>
    </p:spTree>
    <p:extLst>
      <p:ext uri="{BB962C8B-B14F-4D97-AF65-F5344CB8AC3E}">
        <p14:creationId xmlns:p14="http://schemas.microsoft.com/office/powerpoint/2010/main" val="2643633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7190"/>
            <a:ext cx="7620000" cy="543351"/>
          </a:xfrm>
        </p:spPr>
        <p:txBody>
          <a:bodyPr>
            <a:noAutofit/>
          </a:bodyPr>
          <a:lstStyle/>
          <a:p>
            <a:br>
              <a:rPr lang="en-US" altLang="zh-CN" sz="32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</a:br>
            <a:r>
              <a:rPr lang="en-US" altLang="zh-CN" sz="32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3.3.3. Uptake of Nutrients</a:t>
            </a:r>
            <a:endParaRPr lang="en-US" altLang="zh-CN" sz="3200" b="1" dirty="0"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-108520" y="836712"/>
            <a:ext cx="9855442" cy="551723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altLang="zh-CN" sz="36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What are nutrients?</a:t>
            </a:r>
          </a:p>
          <a:p>
            <a:pPr>
              <a:lnSpc>
                <a:spcPct val="80000"/>
              </a:lnSpc>
            </a:pPr>
            <a:r>
              <a:rPr lang="en-US" altLang="zh-CN" sz="36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Elements</a:t>
            </a:r>
            <a:r>
              <a:rPr lang="en-US" altLang="zh-CN" sz="32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(macro-; micro-;trace-)</a:t>
            </a:r>
          </a:p>
          <a:p>
            <a:pPr>
              <a:lnSpc>
                <a:spcPct val="80000"/>
              </a:lnSpc>
            </a:pPr>
            <a:r>
              <a:rPr lang="en-US" altLang="zh-CN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C,O,H,N,S,P,K,Ca,Mg,Fe; </a:t>
            </a:r>
          </a:p>
          <a:p>
            <a:pPr>
              <a:lnSpc>
                <a:spcPct val="80000"/>
              </a:lnSpc>
            </a:pPr>
            <a:r>
              <a:rPr lang="en-US" altLang="zh-CN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Mn,Zn,Co,Mo,Ni,Cu</a:t>
            </a:r>
          </a:p>
          <a:p>
            <a:pPr>
              <a:lnSpc>
                <a:spcPct val="80000"/>
              </a:lnSpc>
            </a:pP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Growth factor </a:t>
            </a:r>
            <a:r>
              <a:rPr lang="en-US" altLang="zh-CN" sz="32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(AA, Base, Vitamin is essential for </a:t>
            </a:r>
            <a:r>
              <a:rPr lang="en-US" altLang="zh-CN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some</a:t>
            </a:r>
            <a:r>
              <a:rPr lang="en-US" altLang="zh-CN" sz="32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bacteria)</a:t>
            </a:r>
          </a:p>
          <a:p>
            <a:pPr>
              <a:lnSpc>
                <a:spcPct val="80000"/>
              </a:lnSpc>
            </a:pPr>
            <a:r>
              <a:rPr lang="en-US" altLang="zh-CN" sz="36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How to uptake? (mechanisms)</a:t>
            </a:r>
          </a:p>
          <a:p>
            <a:pPr lvl="1">
              <a:lnSpc>
                <a:spcPct val="80000"/>
              </a:lnSpc>
            </a:pPr>
            <a:r>
              <a:rPr lang="en-US" altLang="zh-CN" sz="28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Passive diffusion- concentration gradient</a:t>
            </a:r>
          </a:p>
          <a:p>
            <a:pPr lvl="1">
              <a:lnSpc>
                <a:spcPct val="80000"/>
              </a:lnSpc>
            </a:pPr>
            <a:r>
              <a:rPr lang="en-US" altLang="zh-CN" sz="28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Facilitated diffusion </a:t>
            </a:r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– all microorganisms</a:t>
            </a:r>
          </a:p>
          <a:p>
            <a:pPr lvl="1">
              <a:lnSpc>
                <a:spcPct val="80000"/>
              </a:lnSpc>
            </a:pPr>
            <a:r>
              <a:rPr lang="en-US" altLang="zh-CN" sz="28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Active transport </a:t>
            </a:r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– all microorganisms(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energy</a:t>
            </a:r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)</a:t>
            </a:r>
          </a:p>
          <a:p>
            <a:pPr lvl="1">
              <a:lnSpc>
                <a:spcPct val="80000"/>
              </a:lnSpc>
            </a:pPr>
            <a:r>
              <a:rPr lang="en-US" altLang="zh-CN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Group translocation(energy) </a:t>
            </a:r>
            <a:r>
              <a:rPr lang="en-US" altLang="zh-CN" sz="32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–</a:t>
            </a:r>
          </a:p>
          <a:p>
            <a:pPr lvl="0">
              <a:lnSpc>
                <a:spcPct val="80000"/>
              </a:lnSpc>
            </a:pP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Bacteria can uptake </a:t>
            </a:r>
            <a:r>
              <a:rPr lang="en-US" altLang="zh-CN" sz="3600" b="1" u="sng" dirty="0">
                <a:solidFill>
                  <a:prstClr val="black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soluble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nutrients </a:t>
            </a:r>
            <a:endParaRPr lang="en-US" altLang="zh-CN" sz="3200" b="1" dirty="0"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  <p:sp>
        <p:nvSpPr>
          <p:cNvPr id="3" name="Right Brace 2"/>
          <p:cNvSpPr/>
          <p:nvPr/>
        </p:nvSpPr>
        <p:spPr>
          <a:xfrm>
            <a:off x="7020272" y="4437112"/>
            <a:ext cx="288032" cy="563652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pic>
        <p:nvPicPr>
          <p:cNvPr id="8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7190"/>
            <a:ext cx="310515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5474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3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3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uiExpand="1" build="p" bldLvl="2" autoUpdateAnimBg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561990" y="83446"/>
            <a:ext cx="7886700" cy="994172"/>
          </a:xfrm>
        </p:spPr>
        <p:txBody>
          <a:bodyPr>
            <a:normAutofit/>
          </a:bodyPr>
          <a:lstStyle/>
          <a:p>
            <a:r>
              <a:rPr lang="en-US" altLang="zh-CN" sz="32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3.3.3.1. Passive Diffusion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857365"/>
            <a:ext cx="8705880" cy="4143404"/>
          </a:xfrm>
        </p:spPr>
        <p:txBody>
          <a:bodyPr>
            <a:normAutofit lnSpcReduction="10000"/>
          </a:bodyPr>
          <a:lstStyle/>
          <a:p>
            <a:r>
              <a:rPr lang="en-US" altLang="zh-CN" sz="3600" b="1" dirty="0">
                <a:ea typeface="宋体" charset="-122"/>
              </a:rPr>
              <a:t>Molecules move from region of higher </a:t>
            </a:r>
            <a:r>
              <a:rPr lang="en-US" altLang="zh-CN" sz="3600" b="1" u="sng" dirty="0">
                <a:solidFill>
                  <a:srgbClr val="FF0000"/>
                </a:solidFill>
                <a:ea typeface="宋体" charset="-122"/>
              </a:rPr>
              <a:t>concentration</a:t>
            </a:r>
            <a:r>
              <a:rPr lang="en-US" altLang="zh-CN" sz="3600" b="1" dirty="0">
                <a:ea typeface="宋体" charset="-122"/>
              </a:rPr>
              <a:t> to one of lower concentration between the cell’s interior and the exterior</a:t>
            </a:r>
          </a:p>
          <a:p>
            <a:r>
              <a:rPr lang="en-US" altLang="zh-CN" sz="3600" b="1" dirty="0">
                <a:ea typeface="宋体" charset="-122"/>
              </a:rPr>
              <a:t>Movement of molecules is </a:t>
            </a:r>
            <a:r>
              <a:rPr lang="en-US" altLang="zh-CN" sz="3600" b="1" u="sng" dirty="0">
                <a:solidFill>
                  <a:srgbClr val="FF0000"/>
                </a:solidFill>
                <a:ea typeface="宋体" charset="-122"/>
              </a:rPr>
              <a:t>not energy </a:t>
            </a:r>
            <a:r>
              <a:rPr lang="en-US" altLang="zh-CN" sz="3600" b="1" dirty="0">
                <a:ea typeface="宋体" charset="-122"/>
              </a:rPr>
              <a:t>dependent</a:t>
            </a:r>
          </a:p>
          <a:p>
            <a:r>
              <a:rPr lang="en-US" altLang="zh-CN" sz="3600" b="1" u="sng" dirty="0">
                <a:solidFill>
                  <a:srgbClr val="FF0000"/>
                </a:solidFill>
                <a:ea typeface="宋体" charset="-122"/>
              </a:rPr>
              <a:t>H</a:t>
            </a:r>
            <a:r>
              <a:rPr lang="en-US" altLang="zh-CN" sz="3600" b="1" u="sng" baseline="-25000" dirty="0">
                <a:solidFill>
                  <a:srgbClr val="FF0000"/>
                </a:solidFill>
                <a:ea typeface="宋体" charset="-122"/>
              </a:rPr>
              <a:t>2</a:t>
            </a:r>
            <a:r>
              <a:rPr lang="en-US" altLang="zh-CN" sz="3600" b="1" u="sng" dirty="0">
                <a:solidFill>
                  <a:srgbClr val="FF0000"/>
                </a:solidFill>
                <a:ea typeface="宋体" charset="-122"/>
              </a:rPr>
              <a:t>O</a:t>
            </a:r>
            <a:r>
              <a:rPr lang="en-US" altLang="zh-CN" sz="3600" b="1" dirty="0">
                <a:solidFill>
                  <a:srgbClr val="FF0000"/>
                </a:solidFill>
                <a:ea typeface="宋体" charset="-122"/>
              </a:rPr>
              <a:t>, </a:t>
            </a:r>
            <a:r>
              <a:rPr lang="en-US" altLang="zh-CN" sz="3600" b="1" u="sng" dirty="0">
                <a:solidFill>
                  <a:srgbClr val="FF0000"/>
                </a:solidFill>
                <a:ea typeface="宋体" charset="-122"/>
              </a:rPr>
              <a:t>O</a:t>
            </a:r>
            <a:r>
              <a:rPr lang="en-US" altLang="zh-CN" sz="3600" b="1" u="sng" baseline="-25000" dirty="0">
                <a:solidFill>
                  <a:srgbClr val="FF0000"/>
                </a:solidFill>
                <a:ea typeface="宋体" charset="-122"/>
              </a:rPr>
              <a:t>2</a:t>
            </a:r>
            <a:r>
              <a:rPr lang="en-US" altLang="zh-CN" sz="3600" b="1" u="sng" dirty="0">
                <a:ea typeface="宋体" charset="-122"/>
              </a:rPr>
              <a:t>,</a:t>
            </a:r>
            <a:r>
              <a:rPr lang="en-US" altLang="zh-CN" sz="3600" b="1" dirty="0">
                <a:ea typeface="宋体" charset="-122"/>
              </a:rPr>
              <a:t> and </a:t>
            </a:r>
            <a:r>
              <a:rPr lang="en-US" altLang="zh-CN" sz="3600" b="1" u="sng" dirty="0">
                <a:solidFill>
                  <a:srgbClr val="FF0000"/>
                </a:solidFill>
                <a:ea typeface="宋体" charset="-122"/>
              </a:rPr>
              <a:t>CO</a:t>
            </a:r>
            <a:r>
              <a:rPr lang="en-US" altLang="zh-CN" sz="3600" b="1" u="sng" baseline="-25000" dirty="0">
                <a:solidFill>
                  <a:srgbClr val="FF0000"/>
                </a:solidFill>
                <a:ea typeface="宋体" charset="-122"/>
              </a:rPr>
              <a:t>2</a:t>
            </a:r>
            <a:r>
              <a:rPr lang="en-US" altLang="zh-CN" sz="3600" b="1" u="sng" dirty="0">
                <a:ea typeface="宋体" charset="-122"/>
              </a:rPr>
              <a:t> </a:t>
            </a:r>
            <a:r>
              <a:rPr lang="en-US" altLang="zh-CN" sz="3600" b="1" dirty="0">
                <a:ea typeface="宋体" charset="-122"/>
              </a:rPr>
              <a:t>often move across membranes</a:t>
            </a:r>
            <a:r>
              <a:rPr lang="zh-CN" altLang="en-US" sz="3600" b="1" dirty="0">
                <a:ea typeface="宋体" charset="-122"/>
              </a:rPr>
              <a:t> </a:t>
            </a:r>
            <a:r>
              <a:rPr lang="en-US" altLang="zh-CN" sz="3600" b="1" dirty="0">
                <a:ea typeface="宋体" charset="-122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29520" y="1214423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被动扩散</a:t>
            </a:r>
          </a:p>
        </p:txBody>
      </p:sp>
    </p:spTree>
    <p:extLst>
      <p:ext uri="{BB962C8B-B14F-4D97-AF65-F5344CB8AC3E}">
        <p14:creationId xmlns:p14="http://schemas.microsoft.com/office/powerpoint/2010/main" val="21392343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build="p" autoUpdateAnimBg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53259"/>
            <a:ext cx="7772400" cy="571500"/>
          </a:xfrm>
        </p:spPr>
        <p:txBody>
          <a:bodyPr>
            <a:normAutofit/>
          </a:bodyPr>
          <a:lstStyle/>
          <a:p>
            <a:r>
              <a:rPr lang="en-US" altLang="zh-CN" sz="3200" b="1" u="sng" cap="none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3.3.3.2. </a:t>
            </a:r>
            <a:r>
              <a:rPr lang="en-US" altLang="zh-CN" sz="3200" b="1" u="sng" cap="none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  <a:hlinkClick r:id="rId3"/>
              </a:rPr>
              <a:t>Facilitated Diffusion</a:t>
            </a:r>
            <a:endParaRPr lang="en-US" altLang="zh-CN" sz="3200" b="1" u="sng" cap="none" dirty="0"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  <p:sp>
        <p:nvSpPr>
          <p:cNvPr id="15579" name="Rectangle 219"/>
          <p:cNvSpPr>
            <a:spLocks noGrp="1" noChangeArrowheads="1"/>
          </p:cNvSpPr>
          <p:nvPr>
            <p:ph idx="1"/>
          </p:nvPr>
        </p:nvSpPr>
        <p:spPr>
          <a:xfrm>
            <a:off x="23432" y="1196471"/>
            <a:ext cx="9144000" cy="2786066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ea typeface="宋体" charset="-122"/>
              </a:rPr>
              <a:t>Similar to </a:t>
            </a:r>
            <a:r>
              <a:rPr lang="en-US" altLang="zh-CN" sz="3200" b="1" dirty="0">
                <a:ln>
                  <a:solidFill>
                    <a:srgbClr val="FF0000"/>
                  </a:solidFill>
                </a:ln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ea typeface="宋体" charset="-122"/>
              </a:rPr>
              <a:t>passive diffusion</a:t>
            </a:r>
          </a:p>
        </p:txBody>
      </p:sp>
      <p:pic>
        <p:nvPicPr>
          <p:cNvPr id="6" name="Picture 6" descr="wiL75268_0604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595" b="5063"/>
          <a:stretch>
            <a:fillRect/>
          </a:stretch>
        </p:blipFill>
        <p:spPr bwMode="auto">
          <a:xfrm>
            <a:off x="791580" y="3196354"/>
            <a:ext cx="6708775" cy="2921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936959" y="34937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促进扩散</a:t>
            </a:r>
          </a:p>
        </p:txBody>
      </p:sp>
      <p:sp>
        <p:nvSpPr>
          <p:cNvPr id="7" name="矩形 6"/>
          <p:cNvSpPr/>
          <p:nvPr/>
        </p:nvSpPr>
        <p:spPr>
          <a:xfrm>
            <a:off x="0" y="1638559"/>
            <a:ext cx="9429785" cy="1597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6" indent="-342896" defTabSz="914391" eaLnBrk="0" fontAlgn="base" hangingPunct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DC9E1F"/>
              </a:buClr>
              <a:buFont typeface="Arial" charset="0"/>
              <a:buChar char="•"/>
            </a:pPr>
            <a:r>
              <a:rPr lang="en-US" altLang="zh-CN" sz="3200" b="1" u="sng" spc="30" dirty="0">
                <a:solidFill>
                  <a:srgbClr val="FF0000"/>
                </a:solidFill>
                <a:ea typeface="宋体" charset="-122"/>
              </a:rPr>
              <a:t>Differs</a:t>
            </a:r>
            <a:r>
              <a:rPr lang="en-US" altLang="zh-CN" sz="3200" b="1" spc="30" dirty="0">
                <a:ea typeface="宋体" charset="-122"/>
              </a:rPr>
              <a:t> from passive diffusion </a:t>
            </a:r>
          </a:p>
          <a:p>
            <a:pPr marL="742943" lvl="1" indent="-285747" defTabSz="914391" eaLnBrk="0" fontAlgn="base" hangingPunct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DC9E1F"/>
              </a:buClr>
              <a:buFont typeface="Arial" charset="0"/>
              <a:buChar char="•"/>
            </a:pPr>
            <a:r>
              <a:rPr lang="en-US" altLang="zh-CN" sz="3200" b="1" spc="30" dirty="0">
                <a:ea typeface="宋体" charset="-122"/>
              </a:rPr>
              <a:t>Uses membrane bound </a:t>
            </a:r>
            <a:r>
              <a:rPr lang="en-US" altLang="zh-CN" sz="3200" b="1" u="sng" spc="30" dirty="0">
                <a:solidFill>
                  <a:srgbClr val="FF0000"/>
                </a:solidFill>
                <a:ea typeface="宋体" charset="-122"/>
              </a:rPr>
              <a:t>carrier molecules</a:t>
            </a:r>
            <a:r>
              <a:rPr lang="en-US" altLang="zh-CN" sz="3200" b="1" spc="30" dirty="0">
                <a:solidFill>
                  <a:srgbClr val="FF0000"/>
                </a:solidFill>
                <a:ea typeface="宋体" charset="-122"/>
              </a:rPr>
              <a:t> </a:t>
            </a:r>
            <a:r>
              <a:rPr lang="en-US" altLang="zh-CN" sz="3200" b="1" spc="30" dirty="0">
                <a:ea typeface="宋体" charset="-122"/>
              </a:rPr>
              <a:t>(permeases)(glycerol, sugars, and amino acids)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墨迹 1"/>
              <p14:cNvContentPartPr/>
              <p14:nvPr/>
            </p14:nvContentPartPr>
            <p14:xfrm>
              <a:off x="2521459" y="3676647"/>
              <a:ext cx="138780" cy="852390"/>
            </p14:xfrm>
          </p:contentPart>
        </mc:Choice>
        <mc:Fallback xmlns="">
          <p:pic>
            <p:nvPicPr>
              <p:cNvPr id="2" name="墨迹 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76517" y="3586694"/>
                <a:ext cx="228663" cy="10322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墨迹 2"/>
              <p14:cNvContentPartPr/>
              <p14:nvPr/>
            </p14:nvContentPartPr>
            <p14:xfrm>
              <a:off x="2763919" y="3655857"/>
              <a:ext cx="166590" cy="900720"/>
            </p14:xfrm>
          </p:contentPart>
        </mc:Choice>
        <mc:Fallback xmlns="">
          <p:pic>
            <p:nvPicPr>
              <p:cNvPr id="3" name="墨迹 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18846" y="3565893"/>
                <a:ext cx="256736" cy="10806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" name="墨迹 3"/>
              <p14:cNvContentPartPr/>
              <p14:nvPr/>
            </p14:nvContentPartPr>
            <p14:xfrm>
              <a:off x="2507689" y="5262897"/>
              <a:ext cx="166590" cy="755460"/>
            </p14:xfrm>
          </p:contentPart>
        </mc:Choice>
        <mc:Fallback xmlns="">
          <p:pic>
            <p:nvPicPr>
              <p:cNvPr id="4" name="墨迹 3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462713" y="5172918"/>
                <a:ext cx="256541" cy="9354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2784709" y="5249127"/>
              <a:ext cx="159570" cy="769230"/>
            </p14:xfrm>
          </p:contentPart>
        </mc:Choice>
        <mc:Fallback xmlns="">
          <p:pic>
            <p:nvPicPr>
              <p:cNvPr id="8" name="墨迹 7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739886" y="5159138"/>
                <a:ext cx="249216" cy="9492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墨迹 9"/>
              <p14:cNvContentPartPr/>
              <p14:nvPr/>
            </p14:nvContentPartPr>
            <p14:xfrm>
              <a:off x="2105929" y="3648837"/>
              <a:ext cx="935280" cy="2418120"/>
            </p14:xfrm>
          </p:contentPart>
        </mc:Choice>
        <mc:Fallback xmlns="">
          <p:pic>
            <p:nvPicPr>
              <p:cNvPr id="10" name="墨迹 9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042929" y="3585837"/>
                <a:ext cx="1061280" cy="254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373" name="墨迹 15372"/>
              <p14:cNvContentPartPr/>
              <p14:nvPr/>
            </p14:nvContentPartPr>
            <p14:xfrm>
              <a:off x="4669039" y="3635067"/>
              <a:ext cx="1884330" cy="2424870"/>
            </p14:xfrm>
          </p:contentPart>
        </mc:Choice>
        <mc:Fallback xmlns="">
          <p:pic>
            <p:nvPicPr>
              <p:cNvPr id="15373" name="墨迹 15372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606036" y="3572069"/>
                <a:ext cx="2010336" cy="25508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631" name="墨迹 15630"/>
              <p14:cNvContentPartPr/>
              <p14:nvPr/>
            </p14:nvContentPartPr>
            <p14:xfrm>
              <a:off x="5417209" y="3662877"/>
              <a:ext cx="159570" cy="921510"/>
            </p14:xfrm>
          </p:contentPart>
        </mc:Choice>
        <mc:Fallback xmlns="">
          <p:pic>
            <p:nvPicPr>
              <p:cNvPr id="15631" name="墨迹 15630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372184" y="3572851"/>
                <a:ext cx="249621" cy="11015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632" name="墨迹 15631"/>
              <p14:cNvContentPartPr/>
              <p14:nvPr/>
            </p14:nvContentPartPr>
            <p14:xfrm>
              <a:off x="5666419" y="3662877"/>
              <a:ext cx="228960" cy="893700"/>
            </p14:xfrm>
          </p:contentPart>
        </mc:Choice>
        <mc:Fallback xmlns="">
          <p:pic>
            <p:nvPicPr>
              <p:cNvPr id="15632" name="墨迹 15631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621419" y="3572859"/>
                <a:ext cx="318960" cy="10737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633" name="墨迹 15632"/>
              <p14:cNvContentPartPr/>
              <p14:nvPr/>
            </p14:nvContentPartPr>
            <p14:xfrm>
              <a:off x="5417209" y="5256147"/>
              <a:ext cx="159570" cy="713610"/>
            </p14:xfrm>
          </p:contentPart>
        </mc:Choice>
        <mc:Fallback xmlns="">
          <p:pic>
            <p:nvPicPr>
              <p:cNvPr id="15633" name="墨迹 15632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372184" y="5166181"/>
                <a:ext cx="249621" cy="8935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634" name="墨迹 15633"/>
              <p14:cNvContentPartPr/>
              <p14:nvPr/>
            </p14:nvContentPartPr>
            <p14:xfrm>
              <a:off x="5680459" y="5249127"/>
              <a:ext cx="152550" cy="720630"/>
            </p14:xfrm>
          </p:contentPart>
        </mc:Choice>
        <mc:Fallback xmlns="">
          <p:pic>
            <p:nvPicPr>
              <p:cNvPr id="15634" name="墨迹 15633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635591" y="5159093"/>
                <a:ext cx="242285" cy="9006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635" name="墨迹 15634"/>
              <p14:cNvContentPartPr/>
              <p14:nvPr/>
            </p14:nvContentPartPr>
            <p14:xfrm>
              <a:off x="2306809" y="4715607"/>
              <a:ext cx="803790" cy="374490"/>
            </p14:xfrm>
          </p:contentPart>
        </mc:Choice>
        <mc:Fallback xmlns="">
          <p:pic>
            <p:nvPicPr>
              <p:cNvPr id="15635" name="墨迹 15634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261814" y="4625499"/>
                <a:ext cx="893780" cy="5547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5636" name="墨迹 15635"/>
              <p14:cNvContentPartPr/>
              <p14:nvPr/>
            </p14:nvContentPartPr>
            <p14:xfrm>
              <a:off x="5209309" y="4708857"/>
              <a:ext cx="727650" cy="436590"/>
            </p14:xfrm>
          </p:contentPart>
        </mc:Choice>
        <mc:Fallback xmlns="">
          <p:pic>
            <p:nvPicPr>
              <p:cNvPr id="15636" name="墨迹 15635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164326" y="4618950"/>
                <a:ext cx="817617" cy="6164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5637" name="墨迹 15636"/>
              <p14:cNvContentPartPr/>
              <p14:nvPr/>
            </p14:nvContentPartPr>
            <p14:xfrm>
              <a:off x="5202289" y="4715607"/>
              <a:ext cx="824580" cy="388260"/>
            </p14:xfrm>
          </p:contentPart>
        </mc:Choice>
        <mc:Fallback xmlns="">
          <p:pic>
            <p:nvPicPr>
              <p:cNvPr id="15637" name="墨迹 15636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157279" y="4625565"/>
                <a:ext cx="914600" cy="5683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5703" name="墨迹 15702"/>
              <p14:cNvContentPartPr/>
              <p14:nvPr/>
            </p14:nvContentPartPr>
            <p14:xfrm>
              <a:off x="1613989" y="4570347"/>
              <a:ext cx="845370" cy="1101600"/>
            </p14:xfrm>
          </p:contentPart>
        </mc:Choice>
        <mc:Fallback xmlns="">
          <p:pic>
            <p:nvPicPr>
              <p:cNvPr id="15703" name="墨迹 15702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551009" y="4507347"/>
                <a:ext cx="971330" cy="122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5721" name="墨迹 15720"/>
              <p14:cNvContentPartPr/>
              <p14:nvPr/>
            </p14:nvContentPartPr>
            <p14:xfrm>
              <a:off x="4897459" y="2367417"/>
              <a:ext cx="3013740" cy="242730"/>
            </p14:xfrm>
          </p:contentPart>
        </mc:Choice>
        <mc:Fallback xmlns="">
          <p:pic>
            <p:nvPicPr>
              <p:cNvPr id="15721" name="墨迹 15720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852462" y="2277517"/>
                <a:ext cx="3103735" cy="4225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5722" name="墨迹 15721"/>
              <p14:cNvContentPartPr/>
              <p14:nvPr/>
            </p14:nvContentPartPr>
            <p14:xfrm>
              <a:off x="6421609" y="2478117"/>
              <a:ext cx="1011690" cy="48870"/>
            </p14:xfrm>
          </p:contentPart>
        </mc:Choice>
        <mc:Fallback xmlns="">
          <p:pic>
            <p:nvPicPr>
              <p:cNvPr id="15722" name="墨迹 15721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376605" y="2388938"/>
                <a:ext cx="1101698" cy="22722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698814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79" grpId="0" build="p" bldLvl="2" autoUpdateAnimBg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Grp="1" noChangeArrowheads="1"/>
          </p:cNvSpPr>
          <p:nvPr>
            <p:ph type="title"/>
          </p:nvPr>
        </p:nvSpPr>
        <p:spPr>
          <a:xfrm>
            <a:off x="284089" y="121411"/>
            <a:ext cx="5181600" cy="381000"/>
          </a:xfrm>
        </p:spPr>
        <p:txBody>
          <a:bodyPr>
            <a:noAutofit/>
          </a:bodyPr>
          <a:lstStyle/>
          <a:p>
            <a:r>
              <a:rPr lang="en-US" altLang="zh-CN" sz="32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3.3.3.3</a:t>
            </a:r>
            <a:r>
              <a:rPr lang="en-US" altLang="zh-CN" sz="3200" b="1" u="sng" cap="none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cap="none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  <a:hlinkClick r:id="rId3" action="ppaction://hlinkfile"/>
              </a:rPr>
              <a:t>Active Transport</a:t>
            </a:r>
            <a:endParaRPr lang="en-US" altLang="zh-CN" sz="3200" b="1" u="sng" cap="none" dirty="0"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  <p:sp>
        <p:nvSpPr>
          <p:cNvPr id="22533" name="Rectangle 5"/>
          <p:cNvSpPr>
            <a:spLocks noGrp="1" noChangeArrowheads="1"/>
          </p:cNvSpPr>
          <p:nvPr>
            <p:ph idx="1"/>
          </p:nvPr>
        </p:nvSpPr>
        <p:spPr>
          <a:xfrm>
            <a:off x="4117333" y="1592770"/>
            <a:ext cx="4848228" cy="3672408"/>
          </a:xfrm>
        </p:spPr>
        <p:txBody>
          <a:bodyPr>
            <a:noAutofit/>
          </a:bodyPr>
          <a:lstStyle/>
          <a:p>
            <a:r>
              <a:rPr lang="en-US" altLang="zh-CN" b="1" u="sng" dirty="0">
                <a:solidFill>
                  <a:srgbClr val="FF0000"/>
                </a:solidFill>
                <a:ea typeface="+mj-ea"/>
              </a:rPr>
              <a:t>Energy-dependen</a:t>
            </a:r>
            <a:r>
              <a:rPr lang="en-US" altLang="zh-CN" b="1" u="sng" dirty="0">
                <a:solidFill>
                  <a:srgbClr val="FF0000"/>
                </a:solidFill>
                <a:ea typeface="宋体" charset="-122"/>
              </a:rPr>
              <a:t>t</a:t>
            </a:r>
            <a:r>
              <a:rPr lang="en-US" altLang="zh-CN" b="1" dirty="0">
                <a:ea typeface="宋体" charset="-122"/>
              </a:rPr>
              <a:t> process</a:t>
            </a:r>
          </a:p>
          <a:p>
            <a:pPr lvl="1"/>
            <a:r>
              <a:rPr lang="en-US" altLang="zh-CN" sz="2800" b="1" u="sng" dirty="0">
                <a:ea typeface="宋体" charset="-122"/>
              </a:rPr>
              <a:t>ATP(primary) or proton(secondary) </a:t>
            </a:r>
            <a:r>
              <a:rPr lang="en-US" altLang="zh-CN" sz="2800" b="1" dirty="0">
                <a:ea typeface="宋体" charset="-122"/>
              </a:rPr>
              <a:t>motive force used</a:t>
            </a:r>
          </a:p>
          <a:p>
            <a:r>
              <a:rPr lang="en-US" altLang="zh-CN" sz="2700" b="1" dirty="0">
                <a:ea typeface="宋体" charset="-122"/>
              </a:rPr>
              <a:t>Move molecules </a:t>
            </a:r>
            <a:r>
              <a:rPr lang="en-US" altLang="zh-CN" sz="2700" b="1" u="sng" dirty="0">
                <a:solidFill>
                  <a:srgbClr val="FF0000"/>
                </a:solidFill>
                <a:ea typeface="宋体" charset="-122"/>
              </a:rPr>
              <a:t>against the gradient</a:t>
            </a:r>
          </a:p>
          <a:p>
            <a:r>
              <a:rPr lang="en-US" altLang="zh-CN" sz="3200" b="1" dirty="0">
                <a:ea typeface="宋体" charset="-122"/>
              </a:rPr>
              <a:t>Involves </a:t>
            </a:r>
            <a:r>
              <a:rPr lang="en-US" altLang="zh-CN" sz="3200" b="1" u="sng" dirty="0">
                <a:solidFill>
                  <a:srgbClr val="FF0000"/>
                </a:solidFill>
                <a:ea typeface="宋体" charset="-122"/>
              </a:rPr>
              <a:t>carrier proteins</a:t>
            </a:r>
            <a:r>
              <a:rPr lang="en-US" altLang="zh-CN" sz="3200" b="1" dirty="0">
                <a:solidFill>
                  <a:srgbClr val="FF0000"/>
                </a:solidFill>
                <a:ea typeface="宋体" charset="-122"/>
              </a:rPr>
              <a:t> </a:t>
            </a:r>
            <a:r>
              <a:rPr lang="en-US" altLang="zh-CN" sz="3200" b="1" dirty="0">
                <a:ea typeface="宋体" charset="-122"/>
              </a:rPr>
              <a:t>(permeases)</a:t>
            </a:r>
          </a:p>
          <a:p>
            <a:r>
              <a:rPr lang="en-US" altLang="zh-CN" sz="3200" b="1" dirty="0">
                <a:ea typeface="宋体" charset="-122"/>
              </a:rPr>
              <a:t>AA(glu, leu) (K</a:t>
            </a:r>
            <a:r>
              <a:rPr lang="en-US" altLang="zh-CN" sz="3200" b="1" baseline="30000" dirty="0">
                <a:ea typeface="宋体" charset="-122"/>
              </a:rPr>
              <a:t>+</a:t>
            </a:r>
            <a:r>
              <a:rPr lang="en-US" altLang="zh-CN" sz="3200" b="1" dirty="0">
                <a:ea typeface="宋体" charset="-122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80012" y="893374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u="sng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主动</a:t>
            </a:r>
            <a:r>
              <a:rPr lang="zh-CN" altLang="en-US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运输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550" y="1755477"/>
            <a:ext cx="3077223" cy="167349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329" y="3626845"/>
            <a:ext cx="3186960" cy="151346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墨迹 8"/>
              <p14:cNvContentPartPr/>
              <p14:nvPr/>
            </p14:nvContentPartPr>
            <p14:xfrm>
              <a:off x="1447669" y="1813107"/>
              <a:ext cx="187380" cy="69660"/>
            </p14:xfrm>
          </p:contentPart>
        </mc:Choice>
        <mc:Fallback xmlns="">
          <p:pic>
            <p:nvPicPr>
              <p:cNvPr id="9" name="墨迹 8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84729" y="1750592"/>
                <a:ext cx="313259" cy="1946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墨迹 10"/>
              <p14:cNvContentPartPr/>
              <p14:nvPr/>
            </p14:nvContentPartPr>
            <p14:xfrm>
              <a:off x="2625409" y="1854687"/>
              <a:ext cx="235710" cy="76680"/>
            </p14:xfrm>
          </p:contentPart>
        </mc:Choice>
        <mc:Fallback xmlns="">
          <p:pic>
            <p:nvPicPr>
              <p:cNvPr id="11" name="墨迹 10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562433" y="1791981"/>
                <a:ext cx="361662" cy="2020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墨迹 18"/>
              <p14:cNvContentPartPr/>
              <p14:nvPr/>
            </p14:nvContentPartPr>
            <p14:xfrm>
              <a:off x="2646199" y="2796987"/>
              <a:ext cx="457380" cy="27810"/>
            </p14:xfrm>
          </p:contentPart>
        </mc:Choice>
        <mc:Fallback xmlns="">
          <p:pic>
            <p:nvPicPr>
              <p:cNvPr id="19" name="墨迹 18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583174" y="2734593"/>
                <a:ext cx="583430" cy="1525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1" name="墨迹 20"/>
              <p14:cNvContentPartPr/>
              <p14:nvPr/>
            </p14:nvContentPartPr>
            <p14:xfrm>
              <a:off x="1233019" y="2776197"/>
              <a:ext cx="270" cy="270"/>
            </p14:xfrm>
          </p:contentPart>
        </mc:Choice>
        <mc:Fallback xmlns="">
          <p:pic>
            <p:nvPicPr>
              <p:cNvPr id="21" name="墨迹 20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185769" y="2728947"/>
                <a:ext cx="94770" cy="947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2" name="墨迹 21"/>
              <p14:cNvContentPartPr/>
              <p14:nvPr/>
            </p14:nvContentPartPr>
            <p14:xfrm>
              <a:off x="1052929" y="2838567"/>
              <a:ext cx="623700" cy="872910"/>
            </p14:xfrm>
          </p:contentPart>
        </mc:Choice>
        <mc:Fallback xmlns="">
          <p:pic>
            <p:nvPicPr>
              <p:cNvPr id="22" name="墨迹 21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89911" y="2775573"/>
                <a:ext cx="749736" cy="9988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4" name="墨迹 23"/>
              <p14:cNvContentPartPr/>
              <p14:nvPr/>
            </p14:nvContentPartPr>
            <p14:xfrm>
              <a:off x="1994959" y="3704457"/>
              <a:ext cx="1032480" cy="14040"/>
            </p14:xfrm>
          </p:contentPart>
        </mc:Choice>
        <mc:Fallback xmlns="">
          <p:pic>
            <p:nvPicPr>
              <p:cNvPr id="24" name="墨迹 23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931959" y="3641457"/>
                <a:ext cx="115848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9" name="墨迹 28"/>
              <p14:cNvContentPartPr/>
              <p14:nvPr/>
            </p14:nvContentPartPr>
            <p14:xfrm>
              <a:off x="3158929" y="4875177"/>
              <a:ext cx="270" cy="270"/>
            </p14:xfrm>
          </p:contentPart>
        </mc:Choice>
        <mc:Fallback xmlns="">
          <p:pic>
            <p:nvPicPr>
              <p:cNvPr id="29" name="墨迹 28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111679" y="4827927"/>
                <a:ext cx="94770" cy="947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0" name="墨迹 29"/>
              <p14:cNvContentPartPr/>
              <p14:nvPr/>
            </p14:nvContentPartPr>
            <p14:xfrm>
              <a:off x="540199" y="4078407"/>
              <a:ext cx="125010" cy="104220"/>
            </p14:xfrm>
          </p:contentPart>
        </mc:Choice>
        <mc:Fallback xmlns="">
          <p:pic>
            <p:nvPicPr>
              <p:cNvPr id="30" name="墨迹 29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95296" y="3986986"/>
                <a:ext cx="214816" cy="2870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1" name="墨迹 30"/>
              <p14:cNvContentPartPr/>
              <p14:nvPr/>
            </p14:nvContentPartPr>
            <p14:xfrm>
              <a:off x="540199" y="4411047"/>
              <a:ext cx="125010" cy="7020"/>
            </p14:xfrm>
          </p:contentPart>
        </mc:Choice>
        <mc:Fallback xmlns="">
          <p:pic>
            <p:nvPicPr>
              <p:cNvPr id="31" name="墨迹 30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95167" y="4318679"/>
                <a:ext cx="215075" cy="1917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07520" name="墨迹 107519"/>
              <p14:cNvContentPartPr/>
              <p14:nvPr/>
            </p14:nvContentPartPr>
            <p14:xfrm>
              <a:off x="1406359" y="4168587"/>
              <a:ext cx="284040" cy="270"/>
            </p14:xfrm>
          </p:contentPart>
        </mc:Choice>
        <mc:Fallback xmlns="">
          <p:pic>
            <p:nvPicPr>
              <p:cNvPr id="107520" name="墨迹 107519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361359" y="4101087"/>
                <a:ext cx="374040" cy="1352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07521" name="墨迹 107520"/>
              <p14:cNvContentPartPr/>
              <p14:nvPr/>
            </p14:nvContentPartPr>
            <p14:xfrm>
              <a:off x="1440919" y="4397007"/>
              <a:ext cx="214920" cy="21060"/>
            </p14:xfrm>
          </p:contentPart>
        </mc:Choice>
        <mc:Fallback xmlns="">
          <p:pic>
            <p:nvPicPr>
              <p:cNvPr id="107521" name="墨迹 107520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395919" y="4306231"/>
                <a:ext cx="304920" cy="2026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07524" name="墨迹 107523"/>
              <p14:cNvContentPartPr/>
              <p14:nvPr/>
            </p14:nvContentPartPr>
            <p14:xfrm>
              <a:off x="2403739" y="4154547"/>
              <a:ext cx="298080" cy="21060"/>
            </p14:xfrm>
          </p:contentPart>
        </mc:Choice>
        <mc:Fallback xmlns="">
          <p:pic>
            <p:nvPicPr>
              <p:cNvPr id="107524" name="墨迹 107523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358739" y="4063771"/>
                <a:ext cx="388080" cy="2026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07525" name="墨迹 107524"/>
              <p14:cNvContentPartPr/>
              <p14:nvPr/>
            </p14:nvContentPartPr>
            <p14:xfrm>
              <a:off x="2445319" y="4411047"/>
              <a:ext cx="235710" cy="14040"/>
            </p14:xfrm>
          </p:contentPart>
        </mc:Choice>
        <mc:Fallback xmlns="">
          <p:pic>
            <p:nvPicPr>
              <p:cNvPr id="107525" name="墨迹 107524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400267" y="4321047"/>
                <a:ext cx="325813" cy="19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07526" name="墨迹 107525"/>
              <p14:cNvContentPartPr/>
              <p14:nvPr/>
            </p14:nvContentPartPr>
            <p14:xfrm>
              <a:off x="3408139" y="4161567"/>
              <a:ext cx="215190" cy="270"/>
            </p14:xfrm>
          </p:contentPart>
        </mc:Choice>
        <mc:Fallback xmlns="">
          <p:pic>
            <p:nvPicPr>
              <p:cNvPr id="107526" name="墨迹 107525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363158" y="4094067"/>
                <a:ext cx="305152" cy="1352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07527" name="墨迹 107526"/>
              <p14:cNvContentPartPr/>
              <p14:nvPr/>
            </p14:nvContentPartPr>
            <p14:xfrm>
              <a:off x="3422179" y="4404027"/>
              <a:ext cx="187110" cy="14040"/>
            </p14:xfrm>
          </p:contentPart>
        </mc:Choice>
        <mc:Fallback xmlns="">
          <p:pic>
            <p:nvPicPr>
              <p:cNvPr id="107527" name="墨迹 107526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377201" y="4314027"/>
                <a:ext cx="277067" cy="194040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TextBox 22"/>
          <p:cNvSpPr txBox="1"/>
          <p:nvPr/>
        </p:nvSpPr>
        <p:spPr>
          <a:xfrm>
            <a:off x="917161" y="1030554"/>
            <a:ext cx="2110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u="sng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Primary(ATP)</a:t>
            </a:r>
            <a:endParaRPr lang="zh-CN" alt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5378" y="3291071"/>
            <a:ext cx="3711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u="sng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Secondary(</a:t>
            </a:r>
            <a:r>
              <a:rPr lang="en-US" dirty="0"/>
              <a:t>cotransporters</a:t>
            </a:r>
            <a:r>
              <a:rPr lang="en-US" altLang="zh-CN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)</a:t>
            </a:r>
            <a:endParaRPr lang="zh-CN" alt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69738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5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build="p" bldLvl="2" autoUpdateAnimBg="0"/>
      <p:bldP spid="5" grpId="0"/>
      <p:bldP spid="23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7" y="0"/>
            <a:ext cx="7886700" cy="1325563"/>
          </a:xfrm>
        </p:spPr>
        <p:txBody>
          <a:bodyPr/>
          <a:lstStyle/>
          <a:p>
            <a:r>
              <a:rPr lang="en-US" b="1" dirty="0"/>
              <a:t>Animals                        Plants </a:t>
            </a:r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F006A3A1-F6CF-4DC3-93F7-7EB45A3B6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4744"/>
            <a:ext cx="4680520" cy="3031826"/>
          </a:xfrm>
          <a:prstGeom prst="rect">
            <a:avLst/>
          </a:prstGeom>
        </p:spPr>
      </p:pic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A4E2009A-8652-48DC-87C5-885DCB6A0F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796040" y="3218513"/>
            <a:ext cx="3284831" cy="2174558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976A2759-2B01-4183-A934-D7DFBA8243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24" y="1124744"/>
            <a:ext cx="3292847" cy="2056304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47759258-A6EC-47F9-AFE7-B4146D7567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4889" y="4833668"/>
            <a:ext cx="2109534" cy="1932565"/>
          </a:xfrm>
          <a:prstGeom prst="round2DiagRect">
            <a:avLst>
              <a:gd name="adj1" fmla="val 263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07420" y="3981550"/>
            <a:ext cx="48688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9" r="10814"/>
          <a:stretch/>
        </p:blipFill>
        <p:spPr>
          <a:xfrm>
            <a:off x="1008112" y="4988107"/>
            <a:ext cx="2664296" cy="1851656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0" y="392326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Microorganisms</a:t>
            </a:r>
          </a:p>
        </p:txBody>
      </p:sp>
    </p:spTree>
    <p:extLst>
      <p:ext uri="{BB962C8B-B14F-4D97-AF65-F5344CB8AC3E}">
        <p14:creationId xmlns:p14="http://schemas.microsoft.com/office/powerpoint/2010/main" val="328346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7924800" cy="469635"/>
          </a:xfrm>
        </p:spPr>
        <p:txBody>
          <a:bodyPr>
            <a:noAutofit/>
          </a:bodyPr>
          <a:lstStyle/>
          <a:p>
            <a:r>
              <a:rPr lang="en-US" altLang="zh-CN" sz="32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3.3.3.4</a:t>
            </a:r>
            <a:r>
              <a:rPr lang="en-US" altLang="zh-CN" sz="3200" b="1" u="sng" cap="none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. Group Translocation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idx="1"/>
          </p:nvPr>
        </p:nvSpPr>
        <p:spPr>
          <a:xfrm>
            <a:off x="0" y="1397001"/>
            <a:ext cx="9144000" cy="4445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zh-CN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Energy dependent </a:t>
            </a:r>
            <a:r>
              <a:rPr lang="en-US" altLang="zh-CN" sz="36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transport that </a:t>
            </a:r>
            <a:r>
              <a:rPr lang="en-US" altLang="zh-CN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chemically modifies molecule</a:t>
            </a:r>
            <a:r>
              <a:rPr lang="en-US" altLang="zh-CN" sz="36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as it is brought into cell</a:t>
            </a:r>
          </a:p>
          <a:p>
            <a:pPr>
              <a:lnSpc>
                <a:spcPct val="90000"/>
              </a:lnSpc>
            </a:pPr>
            <a:r>
              <a:rPr lang="en-US" altLang="zh-CN" sz="36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Best known translocation system is </a:t>
            </a:r>
            <a:r>
              <a:rPr lang="en-US" altLang="zh-CN" sz="36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phosphoenolpyruvate(PEP): sugar phosphotransferase system (PTS)</a:t>
            </a:r>
          </a:p>
          <a:p>
            <a:pPr lvl="1">
              <a:lnSpc>
                <a:spcPct val="90000"/>
              </a:lnSpc>
            </a:pPr>
            <a:r>
              <a:rPr lang="en-US" altLang="zh-CN" sz="36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sugar         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P</a:t>
            </a:r>
            <a:r>
              <a:rPr lang="en-US" altLang="zh-CN" sz="36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EP (metabolite, high energy)</a:t>
            </a:r>
          </a:p>
          <a:p>
            <a:pPr lvl="1">
              <a:lnSpc>
                <a:spcPct val="90000"/>
              </a:lnSpc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                          </a:t>
            </a:r>
          </a:p>
          <a:p>
            <a:pPr lvl="1">
              <a:lnSpc>
                <a:spcPct val="90000"/>
              </a:lnSpc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                            P</a:t>
            </a:r>
            <a:r>
              <a:rPr lang="en-US" altLang="zh-CN" sz="36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-sugar(in)</a:t>
            </a:r>
            <a:endParaRPr lang="en-US" altLang="zh-CN" sz="4800" b="1" dirty="0"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  <p:cxnSp>
        <p:nvCxnSpPr>
          <p:cNvPr id="10" name="曲线连接符 9"/>
          <p:cNvCxnSpPr/>
          <p:nvPr/>
        </p:nvCxnSpPr>
        <p:spPr>
          <a:xfrm>
            <a:off x="1619672" y="4869160"/>
            <a:ext cx="2256318" cy="625618"/>
          </a:xfrm>
          <a:prstGeom prst="curvedConnector3">
            <a:avLst>
              <a:gd name="adj1" fmla="val 50000"/>
            </a:avLst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H="1">
            <a:off x="2699792" y="4153132"/>
            <a:ext cx="794" cy="248949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曲线连接符 17"/>
          <p:cNvCxnSpPr/>
          <p:nvPr/>
        </p:nvCxnSpPr>
        <p:spPr>
          <a:xfrm rot="10800000" flipV="1">
            <a:off x="1830142" y="4309391"/>
            <a:ext cx="1143008" cy="133352"/>
          </a:xfrm>
          <a:prstGeom prst="curvedConnector3">
            <a:avLst>
              <a:gd name="adj1" fmla="val 50000"/>
            </a:avLst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7572397" y="4786326"/>
            <a:ext cx="1039067" cy="10064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90000"/>
              </a:lnSpc>
            </a:pPr>
            <a:r>
              <a:rPr lang="en-US" altLang="zh-CN" sz="6600" b="1" dirty="0">
                <a:solidFill>
                  <a:srgbClr val="FF0000"/>
                </a:solidFill>
                <a:ea typeface="宋体" charset="-122"/>
              </a:rPr>
              <a:t>?</a:t>
            </a:r>
            <a:endParaRPr lang="en-US" altLang="zh-CN" sz="6600" b="1" dirty="0">
              <a:solidFill>
                <a:srgbClr val="FFFF00"/>
              </a:solidFill>
              <a:ea typeface="宋体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59632" y="5945252"/>
            <a:ext cx="8258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out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139952" y="6051695"/>
            <a:ext cx="1031051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defTabSz="914400">
              <a:lnSpc>
                <a:spcPct val="90000"/>
              </a:lnSpc>
              <a:spcBef>
                <a:spcPts val="500"/>
              </a:spcBef>
            </a:pP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in</a:t>
            </a:r>
          </a:p>
        </p:txBody>
      </p:sp>
    </p:spTree>
    <p:extLst>
      <p:ext uri="{BB962C8B-B14F-4D97-AF65-F5344CB8AC3E}">
        <p14:creationId xmlns:p14="http://schemas.microsoft.com/office/powerpoint/2010/main" val="2814498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0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5" grpId="0" uiExpand="1" build="p"/>
      <p:bldP spid="21" grpId="0"/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3789040"/>
            <a:ext cx="3995936" cy="306896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138475"/>
            <a:ext cx="6220162" cy="3540141"/>
          </a:xfrm>
          <a:prstGeom prst="rect">
            <a:avLst/>
          </a:prstGeom>
        </p:spPr>
      </p:pic>
      <p:sp>
        <p:nvSpPr>
          <p:cNvPr id="36" name="Rectangle 2"/>
          <p:cNvSpPr>
            <a:spLocks noGrp="1" noChangeArrowheads="1"/>
          </p:cNvSpPr>
          <p:nvPr>
            <p:ph type="title"/>
          </p:nvPr>
        </p:nvSpPr>
        <p:spPr>
          <a:xfrm>
            <a:off x="460181" y="108907"/>
            <a:ext cx="7924800" cy="469635"/>
          </a:xfrm>
        </p:spPr>
        <p:txBody>
          <a:bodyPr>
            <a:noAutofit/>
          </a:bodyPr>
          <a:lstStyle/>
          <a:p>
            <a:r>
              <a:rPr lang="en-US" altLang="zh-CN" sz="32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3.3.3.4</a:t>
            </a:r>
            <a:r>
              <a:rPr lang="en-US" altLang="zh-CN" sz="3200" b="1" u="sng" cap="none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. </a:t>
            </a:r>
            <a:r>
              <a:rPr lang="en-US" altLang="zh-CN" sz="3200" b="1" u="sng" cap="none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  <a:hlinkClick r:id="rId4" action="ppaction://hlinkfile"/>
              </a:rPr>
              <a:t>Group Translocation</a:t>
            </a:r>
            <a:endParaRPr lang="en-US" altLang="zh-CN" sz="3200" b="1" u="sng" cap="none" dirty="0"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2604" y="831327"/>
            <a:ext cx="5867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to uptake an 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insoluble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nutrient?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96952"/>
            <a:ext cx="5438103" cy="400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9180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" y="3501008"/>
            <a:ext cx="4861152" cy="3456384"/>
          </a:xfrm>
          <a:prstGeom prst="rect">
            <a:avLst/>
          </a:prstGeom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820590" y="116129"/>
            <a:ext cx="7772400" cy="571500"/>
          </a:xfrm>
        </p:spPr>
        <p:txBody>
          <a:bodyPr>
            <a:normAutofit/>
          </a:bodyPr>
          <a:lstStyle/>
          <a:p>
            <a:r>
              <a:rPr lang="en-US" altLang="zh-CN" sz="32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3.3.3.5.</a:t>
            </a:r>
            <a:r>
              <a:rPr lang="en-US" altLang="zh-CN" sz="3200" b="1" u="sng" cap="none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Iron Uptake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1213"/>
            <a:ext cx="9144000" cy="41275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zh-CN" sz="3600" b="1" dirty="0">
                <a:ea typeface="宋体" charset="-122"/>
              </a:rPr>
              <a:t>Fe </a:t>
            </a:r>
            <a:r>
              <a:rPr lang="en-US" altLang="zh-CN" sz="3600" b="1" baseline="30000" dirty="0">
                <a:ea typeface="宋体" charset="-122"/>
              </a:rPr>
              <a:t>3+ </a:t>
            </a:r>
            <a:r>
              <a:rPr lang="en-US" altLang="zh-CN" sz="3600" b="1" dirty="0">
                <a:ea typeface="宋体" charset="-122"/>
              </a:rPr>
              <a:t>is very </a:t>
            </a:r>
            <a:r>
              <a:rPr lang="en-US" altLang="zh-CN" sz="3600" b="1" u="sng" dirty="0">
                <a:ea typeface="宋体" charset="-122"/>
              </a:rPr>
              <a:t>insoluble</a:t>
            </a:r>
            <a:r>
              <a:rPr lang="en-US" altLang="zh-CN" sz="3600" b="1" dirty="0">
                <a:ea typeface="宋体" charset="-122"/>
              </a:rPr>
              <a:t> so uptake is </a:t>
            </a:r>
            <a:r>
              <a:rPr lang="en-US" altLang="zh-CN" sz="3600" b="1" u="sng" dirty="0">
                <a:ea typeface="宋体" charset="-122"/>
              </a:rPr>
              <a:t>difficult</a:t>
            </a:r>
          </a:p>
          <a:p>
            <a:pPr>
              <a:lnSpc>
                <a:spcPct val="80000"/>
              </a:lnSpc>
            </a:pPr>
            <a:r>
              <a:rPr lang="en-US" altLang="zh-CN" sz="3600" b="1" dirty="0">
                <a:ea typeface="宋体" charset="-122"/>
              </a:rPr>
              <a:t>Microorganisms secrete </a:t>
            </a:r>
            <a:r>
              <a:rPr lang="en-US" altLang="zh-CN" sz="3600" b="1" u="sng" dirty="0">
                <a:ea typeface="宋体" charset="-122"/>
              </a:rPr>
              <a:t>siderophores</a:t>
            </a:r>
            <a:r>
              <a:rPr lang="en-US" altLang="zh-CN" sz="3600" b="1" dirty="0">
                <a:ea typeface="宋体" charset="-122"/>
              </a:rPr>
              <a:t> to aid uptake</a:t>
            </a:r>
          </a:p>
          <a:p>
            <a:pPr>
              <a:lnSpc>
                <a:spcPct val="80000"/>
              </a:lnSpc>
            </a:pPr>
            <a:r>
              <a:rPr lang="en-US" altLang="zh-CN" sz="3600" b="1" dirty="0">
                <a:ea typeface="宋体" charset="-122"/>
              </a:rPr>
              <a:t>Siderophore complexes with Fe </a:t>
            </a:r>
            <a:r>
              <a:rPr lang="en-US" altLang="zh-CN" sz="3600" b="1" baseline="30000" dirty="0">
                <a:ea typeface="宋体" charset="-122"/>
              </a:rPr>
              <a:t>3+ </a:t>
            </a:r>
            <a:r>
              <a:rPr lang="en-US" altLang="zh-CN" sz="3600" b="1" dirty="0">
                <a:ea typeface="宋体" charset="-122"/>
              </a:rPr>
              <a:t>then transported into cell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8234" y="3203115"/>
            <a:ext cx="2862317" cy="25610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6250" y="3247412"/>
            <a:ext cx="1728192" cy="266975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墨迹 7"/>
              <p14:cNvContentPartPr/>
              <p14:nvPr/>
            </p14:nvContentPartPr>
            <p14:xfrm>
              <a:off x="6653850" y="4031628"/>
              <a:ext cx="803790" cy="693090"/>
            </p14:xfrm>
          </p:contentPart>
        </mc:Choice>
        <mc:Fallback xmlns="">
          <p:pic>
            <p:nvPicPr>
              <p:cNvPr id="8" name="墨迹 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17854" y="3959619"/>
                <a:ext cx="875782" cy="8371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墨迹 8"/>
              <p14:cNvContentPartPr/>
              <p14:nvPr/>
            </p14:nvContentPartPr>
            <p14:xfrm>
              <a:off x="8406247" y="3744078"/>
              <a:ext cx="748440" cy="575100"/>
            </p14:xfrm>
          </p:contentPart>
        </mc:Choice>
        <mc:Fallback xmlns="">
          <p:pic>
            <p:nvPicPr>
              <p:cNvPr id="9" name="墨迹 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370247" y="3672101"/>
                <a:ext cx="820440" cy="7190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8856607" y="3744078"/>
              <a:ext cx="270" cy="270"/>
            </p14:xfrm>
          </p:contentPart>
        </mc:Choice>
        <mc:Fallback xmlns="">
          <p:pic>
            <p:nvPicPr>
              <p:cNvPr id="10" name="墨迹 9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829607" y="3690078"/>
                <a:ext cx="54270" cy="1082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9064237" y="3841008"/>
              <a:ext cx="270" cy="270"/>
            </p14:xfrm>
          </p:contentPart>
        </mc:Choice>
        <mc:Fallback xmlns="">
          <p:pic>
            <p:nvPicPr>
              <p:cNvPr id="11" name="墨迹 10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037237" y="3787008"/>
                <a:ext cx="54270" cy="10827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66435" y="61515"/>
            <a:ext cx="1013136" cy="67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14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309046" y="2222629"/>
            <a:ext cx="6102678" cy="18181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5" name="Picture 3" descr="C:\Research in XMU\人事材料\院徽\生科院院徽调整07.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1" b="6450"/>
          <a:stretch/>
        </p:blipFill>
        <p:spPr bwMode="auto">
          <a:xfrm>
            <a:off x="89502" y="875526"/>
            <a:ext cx="1241682" cy="140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73778" y="857250"/>
            <a:ext cx="6172200" cy="857250"/>
          </a:xfrm>
        </p:spPr>
        <p:txBody>
          <a:bodyPr/>
          <a:lstStyle/>
          <a:p>
            <a:r>
              <a:rPr lang="en-US" altLang="zh-CN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lang="zh-CN" altLang="en-US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内容占位符 2"/>
          <p:cNvSpPr>
            <a:spLocks noGrp="1"/>
          </p:cNvSpPr>
          <p:nvPr>
            <p:ph idx="1"/>
          </p:nvPr>
        </p:nvSpPr>
        <p:spPr>
          <a:xfrm>
            <a:off x="89502" y="2427649"/>
            <a:ext cx="9054498" cy="244151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Size-</a:t>
            </a:r>
            <a:r>
              <a:rPr lang="en-US" altLang="zh-CN" b="1" dirty="0"/>
              <a:t> 0.1-10 um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Shape-simple coccus/rods</a:t>
            </a:r>
          </a:p>
          <a:p>
            <a:pPr lvl="1">
              <a:defRPr/>
            </a:pPr>
            <a:r>
              <a:rPr lang="en-US" altLang="zh-CN" sz="3200" b="1" dirty="0"/>
              <a:t>Shape was determined by </a:t>
            </a:r>
            <a:r>
              <a:rPr lang="en-US" altLang="zh-CN" sz="3200" b="1" u="sng" dirty="0"/>
              <a:t>plane of division and separation or not</a:t>
            </a:r>
          </a:p>
          <a:p>
            <a:r>
              <a:rPr lang="en-US" altLang="zh-CN" b="1" dirty="0"/>
              <a:t>S/V is a survive strategy.</a:t>
            </a:r>
            <a:endParaRPr lang="zh-CN" altLang="en-US" b="1" dirty="0"/>
          </a:p>
          <a:p>
            <a:endParaRPr lang="en-US" altLang="zh-CN" sz="157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157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132496" y="4955457"/>
            <a:ext cx="8770488" cy="171565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1" dirty="0"/>
              <a:t>The nutrients uptake</a:t>
            </a:r>
          </a:p>
          <a:p>
            <a:r>
              <a:rPr lang="en-US" altLang="zh-CN" sz="3900" b="1" dirty="0"/>
              <a:t>PTS uptake system and iron uptake mechanism</a:t>
            </a:r>
          </a:p>
          <a:p>
            <a:endParaRPr lang="en-US" altLang="zh-CN" sz="39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2190" y="563028"/>
            <a:ext cx="2554445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57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0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Comments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2364295"/>
            <a:ext cx="7704856" cy="1712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1" indent="-228600" defTabSz="914400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CN" sz="2800" b="1" u="sng" dirty="0">
                <a:solidFill>
                  <a:prstClr val="black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Passive diffusion- concentration gradient</a:t>
            </a:r>
          </a:p>
          <a:p>
            <a:pPr marL="685800" lvl="1" indent="-228600" defTabSz="914400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CN" sz="2800" b="1" u="sng" dirty="0">
                <a:solidFill>
                  <a:prstClr val="black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Facilitated diffusion</a:t>
            </a:r>
            <a:endParaRPr lang="en-US" altLang="zh-CN" sz="2800" b="1" dirty="0">
              <a:solidFill>
                <a:prstClr val="black"/>
              </a:solidFill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  <a:p>
            <a:pPr marL="685800" lvl="1" indent="-228600" defTabSz="914400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CN" sz="2800" b="1" u="sng" dirty="0">
                <a:solidFill>
                  <a:prstClr val="black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Active transport 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(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energy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)</a:t>
            </a:r>
          </a:p>
          <a:p>
            <a:pPr marL="685800" lvl="1" indent="-228600" defTabSz="914400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CN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Group translocation(energy)</a:t>
            </a:r>
            <a:endParaRPr lang="en-US" altLang="zh-CN" sz="3200" b="1" dirty="0">
              <a:solidFill>
                <a:prstClr val="black"/>
              </a:solidFill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520" y="4077072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Above four mechanisms, which one is the best for bacteria?</a:t>
            </a:r>
            <a:endParaRPr lang="en-US" dirty="0"/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47759258-A6EC-47F9-AFE7-B4146D756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4889" y="4833668"/>
            <a:ext cx="2109534" cy="1932565"/>
          </a:xfrm>
          <a:prstGeom prst="round2DiagRect">
            <a:avLst>
              <a:gd name="adj1" fmla="val 263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175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546" y="44624"/>
            <a:ext cx="8928992" cy="2448271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>
              <a:defRPr/>
            </a:pPr>
            <a:r>
              <a:rPr lang="en-US" altLang="zh-CN" sz="27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For human cells, the plasma membrane is enough, but microorganism cells need more……Why?</a:t>
            </a:r>
            <a:br>
              <a:rPr lang="en-US" altLang="zh-CN" sz="2700" dirty="0">
                <a:ln>
                  <a:solidFill>
                    <a:srgbClr val="FF99FF"/>
                  </a:solidFill>
                </a:ln>
                <a:ea typeface="宋体" charset="-122"/>
              </a:rPr>
            </a:br>
            <a:endParaRPr lang="en-US" altLang="zh-CN" sz="2700" u="sng" dirty="0">
              <a:ln>
                <a:solidFill>
                  <a:srgbClr val="FF99FF"/>
                </a:solidFill>
              </a:ln>
              <a:ea typeface="宋体" charset="-122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331640" y="3483006"/>
            <a:ext cx="6858000" cy="486054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 cap="all" spc="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endParaRPr lang="en-US" altLang="zh-CN" sz="2100" b="1" u="sng" cap="none" dirty="0">
              <a:ea typeface="宋体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1628800"/>
            <a:ext cx="8748972" cy="3108543"/>
          </a:xfrm>
          <a:prstGeom prst="rect">
            <a:avLst/>
          </a:prstGeom>
        </p:spPr>
        <p:txBody>
          <a:bodyPr wrap="square">
            <a:spAutoFit/>
            <a:scene3d>
              <a:camera prst="obliqueTopLeft"/>
              <a:lightRig rig="threePt" dir="t"/>
            </a:scene3d>
          </a:bodyPr>
          <a:lstStyle/>
          <a:p>
            <a:r>
              <a:rPr lang="en-US" altLang="zh-CN" sz="3600" b="1" spc="38" dirty="0">
                <a:ln>
                  <a:solidFill>
                    <a:srgbClr val="FF99FF"/>
                  </a:solidFill>
                </a:ln>
                <a:latin typeface="Arial"/>
                <a:ea typeface="宋体" charset="-122"/>
              </a:rPr>
              <a:t>Next we will talk about of the outside structure of membrane ……</a:t>
            </a:r>
          </a:p>
          <a:p>
            <a:endParaRPr lang="en-US" altLang="zh-CN" sz="3600" b="1" spc="38" dirty="0">
              <a:ln>
                <a:solidFill>
                  <a:srgbClr val="FF99FF"/>
                </a:solidFill>
              </a:ln>
              <a:latin typeface="Arial"/>
              <a:ea typeface="宋体" charset="-122"/>
            </a:endParaRPr>
          </a:p>
          <a:p>
            <a:r>
              <a:rPr lang="en-US" altLang="zh-CN" sz="3600" b="1" spc="38" dirty="0">
                <a:ln>
                  <a:solidFill>
                    <a:srgbClr val="FF99FF"/>
                  </a:solidFill>
                </a:ln>
                <a:latin typeface="Arial"/>
                <a:ea typeface="宋体" charset="-122"/>
              </a:rPr>
              <a:t>              </a:t>
            </a:r>
            <a:r>
              <a:rPr lang="en-US" altLang="zh-CN" sz="8800" b="1" spc="38" dirty="0">
                <a:ln>
                  <a:solidFill>
                    <a:srgbClr val="FF99FF"/>
                  </a:solidFill>
                </a:ln>
                <a:latin typeface="Arial"/>
                <a:ea typeface="宋体" charset="-122"/>
              </a:rPr>
              <a:t>Thanks!</a:t>
            </a:r>
          </a:p>
        </p:txBody>
      </p:sp>
      <p:sp>
        <p:nvSpPr>
          <p:cNvPr id="5" name="Rectangle 4"/>
          <p:cNvSpPr/>
          <p:nvPr/>
        </p:nvSpPr>
        <p:spPr>
          <a:xfrm>
            <a:off x="1101628" y="5275096"/>
            <a:ext cx="79396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600" b="1" spc="38" dirty="0">
                <a:ln>
                  <a:solidFill>
                    <a:srgbClr val="FF99FF"/>
                  </a:solidFill>
                </a:ln>
                <a:solidFill>
                  <a:prstClr val="black"/>
                </a:solidFill>
                <a:latin typeface="Arial"/>
                <a:ea typeface="宋体" charset="-122"/>
              </a:rPr>
              <a:t>Please try to discuss the mechanism of Gram stain.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2438" y="4737342"/>
            <a:ext cx="2464278" cy="230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77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17206"/>
            <a:ext cx="6916890" cy="1325563"/>
          </a:xfrm>
        </p:spPr>
        <p:txBody>
          <a:bodyPr>
            <a:normAutofit/>
          </a:bodyPr>
          <a:lstStyle/>
          <a:p>
            <a:pPr defTabSz="457200"/>
            <a:r>
              <a:rPr lang="en-US" sz="32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Mechanism of Gram Staining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96752"/>
            <a:ext cx="8964488" cy="4351338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the procedure of Gram stain?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to prove cell wall is the main factor for Gram stain?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the main difference of G+ and G- in cell wall?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Try to explain the mechanism of Gram stain.</a:t>
            </a:r>
          </a:p>
        </p:txBody>
      </p:sp>
      <p:sp>
        <p:nvSpPr>
          <p:cNvPr id="4" name="Smiley Face 3"/>
          <p:cNvSpPr/>
          <p:nvPr/>
        </p:nvSpPr>
        <p:spPr>
          <a:xfrm>
            <a:off x="179512" y="116632"/>
            <a:ext cx="914400" cy="914400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09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F121EF0F-3E59-461A-BB2B-FC6C3E90C327}"/>
              </a:ext>
            </a:extLst>
          </p:cNvPr>
          <p:cNvSpPr/>
          <p:nvPr/>
        </p:nvSpPr>
        <p:spPr>
          <a:xfrm>
            <a:off x="451001" y="6233013"/>
            <a:ext cx="82559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/>
              <a:t>How to prove the bacterial such as </a:t>
            </a:r>
            <a:r>
              <a:rPr lang="en-US" altLang="zh-CN" sz="2800" b="1" i="1" dirty="0"/>
              <a:t>HP</a:t>
            </a:r>
            <a:r>
              <a:rPr lang="en-US" altLang="zh-CN" sz="2800" b="1" dirty="0"/>
              <a:t> exist in stomach? </a:t>
            </a:r>
            <a:endParaRPr lang="zh-CN" altLang="en-US" sz="2800" b="1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6B0371B-A7D9-471D-B859-76665A2DF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333445"/>
            <a:ext cx="7200800" cy="475985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3996" y="3829"/>
            <a:ext cx="9130004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/>
              <a:t>People are indulged in the ocean of microorganisms</a:t>
            </a:r>
            <a:endParaRPr lang="en-US" b="1" dirty="0"/>
          </a:p>
        </p:txBody>
      </p:sp>
      <p:sp>
        <p:nvSpPr>
          <p:cNvPr id="2" name="Freeform 1"/>
          <p:cNvSpPr/>
          <p:nvPr/>
        </p:nvSpPr>
        <p:spPr>
          <a:xfrm>
            <a:off x="2313992" y="3580557"/>
            <a:ext cx="1465920" cy="1216596"/>
          </a:xfrm>
          <a:custGeom>
            <a:avLst/>
            <a:gdLst>
              <a:gd name="connsiteX0" fmla="*/ 503853 w 1903572"/>
              <a:gd name="connsiteY0" fmla="*/ 2399 h 1831199"/>
              <a:gd name="connsiteX1" fmla="*/ 503853 w 1903572"/>
              <a:gd name="connsiteY1" fmla="*/ 2399 h 1831199"/>
              <a:gd name="connsiteX2" fmla="*/ 261257 w 1903572"/>
              <a:gd name="connsiteY2" fmla="*/ 133028 h 1831199"/>
              <a:gd name="connsiteX3" fmla="*/ 205273 w 1903572"/>
              <a:gd name="connsiteY3" fmla="*/ 170350 h 1831199"/>
              <a:gd name="connsiteX4" fmla="*/ 74645 w 1903572"/>
              <a:gd name="connsiteY4" fmla="*/ 356962 h 1831199"/>
              <a:gd name="connsiteX5" fmla="*/ 0 w 1903572"/>
              <a:gd name="connsiteY5" fmla="*/ 524913 h 1831199"/>
              <a:gd name="connsiteX6" fmla="*/ 55984 w 1903572"/>
              <a:gd name="connsiteY6" fmla="*/ 1159395 h 1831199"/>
              <a:gd name="connsiteX7" fmla="*/ 205273 w 1903572"/>
              <a:gd name="connsiteY7" fmla="*/ 1346007 h 1831199"/>
              <a:gd name="connsiteX8" fmla="*/ 354563 w 1903572"/>
              <a:gd name="connsiteY8" fmla="*/ 1513958 h 1831199"/>
              <a:gd name="connsiteX9" fmla="*/ 466530 w 1903572"/>
              <a:gd name="connsiteY9" fmla="*/ 1588603 h 1831199"/>
              <a:gd name="connsiteX10" fmla="*/ 522514 w 1903572"/>
              <a:gd name="connsiteY10" fmla="*/ 1625926 h 1831199"/>
              <a:gd name="connsiteX11" fmla="*/ 597159 w 1903572"/>
              <a:gd name="connsiteY11" fmla="*/ 1663248 h 1831199"/>
              <a:gd name="connsiteX12" fmla="*/ 690465 w 1903572"/>
              <a:gd name="connsiteY12" fmla="*/ 1700571 h 1831199"/>
              <a:gd name="connsiteX13" fmla="*/ 933061 w 1903572"/>
              <a:gd name="connsiteY13" fmla="*/ 1756554 h 1831199"/>
              <a:gd name="connsiteX14" fmla="*/ 989045 w 1903572"/>
              <a:gd name="connsiteY14" fmla="*/ 1775215 h 1831199"/>
              <a:gd name="connsiteX15" fmla="*/ 1343608 w 1903572"/>
              <a:gd name="connsiteY15" fmla="*/ 1831199 h 1831199"/>
              <a:gd name="connsiteX16" fmla="*/ 1660849 w 1903572"/>
              <a:gd name="connsiteY16" fmla="*/ 1756554 h 1831199"/>
              <a:gd name="connsiteX17" fmla="*/ 1772816 w 1903572"/>
              <a:gd name="connsiteY17" fmla="*/ 1681909 h 1831199"/>
              <a:gd name="connsiteX18" fmla="*/ 1810139 w 1903572"/>
              <a:gd name="connsiteY18" fmla="*/ 1607264 h 1831199"/>
              <a:gd name="connsiteX19" fmla="*/ 1866122 w 1903572"/>
              <a:gd name="connsiteY19" fmla="*/ 1420652 h 1831199"/>
              <a:gd name="connsiteX20" fmla="*/ 1903445 w 1903572"/>
              <a:gd name="connsiteY20" fmla="*/ 1196717 h 1831199"/>
              <a:gd name="connsiteX21" fmla="*/ 1866122 w 1903572"/>
              <a:gd name="connsiteY21" fmla="*/ 580897 h 1831199"/>
              <a:gd name="connsiteX22" fmla="*/ 1828800 w 1903572"/>
              <a:gd name="connsiteY22" fmla="*/ 506252 h 1831199"/>
              <a:gd name="connsiteX23" fmla="*/ 1735494 w 1903572"/>
              <a:gd name="connsiteY23" fmla="*/ 394285 h 1831199"/>
              <a:gd name="connsiteX24" fmla="*/ 1642188 w 1903572"/>
              <a:gd name="connsiteY24" fmla="*/ 282317 h 1831199"/>
              <a:gd name="connsiteX25" fmla="*/ 1586204 w 1903572"/>
              <a:gd name="connsiteY25" fmla="*/ 244995 h 1831199"/>
              <a:gd name="connsiteX26" fmla="*/ 1343608 w 1903572"/>
              <a:gd name="connsiteY26" fmla="*/ 133028 h 1831199"/>
              <a:gd name="connsiteX27" fmla="*/ 1268963 w 1903572"/>
              <a:gd name="connsiteY27" fmla="*/ 114366 h 1831199"/>
              <a:gd name="connsiteX28" fmla="*/ 1175657 w 1903572"/>
              <a:gd name="connsiteY28" fmla="*/ 77044 h 1831199"/>
              <a:gd name="connsiteX29" fmla="*/ 1119673 w 1903572"/>
              <a:gd name="connsiteY29" fmla="*/ 39722 h 1831199"/>
              <a:gd name="connsiteX30" fmla="*/ 1026367 w 1903572"/>
              <a:gd name="connsiteY30" fmla="*/ 21060 h 1831199"/>
              <a:gd name="connsiteX31" fmla="*/ 951722 w 1903572"/>
              <a:gd name="connsiteY31" fmla="*/ 2399 h 1831199"/>
              <a:gd name="connsiteX32" fmla="*/ 690465 w 1903572"/>
              <a:gd name="connsiteY32" fmla="*/ 21060 h 1831199"/>
              <a:gd name="connsiteX33" fmla="*/ 615820 w 1903572"/>
              <a:gd name="connsiteY33" fmla="*/ 39722 h 1831199"/>
              <a:gd name="connsiteX34" fmla="*/ 522514 w 1903572"/>
              <a:gd name="connsiteY34" fmla="*/ 2399 h 1831199"/>
              <a:gd name="connsiteX35" fmla="*/ 447869 w 1903572"/>
              <a:gd name="connsiteY35" fmla="*/ 2399 h 1831199"/>
              <a:gd name="connsiteX36" fmla="*/ 447869 w 1903572"/>
              <a:gd name="connsiteY36" fmla="*/ 2399 h 1831199"/>
              <a:gd name="connsiteX37" fmla="*/ 447869 w 1903572"/>
              <a:gd name="connsiteY37" fmla="*/ 2399 h 1831199"/>
              <a:gd name="connsiteX38" fmla="*/ 447869 w 1903572"/>
              <a:gd name="connsiteY38" fmla="*/ 2399 h 1831199"/>
              <a:gd name="connsiteX39" fmla="*/ 653143 w 1903572"/>
              <a:gd name="connsiteY39" fmla="*/ 39722 h 1831199"/>
              <a:gd name="connsiteX40" fmla="*/ 653143 w 1903572"/>
              <a:gd name="connsiteY40" fmla="*/ 39722 h 183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903572" h="1831199">
                <a:moveTo>
                  <a:pt x="503853" y="2399"/>
                </a:moveTo>
                <a:lnTo>
                  <a:pt x="503853" y="2399"/>
                </a:lnTo>
                <a:cubicBezTo>
                  <a:pt x="422988" y="45942"/>
                  <a:pt x="337676" y="82083"/>
                  <a:pt x="261257" y="133028"/>
                </a:cubicBezTo>
                <a:cubicBezTo>
                  <a:pt x="242596" y="145469"/>
                  <a:pt x="222786" y="156339"/>
                  <a:pt x="205273" y="170350"/>
                </a:cubicBezTo>
                <a:cubicBezTo>
                  <a:pt x="149851" y="214688"/>
                  <a:pt x="99246" y="307761"/>
                  <a:pt x="74645" y="356962"/>
                </a:cubicBezTo>
                <a:cubicBezTo>
                  <a:pt x="22341" y="461568"/>
                  <a:pt x="47653" y="405778"/>
                  <a:pt x="0" y="524913"/>
                </a:cubicBezTo>
                <a:cubicBezTo>
                  <a:pt x="18661" y="736407"/>
                  <a:pt x="19385" y="950258"/>
                  <a:pt x="55984" y="1159395"/>
                </a:cubicBezTo>
                <a:cubicBezTo>
                  <a:pt x="67855" y="1227231"/>
                  <a:pt x="163465" y="1297232"/>
                  <a:pt x="205273" y="1346007"/>
                </a:cubicBezTo>
                <a:cubicBezTo>
                  <a:pt x="280063" y="1433262"/>
                  <a:pt x="207465" y="1415892"/>
                  <a:pt x="354563" y="1513958"/>
                </a:cubicBezTo>
                <a:lnTo>
                  <a:pt x="466530" y="1588603"/>
                </a:lnTo>
                <a:cubicBezTo>
                  <a:pt x="485191" y="1601044"/>
                  <a:pt x="502454" y="1615896"/>
                  <a:pt x="522514" y="1625926"/>
                </a:cubicBezTo>
                <a:cubicBezTo>
                  <a:pt x="547396" y="1638367"/>
                  <a:pt x="571738" y="1651950"/>
                  <a:pt x="597159" y="1663248"/>
                </a:cubicBezTo>
                <a:cubicBezTo>
                  <a:pt x="627770" y="1676853"/>
                  <a:pt x="658448" y="1690720"/>
                  <a:pt x="690465" y="1700571"/>
                </a:cubicBezTo>
                <a:cubicBezTo>
                  <a:pt x="891722" y="1762496"/>
                  <a:pt x="776350" y="1717377"/>
                  <a:pt x="933061" y="1756554"/>
                </a:cubicBezTo>
                <a:cubicBezTo>
                  <a:pt x="952144" y="1761325"/>
                  <a:pt x="969878" y="1770792"/>
                  <a:pt x="989045" y="1775215"/>
                </a:cubicBezTo>
                <a:cubicBezTo>
                  <a:pt x="1168708" y="1816676"/>
                  <a:pt x="1167825" y="1811668"/>
                  <a:pt x="1343608" y="1831199"/>
                </a:cubicBezTo>
                <a:cubicBezTo>
                  <a:pt x="1458697" y="1812018"/>
                  <a:pt x="1560089" y="1811514"/>
                  <a:pt x="1660849" y="1756554"/>
                </a:cubicBezTo>
                <a:cubicBezTo>
                  <a:pt x="1700228" y="1735075"/>
                  <a:pt x="1772816" y="1681909"/>
                  <a:pt x="1772816" y="1681909"/>
                </a:cubicBezTo>
                <a:cubicBezTo>
                  <a:pt x="1785257" y="1657027"/>
                  <a:pt x="1802819" y="1634102"/>
                  <a:pt x="1810139" y="1607264"/>
                </a:cubicBezTo>
                <a:cubicBezTo>
                  <a:pt x="1865562" y="1404047"/>
                  <a:pt x="1787274" y="1538926"/>
                  <a:pt x="1866122" y="1420652"/>
                </a:cubicBezTo>
                <a:cubicBezTo>
                  <a:pt x="1884784" y="1346005"/>
                  <a:pt x="1905387" y="1276325"/>
                  <a:pt x="1903445" y="1196717"/>
                </a:cubicBezTo>
                <a:cubicBezTo>
                  <a:pt x="1898430" y="991128"/>
                  <a:pt x="1888226" y="785356"/>
                  <a:pt x="1866122" y="580897"/>
                </a:cubicBezTo>
                <a:cubicBezTo>
                  <a:pt x="1863132" y="553240"/>
                  <a:pt x="1842602" y="530405"/>
                  <a:pt x="1828800" y="506252"/>
                </a:cubicBezTo>
                <a:cubicBezTo>
                  <a:pt x="1778257" y="417802"/>
                  <a:pt x="1805666" y="478492"/>
                  <a:pt x="1735494" y="394285"/>
                </a:cubicBezTo>
                <a:cubicBezTo>
                  <a:pt x="1668774" y="314221"/>
                  <a:pt x="1731396" y="356657"/>
                  <a:pt x="1642188" y="282317"/>
                </a:cubicBezTo>
                <a:cubicBezTo>
                  <a:pt x="1624958" y="267959"/>
                  <a:pt x="1605893" y="255735"/>
                  <a:pt x="1586204" y="244995"/>
                </a:cubicBezTo>
                <a:cubicBezTo>
                  <a:pt x="1521028" y="209445"/>
                  <a:pt x="1419890" y="158455"/>
                  <a:pt x="1343608" y="133028"/>
                </a:cubicBezTo>
                <a:cubicBezTo>
                  <a:pt x="1319277" y="124918"/>
                  <a:pt x="1293294" y="122476"/>
                  <a:pt x="1268963" y="114366"/>
                </a:cubicBezTo>
                <a:cubicBezTo>
                  <a:pt x="1237184" y="103773"/>
                  <a:pt x="1205618" y="92025"/>
                  <a:pt x="1175657" y="77044"/>
                </a:cubicBezTo>
                <a:cubicBezTo>
                  <a:pt x="1155597" y="67014"/>
                  <a:pt x="1140673" y="47597"/>
                  <a:pt x="1119673" y="39722"/>
                </a:cubicBezTo>
                <a:cubicBezTo>
                  <a:pt x="1089975" y="28585"/>
                  <a:pt x="1057330" y="27941"/>
                  <a:pt x="1026367" y="21060"/>
                </a:cubicBezTo>
                <a:cubicBezTo>
                  <a:pt x="1001330" y="15496"/>
                  <a:pt x="976604" y="8619"/>
                  <a:pt x="951722" y="2399"/>
                </a:cubicBezTo>
                <a:cubicBezTo>
                  <a:pt x="864636" y="8619"/>
                  <a:pt x="777239" y="11418"/>
                  <a:pt x="690465" y="21060"/>
                </a:cubicBezTo>
                <a:cubicBezTo>
                  <a:pt x="664974" y="23892"/>
                  <a:pt x="641311" y="42554"/>
                  <a:pt x="615820" y="39722"/>
                </a:cubicBezTo>
                <a:cubicBezTo>
                  <a:pt x="582527" y="36023"/>
                  <a:pt x="555214" y="9666"/>
                  <a:pt x="522514" y="2399"/>
                </a:cubicBezTo>
                <a:cubicBezTo>
                  <a:pt x="498225" y="-2999"/>
                  <a:pt x="472751" y="2399"/>
                  <a:pt x="447869" y="2399"/>
                </a:cubicBezTo>
                <a:lnTo>
                  <a:pt x="447869" y="2399"/>
                </a:lnTo>
                <a:lnTo>
                  <a:pt x="447869" y="2399"/>
                </a:lnTo>
                <a:lnTo>
                  <a:pt x="447869" y="2399"/>
                </a:lnTo>
                <a:lnTo>
                  <a:pt x="653143" y="39722"/>
                </a:lnTo>
                <a:lnTo>
                  <a:pt x="653143" y="39722"/>
                </a:ln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122304" y="3212976"/>
            <a:ext cx="2618048" cy="12165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矩形 14"/>
          <p:cNvSpPr/>
          <p:nvPr/>
        </p:nvSpPr>
        <p:spPr>
          <a:xfrm>
            <a:off x="4572000" y="5542902"/>
            <a:ext cx="388620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350" b="1" dirty="0">
                <a:latin typeface="Times New Roman" pitchFamily="18" charset="0"/>
              </a:rPr>
              <a:t>Tao Ding, Patrick D. Schloss. Nature, 16</a:t>
            </a:r>
            <a:r>
              <a:rPr lang="zh-CN" altLang="en-US" sz="1350" b="1" dirty="0">
                <a:latin typeface="Times New Roman" pitchFamily="18" charset="0"/>
              </a:rPr>
              <a:t>，</a:t>
            </a:r>
            <a:r>
              <a:rPr lang="en-US" altLang="zh-CN" sz="1350" b="1" dirty="0">
                <a:latin typeface="Times New Roman" pitchFamily="18" charset="0"/>
              </a:rPr>
              <a:t>2014;</a:t>
            </a:r>
            <a:endParaRPr lang="zh-CN" altLang="en-US" sz="135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71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3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309046" y="2222629"/>
            <a:ext cx="6102678" cy="18181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5" name="Picture 3" descr="C:\Research in XMU\人事材料\院徽\生科院院徽调整07.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1" b="6450"/>
          <a:stretch/>
        </p:blipFill>
        <p:spPr bwMode="auto">
          <a:xfrm>
            <a:off x="89502" y="875526"/>
            <a:ext cx="1241682" cy="140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73778" y="857250"/>
            <a:ext cx="6172200" cy="857250"/>
          </a:xfrm>
        </p:spPr>
        <p:txBody>
          <a:bodyPr/>
          <a:lstStyle/>
          <a:p>
            <a:r>
              <a:rPr lang="en-US" altLang="zh-CN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Episode 1</a:t>
            </a:r>
            <a:endParaRPr lang="zh-CN" altLang="en-US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内容占位符 2"/>
          <p:cNvSpPr>
            <a:spLocks noGrp="1"/>
          </p:cNvSpPr>
          <p:nvPr>
            <p:ph idx="1"/>
          </p:nvPr>
        </p:nvSpPr>
        <p:spPr>
          <a:xfrm>
            <a:off x="0" y="2591482"/>
            <a:ext cx="6425236" cy="400587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39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morphology of bacteria</a:t>
            </a: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Size-</a:t>
            </a: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Shape and arrangement-</a:t>
            </a: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Survive strategies-S/V</a:t>
            </a:r>
          </a:p>
          <a:p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1%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microbes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culturable</a:t>
            </a:r>
          </a:p>
          <a:p>
            <a:endParaRPr lang="en-US" altLang="zh-CN" sz="157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157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90019" y="1768381"/>
            <a:ext cx="314073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Features of bacteria</a:t>
            </a:r>
          </a:p>
        </p:txBody>
      </p:sp>
      <p:pic>
        <p:nvPicPr>
          <p:cNvPr id="7" name="Picture 5" descr="structure_of_a_typical_bac_78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 t="5813" b="5679"/>
          <a:stretch/>
        </p:blipFill>
        <p:spPr bwMode="auto">
          <a:xfrm>
            <a:off x="6063997" y="4221088"/>
            <a:ext cx="2695454" cy="2024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1373550" y="177738"/>
            <a:ext cx="60381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What is a bacterium?</a:t>
            </a:r>
            <a:endParaRPr lang="en-US" dirty="0"/>
          </a:p>
        </p:txBody>
      </p:sp>
      <p:pic>
        <p:nvPicPr>
          <p:cNvPr id="10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2892" y="2788694"/>
            <a:ext cx="1364972" cy="11798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5339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3"/>
          <p:cNvSpPr>
            <a:spLocks noGrp="1" noChangeArrowheads="1"/>
          </p:cNvSpPr>
          <p:nvPr>
            <p:ph idx="1"/>
          </p:nvPr>
        </p:nvSpPr>
        <p:spPr>
          <a:xfrm>
            <a:off x="107504" y="29533"/>
            <a:ext cx="8928992" cy="354348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zh-CN" sz="3200" b="1" u="sng" dirty="0">
                <a:ea typeface="宋体" charset="-122"/>
              </a:rPr>
              <a:t>What are bacteria?</a:t>
            </a:r>
          </a:p>
          <a:p>
            <a:r>
              <a:rPr lang="en-US" altLang="zh-CN" sz="3000" b="1" u="sng" dirty="0">
                <a:ea typeface="宋体" charset="-122"/>
              </a:rPr>
              <a:t>Structure</a:t>
            </a:r>
            <a:r>
              <a:rPr lang="en-US" altLang="zh-CN" sz="3000" b="1" dirty="0">
                <a:ea typeface="宋体" charset="-122"/>
              </a:rPr>
              <a:t> Simple-Prokaryote</a:t>
            </a:r>
          </a:p>
          <a:p>
            <a:pPr lvl="2" eaLnBrk="1" hangingPunct="1"/>
            <a:endParaRPr lang="en-US" altLang="zh-CN" sz="3000" b="1" dirty="0">
              <a:ea typeface="宋体" charset="-122"/>
            </a:endParaRP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700" b="1" dirty="0">
                <a:solidFill>
                  <a:srgbClr val="FF0000"/>
                </a:solidFill>
              </a:rPr>
              <a:t>R. Stanier and C. B. van Niel</a:t>
            </a: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700" b="1" dirty="0">
                <a:solidFill>
                  <a:srgbClr val="FF0000"/>
                </a:solidFill>
              </a:rPr>
              <a:t>described </a:t>
            </a:r>
            <a:r>
              <a:rPr lang="en-US" sz="2700" b="1" u="sng" dirty="0">
                <a:solidFill>
                  <a:srgbClr val="FF0000"/>
                </a:solidFill>
              </a:rPr>
              <a:t>prokaryotes</a:t>
            </a:r>
            <a:r>
              <a:rPr lang="en-US" sz="2700" b="1" dirty="0">
                <a:solidFill>
                  <a:srgbClr val="FF0000"/>
                </a:solidFill>
              </a:rPr>
              <a:t> in terms of what they lacked in comparison to eukaryotic cells.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altLang="zh-CN" b="1" dirty="0">
                <a:ea typeface="宋体" charset="-122"/>
              </a:rPr>
              <a:t>Prokaryote –</a:t>
            </a:r>
            <a:r>
              <a:rPr lang="en-US" altLang="zh-CN" b="1" u="sng" dirty="0">
                <a:ea typeface="宋体" charset="-122"/>
              </a:rPr>
              <a:t>unicellular </a:t>
            </a:r>
            <a:r>
              <a:rPr lang="en-US" altLang="zh-CN" b="1" dirty="0">
                <a:ea typeface="宋体" charset="-122"/>
              </a:rPr>
              <a:t>organisms, </a:t>
            </a:r>
            <a:r>
              <a:rPr lang="en-US" altLang="zh-CN" b="1" u="sng" dirty="0">
                <a:ea typeface="宋体" charset="-122"/>
              </a:rPr>
              <a:t>lack</a:t>
            </a:r>
            <a:r>
              <a:rPr lang="en-US" altLang="zh-CN" b="1" dirty="0">
                <a:ea typeface="宋体" charset="-122"/>
              </a:rPr>
              <a:t> nuclei and </a:t>
            </a:r>
            <a:r>
              <a:rPr lang="en-US" altLang="zh-CN" b="1" u="sng" dirty="0">
                <a:ea typeface="宋体" charset="-122"/>
              </a:rPr>
              <a:t>membrane-bound</a:t>
            </a:r>
            <a:r>
              <a:rPr lang="en-US" altLang="zh-CN" b="1" dirty="0">
                <a:ea typeface="宋体" charset="-122"/>
              </a:rPr>
              <a:t> organelles.</a:t>
            </a:r>
            <a:endParaRPr lang="en-US" sz="2700" b="1" dirty="0">
              <a:solidFill>
                <a:srgbClr val="FF0000"/>
              </a:solidFill>
            </a:endParaRPr>
          </a:p>
          <a:p>
            <a:pPr lvl="3" eaLnBrk="1" hangingPunct="1"/>
            <a:endParaRPr lang="en-US" altLang="zh-CN" sz="3000" b="1" dirty="0">
              <a:ea typeface="宋体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9512" y="3573016"/>
            <a:ext cx="770378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3.1 The "Prokaryote" Controversy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280" y="2852936"/>
            <a:ext cx="2147429" cy="199181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79512" y="4653136"/>
            <a:ext cx="8856984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What is your </a:t>
            </a:r>
            <a:r>
              <a:rPr lang="en-US" sz="2700" b="1" dirty="0">
                <a:solidFill>
                  <a:prstClr val="black"/>
                </a:solidFill>
                <a:latin typeface="Helvetica" charset="0"/>
              </a:rPr>
              <a:t>opinion about of The "Prokaryote" Controversy?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Please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 use three or more evidences to </a:t>
            </a:r>
            <a:r>
              <a:rPr lang="en-US" sz="2700" b="1" dirty="0">
                <a:solidFill>
                  <a:prstClr val="black"/>
                </a:solidFill>
                <a:latin typeface="Helvetica" charset="0"/>
              </a:rPr>
              <a:t>support your opinion.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  </a:t>
            </a:r>
            <a:endParaRPr lang="en-US" sz="2700" b="1" dirty="0">
              <a:solidFill>
                <a:prstClr val="black"/>
              </a:solidFill>
              <a:latin typeface="Helvetica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53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2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build="p"/>
      <p:bldP spid="2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267848" y="259177"/>
            <a:ext cx="6788327" cy="899664"/>
          </a:xfrm>
        </p:spPr>
        <p:txBody>
          <a:bodyPr>
            <a:noAutofit/>
          </a:bodyPr>
          <a:lstStyle/>
          <a:p>
            <a:r>
              <a:rPr lang="en-US" altLang="zh-CN" sz="27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3.2 A Typical Bacterial Cell </a:t>
            </a:r>
            <a:br>
              <a:rPr lang="en-US" altLang="zh-CN" sz="27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</a:br>
            <a:br>
              <a:rPr lang="en-US" altLang="zh-CN" sz="27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</a:br>
            <a:r>
              <a:rPr lang="en-US" altLang="zh-CN" sz="27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3.2.1. Size of Bacterial</a:t>
            </a:r>
            <a:r>
              <a:rPr lang="en-US" altLang="zh-CN" sz="27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-Small</a:t>
            </a:r>
            <a:br>
              <a:rPr lang="en-US" altLang="zh-CN" sz="27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</a:br>
            <a:endParaRPr lang="en-US" altLang="zh-CN" sz="2700" b="1" dirty="0"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267848" y="1795163"/>
            <a:ext cx="7184472" cy="2435814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zh-CN" sz="2400" b="1" u="sng" dirty="0"/>
              <a:t>Average</a:t>
            </a:r>
            <a:r>
              <a:rPr lang="en-US" altLang="zh-CN" sz="2400" b="1" dirty="0"/>
              <a:t> rod – 1.1 - 1.5 x 2 – 6 </a:t>
            </a:r>
            <a:r>
              <a:rPr lang="el-GR" altLang="zh-CN" sz="2400" b="1" dirty="0">
                <a:cs typeface="Times New Roman" pitchFamily="18" charset="0"/>
              </a:rPr>
              <a:t>μ</a:t>
            </a:r>
            <a:r>
              <a:rPr lang="en-US" altLang="zh-CN" sz="2400" b="1" dirty="0">
                <a:cs typeface="Times New Roman" pitchFamily="18" charset="0"/>
              </a:rPr>
              <a:t>m   (</a:t>
            </a:r>
            <a:r>
              <a:rPr lang="en-US" altLang="zh-CN" sz="2400" b="1" i="1" dirty="0">
                <a:cs typeface="Times New Roman" pitchFamily="18" charset="0"/>
              </a:rPr>
              <a:t>E. coli</a:t>
            </a:r>
            <a:r>
              <a:rPr lang="en-US" altLang="zh-CN" sz="2400" b="1" dirty="0">
                <a:cs typeface="Times New Roman" pitchFamily="18" charset="0"/>
              </a:rPr>
              <a:t>)</a:t>
            </a:r>
            <a:endParaRPr lang="en-US" altLang="zh-CN" sz="2400" b="1" dirty="0"/>
          </a:p>
          <a:p>
            <a:pPr>
              <a:defRPr/>
            </a:pPr>
            <a:r>
              <a:rPr lang="en-US" altLang="zh-CN" sz="2400" b="1" u="sng" dirty="0"/>
              <a:t>Smallest</a:t>
            </a:r>
            <a:r>
              <a:rPr lang="en-US" altLang="zh-CN" sz="2400" b="1" dirty="0"/>
              <a:t> – 0.1x0.3 </a:t>
            </a:r>
            <a:r>
              <a:rPr lang="el-GR" altLang="zh-CN" sz="2400" b="1" dirty="0">
                <a:cs typeface="Times New Roman" pitchFamily="18" charset="0"/>
              </a:rPr>
              <a:t>μ</a:t>
            </a:r>
            <a:r>
              <a:rPr lang="en-US" altLang="zh-CN" sz="2400" b="1" dirty="0">
                <a:cs typeface="Times New Roman" pitchFamily="18" charset="0"/>
              </a:rPr>
              <a:t>m</a:t>
            </a:r>
            <a:r>
              <a:rPr lang="zh-CN" altLang="en-US" sz="2400" b="1" dirty="0">
                <a:cs typeface="Times New Roman" pitchFamily="18" charset="0"/>
              </a:rPr>
              <a:t>　</a:t>
            </a:r>
            <a:r>
              <a:rPr lang="en-US" altLang="zh-CN" sz="2400" b="1" dirty="0"/>
              <a:t>(</a:t>
            </a:r>
            <a:r>
              <a:rPr lang="en-US" altLang="zh-CN" sz="2400" b="1" i="1" dirty="0"/>
              <a:t>Mycoplasma</a:t>
            </a:r>
            <a:r>
              <a:rPr lang="en-US" altLang="zh-CN" sz="2400" b="1" dirty="0"/>
              <a:t>)</a:t>
            </a:r>
            <a:r>
              <a:rPr lang="zh-CN" altLang="en-US" sz="2400" b="1" dirty="0"/>
              <a:t> </a:t>
            </a:r>
            <a:endParaRPr lang="en-US" altLang="zh-CN" sz="2400" b="1" dirty="0"/>
          </a:p>
          <a:p>
            <a:pPr>
              <a:defRPr/>
            </a:pPr>
            <a:endParaRPr lang="en-US" altLang="zh-CN" sz="2400" b="1" dirty="0"/>
          </a:p>
          <a:p>
            <a:pPr>
              <a:defRPr/>
            </a:pPr>
            <a:r>
              <a:rPr lang="en-US" altLang="zh-CN" sz="2400" b="1" dirty="0"/>
              <a:t>Largest-80x600 </a:t>
            </a:r>
            <a:r>
              <a:rPr lang="el-GR" altLang="zh-CN" sz="2400" b="1" dirty="0">
                <a:cs typeface="Times New Roman" pitchFamily="18" charset="0"/>
              </a:rPr>
              <a:t>μ</a:t>
            </a:r>
            <a:r>
              <a:rPr lang="en-US" altLang="zh-CN" sz="2400" b="1" dirty="0">
                <a:cs typeface="Times New Roman" pitchFamily="18" charset="0"/>
              </a:rPr>
              <a:t>m</a:t>
            </a:r>
            <a:endParaRPr lang="en-US" altLang="zh-CN" sz="2400" b="1" dirty="0"/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708" y="1163629"/>
            <a:ext cx="6696548" cy="609188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/>
            <a:r>
              <a:rPr lang="en-US" altLang="zh-CN" sz="2700" b="1" dirty="0">
                <a:ea typeface="宋体" charset="-122"/>
              </a:rPr>
              <a:t>Bacteria are measured in </a:t>
            </a:r>
            <a:r>
              <a:rPr lang="en-US" altLang="zh-CN" sz="2700" b="1" u="sng" dirty="0">
                <a:ea typeface="宋体" charset="-122"/>
              </a:rPr>
              <a:t>micrometers(</a:t>
            </a:r>
            <a:r>
              <a:rPr lang="el-GR" altLang="zh-CN" sz="2700" b="1" u="sng" dirty="0">
                <a:latin typeface="Times New Roman"/>
                <a:ea typeface="宋体" charset="-122"/>
                <a:cs typeface="Times New Roman"/>
              </a:rPr>
              <a:t>μ</a:t>
            </a:r>
            <a:r>
              <a:rPr lang="en-US" altLang="zh-CN" sz="2700" b="1" u="sng" dirty="0">
                <a:latin typeface="Times New Roman"/>
                <a:ea typeface="宋体" charset="-122"/>
                <a:cs typeface="Times New Roman"/>
              </a:rPr>
              <a:t>m)</a:t>
            </a:r>
            <a:r>
              <a:rPr lang="en-US" altLang="zh-CN" sz="2700" b="1" dirty="0">
                <a:ea typeface="宋体" charset="-122"/>
              </a:rPr>
              <a:t>.</a:t>
            </a:r>
          </a:p>
        </p:txBody>
      </p:sp>
      <p:sp>
        <p:nvSpPr>
          <p:cNvPr id="7" name="矩形 6"/>
          <p:cNvSpPr/>
          <p:nvPr/>
        </p:nvSpPr>
        <p:spPr>
          <a:xfrm>
            <a:off x="4359213" y="3675147"/>
            <a:ext cx="3342453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/>
            </a:pPr>
            <a:r>
              <a:rPr lang="en-US" altLang="zh-CN" sz="2400" b="1" u="sng" dirty="0">
                <a:solidFill>
                  <a:srgbClr val="FF0000"/>
                </a:solidFill>
              </a:rPr>
              <a:t>Filter pore size:0.22</a:t>
            </a:r>
            <a:r>
              <a:rPr lang="el-GR" altLang="zh-CN" sz="2400" b="1" u="sng" dirty="0">
                <a:solidFill>
                  <a:srgbClr val="FF0000"/>
                </a:solidFill>
                <a:cs typeface="Times New Roman" pitchFamily="18" charset="0"/>
              </a:rPr>
              <a:t> μ</a:t>
            </a:r>
            <a:r>
              <a:rPr lang="en-US" altLang="zh-CN" sz="2400" b="1" u="sng" dirty="0">
                <a:solidFill>
                  <a:srgbClr val="FF0000"/>
                </a:solidFill>
                <a:cs typeface="Times New Roman" pitchFamily="18" charset="0"/>
              </a:rPr>
              <a:t>m</a:t>
            </a:r>
            <a:endParaRPr lang="en-US" altLang="zh-CN" sz="2400" b="1" u="sng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4123606"/>
            <a:ext cx="2123517" cy="1825673"/>
          </a:xfrm>
          <a:prstGeom prst="rect">
            <a:avLst/>
          </a:prstGeom>
        </p:spPr>
      </p:pic>
      <p:pic>
        <p:nvPicPr>
          <p:cNvPr id="17" name="图片 19" descr="image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5615" y="1567519"/>
            <a:ext cx="1144091" cy="8572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293" y="2695409"/>
            <a:ext cx="2950720" cy="9327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0623" y="4193817"/>
            <a:ext cx="3609145" cy="26641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95936" y="6175367"/>
            <a:ext cx="2880320" cy="646331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/>
              <a:t>What is this?</a:t>
            </a:r>
          </a:p>
        </p:txBody>
      </p:sp>
    </p:spTree>
    <p:extLst>
      <p:ext uri="{BB962C8B-B14F-4D97-AF65-F5344CB8AC3E}">
        <p14:creationId xmlns:p14="http://schemas.microsoft.com/office/powerpoint/2010/main" val="50819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1268" grpId="0" build="p"/>
      <p:bldP spid="7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976757"/>
            <a:ext cx="4756569" cy="1467113"/>
          </a:xfrm>
          <a:prstGeom prst="rect">
            <a:avLst/>
          </a:prstGeom>
        </p:spPr>
      </p:pic>
      <p:sp>
        <p:nvSpPr>
          <p:cNvPr id="5125" name="Rectangle 5"/>
          <p:cNvSpPr>
            <a:spLocks noGrp="1" noChangeArrowheads="1"/>
          </p:cNvSpPr>
          <p:nvPr>
            <p:ph sz="quarter" idx="4294967295"/>
          </p:nvPr>
        </p:nvSpPr>
        <p:spPr>
          <a:xfrm>
            <a:off x="0" y="1140205"/>
            <a:ext cx="7794155" cy="4208244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eaLnBrk="1" hangingPunct="1">
              <a:defRPr/>
            </a:pPr>
            <a:r>
              <a:rPr lang="en-US" altLang="zh-CN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Cocci-balls</a:t>
            </a:r>
          </a:p>
          <a:p>
            <a:pPr eaLnBrk="1" hangingPunct="1">
              <a:defRPr/>
            </a:pPr>
            <a:r>
              <a:rPr lang="en-US" altLang="zh-CN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Bacilli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– rods</a:t>
            </a:r>
          </a:p>
          <a:p>
            <a:pPr eaLnBrk="1" hangingPunct="1">
              <a:defRPr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occobacilli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very short rods</a:t>
            </a:r>
          </a:p>
          <a:p>
            <a:pPr eaLnBrk="1" hangingPunct="1">
              <a:defRPr/>
            </a:pPr>
            <a:r>
              <a:rPr lang="en-US" altLang="zh-CN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Vibrios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resemble rods, comma shaped</a:t>
            </a:r>
          </a:p>
          <a:p>
            <a:pPr eaLnBrk="1" hangingPunct="1">
              <a:defRPr/>
            </a:pPr>
            <a:r>
              <a:rPr lang="en-US" altLang="zh-CN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Spirilla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(s., spirillum) – rigid helices</a:t>
            </a:r>
          </a:p>
          <a:p>
            <a:pPr eaLnBrk="1" hangingPunct="1">
              <a:defRPr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Spirochetes – flexible helices</a:t>
            </a:r>
          </a:p>
          <a:p>
            <a:pPr>
              <a:defRPr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Mycelium-hyphae</a:t>
            </a:r>
          </a:p>
          <a:p>
            <a:pPr>
              <a:defRPr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Pleomorphic – organisms that are </a:t>
            </a:r>
            <a:r>
              <a:rPr lang="en-US" altLang="zh-CN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variable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shape.</a:t>
            </a:r>
          </a:p>
          <a:p>
            <a:pPr>
              <a:defRPr/>
            </a:pP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248" y="3036344"/>
            <a:ext cx="1361788" cy="11679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32288" y="2295610"/>
            <a:ext cx="1439667" cy="12302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5196" y="3995043"/>
            <a:ext cx="1511712" cy="928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595300" y="61597"/>
            <a:ext cx="7886700" cy="4838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3.2.2 Shape </a:t>
            </a:r>
            <a:r>
              <a:rPr lang="en-US" altLang="zh-CN" sz="3200" b="1" u="sng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Arrangement</a:t>
            </a:r>
            <a:endParaRPr lang="en-US" sz="3200" u="sng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3508" y="555430"/>
            <a:ext cx="90540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two most common shapes are cocci and rods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0647" y="3844198"/>
            <a:ext cx="2133508" cy="1598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7904" y="5688191"/>
            <a:ext cx="1424115" cy="116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9481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1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1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1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1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 uiExpand="1" build="p" bldLvl="3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74763" y="5777880"/>
            <a:ext cx="8697250" cy="1080120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causes a bacterial species to have a particular size and shape?</a:t>
            </a:r>
          </a:p>
          <a:p>
            <a:pPr>
              <a:defRPr/>
            </a:pPr>
            <a:endParaRPr lang="en-US" altLang="zh-C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-395336" y="2419195"/>
            <a:ext cx="88428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2.Determined by </a:t>
            </a:r>
            <a:r>
              <a:rPr lang="en-US" altLang="zh-CN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plane of division(1,2,3)</a:t>
            </a:r>
          </a:p>
          <a:p>
            <a:pPr lvl="1">
              <a:defRPr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3.Determined by </a:t>
            </a:r>
            <a:r>
              <a:rPr lang="en-US" altLang="zh-CN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separation or not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8547" y="4275102"/>
            <a:ext cx="1732452" cy="16879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89283" y="2287416"/>
            <a:ext cx="1021854" cy="1393128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609948" y="12658"/>
            <a:ext cx="7886700" cy="703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3.2.2 </a:t>
            </a:r>
            <a:r>
              <a:rPr lang="en-US" altLang="zh-CN" sz="3200" b="1" u="sng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Shape and </a:t>
            </a:r>
            <a:r>
              <a:rPr lang="en-US" altLang="zh-CN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Arrangement</a:t>
            </a:r>
            <a:endParaRPr lang="en-US" sz="3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729556"/>
            <a:ext cx="91065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1.They can exist 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can be 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associated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characteristic-arrangements.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51920" y="1783510"/>
            <a:ext cx="1589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/>
              <a:t>Why ?</a:t>
            </a:r>
            <a:endParaRPr lang="zh-CN" altLang="en-US" sz="3600" b="1" dirty="0"/>
          </a:p>
        </p:txBody>
      </p:sp>
      <p:sp>
        <p:nvSpPr>
          <p:cNvPr id="4" name="Rectangle 3"/>
          <p:cNvSpPr/>
          <p:nvPr/>
        </p:nvSpPr>
        <p:spPr>
          <a:xfrm>
            <a:off x="-351574" y="3567651"/>
            <a:ext cx="95499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Such as the genus </a:t>
            </a:r>
            <a:r>
              <a:rPr lang="en-US" altLang="zh-CN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Sarcina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cocci divide in </a:t>
            </a:r>
            <a:r>
              <a:rPr lang="en-US" altLang="zh-CN" sz="28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 planes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5" name="Rectangle 4"/>
          <p:cNvSpPr/>
          <p:nvPr/>
        </p:nvSpPr>
        <p:spPr>
          <a:xfrm>
            <a:off x="-409818" y="4082893"/>
            <a:ext cx="910659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chains of cocci result when cells </a:t>
            </a:r>
            <a:r>
              <a:rPr lang="en-US" altLang="zh-CN" sz="28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adhere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after repeated divisions in </a:t>
            </a:r>
            <a:r>
              <a:rPr lang="en-US" altLang="zh-CN" sz="28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plane (</a:t>
            </a:r>
            <a:r>
              <a:rPr lang="en-US" altLang="zh-CN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Streptococcus, Enterococcus, and </a:t>
            </a:r>
            <a:r>
              <a:rPr lang="en-US" altLang="zh-CN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Lactococcus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5246" y="-13290"/>
            <a:ext cx="1511939" cy="865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96991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build="p" autoUpdateAnimBg="0"/>
      <p:bldP spid="2" grpId="0"/>
      <p:bldP spid="12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16632"/>
            <a:ext cx="6858000" cy="465516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zh-CN" sz="3200" b="1" u="sng" dirty="0">
                <a:ln w="0"/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3.2.3  Size – Shape Relationship</a:t>
            </a:r>
            <a:r>
              <a:rPr lang="en-US" altLang="zh-CN" sz="3200" b="1" u="sng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(S/V)</a:t>
            </a:r>
            <a:endParaRPr lang="en-US" altLang="zh-CN" sz="3200" b="1" u="sng" dirty="0">
              <a:ln w="0"/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  <p:sp>
        <p:nvSpPr>
          <p:cNvPr id="30725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-36512" y="714728"/>
            <a:ext cx="9001000" cy="1800200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eaLnBrk="1" hangingPunct="1">
              <a:lnSpc>
                <a:spcPct val="110000"/>
              </a:lnSpc>
              <a:defRPr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Microbe has a </a:t>
            </a:r>
            <a:r>
              <a:rPr lang="en-US" altLang="zh-CN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 volume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a </a:t>
            </a:r>
            <a:r>
              <a:rPr lang="en-US" altLang="zh-CN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 surface 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(S/V: surface to volume ratio)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 size may be </a:t>
            </a:r>
            <a:r>
              <a:rPr lang="en-US" altLang="zh-CN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protective mechanism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predation</a:t>
            </a:r>
          </a:p>
          <a:p>
            <a:pPr>
              <a:lnSpc>
                <a:spcPct val="110000"/>
              </a:lnSpc>
              <a:defRPr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large surface  is important for </a:t>
            </a:r>
            <a:r>
              <a:rPr lang="en-US" altLang="zh-CN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nutrient uptake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efficiently.</a:t>
            </a:r>
          </a:p>
          <a:p>
            <a:pPr marL="0" indent="0" eaLnBrk="1" hangingPunct="1">
              <a:lnSpc>
                <a:spcPct val="110000"/>
              </a:lnSpc>
              <a:buNone/>
              <a:defRPr/>
            </a:pP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7" descr="wiL75268_0305"/>
          <p:cNvPicPr>
            <a:picLocks noChangeAspect="1" noChangeArrowheads="1"/>
          </p:cNvPicPr>
          <p:nvPr/>
        </p:nvPicPr>
        <p:blipFill rotWithShape="1">
          <a:blip r:embed="rId3" cstate="print"/>
          <a:srcRect t="4348"/>
          <a:stretch/>
        </p:blipFill>
        <p:spPr bwMode="auto">
          <a:xfrm>
            <a:off x="3923928" y="3576165"/>
            <a:ext cx="5102509" cy="3168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189330" y="4504822"/>
            <a:ext cx="8955035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110000"/>
              </a:lnSpc>
              <a:spcBef>
                <a:spcPts val="1000"/>
              </a:spcBef>
              <a:defRPr/>
            </a:pP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and where to </a:t>
            </a:r>
            <a:r>
              <a:rPr lang="en-US" altLang="zh-CN" sz="36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uptake nutrient 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microbe?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5464" y="0"/>
            <a:ext cx="1475656" cy="91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346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7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 build="p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7269</TotalTime>
  <Words>1307</Words>
  <Application>Microsoft Office PowerPoint</Application>
  <PresentationFormat>全屏显示(4:3)</PresentationFormat>
  <Paragraphs>212</Paragraphs>
  <Slides>26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7" baseType="lpstr">
      <vt:lpstr>等线</vt:lpstr>
      <vt:lpstr>等线</vt:lpstr>
      <vt:lpstr>等线 Light</vt:lpstr>
      <vt:lpstr>宋体</vt:lpstr>
      <vt:lpstr>Arial</vt:lpstr>
      <vt:lpstr>Calibri</vt:lpstr>
      <vt:lpstr>Calibri Light</vt:lpstr>
      <vt:lpstr>Helvetica</vt:lpstr>
      <vt:lpstr>Symbol</vt:lpstr>
      <vt:lpstr>Times New Roman</vt:lpstr>
      <vt:lpstr>Office Theme</vt:lpstr>
      <vt:lpstr>MICROBIOLOGY</vt:lpstr>
      <vt:lpstr>Animals                        Plants </vt:lpstr>
      <vt:lpstr>PowerPoint 演示文稿</vt:lpstr>
      <vt:lpstr>Episode 1</vt:lpstr>
      <vt:lpstr>PowerPoint 演示文稿</vt:lpstr>
      <vt:lpstr>3.2 A Typical Bacterial Cell   3.2.1. Size of Bacterial-Small </vt:lpstr>
      <vt:lpstr>PowerPoint 演示文稿</vt:lpstr>
      <vt:lpstr>PowerPoint 演示文稿</vt:lpstr>
      <vt:lpstr>3.2.3  Size – Shape Relationship(S/V)</vt:lpstr>
      <vt:lpstr>Episode 2</vt:lpstr>
      <vt:lpstr>3.3 Bacterial Plasma Membranes</vt:lpstr>
      <vt:lpstr>3.3.1 Bacterial Lipids</vt:lpstr>
      <vt:lpstr>3.3.1 Bacterial Lipids</vt:lpstr>
      <vt:lpstr>PowerPoint 演示文稿</vt:lpstr>
      <vt:lpstr>3.3.3  Bacterial Plasma Membrane Function</vt:lpstr>
      <vt:lpstr> 3.3.3. Uptake of Nutrients</vt:lpstr>
      <vt:lpstr>3.3.3.1. Passive Diffusion</vt:lpstr>
      <vt:lpstr>3.3.3.2. Facilitated Diffusion</vt:lpstr>
      <vt:lpstr>3.3.3.3 Active Transport</vt:lpstr>
      <vt:lpstr>3.3.3.4. Group Translocation</vt:lpstr>
      <vt:lpstr>3.3.3.4. Group Translocation</vt:lpstr>
      <vt:lpstr>3.3.3.5. Iron Uptake</vt:lpstr>
      <vt:lpstr>Summary</vt:lpstr>
      <vt:lpstr>Comments </vt:lpstr>
      <vt:lpstr>For human cells, the plasma membrane is enough, but microorganism cells need more……Why? </vt:lpstr>
      <vt:lpstr> Mechanism of Gram Staining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Microbiology</dc:title>
  <dc:creator>Feng Guo</dc:creator>
  <cp:lastModifiedBy>Administrator</cp:lastModifiedBy>
  <cp:revision>351</cp:revision>
  <dcterms:created xsi:type="dcterms:W3CDTF">2016-10-08T03:33:17Z</dcterms:created>
  <dcterms:modified xsi:type="dcterms:W3CDTF">2017-09-19T02:51:01Z</dcterms:modified>
</cp:coreProperties>
</file>