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notesMasterIdLst>
    <p:notesMasterId r:id="rId18"/>
  </p:notesMasterIdLst>
  <p:sldIdLst>
    <p:sldId id="256" r:id="rId4"/>
    <p:sldId id="566" r:id="rId5"/>
    <p:sldId id="567" r:id="rId6"/>
    <p:sldId id="586" r:id="rId7"/>
    <p:sldId id="568" r:id="rId8"/>
    <p:sldId id="570" r:id="rId9"/>
    <p:sldId id="569" r:id="rId10"/>
    <p:sldId id="571" r:id="rId11"/>
    <p:sldId id="595" r:id="rId12"/>
    <p:sldId id="574" r:id="rId13"/>
    <p:sldId id="610" r:id="rId14"/>
    <p:sldId id="573" r:id="rId15"/>
    <p:sldId id="596" r:id="rId16"/>
    <p:sldId id="619" r:id="rId17"/>
    <p:sldId id="575" r:id="rId19"/>
    <p:sldId id="605" r:id="rId20"/>
    <p:sldId id="606" r:id="rId21"/>
    <p:sldId id="607" r:id="rId22"/>
    <p:sldId id="608" r:id="rId23"/>
    <p:sldId id="609" r:id="rId24"/>
  </p:sldIdLst>
  <p:sldSz cx="13004800" cy="9753600"/>
  <p:notesSz cx="7099300" cy="10234930"/>
  <p:defaultTextStyle>
    <a:defPPr>
      <a:defRPr lang="zh-CN"/>
    </a:defPPr>
    <a:lvl1pPr marL="0" lvl="0" indent="0" algn="l" defTabSz="5842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3600" b="0" i="0" u="none" kern="1200" baseline="0">
        <a:solidFill>
          <a:srgbClr val="000000"/>
        </a:solidFill>
        <a:latin typeface="Helvetica Neue Light" charset="0"/>
        <a:ea typeface="宋体" panose="02010600030101010101" pitchFamily="2" charset="-122"/>
        <a:sym typeface="Helvetica Neue Light" charset="0"/>
      </a:defRPr>
    </a:lvl1pPr>
    <a:lvl2pPr marL="342900" lvl="1" indent="114300" algn="l" defTabSz="5842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3600" b="0" i="0" u="none" kern="1200" baseline="0">
        <a:solidFill>
          <a:srgbClr val="000000"/>
        </a:solidFill>
        <a:latin typeface="Helvetica Neue Light" charset="0"/>
        <a:ea typeface="宋体" panose="02010600030101010101" pitchFamily="2" charset="-122"/>
        <a:sym typeface="Helvetica Neue Light" charset="0"/>
      </a:defRPr>
    </a:lvl2pPr>
    <a:lvl3pPr marL="685800" lvl="2" indent="228600" algn="l" defTabSz="5842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3600" b="0" i="0" u="none" kern="1200" baseline="0">
        <a:solidFill>
          <a:srgbClr val="000000"/>
        </a:solidFill>
        <a:latin typeface="Helvetica Neue Light" charset="0"/>
        <a:ea typeface="宋体" panose="02010600030101010101" pitchFamily="2" charset="-122"/>
        <a:sym typeface="Helvetica Neue Light" charset="0"/>
      </a:defRPr>
    </a:lvl3pPr>
    <a:lvl4pPr marL="1028700" lvl="3" indent="342900" algn="l" defTabSz="5842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3600" b="0" i="0" u="none" kern="1200" baseline="0">
        <a:solidFill>
          <a:srgbClr val="000000"/>
        </a:solidFill>
        <a:latin typeface="Helvetica Neue Light" charset="0"/>
        <a:ea typeface="宋体" panose="02010600030101010101" pitchFamily="2" charset="-122"/>
        <a:sym typeface="Helvetica Neue Light" charset="0"/>
      </a:defRPr>
    </a:lvl4pPr>
    <a:lvl5pPr marL="1371600" lvl="4" indent="457200" algn="l" defTabSz="5842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3600" b="0" i="0" u="none" kern="1200" baseline="0">
        <a:solidFill>
          <a:srgbClr val="000000"/>
        </a:solidFill>
        <a:latin typeface="Helvetica Neue Light" charset="0"/>
        <a:ea typeface="宋体" panose="02010600030101010101" pitchFamily="2" charset="-122"/>
        <a:sym typeface="Helvetica Neue Light" charset="0"/>
      </a:defRPr>
    </a:lvl5pPr>
    <a:lvl6pPr marL="2286000" lvl="5" indent="457200" algn="l" defTabSz="5842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3600" b="0" i="0" u="none" kern="1200" baseline="0">
        <a:solidFill>
          <a:srgbClr val="000000"/>
        </a:solidFill>
        <a:latin typeface="Helvetica Neue Light" charset="0"/>
        <a:ea typeface="宋体" panose="02010600030101010101" pitchFamily="2" charset="-122"/>
        <a:sym typeface="Helvetica Neue Light" charset="0"/>
      </a:defRPr>
    </a:lvl6pPr>
    <a:lvl7pPr marL="2743200" lvl="6" indent="457200" algn="l" defTabSz="5842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3600" b="0" i="0" u="none" kern="1200" baseline="0">
        <a:solidFill>
          <a:srgbClr val="000000"/>
        </a:solidFill>
        <a:latin typeface="Helvetica Neue Light" charset="0"/>
        <a:ea typeface="宋体" panose="02010600030101010101" pitchFamily="2" charset="-122"/>
        <a:sym typeface="Helvetica Neue Light" charset="0"/>
      </a:defRPr>
    </a:lvl7pPr>
    <a:lvl8pPr marL="3200400" lvl="7" indent="457200" algn="l" defTabSz="5842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3600" b="0" i="0" u="none" kern="1200" baseline="0">
        <a:solidFill>
          <a:srgbClr val="000000"/>
        </a:solidFill>
        <a:latin typeface="Helvetica Neue Light" charset="0"/>
        <a:ea typeface="宋体" panose="02010600030101010101" pitchFamily="2" charset="-122"/>
        <a:sym typeface="Helvetica Neue Light" charset="0"/>
      </a:defRPr>
    </a:lvl8pPr>
    <a:lvl9pPr marL="3657600" lvl="8" indent="457200" algn="l" defTabSz="5842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3600" b="0" i="0" u="none" kern="1200" baseline="0">
        <a:solidFill>
          <a:srgbClr val="000000"/>
        </a:solidFill>
        <a:latin typeface="Helvetica Neue Light" charset="0"/>
        <a:ea typeface="宋体" panose="02010600030101010101" pitchFamily="2" charset="-122"/>
        <a:sym typeface="Helvetica Neue Light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47" d="100"/>
          <a:sy n="47" d="100"/>
        </p:scale>
        <p:origin x="-606" y="-90"/>
      </p:cViewPr>
      <p:guideLst>
        <p:guide orient="horz" pos="2916"/>
        <p:guide pos="415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notesMaster" Target="notesMasters/notesMaster1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6626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992188" y="766763"/>
            <a:ext cx="5113337" cy="3838575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3075" name="Rectangle 2"/>
          <p:cNvSpPr>
            <a:spLocks noGrp="1" noRot="1" noChangeAspect="1" noChangeArrowheads="1"/>
          </p:cNvSpPr>
          <p:nvPr/>
        </p:nvSpPr>
        <p:spPr bwMode="auto">
          <a:xfrm>
            <a:off x="944563" y="4859338"/>
            <a:ext cx="5207000" cy="4605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4768" tIns="47384" rIns="94768" bIns="47384"/>
          <a:lstStyle/>
          <a:p>
            <a:pPr marL="0" marR="0" lvl="0" indent="0" algn="l" defTabSz="0" rtl="0" eaLnBrk="0" fontAlgn="base" latinLnBrk="0" hangingPunct="0"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Helvetica Neue Light" charset="0"/>
              </a:rPr>
              <a:t>Click to edit Master text styles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  <a:sym typeface="Helvetica Neue Light" charset="0"/>
            </a:endParaRPr>
          </a:p>
          <a:p>
            <a:pPr marL="0" marR="0" lvl="0" indent="0" algn="l" defTabSz="0" rtl="0" eaLnBrk="0" fontAlgn="base" latinLnBrk="0" hangingPunct="0"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Helvetica Neue Light" charset="0"/>
              </a:rPr>
              <a:t>Second level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  <a:sym typeface="Helvetica Neue Light" charset="0"/>
            </a:endParaRPr>
          </a:p>
          <a:p>
            <a:pPr marL="0" marR="0" lvl="0" indent="0" algn="l" defTabSz="0" rtl="0" eaLnBrk="0" fontAlgn="base" latinLnBrk="0" hangingPunct="0"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Helvetica Neue Light" charset="0"/>
              </a:rPr>
              <a:t>Third level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  <a:sym typeface="Helvetica Neue Light" charset="0"/>
            </a:endParaRPr>
          </a:p>
          <a:p>
            <a:pPr marL="0" marR="0" lvl="0" indent="0" algn="l" defTabSz="0" rtl="0" eaLnBrk="0" fontAlgn="base" latinLnBrk="0" hangingPunct="0"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Helvetica Neue Light" charset="0"/>
              </a:rPr>
              <a:t>Fourth level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  <a:sym typeface="Helvetica Neue Light" charset="0"/>
            </a:endParaRPr>
          </a:p>
          <a:p>
            <a:pPr marL="0" marR="0" lvl="0" indent="0" algn="l" defTabSz="0" rtl="0" eaLnBrk="0" fontAlgn="base" latinLnBrk="0" hangingPunct="0"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Helvetica Neue Light" charset="0"/>
              </a:rPr>
              <a:t>Fifth level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  <a:sym typeface="Helvetica Neue Light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985" name="幻灯片图像占位符 1"/>
          <p:cNvSpPr>
            <a:spLocks noGrp="1" noRot="1"/>
          </p:cNvSpPr>
          <p:nvPr>
            <p:ph type="sldImg"/>
          </p:nvPr>
        </p:nvSpPr>
        <p:spPr>
          <a:ln/>
        </p:spPr>
      </p:sp>
      <p:sp>
        <p:nvSpPr>
          <p:cNvPr id="41986" name="文本占位符 2"/>
          <p:cNvSpPr>
            <a:spLocks noGrp="1"/>
          </p:cNvSpPr>
          <p:nvPr>
            <p:ph type="body" sz="quarter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pPr lvl="0"/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10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8669338" y="8886825"/>
            <a:ext cx="3794125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30046" tIns="65023" rIns="130046" bIns="65023" numCol="1" anchor="ctr" anchorCtr="0" compatLnSpc="1"/>
          <a:p>
            <a:pPr algn="l" fontAlgn="base" hangingPunct="1"/>
            <a:fld id="{BB962C8B-B14F-4D97-AF65-F5344CB8AC3E}" type="datetimeFigureOut">
              <a:rPr lang="zh-CN" altLang="en-US" sz="2000" noProof="1" dirty="0">
                <a:solidFill>
                  <a:schemeClr val="tx2"/>
                </a:solidFill>
                <a:latin typeface="Helvetica Neue Light" charset="0"/>
                <a:ea typeface="宋体" panose="02010600030101010101" pitchFamily="2" charset="-122"/>
                <a:cs typeface="+mn-ea"/>
              </a:rPr>
            </a:fld>
            <a:endParaRPr lang="zh-CN" altLang="en-US" sz="2000" noProof="1" dirty="0">
              <a:solidFill>
                <a:schemeClr val="tx2"/>
              </a:solidFill>
              <a:latin typeface="Helvetica Neue Light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11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866775" y="8886825"/>
            <a:ext cx="7710488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30046" tIns="65023" rIns="130046" bIns="65023" numCol="1" anchor="ctr" anchorCtr="0" compatLnSpc="1"/>
          <a:lstStyle>
            <a:lvl1pPr>
              <a:defRPr/>
            </a:lvl1pPr>
          </a:lstStyle>
          <a:p>
            <a:pPr marL="0" marR="0" indent="0" defTabSz="584200" rtl="0" eaLnBrk="0" fontAlgn="base" latinLnBrk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b="0" i="0" kern="1200" cap="none" spc="0" normalizeH="0" baseline="0" noProof="0" smtClean="0">
              <a:latin typeface="Helvetica Neue Light" charset="0"/>
              <a:ea typeface="宋体" panose="02010600030101010101" pitchFamily="2" charset="-122"/>
              <a:cs typeface="+mn-cs"/>
              <a:sym typeface="Helvetica Neue Light" charset="0"/>
            </a:endParaRPr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0" y="1809750"/>
            <a:ext cx="758825" cy="347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30046" tIns="65023" rIns="130046" bIns="65023" numCol="1" anchor="ctr" anchorCtr="0" compatLnSpc="1"/>
          <a:p>
            <a:pPr fontAlgn="base" hangingPunct="1"/>
            <a:fld id="{9A0DB2DC-4C9A-4742-B13C-FB6460FD3503}" type="slidenum">
              <a:rPr lang="zh-CN" altLang="en-US" sz="2000" b="1" noProof="1" dirty="0">
                <a:solidFill>
                  <a:srgbClr val="FFFFFF"/>
                </a:solidFill>
                <a:latin typeface="Helvetica Neue Light" charset="0"/>
                <a:ea typeface="宋体" panose="02010600030101010101" pitchFamily="2" charset="-122"/>
                <a:cs typeface="+mn-ea"/>
              </a:rPr>
            </a:fld>
            <a:endParaRPr lang="en-US" altLang="zh-CN" sz="2000" b="1" noProof="1" dirty="0">
              <a:solidFill>
                <a:srgbClr val="FFFFFF"/>
              </a:solidFill>
              <a:ea typeface="Helvetica Neue Light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10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8669338" y="8886825"/>
            <a:ext cx="3794125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30046" tIns="65023" rIns="130046" bIns="65023" numCol="1" anchor="ctr" anchorCtr="0" compatLnSpc="1"/>
          <a:p>
            <a:pPr algn="l" fontAlgn="base" hangingPunct="1"/>
            <a:fld id="{BB962C8B-B14F-4D97-AF65-F5344CB8AC3E}" type="datetimeFigureOut">
              <a:rPr lang="zh-CN" altLang="en-US" sz="2000" noProof="1" dirty="0">
                <a:solidFill>
                  <a:schemeClr val="tx2"/>
                </a:solidFill>
                <a:latin typeface="Helvetica Neue Light" charset="0"/>
                <a:ea typeface="宋体" panose="02010600030101010101" pitchFamily="2" charset="-122"/>
                <a:cs typeface="+mn-ea"/>
              </a:rPr>
            </a:fld>
            <a:endParaRPr lang="zh-CN" altLang="en-US" sz="2000" noProof="1" dirty="0">
              <a:solidFill>
                <a:schemeClr val="tx2"/>
              </a:solidFill>
              <a:latin typeface="Helvetica Neue Light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11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866775" y="8886825"/>
            <a:ext cx="7710488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30046" tIns="65023" rIns="130046" bIns="65023" numCol="1" anchor="ctr" anchorCtr="0" compatLnSpc="1"/>
          <a:lstStyle>
            <a:lvl1pPr>
              <a:defRPr/>
            </a:lvl1pPr>
          </a:lstStyle>
          <a:p>
            <a:pPr marL="0" marR="0" indent="0" defTabSz="584200" rtl="0" eaLnBrk="0" fontAlgn="base" latinLnBrk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b="0" i="0" kern="1200" cap="none" spc="0" normalizeH="0" baseline="0" noProof="0" smtClean="0">
              <a:latin typeface="Helvetica Neue Light" charset="0"/>
              <a:ea typeface="宋体" panose="02010600030101010101" pitchFamily="2" charset="-122"/>
              <a:cs typeface="+mn-cs"/>
              <a:sym typeface="Helvetica Neue Light" charset="0"/>
            </a:endParaRPr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0" y="1809750"/>
            <a:ext cx="758825" cy="347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30046" tIns="65023" rIns="130046" bIns="65023" numCol="1" anchor="ctr" anchorCtr="0" compatLnSpc="1"/>
          <a:p>
            <a:pPr fontAlgn="base" hangingPunct="1"/>
            <a:fld id="{9A0DB2DC-4C9A-4742-B13C-FB6460FD3503}" type="slidenum">
              <a:rPr lang="zh-CN" altLang="en-US" sz="2000" b="1" noProof="1" dirty="0">
                <a:solidFill>
                  <a:srgbClr val="FFFFFF"/>
                </a:solidFill>
                <a:latin typeface="Helvetica Neue Light" charset="0"/>
                <a:ea typeface="宋体" panose="02010600030101010101" pitchFamily="2" charset="-122"/>
                <a:cs typeface="+mn-ea"/>
              </a:rPr>
            </a:fld>
            <a:endParaRPr lang="en-US" altLang="zh-CN" sz="2000" b="1" noProof="1" dirty="0">
              <a:solidFill>
                <a:srgbClr val="FFFFFF"/>
              </a:solidFill>
              <a:ea typeface="Helvetica Neue Light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567863" y="325438"/>
            <a:ext cx="2898775" cy="8388350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66775" y="325438"/>
            <a:ext cx="8548688" cy="8388350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10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8669338" y="8886825"/>
            <a:ext cx="3794125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30046" tIns="65023" rIns="130046" bIns="65023" numCol="1" anchor="ctr" anchorCtr="0" compatLnSpc="1"/>
          <a:p>
            <a:pPr algn="l" fontAlgn="base" hangingPunct="1"/>
            <a:fld id="{BB962C8B-B14F-4D97-AF65-F5344CB8AC3E}" type="datetimeFigureOut">
              <a:rPr lang="zh-CN" altLang="en-US" sz="2000" noProof="1" dirty="0">
                <a:solidFill>
                  <a:schemeClr val="tx2"/>
                </a:solidFill>
                <a:latin typeface="Helvetica Neue Light" charset="0"/>
                <a:ea typeface="宋体" panose="02010600030101010101" pitchFamily="2" charset="-122"/>
                <a:cs typeface="+mn-ea"/>
              </a:rPr>
            </a:fld>
            <a:endParaRPr lang="zh-CN" altLang="en-US" sz="2000" noProof="1" dirty="0">
              <a:solidFill>
                <a:schemeClr val="tx2"/>
              </a:solidFill>
              <a:latin typeface="Helvetica Neue Light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11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866775" y="8886825"/>
            <a:ext cx="7710488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30046" tIns="65023" rIns="130046" bIns="65023" numCol="1" anchor="ctr" anchorCtr="0" compatLnSpc="1"/>
          <a:lstStyle>
            <a:lvl1pPr>
              <a:defRPr/>
            </a:lvl1pPr>
          </a:lstStyle>
          <a:p>
            <a:pPr marL="0" marR="0" indent="0" defTabSz="584200" rtl="0" eaLnBrk="0" fontAlgn="base" latinLnBrk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b="0" i="0" kern="1200" cap="none" spc="0" normalizeH="0" baseline="0" noProof="0" smtClean="0">
              <a:latin typeface="Helvetica Neue Light" charset="0"/>
              <a:ea typeface="宋体" panose="02010600030101010101" pitchFamily="2" charset="-122"/>
              <a:cs typeface="+mn-cs"/>
              <a:sym typeface="Helvetica Neue Light" charset="0"/>
            </a:endParaRPr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0" y="1809750"/>
            <a:ext cx="758825" cy="347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30046" tIns="65023" rIns="130046" bIns="65023" numCol="1" anchor="ctr" anchorCtr="0" compatLnSpc="1"/>
          <a:p>
            <a:pPr fontAlgn="base" hangingPunct="1"/>
            <a:fld id="{9A0DB2DC-4C9A-4742-B13C-FB6460FD3503}" type="slidenum">
              <a:rPr lang="zh-CN" altLang="en-US" sz="2000" b="1" noProof="1" dirty="0">
                <a:solidFill>
                  <a:srgbClr val="FFFFFF"/>
                </a:solidFill>
                <a:latin typeface="Helvetica Neue Light" charset="0"/>
                <a:ea typeface="宋体" panose="02010600030101010101" pitchFamily="2" charset="-122"/>
                <a:cs typeface="+mn-ea"/>
              </a:rPr>
            </a:fld>
            <a:endParaRPr lang="en-US" altLang="zh-CN" sz="2000" b="1" noProof="1" dirty="0">
              <a:solidFill>
                <a:srgbClr val="FFFFFF"/>
              </a:solidFill>
              <a:ea typeface="Helvetica Neue Light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66775" y="325438"/>
            <a:ext cx="11596688" cy="1408112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871538" y="2276475"/>
            <a:ext cx="11595100" cy="6437313"/>
          </a:xfrm>
        </p:spPr>
        <p:txBody>
          <a:bodyPr vert="horz" wrap="square" lIns="130046" tIns="65023" rIns="130046" bIns="65023" numCol="1" anchor="t" anchorCtr="0" compatLnSpc="1"/>
          <a:lstStyle/>
          <a:p>
            <a:pPr marL="454025" marR="0" lvl="0" indent="-454025" algn="l" defTabSz="0" rtl="0" eaLnBrk="1" fontAlgn="base" latinLnBrk="0" hangingPunct="1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/>
            </a:pPr>
            <a:endParaRPr kumimoji="0" lang="zh-CN" altLang="en-US" sz="41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Tw Cen MT" charset="0"/>
            </a:endParaRPr>
          </a:p>
        </p:txBody>
      </p:sp>
      <p:sp>
        <p:nvSpPr>
          <p:cNvPr id="10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8669338" y="8886825"/>
            <a:ext cx="3794125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30046" tIns="65023" rIns="130046" bIns="65023" numCol="1" anchor="ctr" anchorCtr="0" compatLnSpc="1"/>
          <a:p>
            <a:pPr algn="l" fontAlgn="base" hangingPunct="1"/>
            <a:fld id="{BB962C8B-B14F-4D97-AF65-F5344CB8AC3E}" type="datetimeFigureOut">
              <a:rPr lang="zh-CN" altLang="en-US" sz="2000" noProof="1" dirty="0">
                <a:solidFill>
                  <a:schemeClr val="tx2"/>
                </a:solidFill>
                <a:latin typeface="Helvetica Neue Light" charset="0"/>
                <a:ea typeface="宋体" panose="02010600030101010101" pitchFamily="2" charset="-122"/>
                <a:cs typeface="+mn-ea"/>
              </a:rPr>
            </a:fld>
            <a:endParaRPr lang="zh-CN" altLang="en-US" sz="2000" noProof="1" dirty="0">
              <a:solidFill>
                <a:schemeClr val="tx2"/>
              </a:solidFill>
              <a:latin typeface="Helvetica Neue Light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11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866775" y="8886825"/>
            <a:ext cx="7710488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30046" tIns="65023" rIns="130046" bIns="65023" numCol="1" anchor="ctr" anchorCtr="0" compatLnSpc="1"/>
          <a:lstStyle>
            <a:lvl1pPr>
              <a:defRPr/>
            </a:lvl1pPr>
          </a:lstStyle>
          <a:p>
            <a:pPr marL="0" marR="0" indent="0" defTabSz="584200" rtl="0" eaLnBrk="0" fontAlgn="base" latinLnBrk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b="0" i="0" kern="1200" cap="none" spc="0" normalizeH="0" baseline="0" noProof="0" smtClean="0">
              <a:latin typeface="Helvetica Neue Light" charset="0"/>
              <a:ea typeface="宋体" panose="02010600030101010101" pitchFamily="2" charset="-122"/>
              <a:cs typeface="+mn-cs"/>
              <a:sym typeface="Helvetica Neue Light" charset="0"/>
            </a:endParaRPr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0" y="1809750"/>
            <a:ext cx="758825" cy="347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30046" tIns="65023" rIns="130046" bIns="65023" numCol="1" anchor="ctr" anchorCtr="0" compatLnSpc="1"/>
          <a:p>
            <a:pPr fontAlgn="base" hangingPunct="1"/>
            <a:fld id="{9A0DB2DC-4C9A-4742-B13C-FB6460FD3503}" type="slidenum">
              <a:rPr lang="zh-CN" altLang="en-US" sz="2000" b="1" noProof="1" dirty="0">
                <a:solidFill>
                  <a:srgbClr val="FFFFFF"/>
                </a:solidFill>
                <a:latin typeface="Helvetica Neue Light" charset="0"/>
                <a:ea typeface="宋体" panose="02010600030101010101" pitchFamily="2" charset="-122"/>
                <a:cs typeface="+mn-ea"/>
              </a:rPr>
            </a:fld>
            <a:endParaRPr lang="en-US" altLang="zh-CN" sz="2000" b="1" noProof="1" dirty="0">
              <a:solidFill>
                <a:srgbClr val="FFFFFF"/>
              </a:solidFill>
              <a:ea typeface="Helvetica Neue Light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 bwMode="auto">
          <a:xfrm rot="19140000">
            <a:off x="285750" y="8348663"/>
            <a:ext cx="3095625" cy="287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30046" tIns="65023" rIns="130046" bIns="65023" numCol="1" anchor="ctr" anchorCtr="0" compatLnSpc="1"/>
          <a:p>
            <a:pPr algn="l" fontAlgn="base"/>
            <a:fld id="{BB962C8B-B14F-4D97-AF65-F5344CB8AC3E}" type="datetimeFigureOut">
              <a:rPr lang="zh-CN" altLang="en-US" sz="1700" noProof="1" dirty="0">
                <a:solidFill>
                  <a:srgbClr val="FFFFFF"/>
                </a:solidFill>
                <a:latin typeface="Helvetica Neue Light" charset="0"/>
                <a:ea typeface="Helvetica Neue Light" charset="0"/>
                <a:cs typeface="+mn-ea"/>
              </a:rPr>
            </a:fld>
            <a:endParaRPr lang="zh-CN" altLang="en-US" sz="1700" noProof="1" dirty="0">
              <a:solidFill>
                <a:srgbClr val="FFFFFF"/>
              </a:solidFill>
              <a:latin typeface="Helvetica Neue Light" charset="0"/>
              <a:ea typeface="Helvetica Neue Light" charset="0"/>
              <a:cs typeface="+mn-ea"/>
            </a:endParaRPr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5002213" y="8939213"/>
            <a:ext cx="6719888" cy="3889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30046" tIns="65023" rIns="130046" bIns="65023" numCol="1" anchor="ctr" anchorCtr="0" compatLnSpc="1"/>
          <a:p>
            <a:pPr algn="r" fontAlgn="base"/>
            <a:endParaRPr lang="zh-CN" altLang="zh-CN" sz="1400" noProof="1" dirty="0">
              <a:solidFill>
                <a:srgbClr val="FFFFFF"/>
              </a:solidFill>
              <a:ea typeface="Helvetica Neue Light" charset="0"/>
            </a:endParaRPr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11947525" y="8775700"/>
            <a:ext cx="715963" cy="715963"/>
          </a:xfrm>
          <a:prstGeom prst="ellipse">
            <a:avLst/>
          </a:prstGeom>
          <a:noFill/>
          <a:ln w="19050" cmpd="sng">
            <a:solidFill>
              <a:srgbClr val="FFFFFF"/>
            </a:solidFill>
            <a:round/>
          </a:ln>
        </p:spPr>
        <p:txBody>
          <a:bodyPr vert="horz" wrap="square" lIns="13005" tIns="13005" rIns="13005" bIns="13005" numCol="1" anchor="ctr" anchorCtr="0" compatLnSpc="1"/>
          <a:p>
            <a:pPr fontAlgn="base"/>
            <a:fld id="{9A0DB2DC-4C9A-4742-B13C-FB6460FD3503}" type="slidenum">
              <a:rPr lang="zh-CN" altLang="en-US" sz="2300" noProof="1" dirty="0">
                <a:solidFill>
                  <a:srgbClr val="FFFFFF"/>
                </a:solidFill>
                <a:latin typeface="Helvetica Neue Light" charset="0"/>
                <a:ea typeface="Helvetica Neue Light" charset="0"/>
                <a:cs typeface="+mn-ea"/>
              </a:rPr>
            </a:fld>
            <a:endParaRPr lang="en-US" altLang="zh-CN" sz="2300" noProof="1" dirty="0">
              <a:solidFill>
                <a:srgbClr val="FFFFFF"/>
              </a:solidFill>
              <a:ea typeface="Helvetica Neue Light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 bwMode="auto">
          <a:xfrm rot="19140000">
            <a:off x="285750" y="8348663"/>
            <a:ext cx="3095625" cy="287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30046" tIns="65023" rIns="130046" bIns="65023" numCol="1" anchor="ctr" anchorCtr="0" compatLnSpc="1"/>
          <a:p>
            <a:pPr algn="l" fontAlgn="base"/>
            <a:fld id="{BB962C8B-B14F-4D97-AF65-F5344CB8AC3E}" type="datetimeFigureOut">
              <a:rPr lang="zh-CN" altLang="en-US" sz="1700" noProof="1" dirty="0">
                <a:solidFill>
                  <a:srgbClr val="FFFFFF"/>
                </a:solidFill>
                <a:latin typeface="Helvetica Neue Light" charset="0"/>
                <a:ea typeface="Helvetica Neue Light" charset="0"/>
                <a:cs typeface="+mn-ea"/>
              </a:rPr>
            </a:fld>
            <a:endParaRPr lang="zh-CN" altLang="en-US" sz="1700" noProof="1" dirty="0">
              <a:solidFill>
                <a:srgbClr val="FFFFFF"/>
              </a:solidFill>
              <a:latin typeface="Helvetica Neue Light" charset="0"/>
              <a:ea typeface="Helvetica Neue Light" charset="0"/>
              <a:cs typeface="+mn-ea"/>
            </a:endParaRPr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5002213" y="8939213"/>
            <a:ext cx="6719888" cy="3889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30046" tIns="65023" rIns="130046" bIns="65023" numCol="1" anchor="ctr" anchorCtr="0" compatLnSpc="1"/>
          <a:p>
            <a:pPr algn="r" fontAlgn="base"/>
            <a:endParaRPr lang="zh-CN" altLang="zh-CN" sz="1400" noProof="1" dirty="0">
              <a:solidFill>
                <a:srgbClr val="FFFFFF"/>
              </a:solidFill>
              <a:ea typeface="Helvetica Neue Light" charset="0"/>
            </a:endParaRPr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11947525" y="8775700"/>
            <a:ext cx="715963" cy="715963"/>
          </a:xfrm>
          <a:prstGeom prst="ellipse">
            <a:avLst/>
          </a:prstGeom>
          <a:noFill/>
          <a:ln w="19050" cmpd="sng">
            <a:solidFill>
              <a:srgbClr val="FFFFFF"/>
            </a:solidFill>
            <a:round/>
          </a:ln>
        </p:spPr>
        <p:txBody>
          <a:bodyPr vert="horz" wrap="square" lIns="13005" tIns="13005" rIns="13005" bIns="13005" numCol="1" anchor="ctr" anchorCtr="0" compatLnSpc="1"/>
          <a:p>
            <a:pPr fontAlgn="base"/>
            <a:fld id="{9A0DB2DC-4C9A-4742-B13C-FB6460FD3503}" type="slidenum">
              <a:rPr lang="zh-CN" altLang="en-US" sz="2300" noProof="1" dirty="0">
                <a:solidFill>
                  <a:srgbClr val="FFFFFF"/>
                </a:solidFill>
                <a:latin typeface="Helvetica Neue Light" charset="0"/>
                <a:ea typeface="Helvetica Neue Light" charset="0"/>
                <a:cs typeface="+mn-ea"/>
              </a:rPr>
            </a:fld>
            <a:endParaRPr lang="en-US" altLang="zh-CN" sz="2300" noProof="1" dirty="0">
              <a:solidFill>
                <a:srgbClr val="FFFFFF"/>
              </a:solidFill>
              <a:ea typeface="Helvetica Neue Light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 bwMode="auto">
          <a:xfrm rot="19140000">
            <a:off x="285750" y="8348663"/>
            <a:ext cx="3095625" cy="287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30046" tIns="65023" rIns="130046" bIns="65023" numCol="1" anchor="ctr" anchorCtr="0" compatLnSpc="1"/>
          <a:p>
            <a:pPr algn="l" fontAlgn="base"/>
            <a:fld id="{BB962C8B-B14F-4D97-AF65-F5344CB8AC3E}" type="datetimeFigureOut">
              <a:rPr lang="zh-CN" altLang="en-US" sz="1700" noProof="1" dirty="0">
                <a:solidFill>
                  <a:srgbClr val="FFFFFF"/>
                </a:solidFill>
                <a:latin typeface="Helvetica Neue Light" charset="0"/>
                <a:ea typeface="Helvetica Neue Light" charset="0"/>
                <a:cs typeface="+mn-ea"/>
              </a:rPr>
            </a:fld>
            <a:endParaRPr lang="zh-CN" altLang="en-US" sz="1700" noProof="1" dirty="0">
              <a:solidFill>
                <a:srgbClr val="FFFFFF"/>
              </a:solidFill>
              <a:latin typeface="Helvetica Neue Light" charset="0"/>
              <a:ea typeface="Helvetica Neue Light" charset="0"/>
              <a:cs typeface="+mn-ea"/>
            </a:endParaRPr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5002213" y="8939213"/>
            <a:ext cx="6719888" cy="3889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30046" tIns="65023" rIns="130046" bIns="65023" numCol="1" anchor="ctr" anchorCtr="0" compatLnSpc="1"/>
          <a:p>
            <a:pPr algn="r" fontAlgn="base"/>
            <a:endParaRPr lang="zh-CN" altLang="zh-CN" sz="1400" noProof="1" dirty="0">
              <a:solidFill>
                <a:srgbClr val="FFFFFF"/>
              </a:solidFill>
              <a:ea typeface="Helvetica Neue Light" charset="0"/>
            </a:endParaRPr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11947525" y="8775700"/>
            <a:ext cx="715963" cy="715963"/>
          </a:xfrm>
          <a:prstGeom prst="ellipse">
            <a:avLst/>
          </a:prstGeom>
          <a:noFill/>
          <a:ln w="19050" cmpd="sng">
            <a:solidFill>
              <a:srgbClr val="FFFFFF"/>
            </a:solidFill>
            <a:round/>
          </a:ln>
        </p:spPr>
        <p:txBody>
          <a:bodyPr vert="horz" wrap="square" lIns="13005" tIns="13005" rIns="13005" bIns="13005" numCol="1" anchor="ctr" anchorCtr="0" compatLnSpc="1"/>
          <a:p>
            <a:pPr fontAlgn="base"/>
            <a:fld id="{9A0DB2DC-4C9A-4742-B13C-FB6460FD3503}" type="slidenum">
              <a:rPr lang="zh-CN" altLang="en-US" sz="2300" noProof="1" dirty="0">
                <a:solidFill>
                  <a:srgbClr val="FFFFFF"/>
                </a:solidFill>
                <a:latin typeface="Helvetica Neue Light" charset="0"/>
                <a:ea typeface="Helvetica Neue Light" charset="0"/>
                <a:cs typeface="+mn-ea"/>
              </a:rPr>
            </a:fld>
            <a:endParaRPr lang="en-US" altLang="zh-CN" sz="2300" noProof="1" dirty="0">
              <a:solidFill>
                <a:srgbClr val="FFFFFF"/>
              </a:solidFill>
              <a:ea typeface="Helvetica Neue Light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69988" y="1565275"/>
            <a:ext cx="5272087" cy="5091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594475" y="1565275"/>
            <a:ext cx="5272088" cy="5091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9" name="日期占位符 4"/>
          <p:cNvSpPr>
            <a:spLocks noGrp="1"/>
          </p:cNvSpPr>
          <p:nvPr>
            <p:ph type="dt" sz="half" idx="12"/>
          </p:nvPr>
        </p:nvSpPr>
        <p:spPr bwMode="auto">
          <a:xfrm rot="19140000">
            <a:off x="285750" y="8348663"/>
            <a:ext cx="3095625" cy="287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30046" tIns="65023" rIns="130046" bIns="65023" numCol="1" anchor="ctr" anchorCtr="0" compatLnSpc="1"/>
          <a:p>
            <a:pPr algn="l" fontAlgn="base"/>
            <a:fld id="{BB962C8B-B14F-4D97-AF65-F5344CB8AC3E}" type="datetimeFigureOut">
              <a:rPr lang="zh-CN" altLang="en-US" sz="1700" noProof="1" dirty="0">
                <a:solidFill>
                  <a:srgbClr val="FFFFFF"/>
                </a:solidFill>
                <a:latin typeface="Helvetica Neue Light" charset="0"/>
                <a:ea typeface="Helvetica Neue Light" charset="0"/>
                <a:cs typeface="+mn-ea"/>
              </a:rPr>
            </a:fld>
            <a:endParaRPr lang="zh-CN" altLang="en-US" sz="1700" noProof="1" dirty="0">
              <a:solidFill>
                <a:srgbClr val="FFFFFF"/>
              </a:solidFill>
              <a:latin typeface="Helvetica Neue Light" charset="0"/>
              <a:ea typeface="Helvetica Neue Light" charset="0"/>
              <a:cs typeface="+mn-ea"/>
            </a:endParaRPr>
          </a:p>
        </p:txBody>
      </p:sp>
      <p:sp>
        <p:nvSpPr>
          <p:cNvPr id="10" name="页脚占位符 5"/>
          <p:cNvSpPr>
            <a:spLocks noGrp="1"/>
          </p:cNvSpPr>
          <p:nvPr>
            <p:ph type="ftr" sz="quarter" idx="3"/>
          </p:nvPr>
        </p:nvSpPr>
        <p:spPr bwMode="auto">
          <a:xfrm>
            <a:off x="5002213" y="8939213"/>
            <a:ext cx="6719888" cy="3889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30046" tIns="65023" rIns="130046" bIns="65023" numCol="1" anchor="ctr" anchorCtr="0" compatLnSpc="1"/>
          <a:p>
            <a:pPr algn="r" fontAlgn="base"/>
            <a:endParaRPr lang="zh-CN" altLang="zh-CN" sz="1400" noProof="1" dirty="0">
              <a:solidFill>
                <a:srgbClr val="FFFFFF"/>
              </a:solidFill>
              <a:ea typeface="Helvetica Neue Light" charset="0"/>
            </a:endParaRPr>
          </a:p>
        </p:txBody>
      </p:sp>
      <p:sp>
        <p:nvSpPr>
          <p:cNvPr id="11" name="灯片编号占位符 6"/>
          <p:cNvSpPr>
            <a:spLocks noGrp="1"/>
          </p:cNvSpPr>
          <p:nvPr>
            <p:ph type="sldNum" sz="quarter" idx="4"/>
          </p:nvPr>
        </p:nvSpPr>
        <p:spPr bwMode="auto">
          <a:xfrm>
            <a:off x="11947525" y="8775700"/>
            <a:ext cx="715963" cy="715963"/>
          </a:xfrm>
          <a:prstGeom prst="ellipse">
            <a:avLst/>
          </a:prstGeom>
          <a:noFill/>
          <a:ln w="19050" cmpd="sng">
            <a:solidFill>
              <a:srgbClr val="FFFFFF"/>
            </a:solidFill>
            <a:round/>
          </a:ln>
        </p:spPr>
        <p:txBody>
          <a:bodyPr vert="horz" wrap="square" lIns="13005" tIns="13005" rIns="13005" bIns="13005" numCol="1" anchor="ctr" anchorCtr="0" compatLnSpc="1"/>
          <a:p>
            <a:pPr fontAlgn="base"/>
            <a:fld id="{9A0DB2DC-4C9A-4742-B13C-FB6460FD3503}" type="slidenum">
              <a:rPr lang="zh-CN" altLang="en-US" sz="2300" noProof="1" dirty="0">
                <a:solidFill>
                  <a:srgbClr val="FFFFFF"/>
                </a:solidFill>
                <a:latin typeface="Helvetica Neue Light" charset="0"/>
                <a:ea typeface="Helvetica Neue Light" charset="0"/>
                <a:cs typeface="+mn-ea"/>
              </a:rPr>
            </a:fld>
            <a:endParaRPr lang="en-US" altLang="zh-CN" sz="2300" noProof="1" dirty="0">
              <a:solidFill>
                <a:srgbClr val="FFFFFF"/>
              </a:solidFill>
              <a:ea typeface="Helvetica Neue Light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9" name="日期占位符 6"/>
          <p:cNvSpPr>
            <a:spLocks noGrp="1"/>
          </p:cNvSpPr>
          <p:nvPr>
            <p:ph type="dt" sz="half" idx="12"/>
          </p:nvPr>
        </p:nvSpPr>
        <p:spPr bwMode="auto">
          <a:xfrm rot="19140000">
            <a:off x="285750" y="8348663"/>
            <a:ext cx="3095625" cy="287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30046" tIns="65023" rIns="130046" bIns="65023" numCol="1" anchor="ctr" anchorCtr="0" compatLnSpc="1"/>
          <a:p>
            <a:pPr algn="l" fontAlgn="base"/>
            <a:fld id="{BB962C8B-B14F-4D97-AF65-F5344CB8AC3E}" type="datetimeFigureOut">
              <a:rPr lang="zh-CN" altLang="en-US" sz="1700" noProof="1" dirty="0">
                <a:solidFill>
                  <a:srgbClr val="FFFFFF"/>
                </a:solidFill>
                <a:latin typeface="Helvetica Neue Light" charset="0"/>
                <a:ea typeface="Helvetica Neue Light" charset="0"/>
                <a:cs typeface="+mn-ea"/>
              </a:rPr>
            </a:fld>
            <a:endParaRPr lang="zh-CN" altLang="en-US" sz="1700" noProof="1" dirty="0">
              <a:solidFill>
                <a:srgbClr val="FFFFFF"/>
              </a:solidFill>
              <a:latin typeface="Helvetica Neue Light" charset="0"/>
              <a:ea typeface="Helvetica Neue Light" charset="0"/>
              <a:cs typeface="+mn-ea"/>
            </a:endParaRPr>
          </a:p>
        </p:txBody>
      </p:sp>
      <p:sp>
        <p:nvSpPr>
          <p:cNvPr id="10" name="页脚占位符 7"/>
          <p:cNvSpPr>
            <a:spLocks noGrp="1"/>
          </p:cNvSpPr>
          <p:nvPr>
            <p:ph type="ftr" sz="quarter" idx="13"/>
          </p:nvPr>
        </p:nvSpPr>
        <p:spPr bwMode="auto">
          <a:xfrm>
            <a:off x="5002213" y="8939213"/>
            <a:ext cx="6719888" cy="3889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30046" tIns="65023" rIns="130046" bIns="65023" numCol="1" anchor="ctr" anchorCtr="0" compatLnSpc="1"/>
          <a:p>
            <a:pPr algn="r" fontAlgn="base"/>
            <a:endParaRPr lang="zh-CN" altLang="zh-CN" sz="1400" noProof="1" dirty="0">
              <a:solidFill>
                <a:srgbClr val="FFFFFF"/>
              </a:solidFill>
              <a:ea typeface="Helvetica Neue Light" charset="0"/>
            </a:endParaRPr>
          </a:p>
        </p:txBody>
      </p:sp>
      <p:sp>
        <p:nvSpPr>
          <p:cNvPr id="11" name="灯片编号占位符 8"/>
          <p:cNvSpPr>
            <a:spLocks noGrp="1"/>
          </p:cNvSpPr>
          <p:nvPr>
            <p:ph type="sldNum" sz="quarter" idx="14"/>
          </p:nvPr>
        </p:nvSpPr>
        <p:spPr bwMode="auto">
          <a:xfrm>
            <a:off x="11947525" y="8775700"/>
            <a:ext cx="715963" cy="715963"/>
          </a:xfrm>
          <a:prstGeom prst="ellipse">
            <a:avLst/>
          </a:prstGeom>
          <a:noFill/>
          <a:ln w="19050" cmpd="sng">
            <a:solidFill>
              <a:srgbClr val="FFFFFF"/>
            </a:solidFill>
            <a:round/>
          </a:ln>
        </p:spPr>
        <p:txBody>
          <a:bodyPr vert="horz" wrap="square" lIns="13005" tIns="13005" rIns="13005" bIns="13005" numCol="1" anchor="ctr" anchorCtr="0" compatLnSpc="1"/>
          <a:p>
            <a:pPr fontAlgn="base"/>
            <a:fld id="{9A0DB2DC-4C9A-4742-B13C-FB6460FD3503}" type="slidenum">
              <a:rPr lang="zh-CN" altLang="en-US" sz="2300" noProof="1" dirty="0">
                <a:solidFill>
                  <a:srgbClr val="FFFFFF"/>
                </a:solidFill>
                <a:latin typeface="Helvetica Neue Light" charset="0"/>
                <a:ea typeface="Helvetica Neue Light" charset="0"/>
                <a:cs typeface="+mn-ea"/>
              </a:rPr>
            </a:fld>
            <a:endParaRPr lang="en-US" altLang="zh-CN" sz="2300" noProof="1" dirty="0">
              <a:solidFill>
                <a:srgbClr val="FFFFFF"/>
              </a:solidFill>
              <a:ea typeface="Helvetica Neue Light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9" name="日期占位符 2"/>
          <p:cNvSpPr>
            <a:spLocks noGrp="1"/>
          </p:cNvSpPr>
          <p:nvPr>
            <p:ph type="dt" sz="half" idx="2"/>
          </p:nvPr>
        </p:nvSpPr>
        <p:spPr bwMode="auto">
          <a:xfrm rot="19140000">
            <a:off x="285750" y="8348663"/>
            <a:ext cx="3095625" cy="287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30046" tIns="65023" rIns="130046" bIns="65023" numCol="1" anchor="ctr" anchorCtr="0" compatLnSpc="1"/>
          <a:p>
            <a:pPr algn="l" fontAlgn="base"/>
            <a:fld id="{BB962C8B-B14F-4D97-AF65-F5344CB8AC3E}" type="datetimeFigureOut">
              <a:rPr lang="zh-CN" altLang="en-US" sz="1700" noProof="1" dirty="0">
                <a:solidFill>
                  <a:srgbClr val="FFFFFF"/>
                </a:solidFill>
                <a:latin typeface="Helvetica Neue Light" charset="0"/>
                <a:ea typeface="Helvetica Neue Light" charset="0"/>
                <a:cs typeface="+mn-ea"/>
              </a:rPr>
            </a:fld>
            <a:endParaRPr lang="zh-CN" altLang="en-US" sz="1700" noProof="1" dirty="0">
              <a:solidFill>
                <a:srgbClr val="FFFFFF"/>
              </a:solidFill>
              <a:latin typeface="Helvetica Neue Light" charset="0"/>
              <a:ea typeface="Helvetica Neue Light" charset="0"/>
              <a:cs typeface="+mn-ea"/>
            </a:endParaRPr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3"/>
          </p:nvPr>
        </p:nvSpPr>
        <p:spPr bwMode="auto">
          <a:xfrm>
            <a:off x="5002213" y="8939213"/>
            <a:ext cx="6719888" cy="3889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30046" tIns="65023" rIns="130046" bIns="65023" numCol="1" anchor="ctr" anchorCtr="0" compatLnSpc="1"/>
          <a:p>
            <a:pPr algn="r" fontAlgn="base"/>
            <a:endParaRPr lang="zh-CN" altLang="zh-CN" sz="1400" noProof="1" dirty="0">
              <a:solidFill>
                <a:srgbClr val="FFFFFF"/>
              </a:solidFill>
              <a:ea typeface="Helvetica Neue Light" charset="0"/>
            </a:endParaRPr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4"/>
          </p:nvPr>
        </p:nvSpPr>
        <p:spPr bwMode="auto">
          <a:xfrm>
            <a:off x="11947525" y="8775700"/>
            <a:ext cx="715963" cy="715963"/>
          </a:xfrm>
          <a:prstGeom prst="ellipse">
            <a:avLst/>
          </a:prstGeom>
          <a:noFill/>
          <a:ln w="19050" cmpd="sng">
            <a:solidFill>
              <a:srgbClr val="FFFFFF"/>
            </a:solidFill>
            <a:round/>
          </a:ln>
        </p:spPr>
        <p:txBody>
          <a:bodyPr vert="horz" wrap="square" lIns="13005" tIns="13005" rIns="13005" bIns="13005" numCol="1" anchor="ctr" anchorCtr="0" compatLnSpc="1"/>
          <a:p>
            <a:pPr fontAlgn="base"/>
            <a:fld id="{9A0DB2DC-4C9A-4742-B13C-FB6460FD3503}" type="slidenum">
              <a:rPr lang="zh-CN" altLang="en-US" sz="2300" noProof="1" dirty="0">
                <a:solidFill>
                  <a:srgbClr val="FFFFFF"/>
                </a:solidFill>
                <a:latin typeface="Helvetica Neue Light" charset="0"/>
                <a:ea typeface="Helvetica Neue Light" charset="0"/>
                <a:cs typeface="+mn-ea"/>
              </a:rPr>
            </a:fld>
            <a:endParaRPr lang="en-US" altLang="zh-CN" sz="2300" noProof="1" dirty="0">
              <a:solidFill>
                <a:srgbClr val="FFFFFF"/>
              </a:solidFill>
              <a:ea typeface="Helvetica Neue Light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1"/>
          <p:cNvSpPr>
            <a:spLocks noGrp="1"/>
          </p:cNvSpPr>
          <p:nvPr>
            <p:ph type="dt" sz="half" idx="2"/>
          </p:nvPr>
        </p:nvSpPr>
        <p:spPr bwMode="auto">
          <a:xfrm rot="19140000">
            <a:off x="285750" y="8348663"/>
            <a:ext cx="3095625" cy="287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30046" tIns="65023" rIns="130046" bIns="65023" numCol="1" anchor="ctr" anchorCtr="0" compatLnSpc="1"/>
          <a:p>
            <a:pPr algn="l" fontAlgn="base"/>
            <a:fld id="{BB962C8B-B14F-4D97-AF65-F5344CB8AC3E}" type="datetimeFigureOut">
              <a:rPr lang="zh-CN" altLang="en-US" sz="1700" noProof="1" dirty="0">
                <a:solidFill>
                  <a:srgbClr val="FFFFFF"/>
                </a:solidFill>
                <a:latin typeface="Helvetica Neue Light" charset="0"/>
                <a:ea typeface="Helvetica Neue Light" charset="0"/>
                <a:cs typeface="+mn-ea"/>
              </a:rPr>
            </a:fld>
            <a:endParaRPr lang="zh-CN" altLang="en-US" sz="1700" noProof="1" dirty="0">
              <a:solidFill>
                <a:srgbClr val="FFFFFF"/>
              </a:solidFill>
              <a:latin typeface="Helvetica Neue Light" charset="0"/>
              <a:ea typeface="Helvetica Neue Light" charset="0"/>
              <a:cs typeface="+mn-ea"/>
            </a:endParaRPr>
          </a:p>
        </p:txBody>
      </p:sp>
      <p:sp>
        <p:nvSpPr>
          <p:cNvPr id="10" name="页脚占位符 2"/>
          <p:cNvSpPr>
            <a:spLocks noGrp="1"/>
          </p:cNvSpPr>
          <p:nvPr>
            <p:ph type="ftr" sz="quarter" idx="3"/>
          </p:nvPr>
        </p:nvSpPr>
        <p:spPr bwMode="auto">
          <a:xfrm>
            <a:off x="5002213" y="8939213"/>
            <a:ext cx="6719888" cy="3889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30046" tIns="65023" rIns="130046" bIns="65023" numCol="1" anchor="ctr" anchorCtr="0" compatLnSpc="1"/>
          <a:p>
            <a:pPr algn="r" fontAlgn="base"/>
            <a:endParaRPr lang="zh-CN" altLang="zh-CN" sz="1400" noProof="1" dirty="0">
              <a:solidFill>
                <a:srgbClr val="FFFFFF"/>
              </a:solidFill>
              <a:ea typeface="Helvetica Neue Light" charset="0"/>
            </a:endParaRPr>
          </a:p>
        </p:txBody>
      </p:sp>
      <p:sp>
        <p:nvSpPr>
          <p:cNvPr id="11" name="灯片编号占位符 3"/>
          <p:cNvSpPr>
            <a:spLocks noGrp="1"/>
          </p:cNvSpPr>
          <p:nvPr>
            <p:ph type="sldNum" sz="quarter" idx="4"/>
          </p:nvPr>
        </p:nvSpPr>
        <p:spPr bwMode="auto">
          <a:xfrm>
            <a:off x="11947525" y="8775700"/>
            <a:ext cx="715963" cy="715963"/>
          </a:xfrm>
          <a:prstGeom prst="ellipse">
            <a:avLst/>
          </a:prstGeom>
          <a:noFill/>
          <a:ln w="19050" cmpd="sng">
            <a:solidFill>
              <a:srgbClr val="FFFFFF"/>
            </a:solidFill>
            <a:round/>
          </a:ln>
        </p:spPr>
        <p:txBody>
          <a:bodyPr vert="horz" wrap="square" lIns="13005" tIns="13005" rIns="13005" bIns="13005" numCol="1" anchor="ctr" anchorCtr="0" compatLnSpc="1"/>
          <a:p>
            <a:pPr fontAlgn="base"/>
            <a:fld id="{9A0DB2DC-4C9A-4742-B13C-FB6460FD3503}" type="slidenum">
              <a:rPr lang="zh-CN" altLang="en-US" sz="2300" noProof="1" dirty="0">
                <a:solidFill>
                  <a:srgbClr val="FFFFFF"/>
                </a:solidFill>
                <a:latin typeface="Helvetica Neue Light" charset="0"/>
                <a:ea typeface="Helvetica Neue Light" charset="0"/>
                <a:cs typeface="+mn-ea"/>
              </a:rPr>
            </a:fld>
            <a:endParaRPr lang="en-US" altLang="zh-CN" sz="2300" noProof="1" dirty="0">
              <a:solidFill>
                <a:srgbClr val="FFFFFF"/>
              </a:solidFill>
              <a:ea typeface="Helvetica Neue Light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10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8669338" y="8886825"/>
            <a:ext cx="3794125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30046" tIns="65023" rIns="130046" bIns="65023" numCol="1" anchor="ctr" anchorCtr="0" compatLnSpc="1"/>
          <a:p>
            <a:pPr algn="l" fontAlgn="base" hangingPunct="1"/>
            <a:fld id="{BB962C8B-B14F-4D97-AF65-F5344CB8AC3E}" type="datetimeFigureOut">
              <a:rPr lang="zh-CN" altLang="en-US" sz="2000" noProof="1" dirty="0">
                <a:solidFill>
                  <a:schemeClr val="tx2"/>
                </a:solidFill>
                <a:latin typeface="Helvetica Neue Light" charset="0"/>
                <a:ea typeface="宋体" panose="02010600030101010101" pitchFamily="2" charset="-122"/>
                <a:cs typeface="+mn-ea"/>
              </a:rPr>
            </a:fld>
            <a:endParaRPr lang="zh-CN" altLang="en-US" sz="2000" noProof="1" dirty="0">
              <a:solidFill>
                <a:schemeClr val="tx2"/>
              </a:solidFill>
              <a:latin typeface="Helvetica Neue Light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11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866775" y="8886825"/>
            <a:ext cx="7710488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30046" tIns="65023" rIns="130046" bIns="65023" numCol="1" anchor="ctr" anchorCtr="0" compatLnSpc="1"/>
          <a:lstStyle>
            <a:lvl1pPr>
              <a:defRPr/>
            </a:lvl1pPr>
          </a:lstStyle>
          <a:p>
            <a:pPr marL="0" marR="0" indent="0" defTabSz="584200" rtl="0" eaLnBrk="0" fontAlgn="base" latinLnBrk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b="0" i="0" kern="1200" cap="none" spc="0" normalizeH="0" baseline="0" noProof="0" smtClean="0">
              <a:latin typeface="Helvetica Neue Light" charset="0"/>
              <a:ea typeface="宋体" panose="02010600030101010101" pitchFamily="2" charset="-122"/>
              <a:cs typeface="+mn-cs"/>
              <a:sym typeface="Helvetica Neue Light" charset="0"/>
            </a:endParaRPr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0" y="1809750"/>
            <a:ext cx="758825" cy="347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30046" tIns="65023" rIns="130046" bIns="65023" numCol="1" anchor="ctr" anchorCtr="0" compatLnSpc="1"/>
          <a:p>
            <a:pPr fontAlgn="base" hangingPunct="1"/>
            <a:fld id="{9A0DB2DC-4C9A-4742-B13C-FB6460FD3503}" type="slidenum">
              <a:rPr lang="zh-CN" altLang="en-US" sz="2000" b="1" noProof="1" dirty="0">
                <a:solidFill>
                  <a:srgbClr val="FFFFFF"/>
                </a:solidFill>
                <a:latin typeface="Helvetica Neue Light" charset="0"/>
                <a:ea typeface="宋体" panose="02010600030101010101" pitchFamily="2" charset="-122"/>
                <a:cs typeface="+mn-ea"/>
              </a:rPr>
            </a:fld>
            <a:endParaRPr lang="en-US" altLang="zh-CN" sz="2000" b="1" noProof="1" dirty="0">
              <a:solidFill>
                <a:srgbClr val="FFFFFF"/>
              </a:solidFill>
              <a:ea typeface="Helvetica Neue Light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9" name="日期占位符 4"/>
          <p:cNvSpPr>
            <a:spLocks noGrp="1"/>
          </p:cNvSpPr>
          <p:nvPr>
            <p:ph type="dt" sz="half" idx="12"/>
          </p:nvPr>
        </p:nvSpPr>
        <p:spPr bwMode="auto">
          <a:xfrm rot="19140000">
            <a:off x="285750" y="8348663"/>
            <a:ext cx="3095625" cy="287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30046" tIns="65023" rIns="130046" bIns="65023" numCol="1" anchor="ctr" anchorCtr="0" compatLnSpc="1"/>
          <a:p>
            <a:pPr algn="l" fontAlgn="base"/>
            <a:fld id="{BB962C8B-B14F-4D97-AF65-F5344CB8AC3E}" type="datetimeFigureOut">
              <a:rPr lang="zh-CN" altLang="en-US" sz="1700" noProof="1" dirty="0">
                <a:solidFill>
                  <a:srgbClr val="FFFFFF"/>
                </a:solidFill>
                <a:latin typeface="Helvetica Neue Light" charset="0"/>
                <a:ea typeface="Helvetica Neue Light" charset="0"/>
                <a:cs typeface="+mn-ea"/>
              </a:rPr>
            </a:fld>
            <a:endParaRPr lang="zh-CN" altLang="en-US" sz="1700" noProof="1" dirty="0">
              <a:solidFill>
                <a:srgbClr val="FFFFFF"/>
              </a:solidFill>
              <a:latin typeface="Helvetica Neue Light" charset="0"/>
              <a:ea typeface="Helvetica Neue Light" charset="0"/>
              <a:cs typeface="+mn-ea"/>
            </a:endParaRPr>
          </a:p>
        </p:txBody>
      </p:sp>
      <p:sp>
        <p:nvSpPr>
          <p:cNvPr id="10" name="页脚占位符 5"/>
          <p:cNvSpPr>
            <a:spLocks noGrp="1"/>
          </p:cNvSpPr>
          <p:nvPr>
            <p:ph type="ftr" sz="quarter" idx="3"/>
          </p:nvPr>
        </p:nvSpPr>
        <p:spPr bwMode="auto">
          <a:xfrm>
            <a:off x="5002213" y="8939213"/>
            <a:ext cx="6719888" cy="3889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30046" tIns="65023" rIns="130046" bIns="65023" numCol="1" anchor="ctr" anchorCtr="0" compatLnSpc="1"/>
          <a:p>
            <a:pPr algn="r" fontAlgn="base"/>
            <a:endParaRPr lang="zh-CN" altLang="zh-CN" sz="1400" noProof="1" dirty="0">
              <a:solidFill>
                <a:srgbClr val="FFFFFF"/>
              </a:solidFill>
              <a:ea typeface="Helvetica Neue Light" charset="0"/>
            </a:endParaRPr>
          </a:p>
        </p:txBody>
      </p:sp>
      <p:sp>
        <p:nvSpPr>
          <p:cNvPr id="11" name="灯片编号占位符 6"/>
          <p:cNvSpPr>
            <a:spLocks noGrp="1"/>
          </p:cNvSpPr>
          <p:nvPr>
            <p:ph type="sldNum" sz="quarter" idx="4"/>
          </p:nvPr>
        </p:nvSpPr>
        <p:spPr bwMode="auto">
          <a:xfrm>
            <a:off x="11947525" y="8775700"/>
            <a:ext cx="715963" cy="715963"/>
          </a:xfrm>
          <a:prstGeom prst="ellipse">
            <a:avLst/>
          </a:prstGeom>
          <a:noFill/>
          <a:ln w="19050" cmpd="sng">
            <a:solidFill>
              <a:srgbClr val="FFFFFF"/>
            </a:solidFill>
            <a:round/>
          </a:ln>
        </p:spPr>
        <p:txBody>
          <a:bodyPr vert="horz" wrap="square" lIns="13005" tIns="13005" rIns="13005" bIns="13005" numCol="1" anchor="ctr" anchorCtr="0" compatLnSpc="1"/>
          <a:p>
            <a:pPr fontAlgn="base"/>
            <a:fld id="{9A0DB2DC-4C9A-4742-B13C-FB6460FD3503}" type="slidenum">
              <a:rPr lang="zh-CN" altLang="en-US" sz="2300" noProof="1" dirty="0">
                <a:solidFill>
                  <a:srgbClr val="FFFFFF"/>
                </a:solidFill>
                <a:latin typeface="Helvetica Neue Light" charset="0"/>
                <a:ea typeface="Helvetica Neue Light" charset="0"/>
                <a:cs typeface="+mn-ea"/>
              </a:rPr>
            </a:fld>
            <a:endParaRPr lang="en-US" altLang="zh-CN" sz="2300" noProof="1" dirty="0">
              <a:solidFill>
                <a:srgbClr val="FFFFFF"/>
              </a:solidFill>
              <a:ea typeface="Helvetica Neue Light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 vert="horz" wrap="square" lIns="130046" tIns="65023" rIns="130046" bIns="65023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1299845" rtl="0" eaLnBrk="1" fontAlgn="base" latinLnBrk="0" hangingPunct="1">
              <a:spcBef>
                <a:spcPts val="114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Franklin Gothic Book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9" name="日期占位符 4"/>
          <p:cNvSpPr>
            <a:spLocks noGrp="1"/>
          </p:cNvSpPr>
          <p:nvPr>
            <p:ph type="dt" sz="half" idx="12"/>
          </p:nvPr>
        </p:nvSpPr>
        <p:spPr bwMode="auto">
          <a:xfrm rot="19140000">
            <a:off x="285750" y="8348663"/>
            <a:ext cx="3095625" cy="287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30046" tIns="65023" rIns="130046" bIns="65023" numCol="1" anchor="ctr" anchorCtr="0" compatLnSpc="1"/>
          <a:p>
            <a:pPr algn="l" fontAlgn="base"/>
            <a:fld id="{BB962C8B-B14F-4D97-AF65-F5344CB8AC3E}" type="datetimeFigureOut">
              <a:rPr lang="zh-CN" altLang="en-US" sz="1700" noProof="1" dirty="0">
                <a:solidFill>
                  <a:srgbClr val="FFFFFF"/>
                </a:solidFill>
                <a:latin typeface="Helvetica Neue Light" charset="0"/>
                <a:ea typeface="Helvetica Neue Light" charset="0"/>
                <a:cs typeface="+mn-ea"/>
              </a:rPr>
            </a:fld>
            <a:endParaRPr lang="zh-CN" altLang="en-US" sz="1700" noProof="1" dirty="0">
              <a:solidFill>
                <a:srgbClr val="FFFFFF"/>
              </a:solidFill>
              <a:latin typeface="Helvetica Neue Light" charset="0"/>
              <a:ea typeface="Helvetica Neue Light" charset="0"/>
              <a:cs typeface="+mn-ea"/>
            </a:endParaRPr>
          </a:p>
        </p:txBody>
      </p:sp>
      <p:sp>
        <p:nvSpPr>
          <p:cNvPr id="10" name="页脚占位符 5"/>
          <p:cNvSpPr>
            <a:spLocks noGrp="1"/>
          </p:cNvSpPr>
          <p:nvPr>
            <p:ph type="ftr" sz="quarter" idx="3"/>
          </p:nvPr>
        </p:nvSpPr>
        <p:spPr bwMode="auto">
          <a:xfrm>
            <a:off x="5002213" y="8939213"/>
            <a:ext cx="6719888" cy="3889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30046" tIns="65023" rIns="130046" bIns="65023" numCol="1" anchor="ctr" anchorCtr="0" compatLnSpc="1"/>
          <a:p>
            <a:pPr algn="r" fontAlgn="base"/>
            <a:endParaRPr lang="zh-CN" altLang="zh-CN" sz="1400" noProof="1" dirty="0">
              <a:solidFill>
                <a:srgbClr val="FFFFFF"/>
              </a:solidFill>
              <a:ea typeface="Helvetica Neue Light" charset="0"/>
            </a:endParaRPr>
          </a:p>
        </p:txBody>
      </p:sp>
      <p:sp>
        <p:nvSpPr>
          <p:cNvPr id="11" name="灯片编号占位符 6"/>
          <p:cNvSpPr>
            <a:spLocks noGrp="1"/>
          </p:cNvSpPr>
          <p:nvPr>
            <p:ph type="sldNum" sz="quarter" idx="4"/>
          </p:nvPr>
        </p:nvSpPr>
        <p:spPr bwMode="auto">
          <a:xfrm>
            <a:off x="11947525" y="8775700"/>
            <a:ext cx="715963" cy="715963"/>
          </a:xfrm>
          <a:prstGeom prst="ellipse">
            <a:avLst/>
          </a:prstGeom>
          <a:noFill/>
          <a:ln w="19050" cmpd="sng">
            <a:solidFill>
              <a:srgbClr val="FFFFFF"/>
            </a:solidFill>
            <a:round/>
          </a:ln>
        </p:spPr>
        <p:txBody>
          <a:bodyPr vert="horz" wrap="square" lIns="13005" tIns="13005" rIns="13005" bIns="13005" numCol="1" anchor="ctr" anchorCtr="0" compatLnSpc="1"/>
          <a:p>
            <a:pPr fontAlgn="base"/>
            <a:fld id="{9A0DB2DC-4C9A-4742-B13C-FB6460FD3503}" type="slidenum">
              <a:rPr lang="zh-CN" altLang="en-US" sz="2300" noProof="1" dirty="0">
                <a:solidFill>
                  <a:srgbClr val="FFFFFF"/>
                </a:solidFill>
                <a:latin typeface="Helvetica Neue Light" charset="0"/>
                <a:ea typeface="Helvetica Neue Light" charset="0"/>
                <a:cs typeface="+mn-ea"/>
              </a:rPr>
            </a:fld>
            <a:endParaRPr lang="en-US" altLang="zh-CN" sz="2300" noProof="1" dirty="0">
              <a:solidFill>
                <a:srgbClr val="FFFFFF"/>
              </a:solidFill>
              <a:ea typeface="Helvetica Neue Light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 bwMode="auto">
          <a:xfrm rot="19140000">
            <a:off x="285750" y="8348663"/>
            <a:ext cx="3095625" cy="287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30046" tIns="65023" rIns="130046" bIns="65023" numCol="1" anchor="ctr" anchorCtr="0" compatLnSpc="1"/>
          <a:p>
            <a:pPr algn="l" fontAlgn="base"/>
            <a:fld id="{BB962C8B-B14F-4D97-AF65-F5344CB8AC3E}" type="datetimeFigureOut">
              <a:rPr lang="zh-CN" altLang="en-US" sz="1700" noProof="1" dirty="0">
                <a:solidFill>
                  <a:srgbClr val="FFFFFF"/>
                </a:solidFill>
                <a:latin typeface="Helvetica Neue Light" charset="0"/>
                <a:ea typeface="Helvetica Neue Light" charset="0"/>
                <a:cs typeface="+mn-ea"/>
              </a:rPr>
            </a:fld>
            <a:endParaRPr lang="zh-CN" altLang="en-US" sz="1700" noProof="1" dirty="0">
              <a:solidFill>
                <a:srgbClr val="FFFFFF"/>
              </a:solidFill>
              <a:latin typeface="Helvetica Neue Light" charset="0"/>
              <a:ea typeface="Helvetica Neue Light" charset="0"/>
              <a:cs typeface="+mn-ea"/>
            </a:endParaRPr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5002213" y="8939213"/>
            <a:ext cx="6719888" cy="3889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30046" tIns="65023" rIns="130046" bIns="65023" numCol="1" anchor="ctr" anchorCtr="0" compatLnSpc="1"/>
          <a:p>
            <a:pPr algn="r" fontAlgn="base"/>
            <a:endParaRPr lang="zh-CN" altLang="zh-CN" sz="1400" noProof="1" dirty="0">
              <a:solidFill>
                <a:srgbClr val="FFFFFF"/>
              </a:solidFill>
              <a:ea typeface="Helvetica Neue Light" charset="0"/>
            </a:endParaRPr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11947525" y="8775700"/>
            <a:ext cx="715963" cy="715963"/>
          </a:xfrm>
          <a:prstGeom prst="ellipse">
            <a:avLst/>
          </a:prstGeom>
          <a:noFill/>
          <a:ln w="19050" cmpd="sng">
            <a:solidFill>
              <a:srgbClr val="FFFFFF"/>
            </a:solidFill>
            <a:round/>
          </a:ln>
        </p:spPr>
        <p:txBody>
          <a:bodyPr vert="horz" wrap="square" lIns="13005" tIns="13005" rIns="13005" bIns="13005" numCol="1" anchor="ctr" anchorCtr="0" compatLnSpc="1"/>
          <a:p>
            <a:pPr fontAlgn="base"/>
            <a:fld id="{9A0DB2DC-4C9A-4742-B13C-FB6460FD3503}" type="slidenum">
              <a:rPr lang="zh-CN" altLang="en-US" sz="2300" noProof="1" dirty="0">
                <a:solidFill>
                  <a:srgbClr val="FFFFFF"/>
                </a:solidFill>
                <a:latin typeface="Helvetica Neue Light" charset="0"/>
                <a:ea typeface="Helvetica Neue Light" charset="0"/>
                <a:cs typeface="+mn-ea"/>
              </a:rPr>
            </a:fld>
            <a:endParaRPr lang="en-US" altLang="zh-CN" sz="2300" noProof="1" dirty="0">
              <a:solidFill>
                <a:srgbClr val="FFFFFF"/>
              </a:solidFill>
              <a:ea typeface="Helvetica Neue Light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193213" y="520700"/>
            <a:ext cx="2673350" cy="6135688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169988" y="520700"/>
            <a:ext cx="7870825" cy="6135688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 bwMode="auto">
          <a:xfrm rot="19140000">
            <a:off x="285750" y="8348663"/>
            <a:ext cx="3095625" cy="287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30046" tIns="65023" rIns="130046" bIns="65023" numCol="1" anchor="ctr" anchorCtr="0" compatLnSpc="1"/>
          <a:p>
            <a:pPr algn="l" fontAlgn="base"/>
            <a:fld id="{BB962C8B-B14F-4D97-AF65-F5344CB8AC3E}" type="datetimeFigureOut">
              <a:rPr lang="zh-CN" altLang="en-US" sz="1700" noProof="1" dirty="0">
                <a:solidFill>
                  <a:srgbClr val="FFFFFF"/>
                </a:solidFill>
                <a:latin typeface="Helvetica Neue Light" charset="0"/>
                <a:ea typeface="Helvetica Neue Light" charset="0"/>
                <a:cs typeface="+mn-ea"/>
              </a:rPr>
            </a:fld>
            <a:endParaRPr lang="zh-CN" altLang="en-US" sz="1700" noProof="1" dirty="0">
              <a:solidFill>
                <a:srgbClr val="FFFFFF"/>
              </a:solidFill>
              <a:latin typeface="Helvetica Neue Light" charset="0"/>
              <a:ea typeface="Helvetica Neue Light" charset="0"/>
              <a:cs typeface="+mn-ea"/>
            </a:endParaRPr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5002213" y="8939213"/>
            <a:ext cx="6719888" cy="3889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30046" tIns="65023" rIns="130046" bIns="65023" numCol="1" anchor="ctr" anchorCtr="0" compatLnSpc="1"/>
          <a:p>
            <a:pPr algn="r" fontAlgn="base"/>
            <a:endParaRPr lang="zh-CN" altLang="zh-CN" sz="1400" noProof="1" dirty="0">
              <a:solidFill>
                <a:srgbClr val="FFFFFF"/>
              </a:solidFill>
              <a:ea typeface="Helvetica Neue Light" charset="0"/>
            </a:endParaRPr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11947525" y="8775700"/>
            <a:ext cx="715963" cy="715963"/>
          </a:xfrm>
          <a:prstGeom prst="ellipse">
            <a:avLst/>
          </a:prstGeom>
          <a:noFill/>
          <a:ln w="19050" cmpd="sng">
            <a:solidFill>
              <a:srgbClr val="FFFFFF"/>
            </a:solidFill>
            <a:round/>
          </a:ln>
        </p:spPr>
        <p:txBody>
          <a:bodyPr vert="horz" wrap="square" lIns="13005" tIns="13005" rIns="13005" bIns="13005" numCol="1" anchor="ctr" anchorCtr="0" compatLnSpc="1"/>
          <a:p>
            <a:pPr fontAlgn="base"/>
            <a:fld id="{9A0DB2DC-4C9A-4742-B13C-FB6460FD3503}" type="slidenum">
              <a:rPr lang="zh-CN" altLang="en-US" sz="2300" noProof="1" dirty="0">
                <a:solidFill>
                  <a:srgbClr val="FFFFFF"/>
                </a:solidFill>
                <a:latin typeface="Helvetica Neue Light" charset="0"/>
                <a:ea typeface="Helvetica Neue Light" charset="0"/>
                <a:cs typeface="+mn-ea"/>
              </a:rPr>
            </a:fld>
            <a:endParaRPr lang="en-US" altLang="zh-CN" sz="2300" noProof="1" dirty="0">
              <a:solidFill>
                <a:srgbClr val="FFFFFF"/>
              </a:solidFill>
              <a:ea typeface="Helvetica Neue Light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10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8669338" y="8886825"/>
            <a:ext cx="3794125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30046" tIns="65023" rIns="130046" bIns="65023" numCol="1" anchor="ctr" anchorCtr="0" compatLnSpc="1"/>
          <a:p>
            <a:pPr algn="l" fontAlgn="base" hangingPunct="1"/>
            <a:fld id="{BB962C8B-B14F-4D97-AF65-F5344CB8AC3E}" type="datetimeFigureOut">
              <a:rPr lang="zh-CN" altLang="en-US" sz="2000" noProof="1" dirty="0">
                <a:solidFill>
                  <a:schemeClr val="tx2"/>
                </a:solidFill>
                <a:latin typeface="Helvetica Neue Light" charset="0"/>
                <a:ea typeface="宋体" panose="02010600030101010101" pitchFamily="2" charset="-122"/>
                <a:cs typeface="+mn-ea"/>
              </a:rPr>
            </a:fld>
            <a:endParaRPr lang="zh-CN" altLang="en-US" sz="2000" noProof="1" dirty="0">
              <a:solidFill>
                <a:schemeClr val="tx2"/>
              </a:solidFill>
              <a:latin typeface="Helvetica Neue Light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11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866775" y="8886825"/>
            <a:ext cx="7710488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30046" tIns="65023" rIns="130046" bIns="65023" numCol="1" anchor="ctr" anchorCtr="0" compatLnSpc="1"/>
          <a:lstStyle>
            <a:lvl1pPr>
              <a:defRPr/>
            </a:lvl1pPr>
          </a:lstStyle>
          <a:p>
            <a:pPr marL="0" marR="0" indent="0" defTabSz="584200" rtl="0" eaLnBrk="0" fontAlgn="base" latinLnBrk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b="0" i="0" kern="1200" cap="none" spc="0" normalizeH="0" baseline="0" noProof="0" smtClean="0">
              <a:latin typeface="Helvetica Neue Light" charset="0"/>
              <a:ea typeface="宋体" panose="02010600030101010101" pitchFamily="2" charset="-122"/>
              <a:cs typeface="+mn-cs"/>
              <a:sym typeface="Helvetica Neue Light" charset="0"/>
            </a:endParaRPr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0" y="1809750"/>
            <a:ext cx="758825" cy="347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30046" tIns="65023" rIns="130046" bIns="65023" numCol="1" anchor="ctr" anchorCtr="0" compatLnSpc="1"/>
          <a:p>
            <a:pPr fontAlgn="base" hangingPunct="1"/>
            <a:fld id="{9A0DB2DC-4C9A-4742-B13C-FB6460FD3503}" type="slidenum">
              <a:rPr lang="zh-CN" altLang="en-US" sz="2000" b="1" noProof="1" dirty="0">
                <a:solidFill>
                  <a:srgbClr val="FFFFFF"/>
                </a:solidFill>
                <a:latin typeface="Helvetica Neue Light" charset="0"/>
                <a:ea typeface="宋体" panose="02010600030101010101" pitchFamily="2" charset="-122"/>
                <a:cs typeface="+mn-ea"/>
              </a:rPr>
            </a:fld>
            <a:endParaRPr lang="en-US" altLang="zh-CN" sz="2000" b="1" noProof="1" dirty="0">
              <a:solidFill>
                <a:srgbClr val="FFFFFF"/>
              </a:solidFill>
              <a:ea typeface="Helvetica Neue Light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71538" y="2276475"/>
            <a:ext cx="5721350" cy="6437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745288" y="2276475"/>
            <a:ext cx="5721350" cy="6437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10" name="日期占位符 4"/>
          <p:cNvSpPr>
            <a:spLocks noGrp="1"/>
          </p:cNvSpPr>
          <p:nvPr>
            <p:ph type="dt" sz="half" idx="12"/>
          </p:nvPr>
        </p:nvSpPr>
        <p:spPr bwMode="auto">
          <a:xfrm>
            <a:off x="8669338" y="8886825"/>
            <a:ext cx="3794125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30046" tIns="65023" rIns="130046" bIns="65023" numCol="1" anchor="ctr" anchorCtr="0" compatLnSpc="1"/>
          <a:p>
            <a:pPr algn="l" fontAlgn="base" hangingPunct="1"/>
            <a:fld id="{BB962C8B-B14F-4D97-AF65-F5344CB8AC3E}" type="datetimeFigureOut">
              <a:rPr lang="zh-CN" altLang="en-US" sz="2000" noProof="1" dirty="0">
                <a:solidFill>
                  <a:schemeClr val="tx2"/>
                </a:solidFill>
                <a:latin typeface="Helvetica Neue Light" charset="0"/>
                <a:ea typeface="宋体" panose="02010600030101010101" pitchFamily="2" charset="-122"/>
                <a:cs typeface="+mn-ea"/>
              </a:rPr>
            </a:fld>
            <a:endParaRPr lang="zh-CN" altLang="en-US" sz="2000" noProof="1" dirty="0">
              <a:solidFill>
                <a:schemeClr val="tx2"/>
              </a:solidFill>
              <a:latin typeface="Helvetica Neue Light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11" name="页脚占位符 5"/>
          <p:cNvSpPr>
            <a:spLocks noGrp="1"/>
          </p:cNvSpPr>
          <p:nvPr>
            <p:ph type="ftr" sz="quarter" idx="3"/>
          </p:nvPr>
        </p:nvSpPr>
        <p:spPr bwMode="auto">
          <a:xfrm>
            <a:off x="866775" y="8886825"/>
            <a:ext cx="7710488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30046" tIns="65023" rIns="130046" bIns="65023" numCol="1" anchor="ctr" anchorCtr="0" compatLnSpc="1"/>
          <a:lstStyle>
            <a:lvl1pPr>
              <a:defRPr/>
            </a:lvl1pPr>
          </a:lstStyle>
          <a:p>
            <a:pPr marL="0" marR="0" indent="0" defTabSz="584200" rtl="0" eaLnBrk="0" fontAlgn="base" latinLnBrk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b="0" i="0" kern="1200" cap="none" spc="0" normalizeH="0" baseline="0" noProof="0" smtClean="0">
              <a:latin typeface="Helvetica Neue Light" charset="0"/>
              <a:ea typeface="宋体" panose="02010600030101010101" pitchFamily="2" charset="-122"/>
              <a:cs typeface="+mn-cs"/>
              <a:sym typeface="Helvetica Neue Light" charset="0"/>
            </a:endParaRPr>
          </a:p>
        </p:txBody>
      </p:sp>
      <p:sp>
        <p:nvSpPr>
          <p:cNvPr id="12" name="灯片编号占位符 6"/>
          <p:cNvSpPr>
            <a:spLocks noGrp="1"/>
          </p:cNvSpPr>
          <p:nvPr>
            <p:ph type="sldNum" sz="quarter" idx="4"/>
          </p:nvPr>
        </p:nvSpPr>
        <p:spPr bwMode="auto">
          <a:xfrm>
            <a:off x="0" y="1809750"/>
            <a:ext cx="758825" cy="347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30046" tIns="65023" rIns="130046" bIns="65023" numCol="1" anchor="ctr" anchorCtr="0" compatLnSpc="1"/>
          <a:p>
            <a:pPr fontAlgn="base" hangingPunct="1"/>
            <a:fld id="{9A0DB2DC-4C9A-4742-B13C-FB6460FD3503}" type="slidenum">
              <a:rPr lang="zh-CN" altLang="en-US" sz="2000" b="1" noProof="1" dirty="0">
                <a:solidFill>
                  <a:srgbClr val="FFFFFF"/>
                </a:solidFill>
                <a:latin typeface="Helvetica Neue Light" charset="0"/>
                <a:ea typeface="宋体" panose="02010600030101010101" pitchFamily="2" charset="-122"/>
                <a:cs typeface="+mn-ea"/>
              </a:rPr>
            </a:fld>
            <a:endParaRPr lang="en-US" altLang="zh-CN" sz="2000" b="1" noProof="1" dirty="0">
              <a:solidFill>
                <a:srgbClr val="FFFFFF"/>
              </a:solidFill>
              <a:ea typeface="Helvetica Neue Light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10" name="日期占位符 6"/>
          <p:cNvSpPr>
            <a:spLocks noGrp="1"/>
          </p:cNvSpPr>
          <p:nvPr>
            <p:ph type="dt" sz="half" idx="12"/>
          </p:nvPr>
        </p:nvSpPr>
        <p:spPr bwMode="auto">
          <a:xfrm>
            <a:off x="8669338" y="8886825"/>
            <a:ext cx="3794125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30046" tIns="65023" rIns="130046" bIns="65023" numCol="1" anchor="ctr" anchorCtr="0" compatLnSpc="1"/>
          <a:p>
            <a:pPr algn="l" fontAlgn="base" hangingPunct="1"/>
            <a:fld id="{BB962C8B-B14F-4D97-AF65-F5344CB8AC3E}" type="datetimeFigureOut">
              <a:rPr lang="zh-CN" altLang="en-US" sz="2000" noProof="1" dirty="0">
                <a:solidFill>
                  <a:schemeClr val="tx2"/>
                </a:solidFill>
                <a:latin typeface="Helvetica Neue Light" charset="0"/>
                <a:ea typeface="宋体" panose="02010600030101010101" pitchFamily="2" charset="-122"/>
                <a:cs typeface="+mn-ea"/>
              </a:rPr>
            </a:fld>
            <a:endParaRPr lang="zh-CN" altLang="en-US" sz="2000" noProof="1" dirty="0">
              <a:solidFill>
                <a:schemeClr val="tx2"/>
              </a:solidFill>
              <a:latin typeface="Helvetica Neue Light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11" name="页脚占位符 7"/>
          <p:cNvSpPr>
            <a:spLocks noGrp="1"/>
          </p:cNvSpPr>
          <p:nvPr>
            <p:ph type="ftr" sz="quarter" idx="13"/>
          </p:nvPr>
        </p:nvSpPr>
        <p:spPr bwMode="auto">
          <a:xfrm>
            <a:off x="866775" y="8886825"/>
            <a:ext cx="7710488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30046" tIns="65023" rIns="130046" bIns="65023" numCol="1" anchor="ctr" anchorCtr="0" compatLnSpc="1"/>
          <a:lstStyle>
            <a:lvl1pPr>
              <a:defRPr/>
            </a:lvl1pPr>
          </a:lstStyle>
          <a:p>
            <a:pPr marL="0" marR="0" indent="0" defTabSz="584200" rtl="0" eaLnBrk="0" fontAlgn="base" latinLnBrk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b="0" i="0" kern="1200" cap="none" spc="0" normalizeH="0" baseline="0" noProof="0" smtClean="0">
              <a:latin typeface="Helvetica Neue Light" charset="0"/>
              <a:ea typeface="宋体" panose="02010600030101010101" pitchFamily="2" charset="-122"/>
              <a:cs typeface="+mn-cs"/>
              <a:sym typeface="Helvetica Neue Light" charset="0"/>
            </a:endParaRPr>
          </a:p>
        </p:txBody>
      </p:sp>
      <p:sp>
        <p:nvSpPr>
          <p:cNvPr id="12" name="灯片编号占位符 8"/>
          <p:cNvSpPr>
            <a:spLocks noGrp="1"/>
          </p:cNvSpPr>
          <p:nvPr>
            <p:ph type="sldNum" sz="quarter" idx="14"/>
          </p:nvPr>
        </p:nvSpPr>
        <p:spPr bwMode="auto">
          <a:xfrm>
            <a:off x="0" y="1809750"/>
            <a:ext cx="758825" cy="347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30046" tIns="65023" rIns="130046" bIns="65023" numCol="1" anchor="ctr" anchorCtr="0" compatLnSpc="1"/>
          <a:p>
            <a:pPr fontAlgn="base" hangingPunct="1"/>
            <a:fld id="{9A0DB2DC-4C9A-4742-B13C-FB6460FD3503}" type="slidenum">
              <a:rPr lang="zh-CN" altLang="en-US" sz="2000" b="1" noProof="1" dirty="0">
                <a:solidFill>
                  <a:srgbClr val="FFFFFF"/>
                </a:solidFill>
                <a:latin typeface="Helvetica Neue Light" charset="0"/>
                <a:ea typeface="宋体" panose="02010600030101010101" pitchFamily="2" charset="-122"/>
                <a:cs typeface="+mn-ea"/>
              </a:rPr>
            </a:fld>
            <a:endParaRPr lang="en-US" altLang="zh-CN" sz="2000" b="1" noProof="1" dirty="0">
              <a:solidFill>
                <a:srgbClr val="FFFFFF"/>
              </a:solidFill>
              <a:ea typeface="Helvetica Neue Light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10" name="日期占位符 2"/>
          <p:cNvSpPr>
            <a:spLocks noGrp="1"/>
          </p:cNvSpPr>
          <p:nvPr>
            <p:ph type="dt" sz="half" idx="2"/>
          </p:nvPr>
        </p:nvSpPr>
        <p:spPr bwMode="auto">
          <a:xfrm>
            <a:off x="8669338" y="8886825"/>
            <a:ext cx="3794125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30046" tIns="65023" rIns="130046" bIns="65023" numCol="1" anchor="ctr" anchorCtr="0" compatLnSpc="1"/>
          <a:p>
            <a:pPr algn="l" fontAlgn="base" hangingPunct="1"/>
            <a:fld id="{BB962C8B-B14F-4D97-AF65-F5344CB8AC3E}" type="datetimeFigureOut">
              <a:rPr lang="zh-CN" altLang="en-US" sz="2000" noProof="1" dirty="0">
                <a:solidFill>
                  <a:schemeClr val="tx2"/>
                </a:solidFill>
                <a:latin typeface="Helvetica Neue Light" charset="0"/>
                <a:ea typeface="宋体" panose="02010600030101010101" pitchFamily="2" charset="-122"/>
                <a:cs typeface="+mn-ea"/>
              </a:rPr>
            </a:fld>
            <a:endParaRPr lang="zh-CN" altLang="en-US" sz="2000" noProof="1" dirty="0">
              <a:solidFill>
                <a:schemeClr val="tx2"/>
              </a:solidFill>
              <a:latin typeface="Helvetica Neue Light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11" name="页脚占位符 3"/>
          <p:cNvSpPr>
            <a:spLocks noGrp="1"/>
          </p:cNvSpPr>
          <p:nvPr>
            <p:ph type="ftr" sz="quarter" idx="3"/>
          </p:nvPr>
        </p:nvSpPr>
        <p:spPr bwMode="auto">
          <a:xfrm>
            <a:off x="866775" y="8886825"/>
            <a:ext cx="7710488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30046" tIns="65023" rIns="130046" bIns="65023" numCol="1" anchor="ctr" anchorCtr="0" compatLnSpc="1"/>
          <a:lstStyle>
            <a:lvl1pPr>
              <a:defRPr/>
            </a:lvl1pPr>
          </a:lstStyle>
          <a:p>
            <a:pPr marL="0" marR="0" indent="0" defTabSz="584200" rtl="0" eaLnBrk="0" fontAlgn="base" latinLnBrk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b="0" i="0" kern="1200" cap="none" spc="0" normalizeH="0" baseline="0" noProof="0" smtClean="0">
              <a:latin typeface="Helvetica Neue Light" charset="0"/>
              <a:ea typeface="宋体" panose="02010600030101010101" pitchFamily="2" charset="-122"/>
              <a:cs typeface="+mn-cs"/>
              <a:sym typeface="Helvetica Neue Light" charset="0"/>
            </a:endParaRPr>
          </a:p>
        </p:txBody>
      </p:sp>
      <p:sp>
        <p:nvSpPr>
          <p:cNvPr id="12" name="灯片编号占位符 4"/>
          <p:cNvSpPr>
            <a:spLocks noGrp="1"/>
          </p:cNvSpPr>
          <p:nvPr>
            <p:ph type="sldNum" sz="quarter" idx="4"/>
          </p:nvPr>
        </p:nvSpPr>
        <p:spPr bwMode="auto">
          <a:xfrm>
            <a:off x="0" y="1809750"/>
            <a:ext cx="758825" cy="347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30046" tIns="65023" rIns="130046" bIns="65023" numCol="1" anchor="ctr" anchorCtr="0" compatLnSpc="1"/>
          <a:p>
            <a:pPr fontAlgn="base" hangingPunct="1"/>
            <a:fld id="{9A0DB2DC-4C9A-4742-B13C-FB6460FD3503}" type="slidenum">
              <a:rPr lang="zh-CN" altLang="en-US" sz="2000" b="1" noProof="1" dirty="0">
                <a:solidFill>
                  <a:srgbClr val="FFFFFF"/>
                </a:solidFill>
                <a:latin typeface="Helvetica Neue Light" charset="0"/>
                <a:ea typeface="宋体" panose="02010600030101010101" pitchFamily="2" charset="-122"/>
                <a:cs typeface="+mn-ea"/>
              </a:rPr>
            </a:fld>
            <a:endParaRPr lang="en-US" altLang="zh-CN" sz="2000" b="1" noProof="1" dirty="0">
              <a:solidFill>
                <a:srgbClr val="FFFFFF"/>
              </a:solidFill>
              <a:ea typeface="Helvetica Neue Light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日期占位符 1"/>
          <p:cNvSpPr>
            <a:spLocks noGrp="1"/>
          </p:cNvSpPr>
          <p:nvPr>
            <p:ph type="dt" sz="half" idx="2"/>
          </p:nvPr>
        </p:nvSpPr>
        <p:spPr bwMode="auto">
          <a:xfrm>
            <a:off x="8669338" y="8886825"/>
            <a:ext cx="3794125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30046" tIns="65023" rIns="130046" bIns="65023" numCol="1" anchor="ctr" anchorCtr="0" compatLnSpc="1"/>
          <a:p>
            <a:pPr algn="l" fontAlgn="base" hangingPunct="1"/>
            <a:fld id="{BB962C8B-B14F-4D97-AF65-F5344CB8AC3E}" type="datetimeFigureOut">
              <a:rPr lang="zh-CN" altLang="en-US" sz="2000" noProof="1" dirty="0">
                <a:solidFill>
                  <a:schemeClr val="tx2"/>
                </a:solidFill>
                <a:latin typeface="Helvetica Neue Light" charset="0"/>
                <a:ea typeface="宋体" panose="02010600030101010101" pitchFamily="2" charset="-122"/>
                <a:cs typeface="+mn-ea"/>
              </a:rPr>
            </a:fld>
            <a:endParaRPr lang="zh-CN" altLang="en-US" sz="2000" noProof="1" dirty="0">
              <a:solidFill>
                <a:schemeClr val="tx2"/>
              </a:solidFill>
              <a:latin typeface="Helvetica Neue Light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11" name="页脚占位符 2"/>
          <p:cNvSpPr>
            <a:spLocks noGrp="1"/>
          </p:cNvSpPr>
          <p:nvPr>
            <p:ph type="ftr" sz="quarter" idx="3"/>
          </p:nvPr>
        </p:nvSpPr>
        <p:spPr bwMode="auto">
          <a:xfrm>
            <a:off x="866775" y="8886825"/>
            <a:ext cx="7710488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30046" tIns="65023" rIns="130046" bIns="65023" numCol="1" anchor="ctr" anchorCtr="0" compatLnSpc="1"/>
          <a:lstStyle>
            <a:lvl1pPr>
              <a:defRPr/>
            </a:lvl1pPr>
          </a:lstStyle>
          <a:p>
            <a:pPr marL="0" marR="0" indent="0" defTabSz="584200" rtl="0" eaLnBrk="0" fontAlgn="base" latinLnBrk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b="0" i="0" kern="1200" cap="none" spc="0" normalizeH="0" baseline="0" noProof="0" smtClean="0">
              <a:latin typeface="Helvetica Neue Light" charset="0"/>
              <a:ea typeface="宋体" panose="02010600030101010101" pitchFamily="2" charset="-122"/>
              <a:cs typeface="+mn-cs"/>
              <a:sym typeface="Helvetica Neue Light" charset="0"/>
            </a:endParaRPr>
          </a:p>
        </p:txBody>
      </p:sp>
      <p:sp>
        <p:nvSpPr>
          <p:cNvPr id="12" name="灯片编号占位符 3"/>
          <p:cNvSpPr>
            <a:spLocks noGrp="1"/>
          </p:cNvSpPr>
          <p:nvPr>
            <p:ph type="sldNum" sz="quarter" idx="4"/>
          </p:nvPr>
        </p:nvSpPr>
        <p:spPr bwMode="auto">
          <a:xfrm>
            <a:off x="0" y="1809750"/>
            <a:ext cx="758825" cy="347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30046" tIns="65023" rIns="130046" bIns="65023" numCol="1" anchor="ctr" anchorCtr="0" compatLnSpc="1"/>
          <a:p>
            <a:pPr fontAlgn="base" hangingPunct="1"/>
            <a:fld id="{9A0DB2DC-4C9A-4742-B13C-FB6460FD3503}" type="slidenum">
              <a:rPr lang="zh-CN" altLang="en-US" sz="2000" b="1" noProof="1" dirty="0">
                <a:solidFill>
                  <a:srgbClr val="FFFFFF"/>
                </a:solidFill>
                <a:latin typeface="Helvetica Neue Light" charset="0"/>
                <a:ea typeface="宋体" panose="02010600030101010101" pitchFamily="2" charset="-122"/>
                <a:cs typeface="+mn-ea"/>
              </a:rPr>
            </a:fld>
            <a:endParaRPr lang="en-US" altLang="zh-CN" sz="2000" b="1" noProof="1" dirty="0">
              <a:solidFill>
                <a:srgbClr val="FFFFFF"/>
              </a:solidFill>
              <a:ea typeface="Helvetica Neue Light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10" name="日期占位符 4"/>
          <p:cNvSpPr>
            <a:spLocks noGrp="1"/>
          </p:cNvSpPr>
          <p:nvPr>
            <p:ph type="dt" sz="half" idx="12"/>
          </p:nvPr>
        </p:nvSpPr>
        <p:spPr bwMode="auto">
          <a:xfrm>
            <a:off x="8669338" y="8886825"/>
            <a:ext cx="3794125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30046" tIns="65023" rIns="130046" bIns="65023" numCol="1" anchor="ctr" anchorCtr="0" compatLnSpc="1"/>
          <a:p>
            <a:pPr algn="l" fontAlgn="base" hangingPunct="1"/>
            <a:fld id="{BB962C8B-B14F-4D97-AF65-F5344CB8AC3E}" type="datetimeFigureOut">
              <a:rPr lang="zh-CN" altLang="en-US" sz="2000" noProof="1" dirty="0">
                <a:solidFill>
                  <a:schemeClr val="tx2"/>
                </a:solidFill>
                <a:latin typeface="Helvetica Neue Light" charset="0"/>
                <a:ea typeface="宋体" panose="02010600030101010101" pitchFamily="2" charset="-122"/>
                <a:cs typeface="+mn-ea"/>
              </a:rPr>
            </a:fld>
            <a:endParaRPr lang="zh-CN" altLang="en-US" sz="2000" noProof="1" dirty="0">
              <a:solidFill>
                <a:schemeClr val="tx2"/>
              </a:solidFill>
              <a:latin typeface="Helvetica Neue Light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11" name="页脚占位符 5"/>
          <p:cNvSpPr>
            <a:spLocks noGrp="1"/>
          </p:cNvSpPr>
          <p:nvPr>
            <p:ph type="ftr" sz="quarter" idx="3"/>
          </p:nvPr>
        </p:nvSpPr>
        <p:spPr bwMode="auto">
          <a:xfrm>
            <a:off x="866775" y="8886825"/>
            <a:ext cx="7710488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30046" tIns="65023" rIns="130046" bIns="65023" numCol="1" anchor="ctr" anchorCtr="0" compatLnSpc="1"/>
          <a:lstStyle>
            <a:lvl1pPr>
              <a:defRPr/>
            </a:lvl1pPr>
          </a:lstStyle>
          <a:p>
            <a:pPr marL="0" marR="0" indent="0" defTabSz="584200" rtl="0" eaLnBrk="0" fontAlgn="base" latinLnBrk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b="0" i="0" kern="1200" cap="none" spc="0" normalizeH="0" baseline="0" noProof="0" smtClean="0">
              <a:latin typeface="Helvetica Neue Light" charset="0"/>
              <a:ea typeface="宋体" panose="02010600030101010101" pitchFamily="2" charset="-122"/>
              <a:cs typeface="+mn-cs"/>
              <a:sym typeface="Helvetica Neue Light" charset="0"/>
            </a:endParaRPr>
          </a:p>
        </p:txBody>
      </p:sp>
      <p:sp>
        <p:nvSpPr>
          <p:cNvPr id="12" name="灯片编号占位符 6"/>
          <p:cNvSpPr>
            <a:spLocks noGrp="1"/>
          </p:cNvSpPr>
          <p:nvPr>
            <p:ph type="sldNum" sz="quarter" idx="4"/>
          </p:nvPr>
        </p:nvSpPr>
        <p:spPr bwMode="auto">
          <a:xfrm>
            <a:off x="0" y="1809750"/>
            <a:ext cx="758825" cy="347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30046" tIns="65023" rIns="130046" bIns="65023" numCol="1" anchor="ctr" anchorCtr="0" compatLnSpc="1"/>
          <a:p>
            <a:pPr fontAlgn="base" hangingPunct="1"/>
            <a:fld id="{9A0DB2DC-4C9A-4742-B13C-FB6460FD3503}" type="slidenum">
              <a:rPr lang="zh-CN" altLang="en-US" sz="2000" b="1" noProof="1" dirty="0">
                <a:solidFill>
                  <a:srgbClr val="FFFFFF"/>
                </a:solidFill>
                <a:latin typeface="Helvetica Neue Light" charset="0"/>
                <a:ea typeface="宋体" panose="02010600030101010101" pitchFamily="2" charset="-122"/>
                <a:cs typeface="+mn-ea"/>
              </a:rPr>
            </a:fld>
            <a:endParaRPr lang="en-US" altLang="zh-CN" sz="2000" b="1" noProof="1" dirty="0">
              <a:solidFill>
                <a:srgbClr val="FFFFFF"/>
              </a:solidFill>
              <a:ea typeface="Helvetica Neue Light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 vert="horz" wrap="square" lIns="130046" tIns="65023" rIns="130046" bIns="65023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0" rtl="0" eaLnBrk="1" fontAlgn="base" latinLnBrk="0" hangingPunct="1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Tw Cen MT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10" name="日期占位符 4"/>
          <p:cNvSpPr>
            <a:spLocks noGrp="1"/>
          </p:cNvSpPr>
          <p:nvPr>
            <p:ph type="dt" sz="half" idx="12"/>
          </p:nvPr>
        </p:nvSpPr>
        <p:spPr bwMode="auto">
          <a:xfrm>
            <a:off x="8669338" y="8886825"/>
            <a:ext cx="3794125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30046" tIns="65023" rIns="130046" bIns="65023" numCol="1" anchor="ctr" anchorCtr="0" compatLnSpc="1"/>
          <a:p>
            <a:pPr algn="l" fontAlgn="base" hangingPunct="1"/>
            <a:fld id="{BB962C8B-B14F-4D97-AF65-F5344CB8AC3E}" type="datetimeFigureOut">
              <a:rPr lang="zh-CN" altLang="en-US" sz="2000" noProof="1" dirty="0">
                <a:solidFill>
                  <a:schemeClr val="tx2"/>
                </a:solidFill>
                <a:latin typeface="Helvetica Neue Light" charset="0"/>
                <a:ea typeface="宋体" panose="02010600030101010101" pitchFamily="2" charset="-122"/>
                <a:cs typeface="+mn-ea"/>
              </a:rPr>
            </a:fld>
            <a:endParaRPr lang="zh-CN" altLang="en-US" sz="2000" noProof="1" dirty="0">
              <a:solidFill>
                <a:schemeClr val="tx2"/>
              </a:solidFill>
              <a:latin typeface="Helvetica Neue Light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11" name="页脚占位符 5"/>
          <p:cNvSpPr>
            <a:spLocks noGrp="1"/>
          </p:cNvSpPr>
          <p:nvPr>
            <p:ph type="ftr" sz="quarter" idx="3"/>
          </p:nvPr>
        </p:nvSpPr>
        <p:spPr bwMode="auto">
          <a:xfrm>
            <a:off x="866775" y="8886825"/>
            <a:ext cx="7710488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30046" tIns="65023" rIns="130046" bIns="65023" numCol="1" anchor="ctr" anchorCtr="0" compatLnSpc="1"/>
          <a:lstStyle>
            <a:lvl1pPr>
              <a:defRPr/>
            </a:lvl1pPr>
          </a:lstStyle>
          <a:p>
            <a:pPr marL="0" marR="0" indent="0" defTabSz="584200" rtl="0" eaLnBrk="0" fontAlgn="base" latinLnBrk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b="0" i="0" kern="1200" cap="none" spc="0" normalizeH="0" baseline="0" noProof="0" smtClean="0">
              <a:latin typeface="Helvetica Neue Light" charset="0"/>
              <a:ea typeface="宋体" panose="02010600030101010101" pitchFamily="2" charset="-122"/>
              <a:cs typeface="+mn-cs"/>
              <a:sym typeface="Helvetica Neue Light" charset="0"/>
            </a:endParaRPr>
          </a:p>
        </p:txBody>
      </p:sp>
      <p:sp>
        <p:nvSpPr>
          <p:cNvPr id="12" name="灯片编号占位符 6"/>
          <p:cNvSpPr>
            <a:spLocks noGrp="1"/>
          </p:cNvSpPr>
          <p:nvPr>
            <p:ph type="sldNum" sz="quarter" idx="4"/>
          </p:nvPr>
        </p:nvSpPr>
        <p:spPr bwMode="auto">
          <a:xfrm>
            <a:off x="0" y="1809750"/>
            <a:ext cx="758825" cy="347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30046" tIns="65023" rIns="130046" bIns="65023" numCol="1" anchor="ctr" anchorCtr="0" compatLnSpc="1"/>
          <a:p>
            <a:pPr fontAlgn="base" hangingPunct="1"/>
            <a:fld id="{9A0DB2DC-4C9A-4742-B13C-FB6460FD3503}" type="slidenum">
              <a:rPr lang="zh-CN" altLang="en-US" sz="2000" b="1" noProof="1" dirty="0">
                <a:solidFill>
                  <a:srgbClr val="FFFFFF"/>
                </a:solidFill>
                <a:latin typeface="Helvetica Neue Light" charset="0"/>
                <a:ea typeface="宋体" panose="02010600030101010101" pitchFamily="2" charset="-122"/>
                <a:cs typeface="+mn-ea"/>
              </a:rPr>
            </a:fld>
            <a:endParaRPr lang="en-US" altLang="zh-CN" sz="2000" b="1" noProof="1" dirty="0">
              <a:solidFill>
                <a:srgbClr val="FFFFFF"/>
              </a:solidFill>
              <a:ea typeface="Helvetica Neue Light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占位符 21"/>
          <p:cNvSpPr>
            <a:spLocks noGrp="1"/>
          </p:cNvSpPr>
          <p:nvPr>
            <p:ph type="title"/>
          </p:nvPr>
        </p:nvSpPr>
        <p:spPr>
          <a:xfrm>
            <a:off x="866775" y="325438"/>
            <a:ext cx="11596688" cy="1408112"/>
          </a:xfrm>
          <a:prstGeom prst="rect">
            <a:avLst/>
          </a:prstGeom>
          <a:noFill/>
          <a:ln w="9525">
            <a:noFill/>
          </a:ln>
        </p:spPr>
        <p:txBody>
          <a:bodyPr lIns="130046" tIns="65023" rIns="130046" bIns="65023"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12"/>
          <p:cNvSpPr>
            <a:spLocks noGrp="1"/>
          </p:cNvSpPr>
          <p:nvPr>
            <p:ph type="body"/>
          </p:nvPr>
        </p:nvSpPr>
        <p:spPr>
          <a:xfrm>
            <a:off x="871538" y="2276475"/>
            <a:ext cx="11595100" cy="6437313"/>
          </a:xfrm>
          <a:prstGeom prst="rect">
            <a:avLst/>
          </a:prstGeom>
          <a:noFill/>
          <a:ln w="9525">
            <a:noFill/>
          </a:ln>
        </p:spPr>
        <p:txBody>
          <a:bodyPr lIns="130046" tIns="65023" rIns="130046" bIns="65023" anchor="t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389255"/>
            <a:r>
              <a:rPr lang="zh-CN" altLang="en-US" dirty="0"/>
              <a:t>第二级</a:t>
            </a:r>
            <a:endParaRPr lang="zh-CN" altLang="en-US" dirty="0"/>
          </a:p>
          <a:p>
            <a:pPr lvl="2" indent="-322580"/>
            <a:r>
              <a:rPr lang="zh-CN" altLang="en-US" dirty="0"/>
              <a:t>第三级</a:t>
            </a:r>
            <a:endParaRPr lang="zh-CN" altLang="en-US" dirty="0"/>
          </a:p>
          <a:p>
            <a:pPr lvl="3" indent="-323850"/>
            <a:r>
              <a:rPr lang="zh-CN" altLang="en-US" dirty="0"/>
              <a:t>第四级</a:t>
            </a:r>
            <a:endParaRPr lang="zh-CN" altLang="en-US" dirty="0"/>
          </a:p>
          <a:p>
            <a:pPr lvl="4" indent="-32385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日期占位符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669338" y="8886825"/>
            <a:ext cx="3794125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30046" tIns="65023" rIns="130046" bIns="65023" numCol="1" anchor="ctr" anchorCtr="0" compatLnSpc="1"/>
          <a:p>
            <a:pPr lvl="0" algn="l" fontAlgn="base" hangingPunct="1"/>
            <a:fld id="{BB962C8B-B14F-4D97-AF65-F5344CB8AC3E}" type="datetimeFigureOut">
              <a:rPr lang="zh-CN" altLang="en-US" sz="2000" strike="noStrike" noProof="1" dirty="0">
                <a:solidFill>
                  <a:schemeClr val="tx2"/>
                </a:solidFill>
                <a:latin typeface="Helvetica Neue Light" charset="0"/>
                <a:ea typeface="宋体" panose="02010600030101010101" pitchFamily="2" charset="-122"/>
                <a:cs typeface="+mn-ea"/>
              </a:rPr>
            </a:fld>
            <a:endParaRPr lang="zh-CN" altLang="en-US" sz="2000" strike="noStrike" noProof="1" dirty="0">
              <a:solidFill>
                <a:schemeClr val="tx2"/>
              </a:solidFill>
              <a:latin typeface="Helvetica Neue Light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1029" name="页脚占位符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66775" y="8886825"/>
            <a:ext cx="7710488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30046" tIns="65023" rIns="130046" bIns="65023" numCol="1" anchor="ctr" anchorCtr="0" compatLnSpc="1"/>
          <a:lstStyle>
            <a:lvl1pPr algn="r" hangingPunct="1">
              <a:defRPr sz="2000">
                <a:solidFill>
                  <a:schemeClr val="tx2"/>
                </a:solidFill>
              </a:defRPr>
            </a:lvl1pPr>
          </a:lstStyle>
          <a:p>
            <a:pPr marL="0" marR="0" lvl="0" indent="0" algn="r" defTabSz="584200" rtl="0" eaLnBrk="0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2000" b="0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Helvetica Neue Light" charset="0"/>
              <a:ea typeface="宋体" panose="02010600030101010101" pitchFamily="2" charset="-122"/>
              <a:cs typeface="+mn-cs"/>
              <a:sym typeface="Helvetica Neue Light" charset="0"/>
            </a:endParaRPr>
          </a:p>
        </p:txBody>
      </p:sp>
      <p:sp>
        <p:nvSpPr>
          <p:cNvPr id="1030" name="矩形 6"/>
          <p:cNvSpPr>
            <a:spLocks noChangeArrowheads="1"/>
          </p:cNvSpPr>
          <p:nvPr/>
        </p:nvSpPr>
        <p:spPr bwMode="auto">
          <a:xfrm>
            <a:off x="0" y="1755775"/>
            <a:ext cx="13004800" cy="4556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</p:spPr>
        <p:txBody>
          <a:bodyPr lIns="130046" tIns="65023" rIns="130046" bIns="65023" anchor="ctr"/>
          <a:lstStyle/>
          <a:p>
            <a:pPr marL="0" marR="0" lvl="0" indent="0" algn="ctr" defTabSz="584200" rtl="0" eaLnBrk="0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Light" charset="0"/>
              <a:ea typeface="宋体" panose="02010600030101010101" pitchFamily="2" charset="-122"/>
              <a:cs typeface="+mn-cs"/>
              <a:sym typeface="Helvetica Neue Light" charset="0"/>
            </a:endParaRPr>
          </a:p>
        </p:txBody>
      </p:sp>
      <p:sp>
        <p:nvSpPr>
          <p:cNvPr id="1031" name="矩形 7"/>
          <p:cNvSpPr>
            <a:spLocks noChangeArrowheads="1"/>
          </p:cNvSpPr>
          <p:nvPr/>
        </p:nvSpPr>
        <p:spPr bwMode="auto">
          <a:xfrm>
            <a:off x="0" y="1820863"/>
            <a:ext cx="758825" cy="325438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</a:ln>
        </p:spPr>
        <p:txBody>
          <a:bodyPr lIns="130046" tIns="65023" rIns="130046" bIns="65023" anchor="ctr"/>
          <a:lstStyle/>
          <a:p>
            <a:pPr marL="0" marR="0" lvl="0" indent="0" algn="ctr" defTabSz="584200" rtl="0" eaLnBrk="0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Light" charset="0"/>
              <a:ea typeface="宋体" panose="02010600030101010101" pitchFamily="2" charset="-122"/>
              <a:cs typeface="+mn-cs"/>
              <a:sym typeface="Helvetica Neue Light" charset="0"/>
            </a:endParaRPr>
          </a:p>
        </p:txBody>
      </p:sp>
      <p:sp>
        <p:nvSpPr>
          <p:cNvPr id="1032" name="矩形 8"/>
          <p:cNvSpPr>
            <a:spLocks noChangeArrowheads="1"/>
          </p:cNvSpPr>
          <p:nvPr/>
        </p:nvSpPr>
        <p:spPr bwMode="auto">
          <a:xfrm>
            <a:off x="839788" y="1820863"/>
            <a:ext cx="12165013" cy="32543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</a:ln>
        </p:spPr>
        <p:txBody>
          <a:bodyPr lIns="130046" tIns="65023" rIns="130046" bIns="65023" anchor="ctr"/>
          <a:lstStyle/>
          <a:p>
            <a:pPr marL="0" marR="0" lvl="0" indent="0" algn="ctr" defTabSz="584200" rtl="0" eaLnBrk="0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Light" charset="0"/>
              <a:ea typeface="宋体" panose="02010600030101010101" pitchFamily="2" charset="-122"/>
              <a:cs typeface="+mn-cs"/>
              <a:sym typeface="Helvetica Neue Light" charset="0"/>
            </a:endParaRPr>
          </a:p>
        </p:txBody>
      </p:sp>
      <p:sp>
        <p:nvSpPr>
          <p:cNvPr id="1033" name="灯片编号占位符 2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1809750"/>
            <a:ext cx="758825" cy="347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30046" tIns="65023" rIns="130046" bIns="65023" numCol="1" anchor="ctr" anchorCtr="0" compatLnSpc="1"/>
          <a:p>
            <a:pPr lvl="0" fontAlgn="base" hangingPunct="1"/>
            <a:fld id="{9A0DB2DC-4C9A-4742-B13C-FB6460FD3503}" type="slidenum">
              <a:rPr lang="zh-CN" altLang="en-US" sz="2000" b="1" strike="noStrike" noProof="1" dirty="0">
                <a:solidFill>
                  <a:srgbClr val="FFFFFF"/>
                </a:solidFill>
                <a:latin typeface="Helvetica Neue Light" charset="0"/>
                <a:ea typeface="宋体" panose="02010600030101010101" pitchFamily="2" charset="-122"/>
                <a:cs typeface="+mn-ea"/>
              </a:rPr>
            </a:fld>
            <a:endParaRPr lang="en-US" altLang="zh-CN" sz="2000" b="1" strike="noStrike" noProof="1" dirty="0">
              <a:solidFill>
                <a:srgbClr val="FFFFFF"/>
              </a:solidFill>
              <a:ea typeface="Helvetica Neue Light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+mj-lt"/>
          <a:ea typeface="+mj-ea"/>
          <a:cs typeface="+mj-cs"/>
          <a:sym typeface="Tw Cen MT" charset="0"/>
        </a:defRPr>
      </a:lvl1pPr>
      <a:lvl2pPr algn="l" rtl="0" fontAlgn="base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Tw Cen MT" charset="0"/>
          <a:ea typeface="华文仿宋" pitchFamily="2" charset="-122"/>
          <a:sym typeface="Tw Cen MT" charset="0"/>
        </a:defRPr>
      </a:lvl2pPr>
      <a:lvl3pPr algn="l" rtl="0" fontAlgn="base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Tw Cen MT" charset="0"/>
          <a:ea typeface="华文仿宋" pitchFamily="2" charset="-122"/>
          <a:sym typeface="Tw Cen MT" charset="0"/>
        </a:defRPr>
      </a:lvl3pPr>
      <a:lvl4pPr algn="l" rtl="0" fontAlgn="base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Tw Cen MT" charset="0"/>
          <a:ea typeface="华文仿宋" pitchFamily="2" charset="-122"/>
          <a:sym typeface="Tw Cen MT" charset="0"/>
        </a:defRPr>
      </a:lvl4pPr>
      <a:lvl5pPr algn="l" rtl="0" fontAlgn="base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Tw Cen MT" charset="0"/>
          <a:ea typeface="华文仿宋" pitchFamily="2" charset="-122"/>
          <a:sym typeface="Tw Cen M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Tw Cen MT" charset="0"/>
          <a:ea typeface="华文仿宋" pitchFamily="2" charset="-122"/>
          <a:sym typeface="Tw Cen M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Tw Cen MT" charset="0"/>
          <a:ea typeface="华文仿宋" pitchFamily="2" charset="-122"/>
          <a:sym typeface="Tw Cen M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Tw Cen MT" charset="0"/>
          <a:ea typeface="华文仿宋" pitchFamily="2" charset="-122"/>
          <a:sym typeface="Tw Cen M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Tw Cen MT" charset="0"/>
          <a:ea typeface="华文仿宋" pitchFamily="2" charset="-122"/>
          <a:sym typeface="Tw Cen MT" charset="0"/>
        </a:defRPr>
      </a:lvl9pPr>
    </p:titleStyle>
    <p:bodyStyle>
      <a:lvl1pPr marL="454025" indent="-454025" algn="l" defTabSz="0" rtl="0" fontAlgn="base">
        <a:spcBef>
          <a:spcPts val="1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"/>
        <a:defRPr sz="4100">
          <a:solidFill>
            <a:schemeClr val="tx1"/>
          </a:solidFill>
          <a:latin typeface="+mn-lt"/>
          <a:ea typeface="+mn-ea"/>
          <a:cs typeface="+mn-cs"/>
          <a:sym typeface="Tw Cen MT" charset="0"/>
        </a:defRPr>
      </a:lvl1pPr>
      <a:lvl2pPr marL="909955" indent="-389255" algn="l" defTabSz="0" rtl="0" fontAlgn="base">
        <a:spcBef>
          <a:spcPts val="79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"/>
        <a:defRPr sz="3700">
          <a:solidFill>
            <a:schemeClr val="tx1"/>
          </a:solidFill>
          <a:latin typeface="+mn-lt"/>
          <a:ea typeface="+mn-ea"/>
          <a:sym typeface="Tw Cen MT" charset="0"/>
        </a:defRPr>
      </a:lvl2pPr>
      <a:lvl3pPr marL="1300480" indent="-322580" algn="l" defTabSz="0" rtl="0" fontAlgn="base">
        <a:spcBef>
          <a:spcPts val="715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"/>
        <a:defRPr sz="3300">
          <a:solidFill>
            <a:schemeClr val="tx1"/>
          </a:solidFill>
          <a:latin typeface="+mn-lt"/>
          <a:ea typeface="+mn-ea"/>
          <a:sym typeface="Tw Cen MT" charset="0"/>
        </a:defRPr>
      </a:lvl3pPr>
      <a:lvl4pPr marL="1949450" indent="-323850" algn="l" defTabSz="0" rtl="0" fontAlgn="base">
        <a:spcBef>
          <a:spcPts val="575"/>
        </a:spcBef>
        <a:spcAft>
          <a:spcPct val="0"/>
        </a:spcAft>
        <a:buClr>
          <a:srgbClr val="A5AB81"/>
        </a:buClr>
        <a:buSzPct val="75000"/>
        <a:buFont typeface="Wingdings" panose="05000000000000000000" pitchFamily="2" charset="2"/>
        <a:buChar char=""/>
        <a:defRPr sz="2800">
          <a:solidFill>
            <a:schemeClr val="tx1"/>
          </a:solidFill>
          <a:latin typeface="+mn-lt"/>
          <a:ea typeface="+mn-ea"/>
          <a:sym typeface="Tw Cen MT" charset="0"/>
        </a:defRPr>
      </a:lvl4pPr>
      <a:lvl5pPr marL="2600325" indent="-323850" algn="l" defTabSz="0" rtl="0" fontAlgn="base">
        <a:spcBef>
          <a:spcPts val="575"/>
        </a:spcBef>
        <a:spcAft>
          <a:spcPct val="0"/>
        </a:spcAft>
        <a:buClr>
          <a:srgbClr val="D8B25C"/>
        </a:buClr>
        <a:buSzPct val="65000"/>
        <a:buFont typeface="Wingdings" panose="05000000000000000000" pitchFamily="2" charset="2"/>
        <a:buChar char=""/>
        <a:defRPr sz="2800">
          <a:solidFill>
            <a:schemeClr val="tx1"/>
          </a:solidFill>
          <a:latin typeface="+mn-lt"/>
          <a:ea typeface="+mn-ea"/>
          <a:sym typeface="Tw Cen MT" charset="0"/>
        </a:defRPr>
      </a:lvl5pPr>
      <a:lvl6pPr marL="3057525" indent="-323850" algn="l" defTabSz="0" rtl="0" fontAlgn="base">
        <a:spcBef>
          <a:spcPts val="575"/>
        </a:spcBef>
        <a:spcAft>
          <a:spcPct val="0"/>
        </a:spcAft>
        <a:buClr>
          <a:srgbClr val="D8B25C"/>
        </a:buClr>
        <a:buSzPct val="65000"/>
        <a:buFont typeface="Wingdings" panose="05000000000000000000" pitchFamily="2" charset="2"/>
        <a:buChar char=""/>
        <a:defRPr sz="2800">
          <a:solidFill>
            <a:schemeClr val="tx1"/>
          </a:solidFill>
          <a:latin typeface="+mn-lt"/>
          <a:ea typeface="+mn-ea"/>
          <a:sym typeface="Tw Cen MT" charset="0"/>
        </a:defRPr>
      </a:lvl6pPr>
      <a:lvl7pPr marL="3514725" indent="-323850" algn="l" defTabSz="0" rtl="0" fontAlgn="base">
        <a:spcBef>
          <a:spcPts val="575"/>
        </a:spcBef>
        <a:spcAft>
          <a:spcPct val="0"/>
        </a:spcAft>
        <a:buClr>
          <a:srgbClr val="D8B25C"/>
        </a:buClr>
        <a:buSzPct val="65000"/>
        <a:buFont typeface="Wingdings" panose="05000000000000000000" pitchFamily="2" charset="2"/>
        <a:buChar char=""/>
        <a:defRPr sz="2800">
          <a:solidFill>
            <a:schemeClr val="tx1"/>
          </a:solidFill>
          <a:latin typeface="+mn-lt"/>
          <a:ea typeface="+mn-ea"/>
          <a:sym typeface="Tw Cen MT" charset="0"/>
        </a:defRPr>
      </a:lvl7pPr>
      <a:lvl8pPr marL="3971925" indent="-323850" algn="l" defTabSz="0" rtl="0" fontAlgn="base">
        <a:spcBef>
          <a:spcPts val="575"/>
        </a:spcBef>
        <a:spcAft>
          <a:spcPct val="0"/>
        </a:spcAft>
        <a:buClr>
          <a:srgbClr val="D8B25C"/>
        </a:buClr>
        <a:buSzPct val="65000"/>
        <a:buFont typeface="Wingdings" panose="05000000000000000000" pitchFamily="2" charset="2"/>
        <a:buChar char=""/>
        <a:defRPr sz="2800">
          <a:solidFill>
            <a:schemeClr val="tx1"/>
          </a:solidFill>
          <a:latin typeface="+mn-lt"/>
          <a:ea typeface="+mn-ea"/>
          <a:sym typeface="Tw Cen MT" charset="0"/>
        </a:defRPr>
      </a:lvl8pPr>
      <a:lvl9pPr marL="4429125" indent="-323850" algn="l" defTabSz="0" rtl="0" fontAlgn="base">
        <a:spcBef>
          <a:spcPts val="575"/>
        </a:spcBef>
        <a:spcAft>
          <a:spcPct val="0"/>
        </a:spcAft>
        <a:buClr>
          <a:srgbClr val="D8B25C"/>
        </a:buClr>
        <a:buSzPct val="65000"/>
        <a:buFont typeface="Wingdings" panose="05000000000000000000" pitchFamily="2" charset="2"/>
        <a:buChar char=""/>
        <a:defRPr sz="2800">
          <a:solidFill>
            <a:schemeClr val="tx1"/>
          </a:solidFill>
          <a:latin typeface="+mn-lt"/>
          <a:ea typeface="+mn-ea"/>
          <a:sym typeface="Tw Cen MT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Freeform 6"/>
          <p:cNvSpPr/>
          <p:nvPr/>
        </p:nvSpPr>
        <p:spPr>
          <a:xfrm>
            <a:off x="-3175" y="7183438"/>
            <a:ext cx="5083175" cy="2570162"/>
          </a:xfrm>
          <a:custGeom>
            <a:avLst/>
            <a:gdLst/>
            <a:ahLst/>
            <a:cxnLst>
              <a:cxn ang="0">
                <a:pos x="3387" y="2570162"/>
              </a:cxn>
              <a:cxn ang="0">
                <a:pos x="0" y="0"/>
              </a:cxn>
              <a:cxn ang="0">
                <a:pos x="2909025" y="1"/>
              </a:cxn>
              <a:cxn ang="0">
                <a:pos x="5083175" y="2570162"/>
              </a:cxn>
              <a:cxn ang="0">
                <a:pos x="3387" y="2570162"/>
              </a:cxn>
            </a:cxnLst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051" name="Freeform 7"/>
          <p:cNvSpPr/>
          <p:nvPr/>
        </p:nvSpPr>
        <p:spPr>
          <a:xfrm>
            <a:off x="-3175" y="7183438"/>
            <a:ext cx="13007975" cy="2570162"/>
          </a:xfrm>
          <a:custGeom>
            <a:avLst/>
            <a:gdLst/>
            <a:ahLst/>
            <a:cxnLst>
              <a:cxn ang="0">
                <a:pos x="0" y="2570162"/>
              </a:cxn>
              <a:cxn ang="0">
                <a:pos x="2902922" y="0"/>
              </a:cxn>
              <a:cxn ang="0">
                <a:pos x="13007975" y="1320"/>
              </a:cxn>
              <a:cxn ang="0">
                <a:pos x="13007975" y="2570162"/>
              </a:cxn>
              <a:cxn ang="0">
                <a:pos x="0" y="2570162"/>
              </a:cxn>
            </a:cxnLst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rgbClr val="08A1D9">
              <a:alpha val="79999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052" name="Title Placeholder 1"/>
          <p:cNvSpPr>
            <a:spLocks noGrp="1"/>
          </p:cNvSpPr>
          <p:nvPr>
            <p:ph type="title"/>
          </p:nvPr>
        </p:nvSpPr>
        <p:spPr>
          <a:xfrm>
            <a:off x="1169988" y="520700"/>
            <a:ext cx="10696575" cy="779463"/>
          </a:xfrm>
          <a:prstGeom prst="rect">
            <a:avLst/>
          </a:prstGeom>
          <a:noFill/>
          <a:ln w="9525">
            <a:noFill/>
          </a:ln>
        </p:spPr>
        <p:txBody>
          <a:bodyPr lIns="130046" tIns="65023" rIns="130046" bIns="65023"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053" name="Text Placeholder 2"/>
          <p:cNvSpPr>
            <a:spLocks noGrp="1"/>
          </p:cNvSpPr>
          <p:nvPr>
            <p:ph type="body"/>
          </p:nvPr>
        </p:nvSpPr>
        <p:spPr>
          <a:xfrm>
            <a:off x="1169988" y="1565275"/>
            <a:ext cx="10696575" cy="5091113"/>
          </a:xfrm>
          <a:prstGeom prst="rect">
            <a:avLst/>
          </a:prstGeom>
          <a:noFill/>
          <a:ln w="9525">
            <a:noFill/>
          </a:ln>
        </p:spPr>
        <p:txBody>
          <a:bodyPr lIns="130046" tIns="65023" rIns="130046" bIns="65023" anchor="t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 indent="-233045"/>
            <a:r>
              <a:rPr lang="zh-CN" altLang="en-US" dirty="0"/>
              <a:t>第三级</a:t>
            </a:r>
            <a:endParaRPr lang="zh-CN" altLang="en-US" dirty="0"/>
          </a:p>
          <a:p>
            <a:pPr lvl="3" indent="-233680"/>
            <a:r>
              <a:rPr lang="zh-CN" altLang="en-US" dirty="0"/>
              <a:t>第四级</a:t>
            </a:r>
            <a:endParaRPr lang="zh-CN" altLang="en-US" dirty="0"/>
          </a:p>
          <a:p>
            <a:pPr lvl="4" indent="-245745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2054" name="Date Placeholder 3"/>
          <p:cNvSpPr>
            <a:spLocks noGrp="1" noChangeArrowheads="1"/>
          </p:cNvSpPr>
          <p:nvPr>
            <p:ph type="dt" sz="half" idx="2"/>
          </p:nvPr>
        </p:nvSpPr>
        <p:spPr bwMode="auto">
          <a:xfrm rot="19140000">
            <a:off x="285750" y="8348663"/>
            <a:ext cx="3095625" cy="287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30046" tIns="65023" rIns="130046" bIns="65023" numCol="1" anchor="ctr" anchorCtr="0" compatLnSpc="1"/>
          <a:p>
            <a:pPr lvl="0" algn="l" fontAlgn="base"/>
            <a:fld id="{BB962C8B-B14F-4D97-AF65-F5344CB8AC3E}" type="datetimeFigureOut">
              <a:rPr lang="zh-CN" altLang="en-US" sz="1700" strike="noStrike" noProof="1" dirty="0">
                <a:solidFill>
                  <a:srgbClr val="FFFFFF"/>
                </a:solidFill>
                <a:latin typeface="Helvetica Neue Light" charset="0"/>
                <a:ea typeface="Helvetica Neue Light" charset="0"/>
                <a:cs typeface="+mn-ea"/>
              </a:rPr>
            </a:fld>
            <a:endParaRPr lang="zh-CN" altLang="en-US" sz="1700" strike="noStrike" noProof="1" dirty="0">
              <a:solidFill>
                <a:srgbClr val="FFFFFF"/>
              </a:solidFill>
              <a:latin typeface="Helvetica Neue Light" charset="0"/>
              <a:ea typeface="Helvetica Neue Light" charset="0"/>
              <a:cs typeface="+mn-ea"/>
            </a:endParaRPr>
          </a:p>
        </p:txBody>
      </p:sp>
      <p:sp>
        <p:nvSpPr>
          <p:cNvPr id="2055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002213" y="8939213"/>
            <a:ext cx="6719888" cy="3889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30046" tIns="65023" rIns="130046" bIns="65023" numCol="1" anchor="ctr" anchorCtr="0" compatLnSpc="1"/>
          <a:p>
            <a:pPr lvl="0" algn="r" fontAlgn="base"/>
            <a:endParaRPr lang="zh-CN" altLang="zh-CN" sz="1400" strike="noStrike" noProof="1" dirty="0">
              <a:solidFill>
                <a:srgbClr val="FFFFFF"/>
              </a:solidFill>
              <a:ea typeface="Helvetica Neue Light" charset="0"/>
            </a:endParaRPr>
          </a:p>
        </p:txBody>
      </p:sp>
      <p:sp>
        <p:nvSpPr>
          <p:cNvPr id="2056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947525" y="8775700"/>
            <a:ext cx="715963" cy="715963"/>
          </a:xfrm>
          <a:prstGeom prst="ellipse">
            <a:avLst/>
          </a:prstGeom>
          <a:noFill/>
          <a:ln w="19050" cmpd="sng">
            <a:solidFill>
              <a:srgbClr val="FFFFFF"/>
            </a:solidFill>
            <a:round/>
          </a:ln>
        </p:spPr>
        <p:txBody>
          <a:bodyPr vert="horz" wrap="square" lIns="13005" tIns="13005" rIns="13005" bIns="13005" numCol="1" anchor="ctr" anchorCtr="0" compatLnSpc="1"/>
          <a:p>
            <a:pPr lvl="0" fontAlgn="base"/>
            <a:fld id="{9A0DB2DC-4C9A-4742-B13C-FB6460FD3503}" type="slidenum">
              <a:rPr lang="zh-CN" altLang="en-US" sz="2300" strike="noStrike" noProof="1" dirty="0">
                <a:solidFill>
                  <a:srgbClr val="FFFFFF"/>
                </a:solidFill>
                <a:latin typeface="Helvetica Neue Light" charset="0"/>
                <a:ea typeface="Helvetica Neue Light" charset="0"/>
                <a:cs typeface="+mn-ea"/>
              </a:rPr>
            </a:fld>
            <a:endParaRPr lang="en-US" altLang="zh-CN" sz="2300" strike="noStrike" noProof="1" dirty="0">
              <a:solidFill>
                <a:srgbClr val="FFFFFF"/>
              </a:solidFill>
              <a:ea typeface="Helvetica Neue Light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marL="1300480" indent="-130048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  <a:sym typeface="Franklin Gothic Medium" panose="020B0603020102020204" pitchFamily="34" charset="0"/>
        </a:defRPr>
      </a:lvl1pPr>
      <a:lvl2pPr marL="1300480" indent="-130048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Franklin Gothic Medium" panose="020B0603020102020204" pitchFamily="34" charset="0"/>
          <a:ea typeface="微软雅黑" panose="020B0503020204020204" pitchFamily="34" charset="-122"/>
          <a:sym typeface="Franklin Gothic Medium" panose="020B0603020102020204" pitchFamily="34" charset="0"/>
        </a:defRPr>
      </a:lvl2pPr>
      <a:lvl3pPr marL="1300480" indent="-130048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Franklin Gothic Medium" panose="020B0603020102020204" pitchFamily="34" charset="0"/>
          <a:ea typeface="微软雅黑" panose="020B0503020204020204" pitchFamily="34" charset="-122"/>
          <a:sym typeface="Franklin Gothic Medium" panose="020B0603020102020204" pitchFamily="34" charset="0"/>
        </a:defRPr>
      </a:lvl3pPr>
      <a:lvl4pPr marL="1300480" indent="-130048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Franklin Gothic Medium" panose="020B0603020102020204" pitchFamily="34" charset="0"/>
          <a:ea typeface="微软雅黑" panose="020B0503020204020204" pitchFamily="34" charset="-122"/>
          <a:sym typeface="Franklin Gothic Medium" panose="020B0603020102020204" pitchFamily="34" charset="0"/>
        </a:defRPr>
      </a:lvl4pPr>
      <a:lvl5pPr marL="1300480" indent="-130048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Franklin Gothic Medium" panose="020B0603020102020204" pitchFamily="34" charset="0"/>
          <a:ea typeface="微软雅黑" panose="020B0503020204020204" pitchFamily="34" charset="-122"/>
          <a:sym typeface="Franklin Gothic Medium" panose="020B0603020102020204" pitchFamily="34" charset="0"/>
        </a:defRPr>
      </a:lvl5pPr>
      <a:lvl6pPr marL="1757680" indent="-130048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Franklin Gothic Medium" panose="020B0603020102020204" pitchFamily="34" charset="0"/>
          <a:ea typeface="微软雅黑" panose="020B0503020204020204" pitchFamily="34" charset="-122"/>
          <a:sym typeface="Franklin Gothic Medium" panose="020B0603020102020204" pitchFamily="34" charset="0"/>
        </a:defRPr>
      </a:lvl6pPr>
      <a:lvl7pPr marL="2214880" indent="-130048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Franklin Gothic Medium" panose="020B0603020102020204" pitchFamily="34" charset="0"/>
          <a:ea typeface="微软雅黑" panose="020B0503020204020204" pitchFamily="34" charset="-122"/>
          <a:sym typeface="Franklin Gothic Medium" panose="020B0603020102020204" pitchFamily="34" charset="0"/>
        </a:defRPr>
      </a:lvl7pPr>
      <a:lvl8pPr marL="2672080" indent="-130048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Franklin Gothic Medium" panose="020B0603020102020204" pitchFamily="34" charset="0"/>
          <a:ea typeface="微软雅黑" panose="020B0503020204020204" pitchFamily="34" charset="-122"/>
          <a:sym typeface="Franklin Gothic Medium" panose="020B0603020102020204" pitchFamily="34" charset="0"/>
        </a:defRPr>
      </a:lvl8pPr>
      <a:lvl9pPr marL="3129280" indent="-130048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Franklin Gothic Medium" panose="020B0603020102020204" pitchFamily="34" charset="0"/>
          <a:ea typeface="微软雅黑" panose="020B0503020204020204" pitchFamily="34" charset="-122"/>
          <a:sym typeface="Franklin Gothic Medium" panose="020B0603020102020204" pitchFamily="34" charset="0"/>
        </a:defRPr>
      </a:lvl9pPr>
    </p:titleStyle>
    <p:bodyStyle>
      <a:lvl1pPr marL="487680" indent="-487680" algn="l" defTabSz="1299845" rtl="0" fontAlgn="base">
        <a:spcBef>
          <a:spcPts val="1140"/>
        </a:spcBef>
        <a:spcAft>
          <a:spcPct val="0"/>
        </a:spcAft>
        <a:buFont typeface="Arial" panose="020B0604020202020204" pitchFamily="34" charset="0"/>
        <a:defRPr sz="2300" b="1">
          <a:solidFill>
            <a:schemeClr val="tx1"/>
          </a:solidFill>
          <a:latin typeface="+mn-lt"/>
          <a:ea typeface="+mn-ea"/>
          <a:cs typeface="+mn-cs"/>
          <a:sym typeface="Franklin Gothic Book" charset="0"/>
        </a:defRPr>
      </a:lvl1pPr>
      <a:lvl2pPr marL="247650" indent="-247650" algn="l" defTabSz="1299845" rtl="0" fontAlgn="base">
        <a:spcBef>
          <a:spcPts val="425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300" b="1">
          <a:solidFill>
            <a:schemeClr val="tx1"/>
          </a:solidFill>
          <a:latin typeface="+mn-lt"/>
          <a:ea typeface="+mn-ea"/>
          <a:sym typeface="Franklin Gothic Book" charset="0"/>
        </a:defRPr>
      </a:lvl2pPr>
      <a:lvl3pPr marL="571500" indent="-233680" algn="l" defTabSz="1299845" rtl="0" fontAlgn="base">
        <a:spcBef>
          <a:spcPts val="425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300" b="1">
          <a:solidFill>
            <a:schemeClr val="tx1"/>
          </a:solidFill>
          <a:latin typeface="+mn-lt"/>
          <a:ea typeface="+mn-ea"/>
          <a:sym typeface="Franklin Gothic Book" charset="0"/>
        </a:defRPr>
      </a:lvl3pPr>
      <a:lvl4pPr marL="897255" indent="-233680" algn="l" defTabSz="1299845" rtl="0" fontAlgn="base">
        <a:spcBef>
          <a:spcPts val="425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300" b="1">
          <a:solidFill>
            <a:schemeClr val="tx1"/>
          </a:solidFill>
          <a:latin typeface="+mn-lt"/>
          <a:ea typeface="+mn-ea"/>
          <a:sym typeface="Franklin Gothic Book" charset="0"/>
        </a:defRPr>
      </a:lvl4pPr>
      <a:lvl5pPr marL="1222375" indent="-246380" algn="l" defTabSz="1299845" rtl="0" fontAlgn="base">
        <a:spcBef>
          <a:spcPts val="425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300" b="1">
          <a:solidFill>
            <a:schemeClr val="tx1"/>
          </a:solidFill>
          <a:latin typeface="+mn-lt"/>
          <a:ea typeface="+mn-ea"/>
          <a:sym typeface="Franklin Gothic Book" charset="0"/>
        </a:defRPr>
      </a:lvl5pPr>
      <a:lvl6pPr marL="1679575" indent="-246380" algn="l" defTabSz="1299845" rtl="0" fontAlgn="base">
        <a:spcBef>
          <a:spcPts val="425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300" b="1">
          <a:solidFill>
            <a:schemeClr val="tx1"/>
          </a:solidFill>
          <a:latin typeface="+mn-lt"/>
          <a:ea typeface="+mn-ea"/>
          <a:sym typeface="Franklin Gothic Book" charset="0"/>
        </a:defRPr>
      </a:lvl6pPr>
      <a:lvl7pPr marL="2136775" indent="-246380" algn="l" defTabSz="1299845" rtl="0" fontAlgn="base">
        <a:spcBef>
          <a:spcPts val="425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300" b="1">
          <a:solidFill>
            <a:schemeClr val="tx1"/>
          </a:solidFill>
          <a:latin typeface="+mn-lt"/>
          <a:ea typeface="+mn-ea"/>
          <a:sym typeface="Franklin Gothic Book" charset="0"/>
        </a:defRPr>
      </a:lvl7pPr>
      <a:lvl8pPr marL="2593975" indent="-246380" algn="l" defTabSz="1299845" rtl="0" fontAlgn="base">
        <a:spcBef>
          <a:spcPts val="425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300" b="1">
          <a:solidFill>
            <a:schemeClr val="tx1"/>
          </a:solidFill>
          <a:latin typeface="+mn-lt"/>
          <a:ea typeface="+mn-ea"/>
          <a:sym typeface="Franklin Gothic Book" charset="0"/>
        </a:defRPr>
      </a:lvl8pPr>
      <a:lvl9pPr marL="3051175" indent="-246380" algn="l" defTabSz="1299845" rtl="0" fontAlgn="base">
        <a:spcBef>
          <a:spcPts val="425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300" b="1">
          <a:solidFill>
            <a:schemeClr val="tx1"/>
          </a:solidFill>
          <a:latin typeface="+mn-lt"/>
          <a:ea typeface="+mn-ea"/>
          <a:sym typeface="Franklin Gothic Book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7650" name="Freeform 7"/>
          <p:cNvSpPr/>
          <p:nvPr/>
        </p:nvSpPr>
        <p:spPr>
          <a:xfrm>
            <a:off x="22225" y="0"/>
            <a:ext cx="13007975" cy="9755188"/>
          </a:xfrm>
          <a:custGeom>
            <a:avLst/>
            <a:gdLst/>
            <a:ahLst/>
            <a:cxnLst>
              <a:cxn ang="0">
                <a:pos x="0" y="9755188"/>
              </a:cxn>
              <a:cxn ang="0">
                <a:pos x="11005194" y="0"/>
              </a:cxn>
              <a:cxn ang="0">
                <a:pos x="13007975" y="1315"/>
              </a:cxn>
              <a:cxn ang="0">
                <a:pos x="13007975" y="9755188"/>
              </a:cxn>
              <a:cxn ang="0">
                <a:pos x="0" y="9755188"/>
              </a:cxn>
            </a:cxnLst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7651" name="Right Triangle 6"/>
          <p:cNvSpPr/>
          <p:nvPr/>
        </p:nvSpPr>
        <p:spPr>
          <a:xfrm>
            <a:off x="22225" y="3797300"/>
            <a:ext cx="5080000" cy="5988050"/>
          </a:xfrm>
          <a:prstGeom prst="rtTriangle">
            <a:avLst/>
          </a:prstGeom>
          <a:solidFill>
            <a:srgbClr val="08A1D9">
              <a:alpha val="79999"/>
            </a:srgbClr>
          </a:solidFill>
          <a:ln w="9525">
            <a:noFill/>
          </a:ln>
        </p:spPr>
        <p:txBody>
          <a:bodyPr lIns="130046" tIns="65023" rIns="130046" bIns="65023" anchor="ctr"/>
          <a:p>
            <a:pPr lvl="0"/>
            <a:endParaRPr lang="zh-CN" altLang="zh-CN" sz="1800" dirty="0">
              <a:solidFill>
                <a:srgbClr val="FFFFFF"/>
              </a:solidFill>
              <a:latin typeface="Franklin Gothic Book" charset="0"/>
              <a:ea typeface="Franklin Gothic Book" charset="0"/>
              <a:sym typeface="Franklin Gothic Book" charset="0"/>
            </a:endParaRPr>
          </a:p>
        </p:txBody>
      </p:sp>
      <p:sp>
        <p:nvSpPr>
          <p:cNvPr id="27652" name="Rectangle 1"/>
          <p:cNvSpPr>
            <a:spLocks noGrp="1"/>
          </p:cNvSpPr>
          <p:nvPr>
            <p:ph type="ctrTitle"/>
          </p:nvPr>
        </p:nvSpPr>
        <p:spPr>
          <a:xfrm>
            <a:off x="25400" y="1924050"/>
            <a:ext cx="11593513" cy="2590800"/>
          </a:xfrm>
          <a:ln/>
        </p:spPr>
        <p:txBody>
          <a:bodyPr wrap="square" lIns="130046" tIns="65023" rIns="130046" bIns="13005" anchor="b"/>
          <a:p>
            <a:pPr marL="0" indent="0" eaLnBrk="1" hangingPunct="1"/>
            <a:r>
              <a:rPr lang="zh-CN" altLang="en-US" sz="7200" b="1" dirty="0">
                <a:solidFill>
                  <a:srgbClr val="3C526F"/>
                </a:solidFill>
                <a:latin typeface="Batang" panose="02030600000101010101" pitchFamily="18" charset="-127"/>
                <a:ea typeface="宋体" panose="02010600030101010101" pitchFamily="2" charset="-122"/>
                <a:sym typeface="Batang" panose="02030600000101010101" pitchFamily="18" charset="-127"/>
              </a:rPr>
              <a:t>   实验注意事项</a:t>
            </a:r>
            <a:br>
              <a:rPr lang="zh-CN" altLang="en-US" sz="7200" b="1" dirty="0">
                <a:solidFill>
                  <a:srgbClr val="3C526F"/>
                </a:solidFill>
                <a:latin typeface="Batang" panose="02030600000101010101" pitchFamily="18" charset="-127"/>
                <a:ea typeface="宋体" panose="02010600030101010101" pitchFamily="2" charset="-122"/>
                <a:sym typeface="Batang" panose="02030600000101010101" pitchFamily="18" charset="-127"/>
              </a:rPr>
            </a:br>
            <a:r>
              <a:rPr lang="zh-CN" altLang="en-US" sz="7200" b="1" dirty="0">
                <a:solidFill>
                  <a:srgbClr val="3C526F"/>
                </a:solidFill>
                <a:latin typeface="Batang" panose="02030600000101010101" pitchFamily="18" charset="-127"/>
                <a:ea typeface="宋体" panose="02010600030101010101" pitchFamily="2" charset="-122"/>
                <a:sym typeface="Batang" panose="02030600000101010101" pitchFamily="18" charset="-127"/>
              </a:rPr>
              <a:t>                      与学生分组</a:t>
            </a:r>
            <a:endParaRPr lang="zh-CN" altLang="en-US" sz="7200" b="1" dirty="0">
              <a:solidFill>
                <a:srgbClr val="3C526F"/>
              </a:solidFill>
              <a:latin typeface="Batang" panose="02030600000101010101" pitchFamily="18" charset="-127"/>
              <a:ea typeface="宋体" panose="02010600030101010101" pitchFamily="2" charset="-122"/>
              <a:sym typeface="Batang" panose="02030600000101010101" pitchFamily="18" charset="-127"/>
            </a:endParaRPr>
          </a:p>
        </p:txBody>
      </p:sp>
      <p:sp>
        <p:nvSpPr>
          <p:cNvPr id="27653" name="Rectangle 2"/>
          <p:cNvSpPr>
            <a:spLocks noGrp="1"/>
          </p:cNvSpPr>
          <p:nvPr>
            <p:ph type="subTitle" idx="1"/>
          </p:nvPr>
        </p:nvSpPr>
        <p:spPr>
          <a:xfrm>
            <a:off x="669925" y="7324725"/>
            <a:ext cx="9128125" cy="1336675"/>
          </a:xfrm>
          <a:ln/>
        </p:spPr>
        <p:txBody>
          <a:bodyPr wrap="square" lIns="130046" tIns="65023" rIns="130046" bIns="65023" anchor="t"/>
          <a:p>
            <a:pPr defTabSz="1300480" eaLnBrk="1" hangingPunct="1">
              <a:lnSpc>
                <a:spcPct val="80000"/>
              </a:lnSpc>
            </a:pPr>
            <a:r>
              <a:rPr lang="zh-CN" altLang="en-US" sz="4000" b="0" dirty="0">
                <a:latin typeface="隶书" pitchFamily="49" charset="-122"/>
                <a:ea typeface="微软雅黑" panose="020B0503020204020204" pitchFamily="34" charset="-122"/>
                <a:cs typeface="+mn-cs"/>
                <a:sym typeface="Helvetica" pitchFamily="2" charset="-18"/>
              </a:rPr>
              <a:t>陈婷</a:t>
            </a:r>
            <a:endParaRPr lang="zh-CN" altLang="en-US" sz="4000" b="0" dirty="0">
              <a:latin typeface="隶书" pitchFamily="49" charset="-122"/>
              <a:ea typeface="微软雅黑" panose="020B0503020204020204" pitchFamily="34" charset="-122"/>
              <a:cs typeface="+mn-cs"/>
              <a:sym typeface="Helvetica" pitchFamily="2" charset="-18"/>
            </a:endParaRPr>
          </a:p>
          <a:p>
            <a:pPr defTabSz="1300480" eaLnBrk="1" hangingPunct="1">
              <a:lnSpc>
                <a:spcPct val="80000"/>
              </a:lnSpc>
            </a:pPr>
            <a:r>
              <a:rPr lang="zh-CN" altLang="en-US" sz="4000" b="0" dirty="0">
                <a:latin typeface="隶书" pitchFamily="49" charset="-122"/>
                <a:ea typeface="微软雅黑" panose="020B0503020204020204" pitchFamily="34" charset="-122"/>
                <a:cs typeface="+mn-cs"/>
                <a:sym typeface="Helvetica" pitchFamily="2" charset="-18"/>
              </a:rPr>
              <a:t>基础物理实验室，厦门大学</a:t>
            </a:r>
            <a:r>
              <a:rPr lang="en-US" altLang="x-none" sz="4000" b="0" dirty="0">
                <a:latin typeface="隶书" pitchFamily="49" charset="-122"/>
                <a:ea typeface="微软雅黑" panose="020B0503020204020204" pitchFamily="34" charset="-122"/>
                <a:cs typeface="+mn-cs"/>
                <a:sym typeface="Helvetica" pitchFamily="2" charset="-18"/>
              </a:rPr>
              <a:t> </a:t>
            </a:r>
            <a:endParaRPr lang="en-US" altLang="x-none" sz="4800" b="0" dirty="0">
              <a:latin typeface="隶书" pitchFamily="49" charset="-122"/>
              <a:ea typeface="微软雅黑" panose="020B0503020204020204" pitchFamily="34" charset="-122"/>
              <a:cs typeface="+mn-cs"/>
              <a:sym typeface="Helvetica" pitchFamily="2" charset="-18"/>
            </a:endParaRPr>
          </a:p>
        </p:txBody>
      </p:sp>
      <p:pic>
        <p:nvPicPr>
          <p:cNvPr id="27654" name="Picture 3" descr="droppedImage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31413" y="7181850"/>
            <a:ext cx="1787525" cy="20669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5" name="日期占位符 3"/>
          <p:cNvSpPr txBox="1">
            <a:spLocks noGrp="1"/>
          </p:cNvSpPr>
          <p:nvPr>
            <p:ph type="dt" sz="half" idx="2"/>
          </p:nvPr>
        </p:nvSpPr>
        <p:spPr>
          <a:ln/>
        </p:spPr>
        <p:txBody>
          <a:bodyPr wrap="square" lIns="130046" tIns="65023" rIns="130046" bIns="65023" anchor="ctr"/>
          <a:p>
            <a:fld id="{BB962C8B-B14F-4D97-AF65-F5344CB8AC3E}" type="datetime1">
              <a:rPr lang="zh-CN" altLang="en-US" sz="2000" dirty="0">
                <a:solidFill>
                  <a:schemeClr val="tx2"/>
                </a:solidFill>
              </a:rPr>
            </a:fld>
            <a:endParaRPr lang="zh-CN" altLang="en-US" sz="2000" dirty="0">
              <a:solidFill>
                <a:schemeClr val="tx2"/>
              </a:solidFill>
              <a:ea typeface="Helvetica Neue Light" charset="0"/>
            </a:endParaRPr>
          </a:p>
        </p:txBody>
      </p:sp>
      <p:sp>
        <p:nvSpPr>
          <p:cNvPr id="36866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wrap="square" lIns="130046" tIns="65023" rIns="130046" bIns="65023" anchor="ctr"/>
          <a:p>
            <a:pPr eaLnBrk="1" hangingPunct="1"/>
            <a:r>
              <a:rPr lang="zh-CN" altLang="en-US" sz="5700" dirty="0"/>
              <a:t>仪器记录本</a:t>
            </a:r>
            <a:endParaRPr lang="zh-CN" altLang="en-US" sz="5700" dirty="0"/>
          </a:p>
        </p:txBody>
      </p:sp>
      <p:pic>
        <p:nvPicPr>
          <p:cNvPr id="36867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85825" y="2428875"/>
            <a:ext cx="5111750" cy="69008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86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2038" y="2428875"/>
            <a:ext cx="6580187" cy="20875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6869" name="Text Box 5"/>
          <p:cNvSpPr txBox="1"/>
          <p:nvPr/>
        </p:nvSpPr>
        <p:spPr>
          <a:xfrm>
            <a:off x="6357938" y="5668963"/>
            <a:ext cx="5708650" cy="11890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lvl="0" algn="ctr" eaLnBrk="0" hangingPunct="0"/>
            <a:r>
              <a:rPr lang="zh-CN" altLang="en-US" dirty="0">
                <a:latin typeface="Helvetica Neue Light" charset="0"/>
                <a:ea typeface="宋体" panose="02010600030101010101" pitchFamily="2" charset="-122"/>
                <a:sym typeface="Helvetica Neue Light" charset="0"/>
              </a:rPr>
              <a:t>   填好，老师签名后，放回原处！（抽屉或桌面上）</a:t>
            </a:r>
            <a:endParaRPr lang="zh-CN" altLang="en-US" dirty="0">
              <a:latin typeface="Helvetica Neue Light" charset="0"/>
              <a:ea typeface="宋体" panose="02010600030101010101" pitchFamily="2" charset="-122"/>
              <a:sym typeface="Helvetica Neue Light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89" name="日期占位符 3"/>
          <p:cNvSpPr txBox="1">
            <a:spLocks noGrp="1"/>
          </p:cNvSpPr>
          <p:nvPr>
            <p:ph type="dt" sz="half" idx="2"/>
          </p:nvPr>
        </p:nvSpPr>
        <p:spPr>
          <a:ln/>
        </p:spPr>
        <p:txBody>
          <a:bodyPr wrap="square" lIns="130046" tIns="65023" rIns="130046" bIns="65023" anchor="ctr"/>
          <a:p>
            <a:fld id="{BB962C8B-B14F-4D97-AF65-F5344CB8AC3E}" type="datetime1">
              <a:rPr lang="zh-CN" altLang="en-US" sz="2000" dirty="0">
                <a:solidFill>
                  <a:schemeClr val="tx2"/>
                </a:solidFill>
              </a:rPr>
            </a:fld>
            <a:endParaRPr lang="zh-CN" altLang="en-US" sz="2000" dirty="0">
              <a:solidFill>
                <a:schemeClr val="tx2"/>
              </a:solidFill>
              <a:ea typeface="Helvetica Neue Light" charset="0"/>
            </a:endParaRPr>
          </a:p>
        </p:txBody>
      </p:sp>
      <p:sp>
        <p:nvSpPr>
          <p:cNvPr id="37890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wrap="square" lIns="130046" tIns="65023" rIns="130046" bIns="65023" anchor="ctr"/>
          <a:p>
            <a:pPr eaLnBrk="1" hangingPunct="1"/>
            <a:r>
              <a:rPr lang="zh-CN" altLang="en-US" dirty="0"/>
              <a:t>定位-6S</a:t>
            </a:r>
            <a:endParaRPr lang="zh-CN" altLang="en-US" dirty="0"/>
          </a:p>
        </p:txBody>
      </p:sp>
      <p:pic>
        <p:nvPicPr>
          <p:cNvPr id="37891" name="Picture 3" descr="旋转 IMG_228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4388" y="2212975"/>
            <a:ext cx="4967287" cy="66246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892" name="Picture 4" descr="IMG_228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5063" y="3149600"/>
            <a:ext cx="5951537" cy="44640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913" name="日期占位符 3"/>
          <p:cNvSpPr txBox="1">
            <a:spLocks noGrp="1"/>
          </p:cNvSpPr>
          <p:nvPr>
            <p:ph type="dt" sz="half" idx="2"/>
          </p:nvPr>
        </p:nvSpPr>
        <p:spPr>
          <a:ln/>
        </p:spPr>
        <p:txBody>
          <a:bodyPr wrap="square" lIns="130046" tIns="65023" rIns="130046" bIns="65023" anchor="ctr"/>
          <a:p>
            <a:fld id="{BB962C8B-B14F-4D97-AF65-F5344CB8AC3E}" type="datetime1">
              <a:rPr lang="zh-CN" altLang="en-US" sz="2000" dirty="0">
                <a:solidFill>
                  <a:schemeClr val="tx2"/>
                </a:solidFill>
              </a:rPr>
            </a:fld>
            <a:endParaRPr lang="zh-CN" altLang="en-US" sz="2000" dirty="0">
              <a:solidFill>
                <a:schemeClr val="tx2"/>
              </a:solidFill>
              <a:ea typeface="Helvetica Neue Light" charset="0"/>
            </a:endParaRPr>
          </a:p>
        </p:txBody>
      </p:sp>
      <p:sp>
        <p:nvSpPr>
          <p:cNvPr id="38914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wrap="square" lIns="130046" tIns="65023" rIns="130046" bIns="65023" anchor="ctr"/>
          <a:p>
            <a:pPr eaLnBrk="1" hangingPunct="1"/>
            <a:r>
              <a:rPr lang="zh-CN" altLang="en-US" dirty="0"/>
              <a:t>注意事项</a:t>
            </a:r>
            <a:endParaRPr lang="zh-CN" altLang="en-US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ln>
            <a:miter/>
          </a:ln>
        </p:spPr>
        <p:txBody>
          <a:bodyPr vert="horz" wrap="square" lIns="130046" tIns="65023" rIns="130046" bIns="65023" numCol="1" anchor="t" anchorCtr="0" compatLnSpc="1"/>
          <a:lstStyle/>
          <a:p>
            <a:pPr marL="454025" marR="0" lvl="0" indent="-454025" algn="l" defTabSz="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/>
            </a:pPr>
            <a:r>
              <a:rPr kumimoji="0" lang="zh-CN" altLang="en-US" sz="37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Tw Cen MT" charset="0"/>
              </a:rPr>
              <a:t>7. </a:t>
            </a:r>
            <a:r>
              <a:rPr kumimoji="0" lang="zh-CN" altLang="en-US" sz="3700" b="1" i="0" u="sng" strike="noStrike" kern="0" cap="none" spc="0" normalizeH="0" baseline="0" noProof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Tw Cen MT" charset="0"/>
              </a:rPr>
              <a:t>回去完成实验报告。</a:t>
            </a:r>
            <a:endParaRPr kumimoji="0" lang="zh-CN" altLang="en-US" sz="3700" b="1" i="0" u="sng" strike="noStrike" kern="0" cap="none" spc="0" normalizeH="0" baseline="0" noProof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  <a:sym typeface="Tw Cen MT" charset="0"/>
            </a:endParaRPr>
          </a:p>
          <a:p>
            <a:pPr marL="909955" marR="0" lvl="1" indent="-389255" algn="l" defTabSz="0" rtl="0" eaLnBrk="1" fontAlgn="base" latinLnBrk="0" hangingPunct="1">
              <a:lnSpc>
                <a:spcPct val="90000"/>
              </a:lnSpc>
              <a:spcBef>
                <a:spcPts val="79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/>
            </a:pPr>
            <a:r>
              <a:rPr kumimoji="0" lang="zh-CN" altLang="en-US" sz="25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sym typeface="Tw Cen MT" charset="0"/>
              </a:rPr>
              <a:t>如果原始数据表格有涂改、不整齐，实验回去后需要</a:t>
            </a:r>
            <a:r>
              <a:rPr kumimoji="0" lang="zh-CN" altLang="en-US" sz="2500" b="1" i="0" u="sng" strike="noStrike" kern="0" cap="none" spc="0" normalizeH="0" baseline="0" noProof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sym typeface="Tw Cen MT" charset="0"/>
              </a:rPr>
              <a:t>重新整理数据表格</a:t>
            </a:r>
            <a:r>
              <a:rPr kumimoji="0" lang="zh-CN" altLang="en-US" sz="25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sym typeface="Tw Cen MT" charset="0"/>
              </a:rPr>
              <a:t>。</a:t>
            </a:r>
            <a:endParaRPr kumimoji="0" lang="zh-CN" altLang="en-US" sz="25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sym typeface="Tw Cen MT" charset="0"/>
            </a:endParaRPr>
          </a:p>
          <a:p>
            <a:pPr marL="909955" marR="0" lvl="1" indent="-389255" algn="l" defTabSz="0" rtl="0" eaLnBrk="1" fontAlgn="base" latinLnBrk="0" hangingPunct="1">
              <a:lnSpc>
                <a:spcPct val="90000"/>
              </a:lnSpc>
              <a:spcBef>
                <a:spcPts val="79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/>
            </a:pPr>
            <a:r>
              <a:rPr kumimoji="0" lang="zh-CN" altLang="en-US" sz="25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sym typeface="Tw Cen MT" charset="0"/>
              </a:rPr>
              <a:t>计算的主要过程应列出，不能只给出结果。</a:t>
            </a:r>
            <a:endParaRPr kumimoji="0" lang="zh-CN" altLang="en-US" sz="25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sym typeface="Tw Cen MT" charset="0"/>
            </a:endParaRPr>
          </a:p>
          <a:p>
            <a:pPr marL="909955" marR="0" lvl="1" indent="-389255" algn="l" defTabSz="0" rtl="0" eaLnBrk="1" fontAlgn="base" latinLnBrk="0" hangingPunct="1">
              <a:lnSpc>
                <a:spcPct val="90000"/>
              </a:lnSpc>
              <a:spcBef>
                <a:spcPts val="79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/>
            </a:pPr>
            <a:r>
              <a:rPr kumimoji="0" lang="zh-CN" altLang="en-US" sz="25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sym typeface="Tw Cen MT" charset="0"/>
              </a:rPr>
              <a:t>测量值或者不确定度的</a:t>
            </a:r>
            <a:r>
              <a:rPr kumimoji="0" lang="zh-CN" altLang="en-US" sz="2500" b="1" i="0" u="sng" strike="noStrike" kern="0" cap="none" spc="0" normalizeH="0" baseline="0" noProof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sym typeface="Tw Cen MT" charset="0"/>
              </a:rPr>
              <a:t>有效数字位数</a:t>
            </a:r>
            <a:r>
              <a:rPr kumimoji="0" lang="zh-CN" altLang="en-US" sz="25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sym typeface="Tw Cen MT" charset="0"/>
              </a:rPr>
              <a:t>应根据第一章的相关法则来保留。</a:t>
            </a:r>
            <a:endParaRPr kumimoji="0" lang="zh-CN" altLang="en-US" sz="25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sym typeface="Tw Cen MT" charset="0"/>
            </a:endParaRPr>
          </a:p>
          <a:p>
            <a:pPr marL="909955" marR="0" lvl="1" indent="-389255" algn="l" defTabSz="0" rtl="0" eaLnBrk="1" fontAlgn="base" latinLnBrk="0" hangingPunct="1">
              <a:lnSpc>
                <a:spcPct val="90000"/>
              </a:lnSpc>
              <a:spcBef>
                <a:spcPts val="79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/>
            </a:pPr>
            <a:r>
              <a:rPr kumimoji="0" lang="zh-CN" altLang="en-US" sz="25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sym typeface="Tw Cen MT" charset="0"/>
              </a:rPr>
              <a:t>作图方面，如果实验书中有规定用软件来作图的，则用软件，没有要求的，用手工制图或者软件制图均可。对于手工制图的，应采用</a:t>
            </a:r>
            <a:r>
              <a:rPr kumimoji="0" lang="zh-CN" altLang="en-US" sz="2500" b="1" i="0" u="sng" strike="noStrike" kern="0" cap="none" spc="0" normalizeH="0" baseline="0" noProof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sym typeface="Tw Cen MT" charset="0"/>
              </a:rPr>
              <a:t>坐标纸</a:t>
            </a:r>
            <a:r>
              <a:rPr kumimoji="0" lang="zh-CN" altLang="en-US" sz="25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sym typeface="Tw Cen MT" charset="0"/>
              </a:rPr>
              <a:t>来制图。</a:t>
            </a:r>
            <a:endParaRPr kumimoji="0" lang="zh-CN" altLang="en-US" sz="25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sym typeface="Tw Cen MT" charset="0"/>
            </a:endParaRPr>
          </a:p>
          <a:p>
            <a:pPr marL="909955" marR="0" lvl="1" indent="-389255" algn="l" defTabSz="0" rtl="0" eaLnBrk="1" fontAlgn="base" latinLnBrk="0" hangingPunct="1">
              <a:lnSpc>
                <a:spcPct val="90000"/>
              </a:lnSpc>
              <a:spcBef>
                <a:spcPts val="79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/>
            </a:pPr>
            <a:r>
              <a:rPr kumimoji="0" lang="zh-CN" altLang="en-US" sz="25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sym typeface="Tw Cen MT" charset="0"/>
              </a:rPr>
              <a:t>如果和其他同学同组实验，应在实验报告上</a:t>
            </a:r>
            <a:r>
              <a:rPr kumimoji="0" lang="zh-CN" altLang="en-US" sz="2500" b="1" i="0" u="sng" strike="noStrike" kern="0" cap="none" spc="0" normalizeH="0" baseline="0" noProof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sym typeface="Tw Cen MT" charset="0"/>
              </a:rPr>
              <a:t>备注同组者姓名</a:t>
            </a:r>
            <a:r>
              <a:rPr kumimoji="0" lang="zh-CN" altLang="en-US" sz="25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sym typeface="Tw Cen MT" charset="0"/>
              </a:rPr>
              <a:t>，数据处理不能雷同抄袭，抄袭和被抄者都扣20分。</a:t>
            </a:r>
            <a:endParaRPr kumimoji="0" lang="zh-CN" altLang="en-US" sz="25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sym typeface="Tw Cen MT" charset="0"/>
            </a:endParaRPr>
          </a:p>
          <a:p>
            <a:pPr marL="454025" marR="0" lvl="0" indent="-454025" algn="l" defTabSz="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/>
            </a:pPr>
            <a:endParaRPr kumimoji="0" lang="zh-CN" altLang="en-US" sz="28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Tw Cen MT" charset="0"/>
            </a:endParaRPr>
          </a:p>
          <a:p>
            <a:pPr marL="454025" marR="0" lvl="0" indent="-454025" algn="l" defTabSz="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/>
            </a:pPr>
            <a:r>
              <a:rPr kumimoji="0" lang="zh-CN" altLang="en-US" sz="37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Tw Cen MT" charset="0"/>
              </a:rPr>
              <a:t>8. </a:t>
            </a:r>
            <a:r>
              <a:rPr kumimoji="0" lang="zh-CN" altLang="en-US" sz="3700" b="1" i="0" u="sng" strike="noStrike" kern="0" cap="none" spc="0" normalizeH="0" baseline="0" noProof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Tw Cen MT" charset="0"/>
              </a:rPr>
              <a:t>实验报告上交。</a:t>
            </a:r>
            <a:r>
              <a:rPr kumimoji="0" lang="zh-CN" alt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Tw Cen MT" charset="0"/>
              </a:rPr>
              <a:t>于下一次实验时</a:t>
            </a:r>
            <a:r>
              <a:rPr kumimoji="0" lang="zh-CN" altLang="en-US" sz="2800" b="1" i="0" u="sng" strike="noStrike" kern="0" cap="none" spc="0" normalizeH="0" baseline="0" noProof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Tw Cen MT" charset="0"/>
              </a:rPr>
              <a:t>及时上交</a:t>
            </a:r>
            <a:r>
              <a:rPr kumimoji="0" lang="zh-CN" alt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Tw Cen MT" charset="0"/>
              </a:rPr>
              <a:t>。由小组长收齐，交给当班老师。实验报告迟交者，</a:t>
            </a:r>
            <a:r>
              <a:rPr kumimoji="0" lang="zh-CN" altLang="en-US" sz="2800" b="1" i="0" u="sng" strike="noStrike" kern="0" cap="none" spc="0" normalizeH="0" baseline="0" noProof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Tw Cen MT" charset="0"/>
              </a:rPr>
              <a:t>迟交一周扣</a:t>
            </a:r>
            <a:r>
              <a:rPr kumimoji="0" lang="en-US" altLang="zh-CN" sz="2800" b="1" i="0" u="sng" strike="noStrike" kern="0" cap="none" spc="0" normalizeH="0" baseline="0" noProof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Tw Cen MT" charset="0"/>
              </a:rPr>
              <a:t>5</a:t>
            </a:r>
            <a:r>
              <a:rPr kumimoji="0" lang="zh-CN" altLang="en-US" sz="2800" b="1" i="0" u="sng" strike="noStrike" kern="0" cap="none" spc="0" normalizeH="0" baseline="0" noProof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Tw Cen MT" charset="0"/>
              </a:rPr>
              <a:t>分，依此累加，且自己回去向老师取报告。</a:t>
            </a:r>
            <a:r>
              <a:rPr kumimoji="0" lang="zh-CN" altLang="en-US" sz="37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Tw Cen MT" charset="0"/>
              </a:rPr>
              <a:t> </a:t>
            </a:r>
            <a:endParaRPr kumimoji="0" lang="zh-CN" altLang="en-US" sz="37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Tw Cen MT" charset="0"/>
            </a:endParaRPr>
          </a:p>
          <a:p>
            <a:pPr marL="0" marR="0" lvl="0" indent="0" algn="l" defTabSz="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kumimoji="0" lang="zh-CN" altLang="en-US" sz="37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Tw Cen MT" charset="0"/>
              </a:rPr>
              <a:t> </a:t>
            </a:r>
            <a:endParaRPr kumimoji="0" lang="zh-CN" altLang="en-US" sz="37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Tw Cen MT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日期占位符 3"/>
          <p:cNvSpPr txBox="1">
            <a:spLocks noGrp="1"/>
          </p:cNvSpPr>
          <p:nvPr>
            <p:ph type="dt" sz="half" idx="2"/>
          </p:nvPr>
        </p:nvSpPr>
        <p:spPr>
          <a:ln/>
        </p:spPr>
        <p:txBody>
          <a:bodyPr wrap="square" lIns="130046" tIns="65023" rIns="130046" bIns="65023" anchor="ctr"/>
          <a:p>
            <a:fld id="{BB962C8B-B14F-4D97-AF65-F5344CB8AC3E}" type="datetime1">
              <a:rPr lang="zh-CN" altLang="en-US" sz="2000" dirty="0">
                <a:solidFill>
                  <a:schemeClr val="tx2"/>
                </a:solidFill>
              </a:rPr>
            </a:fld>
            <a:endParaRPr lang="zh-CN" altLang="en-US" sz="2000" dirty="0">
              <a:solidFill>
                <a:schemeClr val="tx2"/>
              </a:solidFill>
              <a:ea typeface="Helvetica Neue Light" charset="0"/>
            </a:endParaRPr>
          </a:p>
        </p:txBody>
      </p:sp>
      <p:sp>
        <p:nvSpPr>
          <p:cNvPr id="39938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wrap="square" lIns="130046" tIns="65023" rIns="130046" bIns="65023" anchor="ctr"/>
          <a:p>
            <a:pPr eaLnBrk="1" hangingPunct="1"/>
            <a:r>
              <a:rPr lang="zh-CN" altLang="en-US" dirty="0"/>
              <a:t>注意事项</a:t>
            </a:r>
            <a:endParaRPr lang="zh-CN" altLang="en-US" dirty="0"/>
          </a:p>
        </p:txBody>
      </p:sp>
      <p:sp>
        <p:nvSpPr>
          <p:cNvPr id="39939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wrap="square" lIns="130046" tIns="65023" rIns="130046" bIns="65023" anchor="t"/>
          <a:p>
            <a:pPr eaLnBrk="1" hangingPunct="1"/>
            <a:r>
              <a:rPr lang="zh-CN" altLang="en-US" dirty="0"/>
              <a:t>9. </a:t>
            </a:r>
            <a:r>
              <a:rPr lang="zh-CN" altLang="en-US" sz="3700" b="1" u="sng" dirty="0">
                <a:solidFill>
                  <a:schemeClr val="accent2"/>
                </a:solidFill>
              </a:rPr>
              <a:t>请假事宜。</a:t>
            </a:r>
            <a:r>
              <a:rPr lang="zh-CN" altLang="en-US" sz="2800" dirty="0"/>
              <a:t>写好</a:t>
            </a:r>
            <a:r>
              <a:rPr lang="zh-CN" altLang="en-US" sz="2800" b="1" u="sng" dirty="0">
                <a:solidFill>
                  <a:schemeClr val="accent2"/>
                </a:solidFill>
              </a:rPr>
              <a:t>请假条</a:t>
            </a:r>
            <a:r>
              <a:rPr lang="zh-CN" altLang="en-US" sz="2800" dirty="0"/>
              <a:t>，辅导员签名，由其他同学代拿来给老师。</a:t>
            </a:r>
            <a:endParaRPr lang="zh-CN" altLang="en-US" sz="2800" dirty="0"/>
          </a:p>
          <a:p>
            <a:pPr eaLnBrk="1" hangingPunct="1"/>
            <a:endParaRPr lang="zh-CN" altLang="en-US" dirty="0"/>
          </a:p>
          <a:p>
            <a:pPr eaLnBrk="1" hangingPunct="1"/>
            <a:r>
              <a:rPr lang="zh-CN" altLang="en-US" sz="3700" dirty="0"/>
              <a:t>10. </a:t>
            </a:r>
            <a:r>
              <a:rPr lang="zh-CN" altLang="en-US" sz="3700" b="1" u="sng" dirty="0">
                <a:solidFill>
                  <a:schemeClr val="accent2"/>
                </a:solidFill>
              </a:rPr>
              <a:t>补做实验。</a:t>
            </a:r>
            <a:r>
              <a:rPr lang="zh-CN" altLang="en-US" sz="2800" dirty="0"/>
              <a:t>时间跟具体实验的当班老师商量。同学到其他时间段补做实验的，</a:t>
            </a:r>
            <a:r>
              <a:rPr lang="zh-CN" altLang="en-US" sz="2800" b="1" u="sng" dirty="0">
                <a:solidFill>
                  <a:schemeClr val="accent2"/>
                </a:solidFill>
              </a:rPr>
              <a:t>实验报告仍交给原时间段的相应实验的负责老师批改</a:t>
            </a:r>
            <a:r>
              <a:rPr lang="zh-CN" altLang="en-US" sz="2800" dirty="0"/>
              <a:t>。</a:t>
            </a:r>
            <a:endParaRPr lang="zh-CN" altLang="en-US" sz="2800" dirty="0"/>
          </a:p>
          <a:p>
            <a:pPr eaLnBrk="1" hangingPunct="1"/>
            <a:endParaRPr lang="zh-CN" altLang="en-US" sz="2800" dirty="0"/>
          </a:p>
          <a:p>
            <a:pPr eaLnBrk="1" hangingPunct="1"/>
            <a:r>
              <a:rPr lang="zh-CN" altLang="en-US" sz="3700" dirty="0"/>
              <a:t>11. </a:t>
            </a:r>
            <a:r>
              <a:rPr lang="zh-CN" altLang="en-US" sz="3700" b="1" u="sng" dirty="0">
                <a:solidFill>
                  <a:schemeClr val="accent2"/>
                </a:solidFill>
              </a:rPr>
              <a:t>节假日。</a:t>
            </a:r>
            <a:r>
              <a:rPr lang="zh-CN" altLang="en-US" sz="2800" dirty="0"/>
              <a:t>遇节假日放假或其他意外原因未在当周按计划做的实验，将在复课后接上从这个停做的实验开始，也就是采取向后</a:t>
            </a:r>
            <a:r>
              <a:rPr lang="zh-CN" altLang="en-US" sz="2800" b="1" u="sng" dirty="0">
                <a:solidFill>
                  <a:schemeClr val="accent2"/>
                </a:solidFill>
              </a:rPr>
              <a:t>顺延</a:t>
            </a:r>
            <a:r>
              <a:rPr lang="zh-CN" altLang="en-US" sz="2800" dirty="0"/>
              <a:t>的方式而不是跳过的方式。</a:t>
            </a:r>
            <a:endParaRPr lang="zh-CN" altLang="en-US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61" name="标题 1"/>
          <p:cNvSpPr>
            <a:spLocks noGrp="1"/>
          </p:cNvSpPr>
          <p:nvPr>
            <p:ph type="title"/>
          </p:nvPr>
        </p:nvSpPr>
        <p:spPr>
          <a:ln/>
        </p:spPr>
        <p:txBody>
          <a:bodyPr lIns="130046" tIns="65023" rIns="130046" bIns="65023" anchor="ctr"/>
          <a:p>
            <a:r>
              <a:rPr lang="zh-CN" altLang="en-US"/>
              <a:t>扣分汇总表格</a:t>
            </a:r>
            <a:endParaRPr lang="zh-CN" altLang="en-US"/>
          </a:p>
        </p:txBody>
      </p:sp>
      <p:graphicFrame>
        <p:nvGraphicFramePr>
          <p:cNvPr id="4" name="内容占位符 3"/>
          <p:cNvGraphicFramePr/>
          <p:nvPr>
            <p:ph idx="1"/>
          </p:nvPr>
        </p:nvGraphicFramePr>
        <p:xfrm>
          <a:off x="871538" y="2635250"/>
          <a:ext cx="11595100" cy="609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65245"/>
                <a:gridCol w="3351530"/>
                <a:gridCol w="4378325"/>
              </a:tblGrid>
              <a:tr h="381000">
                <a:tc>
                  <a:txBody>
                    <a:bodyPr/>
                    <a:p>
                      <a:pPr marL="0" indent="0" algn="l">
                        <a:lnSpc>
                          <a:spcPct val="250000"/>
                        </a:lnSpc>
                        <a:buNone/>
                      </a:pPr>
                      <a:r>
                        <a:rPr lang="zh-CN" altLang="en-US" sz="2000" b="1" u="none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扣分原由</a:t>
                      </a:r>
                      <a:endParaRPr lang="zh-CN" altLang="en-US" sz="2000" b="1" u="none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vert="horz" anchor="t"/>
                </a:tc>
                <a:tc>
                  <a:txBody>
                    <a:bodyPr/>
                    <a:p>
                      <a:pPr marL="0" indent="0" algn="l">
                        <a:lnSpc>
                          <a:spcPct val="250000"/>
                        </a:lnSpc>
                        <a:buNone/>
                      </a:pPr>
                      <a:r>
                        <a:rPr lang="zh-CN" altLang="en-US" sz="2000" b="1" u="none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所扣分值</a:t>
                      </a:r>
                      <a:endParaRPr lang="zh-CN" altLang="en-US" sz="2000" b="1" u="none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vert="horz" anchor="t"/>
                </a:tc>
                <a:tc>
                  <a:txBody>
                    <a:bodyPr/>
                    <a:p>
                      <a:pPr marL="0" indent="0" algn="l">
                        <a:lnSpc>
                          <a:spcPct val="250000"/>
                        </a:lnSpc>
                        <a:buNone/>
                      </a:pPr>
                      <a:r>
                        <a:rPr lang="zh-CN" altLang="en-US" sz="2000" b="1" u="none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备注</a:t>
                      </a:r>
                      <a:endParaRPr lang="zh-CN" altLang="en-US" sz="2000" b="1" u="none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vert="horz" anchor="t"/>
                </a:tc>
              </a:tr>
              <a:tr h="381000">
                <a:tc>
                  <a:txBody>
                    <a:bodyPr/>
                    <a:p>
                      <a:pPr marL="0" indent="0" algn="l">
                        <a:lnSpc>
                          <a:spcPct val="250000"/>
                        </a:lnSpc>
                        <a:buNone/>
                      </a:pPr>
                      <a:r>
                        <a:rPr lang="zh-CN" altLang="en-US" sz="2000" b="0" u="none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迟到</a:t>
                      </a:r>
                      <a:r>
                        <a:rPr lang="en-US" altLang="zh-CN" sz="2000" b="0" u="none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r>
                        <a:rPr lang="zh-CN" altLang="en-US" sz="2000" b="0" u="none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分钟以内</a:t>
                      </a:r>
                      <a:endParaRPr lang="zh-CN" altLang="en-US" sz="2000" b="0" u="none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vert="horz" anchor="t"/>
                </a:tc>
                <a:tc>
                  <a:txBody>
                    <a:bodyPr/>
                    <a:p>
                      <a:pPr marL="0" indent="0" algn="l">
                        <a:lnSpc>
                          <a:spcPct val="250000"/>
                        </a:lnSpc>
                        <a:buNone/>
                      </a:pPr>
                      <a:r>
                        <a:rPr lang="en-US" altLang="zh-CN" sz="2000" b="0" u="none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r>
                        <a:rPr lang="zh-CN" altLang="en-US" sz="2000" b="0" u="none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分</a:t>
                      </a:r>
                      <a:endParaRPr lang="zh-CN" altLang="en-US" sz="2000" b="0" u="none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1" vert="horz" anchor="t"/>
                </a:tc>
                <a:tc>
                  <a:txBody>
                    <a:bodyPr/>
                    <a:p>
                      <a:pPr marL="0" indent="0" algn="l">
                        <a:lnSpc>
                          <a:spcPct val="250000"/>
                        </a:lnSpc>
                        <a:buNone/>
                      </a:pPr>
                      <a:r>
                        <a:rPr lang="zh-CN" altLang="en-US" sz="2000" b="0" u="none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迟到达</a:t>
                      </a:r>
                      <a:r>
                        <a:rPr lang="en-US" altLang="zh-CN" sz="2000" b="0" u="none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r>
                        <a:rPr lang="zh-CN" altLang="en-US" sz="2000" b="0" u="none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分钟的原则上取消实验资格</a:t>
                      </a:r>
                      <a:endParaRPr lang="zh-CN" altLang="en-US" sz="2000" b="0" u="none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vert="horz" anchor="t"/>
                </a:tc>
              </a:tr>
              <a:tr h="381000">
                <a:tc>
                  <a:txBody>
                    <a:bodyPr/>
                    <a:p>
                      <a:pPr marL="0" indent="0" algn="l">
                        <a:lnSpc>
                          <a:spcPct val="250000"/>
                        </a:lnSpc>
                        <a:buNone/>
                      </a:pPr>
                      <a:r>
                        <a:rPr lang="zh-CN" altLang="en-US" sz="2000" b="0" u="none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没有书写预习报告</a:t>
                      </a:r>
                      <a:endParaRPr lang="zh-CN" altLang="en-US" sz="2000" b="0" u="none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vert="horz" anchor="t"/>
                </a:tc>
                <a:tc>
                  <a:txBody>
                    <a:bodyPr/>
                    <a:p>
                      <a:pPr marL="0" indent="0" algn="l">
                        <a:lnSpc>
                          <a:spcPct val="250000"/>
                        </a:lnSpc>
                        <a:buNone/>
                      </a:pPr>
                      <a:r>
                        <a:rPr lang="en-US" altLang="zh-CN" sz="2000" b="0" u="none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r>
                        <a:rPr lang="zh-CN" altLang="en-US" sz="2000" b="0" u="none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分</a:t>
                      </a:r>
                      <a:endParaRPr lang="zh-CN" altLang="en-US" sz="2000" b="0" u="none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1" vert="horz" anchor="t"/>
                </a:tc>
                <a:tc>
                  <a:txBody>
                    <a:bodyPr/>
                    <a:p>
                      <a:pPr marL="0" indent="0" algn="l">
                        <a:lnSpc>
                          <a:spcPct val="250000"/>
                        </a:lnSpc>
                        <a:buNone/>
                      </a:pPr>
                      <a:r>
                        <a:rPr lang="en-US" altLang="zh-CN" sz="2000" b="0" u="none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zh-CN" altLang="en-US" sz="2000" b="0" u="none">
                          <a:latin typeface="Calibri" panose="020F0502020204030204" pitchFamily="34" charset="0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不能做实验</a:t>
                      </a:r>
                      <a:endParaRPr lang="zh-CN" altLang="en-US" sz="2000" b="0" u="none">
                        <a:latin typeface="Calibri" panose="020F0502020204030204" pitchFamily="34" charset="0"/>
                        <a:ea typeface="宋体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1" vert="horz" anchor="t"/>
                </a:tc>
              </a:tr>
              <a:tr h="381000">
                <a:tc>
                  <a:txBody>
                    <a:bodyPr/>
                    <a:p>
                      <a:pPr marL="0" indent="0" algn="l">
                        <a:lnSpc>
                          <a:spcPct val="250000"/>
                        </a:lnSpc>
                        <a:buNone/>
                      </a:pPr>
                      <a:r>
                        <a:rPr lang="zh-CN" altLang="en-US" sz="2000" b="0" u="sng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预习报告中缺以下各部分</a:t>
                      </a:r>
                      <a:r>
                        <a:rPr lang="en-US" altLang="zh-CN" sz="2000" b="0" u="sng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zh-CN" altLang="en-US" sz="2000" b="0" u="sng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实验目的</a:t>
                      </a:r>
                      <a:r>
                        <a:rPr lang="zh-CN" altLang="en-US" sz="2000" b="0" u="none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、</a:t>
                      </a:r>
                      <a:r>
                        <a:rPr lang="zh-CN" altLang="en-US" sz="2000" b="0" u="sng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实验仪器</a:t>
                      </a:r>
                      <a:r>
                        <a:rPr lang="zh-CN" altLang="en-US" sz="2000" b="0" u="none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、</a:t>
                      </a:r>
                      <a:r>
                        <a:rPr lang="zh-CN" altLang="en-US" sz="2000" b="0" u="sng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实验原理</a:t>
                      </a:r>
                      <a:r>
                        <a:rPr lang="zh-CN" altLang="en-US" sz="2000" b="0" u="none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、</a:t>
                      </a:r>
                      <a:r>
                        <a:rPr lang="zh-CN" altLang="en-US" sz="2000" b="0" u="sng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实验内容</a:t>
                      </a:r>
                      <a:r>
                        <a:rPr lang="zh-CN" altLang="en-US" sz="2000" b="0" u="none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、</a:t>
                      </a:r>
                      <a:r>
                        <a:rPr lang="zh-CN" altLang="en-US" sz="2000" b="0" u="sng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注意事项</a:t>
                      </a:r>
                      <a:r>
                        <a:rPr lang="zh-CN" altLang="en-US" sz="2000" b="0" u="none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、</a:t>
                      </a:r>
                      <a:r>
                        <a:rPr lang="zh-CN" altLang="en-US" sz="2000" b="0" u="sng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实验数据表格</a:t>
                      </a:r>
                      <a:r>
                        <a:rPr lang="en-US" altLang="zh-CN" sz="2000" b="0" u="sng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US" altLang="zh-CN" sz="2000" b="0" u="sng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vert="horz" anchor="t"/>
                </a:tc>
                <a:tc>
                  <a:txBody>
                    <a:bodyPr/>
                    <a:p>
                      <a:pPr marL="0" indent="0" algn="l">
                        <a:lnSpc>
                          <a:spcPct val="250000"/>
                        </a:lnSpc>
                        <a:buNone/>
                      </a:pPr>
                      <a:r>
                        <a:rPr lang="zh-CN" altLang="en-US" sz="2000" b="0" u="none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每缺一个（或者写得太简单）项目扣</a:t>
                      </a:r>
                      <a:r>
                        <a:rPr lang="en-US" altLang="zh-CN" sz="2000" b="0" u="none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r>
                        <a:rPr lang="zh-CN" altLang="en-US" sz="2000" b="0" u="none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分</a:t>
                      </a:r>
                      <a:endParaRPr lang="zh-CN" altLang="en-US" sz="2000" b="0" u="none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vert="horz" anchor="t"/>
                </a:tc>
                <a:tc>
                  <a:txBody>
                    <a:bodyPr/>
                    <a:p>
                      <a:pPr marL="0" indent="0" algn="l">
                        <a:lnSpc>
                          <a:spcPct val="250000"/>
                        </a:lnSpc>
                        <a:buNone/>
                      </a:pPr>
                      <a:r>
                        <a:rPr lang="zh-CN" altLang="en-US" sz="2000" b="0" u="none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有的实验课本上没有提供表格，要求学生要自己思考设计，至少要有简表，不能什么都没有。</a:t>
                      </a:r>
                      <a:endParaRPr lang="zh-CN" altLang="en-US" sz="2000" b="0" u="none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vert="horz" anchor="t"/>
                </a:tc>
              </a:tr>
              <a:tr h="381000">
                <a:tc>
                  <a:txBody>
                    <a:bodyPr/>
                    <a:p>
                      <a:pPr marL="0" indent="0" algn="l">
                        <a:lnSpc>
                          <a:spcPct val="250000"/>
                        </a:lnSpc>
                        <a:buNone/>
                      </a:pPr>
                      <a:r>
                        <a:rPr lang="zh-CN" altLang="en-US" sz="2000" b="0" u="none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实验报告中未重新整理实验数据</a:t>
                      </a:r>
                      <a:endParaRPr lang="zh-CN" altLang="en-US" sz="2000" b="0" u="none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vert="horz" anchor="t"/>
                </a:tc>
                <a:tc>
                  <a:txBody>
                    <a:bodyPr/>
                    <a:p>
                      <a:pPr marL="0" indent="0" algn="l">
                        <a:lnSpc>
                          <a:spcPct val="250000"/>
                        </a:lnSpc>
                        <a:buNone/>
                      </a:pPr>
                      <a:r>
                        <a:rPr lang="en-US" altLang="zh-CN" sz="2000" b="0" u="none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r>
                        <a:rPr lang="zh-CN" altLang="en-US" sz="2000" b="0" u="none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分</a:t>
                      </a:r>
                      <a:endParaRPr lang="zh-CN" altLang="en-US" sz="2000" b="0" u="none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1" vert="horz" anchor="t"/>
                </a:tc>
                <a:tc>
                  <a:txBody>
                    <a:bodyPr/>
                    <a:p>
                      <a:pPr marL="0" indent="0" algn="l">
                        <a:lnSpc>
                          <a:spcPct val="250000"/>
                        </a:lnSpc>
                        <a:buNone/>
                      </a:pPr>
                      <a:r>
                        <a:rPr lang="zh-CN" altLang="en-US" sz="2000" b="0" u="none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不应直接在原始数据上进行数据处理</a:t>
                      </a:r>
                      <a:endParaRPr lang="zh-CN" altLang="en-US" sz="2000" b="0" u="none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vert="horz" anchor="t"/>
                </a:tc>
              </a:tr>
              <a:tr h="381000">
                <a:tc>
                  <a:txBody>
                    <a:bodyPr/>
                    <a:p>
                      <a:pPr marL="0" indent="0" algn="l">
                        <a:lnSpc>
                          <a:spcPct val="250000"/>
                        </a:lnSpc>
                        <a:buNone/>
                      </a:pPr>
                      <a:r>
                        <a:rPr lang="zh-CN" altLang="en-US" sz="2000" b="0" u="none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未及时交报告</a:t>
                      </a:r>
                      <a:endParaRPr lang="zh-CN" altLang="en-US" sz="2000" b="0" u="none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vert="horz" anchor="t"/>
                </a:tc>
                <a:tc>
                  <a:txBody>
                    <a:bodyPr/>
                    <a:p>
                      <a:pPr marL="0" indent="0" algn="l">
                        <a:lnSpc>
                          <a:spcPct val="250000"/>
                        </a:lnSpc>
                        <a:buNone/>
                      </a:pPr>
                      <a:r>
                        <a:rPr lang="zh-CN" altLang="en-US" sz="2000" b="0" u="none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每推迟一周交扣</a:t>
                      </a:r>
                      <a:r>
                        <a:rPr lang="en-US" altLang="zh-CN" sz="2000" b="0" u="none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r>
                        <a:rPr lang="zh-CN" altLang="en-US" sz="2000" b="0" u="none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分</a:t>
                      </a:r>
                      <a:endParaRPr lang="zh-CN" altLang="en-US" sz="2000" b="0" u="none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vert="horz" anchor="t"/>
                </a:tc>
                <a:tc>
                  <a:txBody>
                    <a:bodyPr/>
                    <a:p>
                      <a:pPr marL="0" indent="0" algn="l">
                        <a:lnSpc>
                          <a:spcPct val="250000"/>
                        </a:lnSpc>
                        <a:buNone/>
                      </a:pPr>
                      <a:r>
                        <a:rPr lang="zh-CN" altLang="en-US" sz="2000" b="0" u="none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报告应在做完实验的下一周交报告</a:t>
                      </a:r>
                      <a:endParaRPr lang="zh-CN" altLang="en-US" sz="2000" b="0" u="none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vert="horz" anchor="t"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3009" name="日期占位符 4"/>
          <p:cNvSpPr txBox="1">
            <a:spLocks noGrp="1"/>
          </p:cNvSpPr>
          <p:nvPr>
            <p:ph type="dt" sz="half" idx="12"/>
          </p:nvPr>
        </p:nvSpPr>
        <p:spPr>
          <a:ln/>
        </p:spPr>
        <p:txBody>
          <a:bodyPr wrap="square" lIns="130046" tIns="65023" rIns="130046" bIns="65023" anchor="ctr"/>
          <a:p>
            <a:fld id="{BB962C8B-B14F-4D97-AF65-F5344CB8AC3E}" type="datetime1">
              <a:rPr lang="zh-CN" altLang="en-US" sz="2000" dirty="0">
                <a:solidFill>
                  <a:schemeClr val="tx2"/>
                </a:solidFill>
              </a:rPr>
            </a:fld>
            <a:endParaRPr lang="zh-CN" altLang="en-US" sz="2000" dirty="0">
              <a:solidFill>
                <a:schemeClr val="tx2"/>
              </a:solidFill>
              <a:ea typeface="Helvetica Neue Light" charset="0"/>
            </a:endParaRPr>
          </a:p>
        </p:txBody>
      </p:sp>
      <p:sp>
        <p:nvSpPr>
          <p:cNvPr id="43010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wrap="square" lIns="130046" tIns="65023" rIns="130046" bIns="65023" anchor="ctr"/>
          <a:p>
            <a:pPr eaLnBrk="1" hangingPunct="1"/>
            <a:r>
              <a:rPr lang="zh-CN" altLang="en-US" dirty="0"/>
              <a:t>分组情况</a:t>
            </a:r>
            <a:endParaRPr lang="zh-CN" altLang="en-US" dirty="0"/>
          </a:p>
        </p:txBody>
      </p:sp>
      <p:graphicFrame>
        <p:nvGraphicFramePr>
          <p:cNvPr id="17411" name="Group 3"/>
          <p:cNvGraphicFramePr>
            <a:graphicFrameLocks noGrp="1"/>
          </p:cNvGraphicFramePr>
          <p:nvPr>
            <p:ph sz="half" idx="1"/>
          </p:nvPr>
        </p:nvGraphicFramePr>
        <p:xfrm>
          <a:off x="866775" y="2265680"/>
          <a:ext cx="5487035" cy="6966585"/>
        </p:xfrm>
        <a:graphic>
          <a:graphicData uri="http://schemas.openxmlformats.org/drawingml/2006/table">
            <a:tbl>
              <a:tblPr/>
              <a:tblGrid>
                <a:gridCol w="972820"/>
                <a:gridCol w="2797175"/>
                <a:gridCol w="1717040"/>
              </a:tblGrid>
              <a:tr h="528955">
                <a:tc rowSpan="13"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华文仿宋" pitchFamily="2" charset="-122"/>
                          <a:sym typeface="Arial" panose="020B0604020202020204" pitchFamily="34" charset="0"/>
                        </a:rPr>
                        <a:t>A</a:t>
                      </a: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华文仿宋" pitchFamily="2" charset="-122"/>
                        <a:sym typeface="Arial" panose="020B0604020202020204" pitchFamily="34" charset="0"/>
                      </a:endParaRPr>
                    </a:p>
                    <a:p>
                      <a:pPr marL="0" marR="0" lvl="0" indent="0" algn="ctr" defTabSz="0" rtl="0" eaLnBrk="1" fontAlgn="base" latinLnBrk="0" hangingPunct="1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华文仿宋" pitchFamily="2" charset="-122"/>
                          <a:sym typeface="Arial" panose="020B0604020202020204" pitchFamily="34" charset="0"/>
                        </a:rPr>
                        <a:t>组</a:t>
                      </a: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华文仿宋" pitchFamily="2" charset="-122"/>
                        <a:sym typeface="Arial" panose="020B0604020202020204" pitchFamily="34" charset="0"/>
                      </a:endParaRPr>
                    </a:p>
                    <a:p>
                      <a:pPr marL="0" marR="0" lvl="0" indent="0" algn="ctr" defTabSz="0" rtl="0" eaLnBrk="1" fontAlgn="base" latinLnBrk="0" hangingPunct="1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华文仿宋" pitchFamily="2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(</a:t>
                      </a: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华文仿宋" pitchFamily="2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13</a:t>
                      </a: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华文仿宋" pitchFamily="2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)</a:t>
                      </a: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华文仿宋" pitchFamily="2" charset="-122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21620162202972</a:t>
                      </a:r>
                      <a:endParaRPr lang="en-US" altLang="zh-CN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zh-CN" altLang="en-US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蔡依美（组长）</a:t>
                      </a:r>
                      <a:endParaRPr lang="en-US" altLang="zh-CN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28320">
                <a:tc vMerge="1"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21620162202973</a:t>
                      </a:r>
                      <a:endParaRPr lang="en-US" altLang="zh-CN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zh-CN" altLang="en-US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蔡宇捷</a:t>
                      </a:r>
                      <a:endParaRPr lang="zh-CN" altLang="en-US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28955">
                <a:tc vMerge="1">
                  <a:tcPr/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21620162202974</a:t>
                      </a:r>
                      <a:endParaRPr lang="en-US" altLang="zh-CN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zh-CN" altLang="en-US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蔡泽鑫</a:t>
                      </a:r>
                      <a:endParaRPr lang="zh-CN" altLang="en-US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28955">
                <a:tc vMerge="1">
                  <a:tcPr/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21620162202976</a:t>
                      </a:r>
                      <a:endParaRPr lang="en-US" altLang="zh-CN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zh-CN" altLang="en-US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陈垂栋</a:t>
                      </a:r>
                      <a:endParaRPr lang="zh-CN" altLang="en-US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28955">
                <a:tc vMerge="1">
                  <a:tcPr/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21620162202977</a:t>
                      </a:r>
                      <a:endParaRPr lang="en-US" altLang="zh-CN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zh-CN" altLang="en-US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陈葛昂</a:t>
                      </a:r>
                      <a:endParaRPr lang="zh-CN" altLang="en-US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28320">
                <a:tc vMerge="1"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21620162202978</a:t>
                      </a:r>
                      <a:endParaRPr lang="en-US" altLang="zh-CN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zh-CN" altLang="en-US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陈竑屹</a:t>
                      </a:r>
                      <a:endParaRPr lang="zh-CN" altLang="en-US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27685">
                <a:tc vMerge="1"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21620162202979</a:t>
                      </a:r>
                      <a:endParaRPr lang="en-US" altLang="zh-CN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zh-CN" altLang="en-US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陈佳明</a:t>
                      </a:r>
                      <a:endParaRPr lang="zh-CN" altLang="en-US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42925">
                <a:tc vMerge="1"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21620162202980</a:t>
                      </a:r>
                      <a:endParaRPr lang="en-US" altLang="zh-CN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zh-CN" altLang="en-US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陈灵悦</a:t>
                      </a:r>
                      <a:endParaRPr lang="zh-CN" altLang="en-US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28955">
                <a:tc vMerge="1"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21620162202981</a:t>
                      </a:r>
                      <a:endParaRPr lang="en-US" altLang="zh-CN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zh-CN" altLang="en-US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陈芊芊</a:t>
                      </a:r>
                      <a:endParaRPr lang="zh-CN" altLang="en-US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28955">
                <a:tc vMerge="1"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21620162202982</a:t>
                      </a:r>
                      <a:endParaRPr lang="en-US" altLang="zh-CN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zh-CN" altLang="en-US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陈淑景</a:t>
                      </a:r>
                      <a:endParaRPr lang="zh-CN" altLang="en-US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28320">
                <a:tc vMerge="1">
                  <a:tcPr/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21620162202983</a:t>
                      </a:r>
                      <a:endParaRPr lang="en-US" altLang="zh-CN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zh-CN" altLang="en-US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陈天一</a:t>
                      </a:r>
                      <a:endParaRPr lang="zh-CN" altLang="en-US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28320">
                <a:tc vMerge="1">
                  <a:tcPr/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21620162202984</a:t>
                      </a:r>
                      <a:endParaRPr lang="en-US" altLang="zh-CN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zh-CN" altLang="en-US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陈万遵</a:t>
                      </a:r>
                      <a:endParaRPr lang="zh-CN" altLang="en-US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28320">
                <a:tc vMerge="1"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21620162202985</a:t>
                      </a:r>
                      <a:endParaRPr lang="en-US" altLang="zh-CN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zh-CN" altLang="en-US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陈易超</a:t>
                      </a:r>
                      <a:endParaRPr lang="zh-CN" altLang="en-US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Group 3"/>
          <p:cNvGraphicFramePr>
            <a:graphicFrameLocks noGrp="1"/>
          </p:cNvGraphicFramePr>
          <p:nvPr/>
        </p:nvGraphicFramePr>
        <p:xfrm>
          <a:off x="6637338" y="2265680"/>
          <a:ext cx="5487035" cy="6887210"/>
        </p:xfrm>
        <a:graphic>
          <a:graphicData uri="http://schemas.openxmlformats.org/drawingml/2006/table">
            <a:tbl>
              <a:tblPr/>
              <a:tblGrid>
                <a:gridCol w="972820"/>
                <a:gridCol w="2721610"/>
                <a:gridCol w="1792605"/>
              </a:tblGrid>
              <a:tr h="528955">
                <a:tc rowSpan="13">
                  <a:txBody>
                    <a:bodyPr/>
                    <a:p>
                      <a:pPr marL="0" marR="0" lvl="0" indent="0" algn="ctr" defTabSz="0" rtl="0" eaLnBrk="1" fontAlgn="base" latinLnBrk="0" hangingPunct="1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华文仿宋" pitchFamily="2" charset="-122"/>
                          <a:sym typeface="Arial" panose="020B0604020202020204" pitchFamily="34" charset="0"/>
                        </a:rPr>
                        <a:t>B</a:t>
                      </a:r>
                      <a:endParaRPr kumimoji="0" lang="en-US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华文仿宋" pitchFamily="2" charset="-122"/>
                        <a:sym typeface="Arial" panose="020B0604020202020204" pitchFamily="34" charset="0"/>
                      </a:endParaRPr>
                    </a:p>
                    <a:p>
                      <a:pPr marL="0" marR="0" lvl="0" indent="0" algn="ctr" defTabSz="0" rtl="0" eaLnBrk="1" fontAlgn="base" latinLnBrk="0" hangingPunct="1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华文仿宋" pitchFamily="2" charset="-122"/>
                          <a:sym typeface="Arial" panose="020B0604020202020204" pitchFamily="34" charset="0"/>
                        </a:rPr>
                        <a:t>组</a:t>
                      </a: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华文仿宋" pitchFamily="2" charset="-122"/>
                        <a:sym typeface="Arial" panose="020B0604020202020204" pitchFamily="34" charset="0"/>
                      </a:endParaRPr>
                    </a:p>
                    <a:p>
                      <a:pPr marL="0" marR="0" lvl="0" indent="0" algn="ctr" defTabSz="0" rtl="0" eaLnBrk="1" fontAlgn="base" latinLnBrk="0" hangingPunct="1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华文仿宋" pitchFamily="2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(</a:t>
                      </a: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华文仿宋" pitchFamily="2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13</a:t>
                      </a: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华文仿宋" pitchFamily="2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)</a:t>
                      </a: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华文仿宋" pitchFamily="2" charset="-122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21620162202986</a:t>
                      </a:r>
                      <a:endParaRPr lang="en-US" altLang="zh-CN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zh-CN" altLang="en-US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陈宇翔（组长）</a:t>
                      </a:r>
                      <a:endParaRPr lang="zh-CN" altLang="en-US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28320">
                <a:tc vMerge="1">
                  <a:tcPr/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21620162202987</a:t>
                      </a:r>
                      <a:endParaRPr lang="en-US" altLang="zh-CN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zh-CN" altLang="en-US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程思慧</a:t>
                      </a:r>
                      <a:endParaRPr lang="zh-CN" altLang="en-US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28955">
                <a:tc vMerge="1">
                  <a:tcPr/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21620162202988</a:t>
                      </a:r>
                      <a:endParaRPr lang="en-US" altLang="zh-CN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zh-CN" altLang="en-US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程阳</a:t>
                      </a:r>
                      <a:endParaRPr lang="zh-CN" altLang="en-US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28955">
                <a:tc vMerge="1">
                  <a:tcPr/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21620162202989</a:t>
                      </a:r>
                      <a:endParaRPr lang="en-US" altLang="zh-CN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zh-CN" altLang="en-US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崔潇</a:t>
                      </a:r>
                      <a:endParaRPr lang="zh-CN" altLang="en-US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28955">
                <a:tc vMerge="1">
                  <a:tcPr/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21620162202990</a:t>
                      </a:r>
                      <a:endParaRPr lang="en-US" altLang="zh-CN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zh-CN" altLang="en-US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戴钧</a:t>
                      </a:r>
                      <a:endParaRPr lang="zh-CN" altLang="en-US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28320">
                <a:tc vMerge="1">
                  <a:tcPr/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21620162202991</a:t>
                      </a:r>
                      <a:endParaRPr lang="en-US" altLang="zh-CN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zh-CN" altLang="en-US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戴梦燃</a:t>
                      </a:r>
                      <a:endParaRPr lang="zh-CN" altLang="en-US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27685">
                <a:tc vMerge="1">
                  <a:tcPr/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21620162202992</a:t>
                      </a:r>
                      <a:endParaRPr lang="en-US" altLang="zh-CN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zh-CN" altLang="en-US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但小雨</a:t>
                      </a:r>
                      <a:endParaRPr lang="zh-CN" altLang="en-US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42925">
                <a:tc vMerge="1">
                  <a:tcPr/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21620162202993</a:t>
                      </a:r>
                      <a:endParaRPr lang="en-US" altLang="zh-CN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zh-CN" altLang="en-US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董祁琪</a:t>
                      </a:r>
                      <a:endParaRPr lang="zh-CN" altLang="en-US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28955">
                <a:tc vMerge="1">
                  <a:tcPr/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21620162202994</a:t>
                      </a:r>
                      <a:endParaRPr lang="en-US" altLang="zh-CN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zh-CN" altLang="en-US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范宸钢</a:t>
                      </a:r>
                      <a:endParaRPr lang="zh-CN" altLang="en-US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28955">
                <a:tc vMerge="1">
                  <a:tcPr/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21620162202995</a:t>
                      </a:r>
                      <a:endParaRPr lang="en-US" altLang="zh-CN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zh-CN" altLang="en-US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高春花</a:t>
                      </a:r>
                      <a:endParaRPr lang="zh-CN" altLang="en-US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28955">
                <a:tc vMerge="1">
                  <a:tcPr/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21620162202996</a:t>
                      </a:r>
                      <a:endParaRPr lang="en-US" altLang="zh-CN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zh-CN" altLang="en-US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高飞</a:t>
                      </a:r>
                      <a:endParaRPr lang="zh-CN" altLang="en-US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28955">
                <a:tc vMerge="1">
                  <a:tcPr/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21620162202997</a:t>
                      </a:r>
                      <a:endParaRPr lang="en-US" altLang="zh-CN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zh-CN" altLang="en-US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高佳辉</a:t>
                      </a:r>
                      <a:endParaRPr lang="zh-CN" altLang="en-US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28320">
                <a:tc vMerge="1">
                  <a:tcPr/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21620162202998</a:t>
                      </a:r>
                      <a:endParaRPr lang="en-US" altLang="zh-CN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zh-CN" altLang="en-US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高建</a:t>
                      </a:r>
                      <a:endParaRPr lang="zh-CN" altLang="en-US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4033" name="日期占位符 4"/>
          <p:cNvSpPr txBox="1">
            <a:spLocks noGrp="1"/>
          </p:cNvSpPr>
          <p:nvPr>
            <p:ph type="dt" sz="half" idx="12"/>
          </p:nvPr>
        </p:nvSpPr>
        <p:spPr>
          <a:ln/>
        </p:spPr>
        <p:txBody>
          <a:bodyPr wrap="square" lIns="130046" tIns="65023" rIns="130046" bIns="65023" anchor="ctr"/>
          <a:p>
            <a:fld id="{BB962C8B-B14F-4D97-AF65-F5344CB8AC3E}" type="datetime1">
              <a:rPr lang="zh-CN" altLang="en-US" sz="2000" dirty="0">
                <a:solidFill>
                  <a:schemeClr val="tx2"/>
                </a:solidFill>
              </a:rPr>
            </a:fld>
            <a:endParaRPr lang="zh-CN" altLang="en-US" sz="2000" dirty="0">
              <a:solidFill>
                <a:schemeClr val="tx2"/>
              </a:solidFill>
              <a:ea typeface="Helvetica Neue Light" charset="0"/>
            </a:endParaRPr>
          </a:p>
        </p:txBody>
      </p:sp>
      <p:sp>
        <p:nvSpPr>
          <p:cNvPr id="44034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wrap="square" lIns="130046" tIns="65023" rIns="130046" bIns="65023" anchor="ctr"/>
          <a:p>
            <a:pPr eaLnBrk="1" hangingPunct="1"/>
            <a:r>
              <a:rPr lang="zh-CN" altLang="en-US" dirty="0"/>
              <a:t>分组情况</a:t>
            </a:r>
            <a:endParaRPr lang="zh-CN" altLang="en-US" dirty="0"/>
          </a:p>
        </p:txBody>
      </p:sp>
      <p:graphicFrame>
        <p:nvGraphicFramePr>
          <p:cNvPr id="6" name="Group 3"/>
          <p:cNvGraphicFramePr>
            <a:graphicFrameLocks noGrp="1"/>
          </p:cNvGraphicFramePr>
          <p:nvPr>
            <p:ph sz="half" idx="1"/>
          </p:nvPr>
        </p:nvGraphicFramePr>
        <p:xfrm>
          <a:off x="871538" y="2276475"/>
          <a:ext cx="5721350" cy="6885940"/>
        </p:xfrm>
        <a:graphic>
          <a:graphicData uri="http://schemas.openxmlformats.org/drawingml/2006/table">
            <a:tbl>
              <a:tblPr/>
              <a:tblGrid>
                <a:gridCol w="1014095"/>
                <a:gridCol w="2917190"/>
                <a:gridCol w="1790065"/>
              </a:tblGrid>
              <a:tr h="528955">
                <a:tc rowSpan="13">
                  <a:txBody>
                    <a:bodyPr/>
                    <a:p>
                      <a:pPr marL="0" marR="0" lvl="0" indent="0" algn="ctr" defTabSz="0" rtl="0" eaLnBrk="1" fontAlgn="base" latinLnBrk="0" hangingPunct="1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华文仿宋" pitchFamily="2" charset="-122"/>
                          <a:sym typeface="Arial" panose="020B0604020202020204" pitchFamily="34" charset="0"/>
                        </a:rPr>
                        <a:t>A</a:t>
                      </a: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华文仿宋" pitchFamily="2" charset="-122"/>
                        <a:sym typeface="Arial" panose="020B0604020202020204" pitchFamily="34" charset="0"/>
                      </a:endParaRPr>
                    </a:p>
                    <a:p>
                      <a:pPr marL="0" marR="0" lvl="0" indent="0" algn="ctr" defTabSz="0" rtl="0" eaLnBrk="1" fontAlgn="base" latinLnBrk="0" hangingPunct="1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华文仿宋" pitchFamily="2" charset="-122"/>
                          <a:sym typeface="Arial" panose="020B0604020202020204" pitchFamily="34" charset="0"/>
                        </a:rPr>
                        <a:t>组</a:t>
                      </a: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华文仿宋" pitchFamily="2" charset="-122"/>
                        <a:sym typeface="Arial" panose="020B0604020202020204" pitchFamily="34" charset="0"/>
                      </a:endParaRPr>
                    </a:p>
                    <a:p>
                      <a:pPr marL="0" marR="0" lvl="0" indent="0" algn="ctr" defTabSz="0" rtl="0" eaLnBrk="1" fontAlgn="base" latinLnBrk="0" hangingPunct="1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华文仿宋" pitchFamily="2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(</a:t>
                      </a: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华文仿宋" pitchFamily="2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13</a:t>
                      </a: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华文仿宋" pitchFamily="2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)</a:t>
                      </a: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华文仿宋" pitchFamily="2" charset="-122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21620162202972</a:t>
                      </a:r>
                      <a:endParaRPr lang="en-US" altLang="zh-CN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zh-CN" altLang="en-US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蔡依美（组长）</a:t>
                      </a:r>
                      <a:endParaRPr lang="en-US" altLang="zh-CN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28320">
                <a:tc vMerge="1">
                  <a:tcPr/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21620162202973</a:t>
                      </a:r>
                      <a:endParaRPr lang="en-US" altLang="zh-CN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zh-CN" altLang="en-US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蔡宇捷</a:t>
                      </a:r>
                      <a:endParaRPr lang="zh-CN" altLang="en-US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28955">
                <a:tc vMerge="1">
                  <a:tcPr/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21620162202974</a:t>
                      </a:r>
                      <a:endParaRPr lang="en-US" altLang="zh-CN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zh-CN" altLang="en-US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蔡泽鑫</a:t>
                      </a:r>
                      <a:endParaRPr lang="zh-CN" altLang="en-US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28955">
                <a:tc vMerge="1">
                  <a:tcPr/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21620162202976</a:t>
                      </a:r>
                      <a:endParaRPr lang="en-US" altLang="zh-CN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zh-CN" altLang="en-US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陈垂栋</a:t>
                      </a:r>
                      <a:endParaRPr lang="zh-CN" altLang="en-US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28955">
                <a:tc vMerge="1">
                  <a:tcPr/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21620162202977</a:t>
                      </a:r>
                      <a:endParaRPr lang="en-US" altLang="zh-CN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zh-CN" altLang="en-US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陈葛昂</a:t>
                      </a:r>
                      <a:endParaRPr lang="zh-CN" altLang="en-US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28320">
                <a:tc vMerge="1">
                  <a:tcPr/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21620162202978</a:t>
                      </a:r>
                      <a:endParaRPr lang="en-US" altLang="zh-CN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zh-CN" altLang="en-US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陈竑屹</a:t>
                      </a:r>
                      <a:endParaRPr lang="zh-CN" altLang="en-US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27685">
                <a:tc vMerge="1">
                  <a:tcPr/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21620162202979</a:t>
                      </a:r>
                      <a:endParaRPr lang="en-US" altLang="zh-CN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zh-CN" altLang="en-US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陈佳明</a:t>
                      </a:r>
                      <a:endParaRPr lang="zh-CN" altLang="en-US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42925">
                <a:tc vMerge="1">
                  <a:tcPr/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21620162202980</a:t>
                      </a:r>
                      <a:endParaRPr lang="en-US" altLang="zh-CN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zh-CN" altLang="en-US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陈灵悦</a:t>
                      </a:r>
                      <a:endParaRPr lang="zh-CN" altLang="en-US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28955">
                <a:tc vMerge="1">
                  <a:tcPr/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21620162202981</a:t>
                      </a:r>
                      <a:endParaRPr lang="en-US" altLang="zh-CN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zh-CN" altLang="en-US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陈芊芊</a:t>
                      </a:r>
                      <a:endParaRPr lang="zh-CN" altLang="en-US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28955">
                <a:tc vMerge="1">
                  <a:tcPr/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21620162202982</a:t>
                      </a:r>
                      <a:endParaRPr lang="en-US" altLang="zh-CN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zh-CN" altLang="en-US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陈淑景</a:t>
                      </a:r>
                      <a:endParaRPr lang="zh-CN" altLang="en-US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28320">
                <a:tc vMerge="1">
                  <a:tcPr/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21620162202983</a:t>
                      </a:r>
                      <a:endParaRPr lang="en-US" altLang="zh-CN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zh-CN" altLang="en-US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陈天一</a:t>
                      </a:r>
                      <a:endParaRPr lang="zh-CN" altLang="en-US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28320">
                <a:tc vMerge="1">
                  <a:tcPr/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21620162202984</a:t>
                      </a:r>
                      <a:endParaRPr lang="en-US" altLang="zh-CN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zh-CN" altLang="en-US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陈万遵</a:t>
                      </a:r>
                      <a:endParaRPr lang="zh-CN" altLang="en-US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28320">
                <a:tc vMerge="1">
                  <a:tcPr/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21620162202985</a:t>
                      </a:r>
                      <a:endParaRPr lang="en-US" altLang="zh-CN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zh-CN" altLang="en-US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陈易超</a:t>
                      </a:r>
                      <a:endParaRPr lang="zh-CN" altLang="en-US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Group 3"/>
          <p:cNvGraphicFramePr>
            <a:graphicFrameLocks noGrp="1"/>
          </p:cNvGraphicFramePr>
          <p:nvPr>
            <p:ph sz="half" idx="1"/>
          </p:nvPr>
        </p:nvGraphicFramePr>
        <p:xfrm>
          <a:off x="871538" y="2276475"/>
          <a:ext cx="5721350" cy="6885940"/>
        </p:xfrm>
        <a:graphic>
          <a:graphicData uri="http://schemas.openxmlformats.org/drawingml/2006/table">
            <a:tbl>
              <a:tblPr/>
              <a:tblGrid>
                <a:gridCol w="1014095"/>
                <a:gridCol w="2917190"/>
                <a:gridCol w="1790065"/>
              </a:tblGrid>
              <a:tr h="528955">
                <a:tc rowSpan="13"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华文仿宋" pitchFamily="2" charset="-122"/>
                          <a:sym typeface="Arial" panose="020B0604020202020204" pitchFamily="34" charset="0"/>
                        </a:rPr>
                        <a:t>C</a:t>
                      </a:r>
                      <a:endParaRPr kumimoji="0" lang="en-US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华文仿宋" pitchFamily="2" charset="-122"/>
                        <a:sym typeface="Arial" panose="020B0604020202020204" pitchFamily="34" charset="0"/>
                      </a:endParaRPr>
                    </a:p>
                    <a:p>
                      <a:pPr marL="0" marR="0" lvl="0" indent="0" algn="ctr" defTabSz="0" rtl="0" eaLnBrk="1" fontAlgn="base" latinLnBrk="0" hangingPunct="1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华文仿宋" pitchFamily="2" charset="-122"/>
                          <a:sym typeface="Arial" panose="020B0604020202020204" pitchFamily="34" charset="0"/>
                        </a:rPr>
                        <a:t>组</a:t>
                      </a: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华文仿宋" pitchFamily="2" charset="-122"/>
                        <a:sym typeface="Arial" panose="020B0604020202020204" pitchFamily="34" charset="0"/>
                      </a:endParaRPr>
                    </a:p>
                    <a:p>
                      <a:pPr marL="0" marR="0" lvl="0" indent="0" algn="ctr" defTabSz="0" rtl="0" eaLnBrk="1" fontAlgn="base" latinLnBrk="0" hangingPunct="1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华文仿宋" pitchFamily="2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(</a:t>
                      </a: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华文仿宋" pitchFamily="2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13</a:t>
                      </a: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华文仿宋" pitchFamily="2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)</a:t>
                      </a: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华文仿宋" pitchFamily="2" charset="-122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21620162202999</a:t>
                      </a:r>
                      <a:endParaRPr lang="en-US" altLang="zh-CN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zh-CN" altLang="en-US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高梦泽（组长）</a:t>
                      </a:r>
                      <a:endParaRPr lang="en-US" altLang="zh-CN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28320">
                <a:tc vMerge="1"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21620162203000</a:t>
                      </a:r>
                      <a:endParaRPr lang="en-US" altLang="zh-CN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zh-CN" altLang="en-US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葛昕</a:t>
                      </a:r>
                      <a:endParaRPr lang="zh-CN" altLang="en-US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28955">
                <a:tc vMerge="1">
                  <a:tcPr/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21620162203001</a:t>
                      </a:r>
                      <a:endParaRPr lang="en-US" altLang="zh-CN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zh-CN" altLang="en-US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葛之覃</a:t>
                      </a:r>
                      <a:endParaRPr lang="zh-CN" altLang="en-US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28955">
                <a:tc vMerge="1">
                  <a:tcPr/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21620162203002</a:t>
                      </a:r>
                      <a:endParaRPr lang="en-US" altLang="zh-CN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zh-CN" altLang="en-US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龚昊</a:t>
                      </a:r>
                      <a:endParaRPr lang="zh-CN" altLang="en-US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28955">
                <a:tc vMerge="1">
                  <a:tcPr/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21620162203003</a:t>
                      </a:r>
                      <a:endParaRPr lang="en-US" altLang="zh-CN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zh-CN" altLang="en-US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龚赵沛虓</a:t>
                      </a:r>
                      <a:endParaRPr lang="zh-CN" altLang="en-US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28320">
                <a:tc vMerge="1"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21620162203004</a:t>
                      </a:r>
                      <a:endParaRPr lang="en-US" altLang="zh-CN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zh-CN" altLang="en-US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桂豪</a:t>
                      </a:r>
                      <a:endParaRPr lang="zh-CN" altLang="en-US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27685">
                <a:tc vMerge="1"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21620162203005</a:t>
                      </a:r>
                      <a:endParaRPr lang="en-US" altLang="zh-CN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zh-CN" altLang="en-US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郭晓霞</a:t>
                      </a:r>
                      <a:endParaRPr lang="zh-CN" altLang="en-US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42925">
                <a:tc vMerge="1"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21620162203006</a:t>
                      </a:r>
                      <a:endParaRPr lang="en-US" altLang="zh-CN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zh-CN" altLang="en-US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韩富强</a:t>
                      </a:r>
                      <a:endParaRPr lang="zh-CN" altLang="en-US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28955">
                <a:tc vMerge="1"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21620162203007</a:t>
                      </a:r>
                      <a:endParaRPr lang="en-US" altLang="zh-CN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zh-CN" altLang="en-US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何少斌</a:t>
                      </a:r>
                      <a:endParaRPr lang="zh-CN" altLang="en-US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28955">
                <a:tc vMerge="1"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21620162203008</a:t>
                      </a:r>
                      <a:endParaRPr lang="en-US" altLang="zh-CN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zh-CN" altLang="en-US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何悦</a:t>
                      </a:r>
                      <a:endParaRPr lang="zh-CN" altLang="en-US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28320">
                <a:tc vMerge="1">
                  <a:tcPr/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21620162203009</a:t>
                      </a:r>
                      <a:endParaRPr lang="en-US" altLang="zh-CN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zh-CN" altLang="en-US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贺铃芸</a:t>
                      </a:r>
                      <a:endParaRPr lang="zh-CN" altLang="en-US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28320">
                <a:tc vMerge="1">
                  <a:tcPr/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21620162203010</a:t>
                      </a:r>
                      <a:endParaRPr lang="en-US" altLang="zh-CN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zh-CN" altLang="en-US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洪延泓</a:t>
                      </a:r>
                      <a:endParaRPr lang="zh-CN" altLang="en-US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28320">
                <a:tc vMerge="1"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21620162203011</a:t>
                      </a:r>
                      <a:endParaRPr lang="en-US" altLang="zh-CN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zh-CN" altLang="en-US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侯月薷</a:t>
                      </a:r>
                      <a:endParaRPr lang="zh-CN" altLang="en-US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Group 3"/>
          <p:cNvGraphicFramePr>
            <a:graphicFrameLocks noGrp="1"/>
          </p:cNvGraphicFramePr>
          <p:nvPr/>
        </p:nvGraphicFramePr>
        <p:xfrm>
          <a:off x="6637338" y="2265680"/>
          <a:ext cx="5487035" cy="6887210"/>
        </p:xfrm>
        <a:graphic>
          <a:graphicData uri="http://schemas.openxmlformats.org/drawingml/2006/table">
            <a:tbl>
              <a:tblPr/>
              <a:tblGrid>
                <a:gridCol w="972820"/>
                <a:gridCol w="2721610"/>
                <a:gridCol w="1792605"/>
              </a:tblGrid>
              <a:tr h="528955">
                <a:tc rowSpan="13">
                  <a:txBody>
                    <a:bodyPr/>
                    <a:p>
                      <a:pPr marL="0" marR="0" lvl="0" indent="0" algn="ctr" defTabSz="0" rtl="0" eaLnBrk="1" fontAlgn="base" latinLnBrk="0" hangingPunct="1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华文仿宋" pitchFamily="2" charset="-122"/>
                          <a:sym typeface="Arial" panose="020B0604020202020204" pitchFamily="34" charset="0"/>
                        </a:rPr>
                        <a:t>D</a:t>
                      </a:r>
                      <a:endParaRPr kumimoji="0" lang="en-US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华文仿宋" pitchFamily="2" charset="-122"/>
                        <a:sym typeface="Arial" panose="020B0604020202020204" pitchFamily="34" charset="0"/>
                      </a:endParaRPr>
                    </a:p>
                    <a:p>
                      <a:pPr marL="0" marR="0" lvl="0" indent="0" algn="ctr" defTabSz="0" rtl="0" eaLnBrk="1" fontAlgn="base" latinLnBrk="0" hangingPunct="1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华文仿宋" pitchFamily="2" charset="-122"/>
                          <a:sym typeface="Arial" panose="020B0604020202020204" pitchFamily="34" charset="0"/>
                        </a:rPr>
                        <a:t>组</a:t>
                      </a: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华文仿宋" pitchFamily="2" charset="-122"/>
                        <a:sym typeface="Arial" panose="020B0604020202020204" pitchFamily="34" charset="0"/>
                      </a:endParaRPr>
                    </a:p>
                    <a:p>
                      <a:pPr marL="0" marR="0" lvl="0" indent="0" algn="ctr" defTabSz="0" rtl="0" eaLnBrk="1" fontAlgn="base" latinLnBrk="0" hangingPunct="1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华文仿宋" pitchFamily="2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(</a:t>
                      </a: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华文仿宋" pitchFamily="2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13</a:t>
                      </a: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华文仿宋" pitchFamily="2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)</a:t>
                      </a: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华文仿宋" pitchFamily="2" charset="-122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21620162203012</a:t>
                      </a:r>
                      <a:endParaRPr lang="en-US" altLang="zh-CN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zh-CN" altLang="en-US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胡洁璐（组长）</a:t>
                      </a:r>
                      <a:endParaRPr lang="zh-CN" altLang="en-US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28320">
                <a:tc vMerge="1">
                  <a:tcPr/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21620162203013</a:t>
                      </a:r>
                      <a:endParaRPr lang="en-US" altLang="zh-CN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zh-CN" altLang="en-US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胡錡</a:t>
                      </a:r>
                      <a:endParaRPr lang="zh-CN" altLang="en-US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28955">
                <a:tc vMerge="1">
                  <a:tcPr/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21620162203014</a:t>
                      </a:r>
                      <a:endParaRPr lang="en-US" altLang="zh-CN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zh-CN" altLang="en-US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胡桃</a:t>
                      </a:r>
                      <a:endParaRPr lang="zh-CN" altLang="en-US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28955">
                <a:tc vMerge="1">
                  <a:tcPr/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21620162203015</a:t>
                      </a:r>
                      <a:endParaRPr lang="en-US" altLang="zh-CN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zh-CN" altLang="en-US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胡汀杨</a:t>
                      </a:r>
                      <a:endParaRPr lang="zh-CN" altLang="en-US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28955">
                <a:tc vMerge="1">
                  <a:tcPr/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21620162203016</a:t>
                      </a:r>
                      <a:endParaRPr lang="en-US" altLang="zh-CN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zh-CN" altLang="en-US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胡欣雨</a:t>
                      </a:r>
                      <a:endParaRPr lang="zh-CN" altLang="en-US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28320">
                <a:tc vMerge="1">
                  <a:tcPr/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21620162203017</a:t>
                      </a:r>
                      <a:endParaRPr lang="en-US" altLang="zh-CN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zh-CN" altLang="en-US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胡鑫宇</a:t>
                      </a:r>
                      <a:endParaRPr lang="zh-CN" altLang="en-US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27685">
                <a:tc vMerge="1">
                  <a:tcPr/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21620162203018</a:t>
                      </a:r>
                      <a:endParaRPr lang="en-US" altLang="zh-CN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zh-CN" altLang="en-US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黄灿鑫</a:t>
                      </a:r>
                      <a:endParaRPr lang="zh-CN" altLang="en-US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42925">
                <a:tc vMerge="1">
                  <a:tcPr/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21620162203019</a:t>
                      </a:r>
                      <a:endParaRPr lang="en-US" altLang="zh-CN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zh-CN" altLang="en-US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黄超</a:t>
                      </a:r>
                      <a:endParaRPr lang="zh-CN" altLang="en-US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28955">
                <a:tc vMerge="1">
                  <a:tcPr/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21620162203020</a:t>
                      </a:r>
                      <a:endParaRPr lang="en-US" altLang="zh-CN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zh-CN" altLang="en-US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黄明亮</a:t>
                      </a:r>
                      <a:endParaRPr lang="zh-CN" altLang="en-US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28955">
                <a:tc vMerge="1">
                  <a:tcPr/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21620162203021</a:t>
                      </a:r>
                      <a:endParaRPr lang="en-US" altLang="zh-CN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zh-CN" altLang="en-US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黄明珠</a:t>
                      </a:r>
                      <a:endParaRPr lang="zh-CN" altLang="en-US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28955">
                <a:tc vMerge="1">
                  <a:tcPr/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21620162203022</a:t>
                      </a:r>
                      <a:endParaRPr lang="en-US" altLang="zh-CN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zh-CN" altLang="en-US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黄铭君</a:t>
                      </a:r>
                      <a:endParaRPr lang="zh-CN" altLang="en-US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28955">
                <a:tc vMerge="1">
                  <a:tcPr/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21620162203023</a:t>
                      </a:r>
                      <a:endParaRPr lang="en-US" altLang="zh-CN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zh-CN" altLang="en-US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黄森宇</a:t>
                      </a:r>
                      <a:endParaRPr lang="zh-CN" altLang="en-US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28320">
                <a:tc vMerge="1">
                  <a:tcPr/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21620162203024</a:t>
                      </a:r>
                      <a:endParaRPr lang="en-US" altLang="zh-CN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zh-CN" altLang="en-US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黄思远</a:t>
                      </a:r>
                      <a:endParaRPr lang="zh-CN" altLang="en-US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5057" name="日期占位符 4"/>
          <p:cNvSpPr txBox="1">
            <a:spLocks noGrp="1"/>
          </p:cNvSpPr>
          <p:nvPr>
            <p:ph type="dt" sz="half" idx="12"/>
          </p:nvPr>
        </p:nvSpPr>
        <p:spPr>
          <a:ln/>
        </p:spPr>
        <p:txBody>
          <a:bodyPr wrap="square" lIns="130046" tIns="65023" rIns="130046" bIns="65023" anchor="ctr"/>
          <a:p>
            <a:fld id="{BB962C8B-B14F-4D97-AF65-F5344CB8AC3E}" type="datetime1">
              <a:rPr lang="zh-CN" altLang="en-US" sz="2000" dirty="0">
                <a:solidFill>
                  <a:schemeClr val="tx2"/>
                </a:solidFill>
              </a:rPr>
            </a:fld>
            <a:endParaRPr lang="zh-CN" altLang="en-US" sz="2000" dirty="0">
              <a:solidFill>
                <a:schemeClr val="tx2"/>
              </a:solidFill>
              <a:ea typeface="Helvetica Neue Light" charset="0"/>
            </a:endParaRPr>
          </a:p>
        </p:txBody>
      </p:sp>
      <p:sp>
        <p:nvSpPr>
          <p:cNvPr id="45058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wrap="square" lIns="130046" tIns="65023" rIns="130046" bIns="65023" anchor="ctr"/>
          <a:p>
            <a:pPr eaLnBrk="1" hangingPunct="1"/>
            <a:r>
              <a:rPr lang="zh-CN" altLang="en-US" dirty="0"/>
              <a:t>分组情况</a:t>
            </a:r>
            <a:endParaRPr lang="zh-CN" altLang="en-US" dirty="0"/>
          </a:p>
        </p:txBody>
      </p:sp>
      <p:graphicFrame>
        <p:nvGraphicFramePr>
          <p:cNvPr id="4" name="Group 3"/>
          <p:cNvGraphicFramePr>
            <a:graphicFrameLocks noGrp="1"/>
          </p:cNvGraphicFramePr>
          <p:nvPr>
            <p:ph sz="half" idx="1"/>
          </p:nvPr>
        </p:nvGraphicFramePr>
        <p:xfrm>
          <a:off x="6754813" y="2419350"/>
          <a:ext cx="5721350" cy="6358255"/>
        </p:xfrm>
        <a:graphic>
          <a:graphicData uri="http://schemas.openxmlformats.org/drawingml/2006/table">
            <a:tbl>
              <a:tblPr/>
              <a:tblGrid>
                <a:gridCol w="1014095"/>
                <a:gridCol w="2980055"/>
                <a:gridCol w="1727200"/>
              </a:tblGrid>
              <a:tr h="528955">
                <a:tc rowSpan="12"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华文仿宋" pitchFamily="2" charset="-122"/>
                          <a:sym typeface="Arial" panose="020B0604020202020204" pitchFamily="34" charset="0"/>
                        </a:rPr>
                        <a:t>F</a:t>
                      </a:r>
                      <a:endParaRPr kumimoji="0" lang="en-US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华文仿宋" pitchFamily="2" charset="-122"/>
                        <a:sym typeface="Arial" panose="020B0604020202020204" pitchFamily="34" charset="0"/>
                      </a:endParaRPr>
                    </a:p>
                    <a:p>
                      <a:pPr marL="0" marR="0" lvl="0" indent="0" algn="ctr" defTabSz="0" rtl="0" eaLnBrk="1" fontAlgn="base" latinLnBrk="0" hangingPunct="1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华文仿宋" pitchFamily="2" charset="-122"/>
                          <a:sym typeface="Arial" panose="020B0604020202020204" pitchFamily="34" charset="0"/>
                        </a:rPr>
                        <a:t>组</a:t>
                      </a: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华文仿宋" pitchFamily="2" charset="-122"/>
                        <a:sym typeface="Arial" panose="020B0604020202020204" pitchFamily="34" charset="0"/>
                      </a:endParaRPr>
                    </a:p>
                    <a:p>
                      <a:pPr marL="0" marR="0" lvl="0" indent="0" algn="ctr" defTabSz="0" rtl="0" eaLnBrk="1" fontAlgn="base" latinLnBrk="0" hangingPunct="1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华文仿宋" pitchFamily="2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(</a:t>
                      </a: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华文仿宋" pitchFamily="2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12</a:t>
                      </a: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华文仿宋" pitchFamily="2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)</a:t>
                      </a: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华文仿宋" pitchFamily="2" charset="-122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21620162203038</a:t>
                      </a:r>
                      <a:endParaRPr lang="en-US" altLang="zh-CN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zh-CN" altLang="en-US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李孟浩（组长）</a:t>
                      </a:r>
                      <a:endParaRPr lang="zh-CN" altLang="en-US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28320">
                <a:tc vMerge="1"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21620162203039</a:t>
                      </a:r>
                      <a:endParaRPr lang="en-US" altLang="zh-CN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zh-CN" altLang="en-US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李明锦</a:t>
                      </a:r>
                      <a:endParaRPr lang="zh-CN" altLang="en-US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28955">
                <a:tc vMerge="1">
                  <a:tcPr/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21620162203040</a:t>
                      </a:r>
                      <a:endParaRPr lang="en-US" altLang="zh-CN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zh-CN" altLang="en-US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李沐曦</a:t>
                      </a:r>
                      <a:endParaRPr lang="zh-CN" altLang="en-US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28955">
                <a:tc vMerge="1">
                  <a:tcPr/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21620162203041</a:t>
                      </a:r>
                      <a:endParaRPr lang="en-US" altLang="zh-CN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zh-CN" altLang="en-US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李倩颖</a:t>
                      </a:r>
                      <a:endParaRPr lang="zh-CN" altLang="en-US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28955">
                <a:tc vMerge="1">
                  <a:tcPr/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21620162203042</a:t>
                      </a:r>
                      <a:endParaRPr lang="en-US" altLang="zh-CN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zh-CN" altLang="en-US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李世兴</a:t>
                      </a:r>
                      <a:endParaRPr lang="zh-CN" altLang="en-US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28320">
                <a:tc vMerge="1"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21620162203043</a:t>
                      </a:r>
                      <a:endParaRPr lang="en-US" altLang="zh-CN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zh-CN" altLang="en-US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李欣悦</a:t>
                      </a:r>
                      <a:endParaRPr lang="zh-CN" altLang="en-US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27685">
                <a:tc vMerge="1"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21620162203044</a:t>
                      </a:r>
                      <a:endParaRPr lang="en-US" altLang="zh-CN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zh-CN" altLang="en-US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李新月</a:t>
                      </a:r>
                      <a:endParaRPr lang="zh-CN" altLang="en-US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42925">
                <a:tc vMerge="1"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21620162203045</a:t>
                      </a:r>
                      <a:endParaRPr lang="en-US" altLang="zh-CN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zh-CN" altLang="en-US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李学文</a:t>
                      </a:r>
                      <a:endParaRPr lang="zh-CN" altLang="en-US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28955">
                <a:tc vMerge="1"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21620162203046</a:t>
                      </a:r>
                      <a:endParaRPr lang="en-US" altLang="zh-CN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zh-CN" altLang="en-US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李宜静</a:t>
                      </a:r>
                      <a:endParaRPr lang="zh-CN" altLang="en-US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28955">
                <a:tc vMerge="1">
                  <a:tcPr/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21620162203047</a:t>
                      </a:r>
                      <a:endParaRPr lang="en-US" altLang="zh-CN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zh-CN" altLang="en-US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李宇</a:t>
                      </a:r>
                      <a:endParaRPr lang="zh-CN" altLang="en-US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28955">
                <a:tc vMerge="1"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21620162203048</a:t>
                      </a:r>
                      <a:endParaRPr lang="en-US" altLang="zh-CN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zh-CN" altLang="en-US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李宗跃</a:t>
                      </a:r>
                      <a:endParaRPr lang="zh-CN" altLang="en-US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28320">
                <a:tc vMerge="1"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21620162203049</a:t>
                      </a:r>
                      <a:endParaRPr lang="en-US" altLang="zh-CN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zh-CN" altLang="en-US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梁笛青</a:t>
                      </a:r>
                      <a:endParaRPr lang="zh-CN" altLang="en-US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Group 3"/>
          <p:cNvGraphicFramePr>
            <a:graphicFrameLocks noGrp="1"/>
          </p:cNvGraphicFramePr>
          <p:nvPr>
            <p:ph sz="half" idx="1"/>
          </p:nvPr>
        </p:nvGraphicFramePr>
        <p:xfrm>
          <a:off x="871538" y="2276475"/>
          <a:ext cx="5721350" cy="6885940"/>
        </p:xfrm>
        <a:graphic>
          <a:graphicData uri="http://schemas.openxmlformats.org/drawingml/2006/table">
            <a:tbl>
              <a:tblPr/>
              <a:tblGrid>
                <a:gridCol w="1014095"/>
                <a:gridCol w="2917190"/>
                <a:gridCol w="1790065"/>
              </a:tblGrid>
              <a:tr h="528955">
                <a:tc rowSpan="13">
                  <a:txBody>
                    <a:bodyPr/>
                    <a:p>
                      <a:pPr marL="0" marR="0" lvl="0" indent="0" algn="ctr" defTabSz="0" rtl="0" eaLnBrk="1" fontAlgn="base" latinLnBrk="0" hangingPunct="1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华文仿宋" pitchFamily="2" charset="-122"/>
                          <a:sym typeface="Arial" panose="020B0604020202020204" pitchFamily="34" charset="0"/>
                        </a:rPr>
                        <a:t>E</a:t>
                      </a:r>
                      <a:endParaRPr kumimoji="0" lang="en-US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华文仿宋" pitchFamily="2" charset="-122"/>
                        <a:sym typeface="Arial" panose="020B0604020202020204" pitchFamily="34" charset="0"/>
                      </a:endParaRPr>
                    </a:p>
                    <a:p>
                      <a:pPr marL="0" marR="0" lvl="0" indent="0" algn="ctr" defTabSz="0" rtl="0" eaLnBrk="1" fontAlgn="base" latinLnBrk="0" hangingPunct="1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华文仿宋" pitchFamily="2" charset="-122"/>
                          <a:sym typeface="Arial" panose="020B0604020202020204" pitchFamily="34" charset="0"/>
                        </a:rPr>
                        <a:t>组</a:t>
                      </a: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华文仿宋" pitchFamily="2" charset="-122"/>
                        <a:sym typeface="Arial" panose="020B0604020202020204" pitchFamily="34" charset="0"/>
                      </a:endParaRPr>
                    </a:p>
                    <a:p>
                      <a:pPr marL="0" marR="0" lvl="0" indent="0" algn="ctr" defTabSz="0" rtl="0" eaLnBrk="1" fontAlgn="base" latinLnBrk="0" hangingPunct="1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华文仿宋" pitchFamily="2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(</a:t>
                      </a: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华文仿宋" pitchFamily="2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13</a:t>
                      </a: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华文仿宋" pitchFamily="2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)</a:t>
                      </a: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华文仿宋" pitchFamily="2" charset="-122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21620162203025</a:t>
                      </a:r>
                      <a:endParaRPr lang="en-US" altLang="zh-CN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zh-CN" altLang="en-US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黄彦舒（组长）</a:t>
                      </a:r>
                      <a:endParaRPr lang="zh-CN" altLang="en-US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28320">
                <a:tc vMerge="1">
                  <a:tcPr/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21620162203026</a:t>
                      </a:r>
                      <a:endParaRPr lang="en-US" altLang="zh-CN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zh-CN" altLang="en-US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黄迎</a:t>
                      </a:r>
                      <a:endParaRPr lang="zh-CN" altLang="en-US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28955">
                <a:tc vMerge="1">
                  <a:tcPr/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21620162203027</a:t>
                      </a:r>
                      <a:endParaRPr lang="en-US" altLang="zh-CN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zh-CN" altLang="en-US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江志洪</a:t>
                      </a:r>
                      <a:endParaRPr lang="zh-CN" altLang="en-US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28955">
                <a:tc vMerge="1">
                  <a:tcPr/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21620162203028</a:t>
                      </a:r>
                      <a:endParaRPr lang="en-US" altLang="zh-CN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zh-CN" altLang="en-US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姜欣怡</a:t>
                      </a:r>
                      <a:endParaRPr lang="zh-CN" altLang="en-US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28955">
                <a:tc vMerge="1">
                  <a:tcPr/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21620162203029</a:t>
                      </a:r>
                      <a:endParaRPr lang="en-US" altLang="zh-CN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zh-CN" altLang="en-US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柯鲁伦</a:t>
                      </a:r>
                      <a:endParaRPr lang="zh-CN" altLang="en-US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28320">
                <a:tc vMerge="1">
                  <a:tcPr/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21620162203030</a:t>
                      </a:r>
                      <a:endParaRPr lang="en-US" altLang="zh-CN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zh-CN" altLang="en-US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孔德悦</a:t>
                      </a:r>
                      <a:endParaRPr lang="zh-CN" altLang="en-US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27685">
                <a:tc vMerge="1">
                  <a:tcPr/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21620162203031</a:t>
                      </a:r>
                      <a:endParaRPr lang="en-US" altLang="zh-CN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zh-CN" altLang="en-US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拉孜艳</a:t>
                      </a: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·</a:t>
                      </a:r>
                      <a:r>
                        <a:rPr lang="zh-CN" altLang="en-US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依比木</a:t>
                      </a:r>
                      <a:endParaRPr lang="zh-CN" altLang="en-US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42925">
                <a:tc vMerge="1">
                  <a:tcPr/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21620162203032</a:t>
                      </a:r>
                      <a:endParaRPr lang="en-US" altLang="zh-CN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zh-CN" altLang="en-US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赖章健</a:t>
                      </a:r>
                      <a:endParaRPr lang="zh-CN" altLang="en-US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28955">
                <a:tc vMerge="1">
                  <a:tcPr/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21620162203033</a:t>
                      </a:r>
                      <a:endParaRPr lang="en-US" altLang="zh-CN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zh-CN" altLang="en-US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李晗</a:t>
                      </a:r>
                      <a:endParaRPr lang="zh-CN" altLang="en-US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28955">
                <a:tc vMerge="1">
                  <a:tcPr/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21620162203034</a:t>
                      </a:r>
                      <a:endParaRPr lang="en-US" altLang="zh-CN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zh-CN" altLang="en-US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李虎</a:t>
                      </a:r>
                      <a:endParaRPr lang="zh-CN" altLang="en-US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28320">
                <a:tc vMerge="1">
                  <a:tcPr/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21620162203035</a:t>
                      </a:r>
                      <a:endParaRPr lang="en-US" altLang="zh-CN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zh-CN" altLang="en-US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李建炜</a:t>
                      </a:r>
                      <a:endParaRPr lang="zh-CN" altLang="en-US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28320">
                <a:tc vMerge="1">
                  <a:tcPr/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21620162203036</a:t>
                      </a:r>
                      <a:endParaRPr lang="en-US" altLang="zh-CN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zh-CN" altLang="en-US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李俊燕</a:t>
                      </a:r>
                      <a:endParaRPr lang="zh-CN" altLang="en-US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28320">
                <a:tc vMerge="1">
                  <a:tcPr/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21620162203037</a:t>
                      </a:r>
                      <a:endParaRPr lang="en-US" altLang="zh-CN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zh-CN" altLang="en-US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李骏</a:t>
                      </a:r>
                      <a:endParaRPr lang="zh-CN" altLang="en-US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6081" name="日期占位符 4"/>
          <p:cNvSpPr txBox="1">
            <a:spLocks noGrp="1"/>
          </p:cNvSpPr>
          <p:nvPr>
            <p:ph type="dt" sz="half" idx="12"/>
          </p:nvPr>
        </p:nvSpPr>
        <p:spPr>
          <a:ln/>
        </p:spPr>
        <p:txBody>
          <a:bodyPr wrap="square" lIns="130046" tIns="65023" rIns="130046" bIns="65023" anchor="ctr"/>
          <a:p>
            <a:fld id="{BB962C8B-B14F-4D97-AF65-F5344CB8AC3E}" type="datetime1">
              <a:rPr lang="zh-CN" altLang="en-US" sz="2000" dirty="0">
                <a:solidFill>
                  <a:schemeClr val="tx2"/>
                </a:solidFill>
              </a:rPr>
            </a:fld>
            <a:endParaRPr lang="zh-CN" altLang="en-US" sz="2000" dirty="0">
              <a:solidFill>
                <a:schemeClr val="tx2"/>
              </a:solidFill>
              <a:ea typeface="Helvetica Neue Light" charset="0"/>
            </a:endParaRPr>
          </a:p>
        </p:txBody>
      </p:sp>
      <p:sp>
        <p:nvSpPr>
          <p:cNvPr id="46082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wrap="square" lIns="130046" tIns="65023" rIns="130046" bIns="65023" anchor="ctr"/>
          <a:p>
            <a:pPr eaLnBrk="1" hangingPunct="1"/>
            <a:r>
              <a:rPr lang="zh-CN" altLang="en-US" dirty="0"/>
              <a:t>分组情况</a:t>
            </a:r>
            <a:endParaRPr lang="zh-CN" altLang="en-US" dirty="0"/>
          </a:p>
        </p:txBody>
      </p:sp>
      <p:graphicFrame>
        <p:nvGraphicFramePr>
          <p:cNvPr id="17411" name="Group 3"/>
          <p:cNvGraphicFramePr>
            <a:graphicFrameLocks noGrp="1"/>
          </p:cNvGraphicFramePr>
          <p:nvPr>
            <p:ph sz="half" idx="1"/>
          </p:nvPr>
        </p:nvGraphicFramePr>
        <p:xfrm>
          <a:off x="871538" y="2419350"/>
          <a:ext cx="5721350" cy="6358255"/>
        </p:xfrm>
        <a:graphic>
          <a:graphicData uri="http://schemas.openxmlformats.org/drawingml/2006/table">
            <a:tbl>
              <a:tblPr/>
              <a:tblGrid>
                <a:gridCol w="1014095"/>
                <a:gridCol w="2980055"/>
                <a:gridCol w="1727200"/>
              </a:tblGrid>
              <a:tr h="528955">
                <a:tc rowSpan="12"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华文仿宋" pitchFamily="2" charset="-122"/>
                          <a:sym typeface="Arial" panose="020B0604020202020204" pitchFamily="34" charset="0"/>
                        </a:rPr>
                        <a:t>G</a:t>
                      </a:r>
                      <a:endParaRPr kumimoji="0" lang="en-US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华文仿宋" pitchFamily="2" charset="-122"/>
                        <a:sym typeface="Arial" panose="020B0604020202020204" pitchFamily="34" charset="0"/>
                      </a:endParaRPr>
                    </a:p>
                    <a:p>
                      <a:pPr marL="0" marR="0" lvl="0" indent="0" algn="ctr" defTabSz="0" rtl="0" eaLnBrk="1" fontAlgn="base" latinLnBrk="0" hangingPunct="1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华文仿宋" pitchFamily="2" charset="-122"/>
                          <a:sym typeface="Arial" panose="020B0604020202020204" pitchFamily="34" charset="0"/>
                        </a:rPr>
                        <a:t>组</a:t>
                      </a: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华文仿宋" pitchFamily="2" charset="-122"/>
                        <a:sym typeface="Arial" panose="020B0604020202020204" pitchFamily="34" charset="0"/>
                      </a:endParaRPr>
                    </a:p>
                    <a:p>
                      <a:pPr marL="0" marR="0" lvl="0" indent="0" algn="ctr" defTabSz="0" rtl="0" eaLnBrk="1" fontAlgn="base" latinLnBrk="0" hangingPunct="1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华文仿宋" pitchFamily="2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(</a:t>
                      </a: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华文仿宋" pitchFamily="2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12</a:t>
                      </a: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华文仿宋" pitchFamily="2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)</a:t>
                      </a: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华文仿宋" pitchFamily="2" charset="-122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21620162203050</a:t>
                      </a:r>
                      <a:endParaRPr lang="en-US" altLang="zh-CN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zh-CN" altLang="en-US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廖晋枫（组长）</a:t>
                      </a:r>
                      <a:endParaRPr lang="zh-CN" altLang="en-US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28320">
                <a:tc vMerge="1"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21620162203051</a:t>
                      </a:r>
                      <a:endParaRPr lang="en-US" altLang="zh-CN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zh-CN" altLang="en-US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林娇敏</a:t>
                      </a:r>
                      <a:endParaRPr lang="zh-CN" altLang="en-US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28955">
                <a:tc vMerge="1">
                  <a:tcPr/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21620162203052</a:t>
                      </a:r>
                      <a:endParaRPr lang="en-US" altLang="zh-CN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zh-CN" altLang="en-US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林琅</a:t>
                      </a:r>
                      <a:endParaRPr lang="zh-CN" altLang="en-US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28955">
                <a:tc vMerge="1">
                  <a:tcPr/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21620162203053</a:t>
                      </a:r>
                      <a:endParaRPr lang="en-US" altLang="zh-CN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zh-CN" altLang="en-US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林品样</a:t>
                      </a:r>
                      <a:endParaRPr lang="zh-CN" altLang="en-US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28955">
                <a:tc vMerge="1">
                  <a:tcPr/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21620162203054</a:t>
                      </a:r>
                      <a:endParaRPr lang="en-US" altLang="zh-CN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zh-CN" altLang="en-US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林若锴</a:t>
                      </a:r>
                      <a:endParaRPr lang="zh-CN" altLang="en-US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28320">
                <a:tc vMerge="1"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21620162203055</a:t>
                      </a:r>
                      <a:endParaRPr lang="en-US" altLang="zh-CN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zh-CN" altLang="en-US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林馨永</a:t>
                      </a:r>
                      <a:endParaRPr lang="zh-CN" altLang="en-US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27685">
                <a:tc vMerge="1"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21620162203056</a:t>
                      </a:r>
                      <a:endParaRPr lang="en-US" altLang="zh-CN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zh-CN" altLang="en-US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林星</a:t>
                      </a:r>
                      <a:endParaRPr lang="zh-CN" altLang="en-US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42925">
                <a:tc vMerge="1"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21620162203057</a:t>
                      </a:r>
                      <a:endParaRPr lang="en-US" altLang="zh-CN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zh-CN" altLang="en-US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林亚洁</a:t>
                      </a:r>
                      <a:endParaRPr lang="zh-CN" altLang="en-US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28955">
                <a:tc vMerge="1">
                  <a:tcPr/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21620162203058</a:t>
                      </a:r>
                      <a:endParaRPr lang="en-US" altLang="zh-CN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zh-CN" altLang="en-US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凌行筝</a:t>
                      </a:r>
                      <a:endParaRPr lang="zh-CN" altLang="en-US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28955">
                <a:tc vMerge="1"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21620162203059</a:t>
                      </a:r>
                      <a:endParaRPr lang="en-US" altLang="zh-CN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zh-CN" altLang="en-US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刘宝虎</a:t>
                      </a:r>
                      <a:endParaRPr lang="zh-CN" altLang="en-US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28955">
                <a:tc vMerge="1"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21620162203060</a:t>
                      </a:r>
                      <a:endParaRPr lang="en-US" altLang="zh-CN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zh-CN" altLang="en-US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刘博儒</a:t>
                      </a:r>
                      <a:endParaRPr lang="zh-CN" altLang="en-US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28320">
                <a:tc vMerge="1"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21620162203061</a:t>
                      </a:r>
                      <a:endParaRPr lang="en-US" altLang="zh-CN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zh-CN" altLang="en-US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刘凡健</a:t>
                      </a:r>
                      <a:endParaRPr lang="zh-CN" altLang="en-US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Group 3"/>
          <p:cNvGraphicFramePr>
            <a:graphicFrameLocks noGrp="1"/>
          </p:cNvGraphicFramePr>
          <p:nvPr>
            <p:ph sz="half" idx="1"/>
          </p:nvPr>
        </p:nvGraphicFramePr>
        <p:xfrm>
          <a:off x="6827838" y="2419350"/>
          <a:ext cx="5721350" cy="6356985"/>
        </p:xfrm>
        <a:graphic>
          <a:graphicData uri="http://schemas.openxmlformats.org/drawingml/2006/table">
            <a:tbl>
              <a:tblPr/>
              <a:tblGrid>
                <a:gridCol w="1014095"/>
                <a:gridCol w="2980055"/>
                <a:gridCol w="1727200"/>
              </a:tblGrid>
              <a:tr h="528955">
                <a:tc rowSpan="12"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华文仿宋" pitchFamily="2" charset="-122"/>
                          <a:sym typeface="Arial" panose="020B0604020202020204" pitchFamily="34" charset="0"/>
                        </a:rPr>
                        <a:t>H</a:t>
                      </a:r>
                      <a:endParaRPr kumimoji="0" lang="en-US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华文仿宋" pitchFamily="2" charset="-122"/>
                        <a:sym typeface="Arial" panose="020B0604020202020204" pitchFamily="34" charset="0"/>
                      </a:endParaRPr>
                    </a:p>
                    <a:p>
                      <a:pPr marL="0" marR="0" lvl="0" indent="0" algn="ctr" defTabSz="0" rtl="0" eaLnBrk="1" fontAlgn="base" latinLnBrk="0" hangingPunct="1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华文仿宋" pitchFamily="2" charset="-122"/>
                          <a:sym typeface="Arial" panose="020B0604020202020204" pitchFamily="34" charset="0"/>
                        </a:rPr>
                        <a:t>组</a:t>
                      </a: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华文仿宋" pitchFamily="2" charset="-122"/>
                        <a:sym typeface="Arial" panose="020B0604020202020204" pitchFamily="34" charset="0"/>
                      </a:endParaRPr>
                    </a:p>
                    <a:p>
                      <a:pPr marL="0" marR="0" lvl="0" indent="0" algn="ctr" defTabSz="0" rtl="0" eaLnBrk="1" fontAlgn="base" latinLnBrk="0" hangingPunct="1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华文仿宋" pitchFamily="2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(</a:t>
                      </a: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华文仿宋" pitchFamily="2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12</a:t>
                      </a: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华文仿宋" pitchFamily="2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)</a:t>
                      </a: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华文仿宋" pitchFamily="2" charset="-122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21620162203062</a:t>
                      </a:r>
                      <a:endParaRPr lang="en-US" altLang="zh-CN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zh-CN" altLang="en-US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刘洁滢（组长）</a:t>
                      </a:r>
                      <a:endParaRPr lang="zh-CN" altLang="en-US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28320">
                <a:tc vMerge="1"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21620162203063</a:t>
                      </a:r>
                      <a:endParaRPr lang="en-US" altLang="zh-CN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zh-CN" altLang="en-US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刘娟</a:t>
                      </a:r>
                      <a:endParaRPr lang="zh-CN" altLang="en-US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28955">
                <a:tc vMerge="1">
                  <a:tcPr/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21620162203064</a:t>
                      </a:r>
                      <a:endParaRPr lang="en-US" altLang="zh-CN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zh-CN" altLang="en-US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刘森君</a:t>
                      </a:r>
                      <a:endParaRPr lang="zh-CN" altLang="en-US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28955">
                <a:tc vMerge="1">
                  <a:tcPr/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21620162203065</a:t>
                      </a:r>
                      <a:endParaRPr lang="en-US" altLang="zh-CN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zh-CN" altLang="en-US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刘莘颖</a:t>
                      </a:r>
                      <a:endParaRPr lang="zh-CN" altLang="en-US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28955">
                <a:tc vMerge="1">
                  <a:tcPr/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21620162203066</a:t>
                      </a:r>
                      <a:endParaRPr lang="en-US" altLang="zh-CN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zh-CN" altLang="en-US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刘亦萱</a:t>
                      </a:r>
                      <a:endParaRPr lang="zh-CN" altLang="en-US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28320">
                <a:tc vMerge="1"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21620162203067</a:t>
                      </a:r>
                      <a:endParaRPr lang="en-US" altLang="zh-CN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zh-CN" altLang="en-US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刘紫璇</a:t>
                      </a:r>
                      <a:endParaRPr lang="zh-CN" altLang="en-US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27685">
                <a:tc vMerge="1">
                  <a:tcPr/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21620162203068</a:t>
                      </a:r>
                      <a:endParaRPr lang="en-US" altLang="zh-CN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zh-CN" altLang="en-US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龙莎婷</a:t>
                      </a:r>
                      <a:endParaRPr lang="zh-CN" altLang="en-US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27685">
                <a:tc vMerge="1"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21620162203069</a:t>
                      </a:r>
                      <a:endParaRPr lang="en-US" altLang="zh-CN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zh-CN" altLang="en-US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陆婉婷</a:t>
                      </a:r>
                      <a:endParaRPr lang="zh-CN" altLang="en-US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42925">
                <a:tc vMerge="1"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21620162203070</a:t>
                      </a:r>
                      <a:endParaRPr lang="en-US" altLang="zh-CN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zh-CN" altLang="en-US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吕佳励</a:t>
                      </a:r>
                      <a:endParaRPr lang="zh-CN" altLang="en-US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28955">
                <a:tc vMerge="1"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21620162203071</a:t>
                      </a:r>
                      <a:endParaRPr lang="en-US" altLang="zh-CN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zh-CN" altLang="en-US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罗渊</a:t>
                      </a:r>
                      <a:endParaRPr lang="zh-CN" altLang="en-US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28955">
                <a:tc vMerge="1"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21620162203072</a:t>
                      </a:r>
                      <a:endParaRPr lang="en-US" altLang="zh-CN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zh-CN" altLang="en-US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马驰骋</a:t>
                      </a:r>
                      <a:endParaRPr lang="zh-CN" altLang="en-US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28320">
                <a:tc vMerge="1"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21620162203073</a:t>
                      </a:r>
                      <a:endParaRPr lang="en-US" altLang="zh-CN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zh-CN" altLang="en-US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马翔龙</a:t>
                      </a:r>
                      <a:endParaRPr lang="zh-CN" altLang="en-US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7105" name="日期占位符 4"/>
          <p:cNvSpPr txBox="1">
            <a:spLocks noGrp="1"/>
          </p:cNvSpPr>
          <p:nvPr>
            <p:ph type="dt" sz="half" idx="12"/>
          </p:nvPr>
        </p:nvSpPr>
        <p:spPr>
          <a:ln/>
        </p:spPr>
        <p:txBody>
          <a:bodyPr wrap="square" lIns="130046" tIns="65023" rIns="130046" bIns="65023" anchor="ctr"/>
          <a:p>
            <a:fld id="{BB962C8B-B14F-4D97-AF65-F5344CB8AC3E}" type="datetime1">
              <a:rPr lang="zh-CN" altLang="en-US" sz="2000" dirty="0">
                <a:solidFill>
                  <a:schemeClr val="tx2"/>
                </a:solidFill>
              </a:rPr>
            </a:fld>
            <a:endParaRPr lang="zh-CN" altLang="en-US" sz="2000" dirty="0">
              <a:solidFill>
                <a:schemeClr val="tx2"/>
              </a:solidFill>
              <a:ea typeface="Helvetica Neue Light" charset="0"/>
            </a:endParaRPr>
          </a:p>
        </p:txBody>
      </p:sp>
      <p:sp>
        <p:nvSpPr>
          <p:cNvPr id="47106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wrap="square" lIns="130046" tIns="65023" rIns="130046" bIns="65023" anchor="ctr"/>
          <a:p>
            <a:pPr eaLnBrk="1" hangingPunct="1"/>
            <a:r>
              <a:rPr lang="zh-CN" altLang="en-US" dirty="0"/>
              <a:t>分组情况</a:t>
            </a:r>
            <a:endParaRPr lang="zh-CN" altLang="en-US" dirty="0"/>
          </a:p>
        </p:txBody>
      </p:sp>
      <p:graphicFrame>
        <p:nvGraphicFramePr>
          <p:cNvPr id="17411" name="Group 3"/>
          <p:cNvGraphicFramePr>
            <a:graphicFrameLocks noGrp="1"/>
          </p:cNvGraphicFramePr>
          <p:nvPr>
            <p:ph sz="half" idx="1"/>
          </p:nvPr>
        </p:nvGraphicFramePr>
        <p:xfrm>
          <a:off x="871538" y="2419350"/>
          <a:ext cx="5721350" cy="6372225"/>
        </p:xfrm>
        <a:graphic>
          <a:graphicData uri="http://schemas.openxmlformats.org/drawingml/2006/table">
            <a:tbl>
              <a:tblPr/>
              <a:tblGrid>
                <a:gridCol w="1014095"/>
                <a:gridCol w="2980055"/>
                <a:gridCol w="1727200"/>
              </a:tblGrid>
              <a:tr h="528955">
                <a:tc rowSpan="12"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华文仿宋" pitchFamily="2" charset="-122"/>
                          <a:sym typeface="Arial" panose="020B0604020202020204" pitchFamily="34" charset="0"/>
                        </a:rPr>
                        <a:t>I</a:t>
                      </a:r>
                      <a:endParaRPr kumimoji="0" lang="en-US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华文仿宋" pitchFamily="2" charset="-122"/>
                        <a:sym typeface="Arial" panose="020B0604020202020204" pitchFamily="34" charset="0"/>
                      </a:endParaRPr>
                    </a:p>
                    <a:p>
                      <a:pPr marL="0" marR="0" lvl="0" indent="0" algn="ctr" defTabSz="0" rtl="0" eaLnBrk="1" fontAlgn="base" latinLnBrk="0" hangingPunct="1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华文仿宋" pitchFamily="2" charset="-122"/>
                          <a:sym typeface="Arial" panose="020B0604020202020204" pitchFamily="34" charset="0"/>
                        </a:rPr>
                        <a:t>组</a:t>
                      </a: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华文仿宋" pitchFamily="2" charset="-122"/>
                        <a:sym typeface="Arial" panose="020B0604020202020204" pitchFamily="34" charset="0"/>
                      </a:endParaRPr>
                    </a:p>
                    <a:p>
                      <a:pPr marL="0" marR="0" lvl="0" indent="0" algn="ctr" defTabSz="0" rtl="0" eaLnBrk="1" fontAlgn="base" latinLnBrk="0" hangingPunct="1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华文仿宋" pitchFamily="2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(</a:t>
                      </a: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华文仿宋" pitchFamily="2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12</a:t>
                      </a: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华文仿宋" pitchFamily="2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)</a:t>
                      </a: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华文仿宋" pitchFamily="2" charset="-122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21620162203074</a:t>
                      </a:r>
                      <a:endParaRPr lang="en-US" altLang="zh-CN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zh-CN" altLang="en-US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马晓玲（组长）</a:t>
                      </a:r>
                      <a:endParaRPr lang="zh-CN" altLang="en-US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28320">
                <a:tc vMerge="1"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21620162203075</a:t>
                      </a:r>
                      <a:endParaRPr lang="en-US" altLang="zh-CN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zh-CN" altLang="en-US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毛延庆</a:t>
                      </a:r>
                      <a:endParaRPr lang="zh-CN" altLang="en-US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28955">
                <a:tc vMerge="1">
                  <a:tcPr/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21620162203076</a:t>
                      </a:r>
                      <a:endParaRPr lang="en-US" altLang="zh-CN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zh-CN" altLang="en-US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梅佳伟</a:t>
                      </a:r>
                      <a:endParaRPr lang="zh-CN" altLang="en-US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28955">
                <a:tc vMerge="1">
                  <a:tcPr/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21620162203077</a:t>
                      </a:r>
                      <a:endParaRPr lang="en-US" altLang="zh-CN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zh-CN" altLang="en-US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聂卫港</a:t>
                      </a:r>
                      <a:endParaRPr lang="zh-CN" altLang="en-US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28955">
                <a:tc vMerge="1">
                  <a:tcPr/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21620162203079</a:t>
                      </a:r>
                      <a:endParaRPr lang="en-US" altLang="zh-CN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zh-CN" altLang="en-US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彭华健</a:t>
                      </a:r>
                      <a:endParaRPr lang="zh-CN" altLang="en-US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28320">
                <a:tc vMerge="1"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21620162203081</a:t>
                      </a:r>
                      <a:endParaRPr lang="en-US" altLang="zh-CN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zh-CN" altLang="en-US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饶艳梅</a:t>
                      </a:r>
                      <a:endParaRPr lang="zh-CN" altLang="en-US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27685">
                <a:tc vMerge="1"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21620162203082</a:t>
                      </a:r>
                      <a:endParaRPr lang="en-US" altLang="zh-CN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zh-CN" altLang="en-US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任雪琰</a:t>
                      </a:r>
                      <a:endParaRPr lang="zh-CN" altLang="en-US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42925">
                <a:tc vMerge="1">
                  <a:tcPr/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21620162203083</a:t>
                      </a:r>
                      <a:endParaRPr lang="en-US" altLang="zh-CN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zh-CN" altLang="en-US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尚超琦</a:t>
                      </a:r>
                      <a:endParaRPr lang="zh-CN" altLang="en-US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42925">
                <a:tc vMerge="1"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21620162203084</a:t>
                      </a:r>
                      <a:endParaRPr lang="en-US" altLang="zh-CN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zh-CN" altLang="en-US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史冬平</a:t>
                      </a:r>
                      <a:endParaRPr lang="zh-CN" altLang="en-US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28955">
                <a:tc vMerge="1"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21620162203085</a:t>
                      </a:r>
                      <a:endParaRPr lang="en-US" altLang="zh-CN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zh-CN" altLang="en-US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舒慧灵</a:t>
                      </a:r>
                      <a:endParaRPr lang="zh-CN" altLang="en-US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28955">
                <a:tc vMerge="1"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21620162203086</a:t>
                      </a:r>
                      <a:endParaRPr lang="en-US" altLang="zh-CN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zh-CN" altLang="en-US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宋镒凯</a:t>
                      </a:r>
                      <a:endParaRPr lang="zh-CN" altLang="en-US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28320">
                <a:tc vMerge="1"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21620162203087</a:t>
                      </a:r>
                      <a:endParaRPr lang="en-US" altLang="zh-CN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zh-CN" altLang="en-US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孙帆</a:t>
                      </a:r>
                      <a:endParaRPr lang="zh-CN" altLang="en-US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Group 3"/>
          <p:cNvGraphicFramePr>
            <a:graphicFrameLocks noGrp="1"/>
          </p:cNvGraphicFramePr>
          <p:nvPr>
            <p:ph sz="half" idx="1"/>
          </p:nvPr>
        </p:nvGraphicFramePr>
        <p:xfrm>
          <a:off x="6754813" y="2419350"/>
          <a:ext cx="5721350" cy="6372225"/>
        </p:xfrm>
        <a:graphic>
          <a:graphicData uri="http://schemas.openxmlformats.org/drawingml/2006/table">
            <a:tbl>
              <a:tblPr/>
              <a:tblGrid>
                <a:gridCol w="1014095"/>
                <a:gridCol w="2980055"/>
                <a:gridCol w="1727200"/>
              </a:tblGrid>
              <a:tr h="528955">
                <a:tc rowSpan="12"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华文仿宋" pitchFamily="2" charset="-122"/>
                          <a:sym typeface="Arial" panose="020B0604020202020204" pitchFamily="34" charset="0"/>
                        </a:rPr>
                        <a:t>J</a:t>
                      </a: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华文仿宋" pitchFamily="2" charset="-122"/>
                          <a:sym typeface="Arial" panose="020B0604020202020204" pitchFamily="34" charset="0"/>
                        </a:rPr>
                        <a:t>组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华文仿宋" pitchFamily="2" charset="-122"/>
                        <a:sym typeface="Arial" panose="020B0604020202020204" pitchFamily="34" charset="0"/>
                      </a:endParaRPr>
                    </a:p>
                    <a:p>
                      <a:pPr marL="0" marR="0" lvl="0" indent="0" algn="ctr" defTabSz="0" rtl="0" eaLnBrk="1" fontAlgn="base" latinLnBrk="0" hangingPunct="1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华文仿宋" pitchFamily="2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(</a:t>
                      </a: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华文仿宋" pitchFamily="2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12</a:t>
                      </a: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华文仿宋" pitchFamily="2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)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华文仿宋" pitchFamily="2" charset="-122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21620162203088</a:t>
                      </a:r>
                      <a:endParaRPr lang="en-US" altLang="zh-CN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zh-CN" altLang="en-US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孙久茹（组长）</a:t>
                      </a:r>
                      <a:endParaRPr lang="zh-CN" altLang="en-US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28320">
                <a:tc vMerge="1"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21620162203089</a:t>
                      </a:r>
                      <a:endParaRPr lang="en-US" altLang="zh-CN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zh-CN" altLang="en-US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孙瑞烽</a:t>
                      </a:r>
                      <a:endParaRPr lang="zh-CN" altLang="en-US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28955">
                <a:tc vMerge="1">
                  <a:tcPr/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21620162203090</a:t>
                      </a:r>
                      <a:endParaRPr lang="en-US" altLang="zh-CN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zh-CN" altLang="en-US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孙雨秋</a:t>
                      </a:r>
                      <a:endParaRPr lang="zh-CN" altLang="en-US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28955">
                <a:tc vMerge="1">
                  <a:tcPr/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21620162203091</a:t>
                      </a:r>
                      <a:endParaRPr lang="en-US" altLang="zh-CN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zh-CN" altLang="en-US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覃碧莹</a:t>
                      </a:r>
                      <a:endParaRPr lang="zh-CN" altLang="en-US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28955">
                <a:tc vMerge="1">
                  <a:tcPr/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21620162203092</a:t>
                      </a:r>
                      <a:endParaRPr lang="en-US" altLang="zh-CN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zh-CN" altLang="en-US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覃天雨</a:t>
                      </a:r>
                      <a:endParaRPr lang="zh-CN" altLang="en-US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28320">
                <a:tc vMerge="1"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21620162203093</a:t>
                      </a:r>
                      <a:endParaRPr lang="en-US" altLang="zh-CN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zh-CN" altLang="en-US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谭耀</a:t>
                      </a:r>
                      <a:endParaRPr lang="zh-CN" altLang="en-US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27685">
                <a:tc vMerge="1"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21620162203094</a:t>
                      </a:r>
                      <a:endParaRPr lang="en-US" altLang="zh-CN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zh-CN" altLang="en-US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唐佳瑜</a:t>
                      </a:r>
                      <a:endParaRPr lang="zh-CN" altLang="en-US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42925">
                <a:tc vMerge="1">
                  <a:tcPr/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21620162203095</a:t>
                      </a:r>
                      <a:endParaRPr lang="en-US" altLang="zh-CN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zh-CN" altLang="en-US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唐甜雨</a:t>
                      </a:r>
                      <a:endParaRPr lang="zh-CN" altLang="en-US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42925">
                <a:tc vMerge="1"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21620162203096</a:t>
                      </a:r>
                      <a:endParaRPr lang="en-US" altLang="zh-CN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zh-CN" altLang="en-US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陶春艳</a:t>
                      </a:r>
                      <a:endParaRPr lang="zh-CN" altLang="en-US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28955">
                <a:tc vMerge="1"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21620162203097</a:t>
                      </a:r>
                      <a:endParaRPr lang="en-US" altLang="zh-CN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zh-CN" altLang="en-US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陶韬</a:t>
                      </a:r>
                      <a:endParaRPr lang="zh-CN" altLang="en-US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28955">
                <a:tc vMerge="1"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21620162203098</a:t>
                      </a:r>
                      <a:endParaRPr lang="en-US" altLang="zh-CN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zh-CN" altLang="en-US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陶颖</a:t>
                      </a:r>
                      <a:endParaRPr lang="zh-CN" altLang="en-US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28320">
                <a:tc vMerge="1"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21620162203099</a:t>
                      </a:r>
                      <a:endParaRPr lang="en-US" altLang="zh-CN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zh-CN" altLang="en-US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田恬</a:t>
                      </a:r>
                      <a:endParaRPr lang="zh-CN" altLang="en-US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3" name="日期占位符 3"/>
          <p:cNvSpPr txBox="1">
            <a:spLocks noGrp="1"/>
          </p:cNvSpPr>
          <p:nvPr>
            <p:ph type="dt" sz="half" idx="2"/>
          </p:nvPr>
        </p:nvSpPr>
        <p:spPr>
          <a:ln/>
        </p:spPr>
        <p:txBody>
          <a:bodyPr wrap="square" lIns="130046" tIns="65023" rIns="130046" bIns="65023" anchor="ctr"/>
          <a:p>
            <a:fld id="{BB962C8B-B14F-4D97-AF65-F5344CB8AC3E}" type="datetime1">
              <a:rPr lang="zh-CN" altLang="en-US" sz="2000" dirty="0">
                <a:solidFill>
                  <a:schemeClr val="tx2"/>
                </a:solidFill>
              </a:rPr>
            </a:fld>
            <a:endParaRPr lang="zh-CN" altLang="en-US" sz="2000" dirty="0">
              <a:solidFill>
                <a:schemeClr val="tx2"/>
              </a:solidFill>
              <a:ea typeface="Helvetica Neue Light" charset="0"/>
            </a:endParaRPr>
          </a:p>
        </p:txBody>
      </p:sp>
      <p:sp>
        <p:nvSpPr>
          <p:cNvPr id="28674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wrap="square" lIns="130046" tIns="65023" rIns="130046" bIns="65023" anchor="ctr"/>
          <a:p>
            <a:pPr eaLnBrk="1" hangingPunct="1"/>
            <a:r>
              <a:rPr lang="zh-CN" altLang="en-US" dirty="0"/>
              <a:t>实验项目</a:t>
            </a:r>
            <a:endParaRPr lang="zh-CN" altLang="en-US" dirty="0"/>
          </a:p>
        </p:txBody>
      </p:sp>
      <p:graphicFrame>
        <p:nvGraphicFramePr>
          <p:cNvPr id="5123" name="Group 3"/>
          <p:cNvGraphicFramePr>
            <a:graphicFrameLocks noGrp="1"/>
          </p:cNvGraphicFramePr>
          <p:nvPr>
            <p:ph type="tbl" idx="1"/>
          </p:nvPr>
        </p:nvGraphicFramePr>
        <p:xfrm>
          <a:off x="871538" y="2492375"/>
          <a:ext cx="11704638" cy="5900738"/>
        </p:xfrm>
        <a:graphic>
          <a:graphicData uri="http://schemas.openxmlformats.org/drawingml/2006/table">
            <a:tbl>
              <a:tblPr/>
              <a:tblGrid>
                <a:gridCol w="11704637"/>
              </a:tblGrid>
              <a:tr h="538163"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1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华文仿宋" pitchFamily="2" charset="-122"/>
                          <a:sym typeface="Tw Cen MT" charset="0"/>
                        </a:rPr>
                        <a:t>1．实验二  伸长法测定杨氏弹性模量（</a:t>
                      </a:r>
                      <a:r>
                        <a:rPr lang="en-US" altLang="zh-CN"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sym typeface="+mn-ea"/>
                        </a:rPr>
                        <a:t>B205</a:t>
                      </a:r>
                      <a:r>
                        <a:rPr lang="zh-CN" altLang="en-US"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sym typeface="+mn-ea"/>
                        </a:rPr>
                        <a:t>）</a:t>
                      </a:r>
                      <a:endParaRPr kumimoji="0" lang="zh-C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华文仿宋" pitchFamily="2" charset="-122"/>
                        <a:sym typeface="+mn-e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34988"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1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华文仿宋" pitchFamily="2" charset="-122"/>
                          <a:sym typeface="Tw Cen MT" charset="0"/>
                        </a:rPr>
                        <a:t>2</a:t>
                      </a:r>
                      <a:r>
                        <a:rPr kumimoji="0" 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华文仿宋" pitchFamily="2" charset="-122"/>
                          <a:sym typeface="Tw Cen MT" charset="0"/>
                        </a:rPr>
                        <a:t>．实验四  气垫弹簧振子的简谐振动（</a:t>
                      </a:r>
                      <a:r>
                        <a:rPr lang="en-US" altLang="zh-CN"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sym typeface="+mn-ea"/>
                        </a:rPr>
                        <a:t>B206</a:t>
                      </a:r>
                      <a:r>
                        <a:rPr kumimoji="0" 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华文仿宋" pitchFamily="2" charset="-122"/>
                          <a:sym typeface="Tw Cen MT" charset="0"/>
                        </a:rPr>
                        <a:t>）</a:t>
                      </a:r>
                      <a:endParaRPr kumimoji="0" 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华文仿宋" pitchFamily="2" charset="-122"/>
                        <a:sym typeface="Tw Cen MT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38163"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1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华文仿宋" pitchFamily="2" charset="-122"/>
                          <a:sym typeface="Tw Cen MT" charset="0"/>
                        </a:rPr>
                        <a:t>3</a:t>
                      </a:r>
                      <a:r>
                        <a:rPr kumimoji="0" 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华文仿宋" pitchFamily="2" charset="-122"/>
                          <a:sym typeface="Tw Cen MT" charset="0"/>
                        </a:rPr>
                        <a:t>．实验八  电热当量的测定（</a:t>
                      </a:r>
                      <a:r>
                        <a:rPr lang="en-US" altLang="zh-CN"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sym typeface="+mn-ea"/>
                        </a:rPr>
                        <a:t>B204</a:t>
                      </a:r>
                      <a:r>
                        <a:rPr lang="zh-CN" altLang="en-US"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sym typeface="+mn-ea"/>
                        </a:rPr>
                        <a:t>）</a:t>
                      </a:r>
                      <a:endParaRPr kumimoji="0" lang="zh-C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华文仿宋" pitchFamily="2" charset="-122"/>
                        <a:sym typeface="+mn-e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36575"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1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华文仿宋" pitchFamily="2" charset="-122"/>
                          <a:sym typeface="Tw Cen MT" charset="0"/>
                        </a:rPr>
                        <a:t>4</a:t>
                      </a:r>
                      <a:r>
                        <a:rPr kumimoji="0" 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华文仿宋" pitchFamily="2" charset="-122"/>
                          <a:sym typeface="Tw Cen MT" charset="0"/>
                        </a:rPr>
                        <a:t>．实验十二 电阻元件伏安特性的测定（</a:t>
                      </a:r>
                      <a:r>
                        <a:rPr lang="en-US" altLang="zh-CN"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sym typeface="+mn-ea"/>
                        </a:rPr>
                        <a:t>A204</a:t>
                      </a:r>
                      <a:r>
                        <a:rPr lang="zh-CN" altLang="en-US"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sym typeface="+mn-ea"/>
                        </a:rPr>
                        <a:t>）</a:t>
                      </a:r>
                      <a:endParaRPr kumimoji="0" lang="zh-C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华文仿宋" pitchFamily="2" charset="-122"/>
                        <a:sym typeface="+mn-e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34988"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1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华文仿宋" pitchFamily="2" charset="-122"/>
                          <a:sym typeface="Tw Cen MT" charset="0"/>
                        </a:rPr>
                        <a:t>5</a:t>
                      </a:r>
                      <a:r>
                        <a:rPr kumimoji="0" 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华文仿宋" pitchFamily="2" charset="-122"/>
                          <a:sym typeface="Tw Cen MT" charset="0"/>
                        </a:rPr>
                        <a:t>．实验十四 惠斯登电桥（</a:t>
                      </a:r>
                      <a:r>
                        <a:rPr lang="en-US" altLang="zh-CN"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sym typeface="+mn-ea"/>
                        </a:rPr>
                        <a:t>A204</a:t>
                      </a:r>
                      <a:r>
                        <a:rPr lang="zh-CN" altLang="en-US"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sym typeface="+mn-ea"/>
                        </a:rPr>
                        <a:t>）</a:t>
                      </a:r>
                      <a:endParaRPr kumimoji="0" lang="zh-C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华文仿宋" pitchFamily="2" charset="-122"/>
                        <a:sym typeface="+mn-e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36575"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1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华文仿宋" pitchFamily="2" charset="-122"/>
                          <a:sym typeface="Tw Cen MT" charset="0"/>
                        </a:rPr>
                        <a:t>6．实验十六  应用霍尔效应测量磁场（</a:t>
                      </a:r>
                      <a:r>
                        <a:rPr lang="en-US" altLang="zh-CN"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sym typeface="+mn-ea"/>
                        </a:rPr>
                        <a:t>A206</a:t>
                      </a:r>
                      <a:r>
                        <a:rPr lang="zh-CN" altLang="en-US"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sym typeface="+mn-ea"/>
                        </a:rPr>
                        <a:t>）</a:t>
                      </a:r>
                      <a:endParaRPr kumimoji="0" lang="zh-C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华文仿宋" pitchFamily="2" charset="-122"/>
                        <a:sym typeface="+mn-e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36575"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1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华文仿宋" pitchFamily="2" charset="-122"/>
                          <a:sym typeface="Tw Cen MT" charset="0"/>
                        </a:rPr>
                        <a:t>7</a:t>
                      </a:r>
                      <a:r>
                        <a:rPr kumimoji="0" 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华文仿宋" pitchFamily="2" charset="-122"/>
                          <a:sym typeface="Tw Cen MT" charset="0"/>
                        </a:rPr>
                        <a:t>．实验十八    示波器的使用（</a:t>
                      </a:r>
                      <a:r>
                        <a:rPr lang="en-US" altLang="zh-CN"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sym typeface="+mn-ea"/>
                        </a:rPr>
                        <a:t>A202</a:t>
                      </a:r>
                      <a:r>
                        <a:rPr lang="zh-CN" altLang="en-US"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sym typeface="+mn-ea"/>
                        </a:rPr>
                        <a:t>）</a:t>
                      </a:r>
                      <a:endParaRPr kumimoji="0" lang="zh-C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华文仿宋" pitchFamily="2" charset="-122"/>
                        <a:sym typeface="+mn-e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36575"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1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华文仿宋" pitchFamily="2" charset="-122"/>
                          <a:sym typeface="Tw Cen MT" charset="0"/>
                        </a:rPr>
                        <a:t>8</a:t>
                      </a:r>
                      <a:r>
                        <a:rPr kumimoji="0" 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华文仿宋" pitchFamily="2" charset="-122"/>
                          <a:sym typeface="Tw Cen MT" charset="0"/>
                        </a:rPr>
                        <a:t>．实验十九    </a:t>
                      </a:r>
                      <a:r>
                        <a:rPr kumimoji="0" lang="zh-CN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华文仿宋" pitchFamily="2" charset="-122"/>
                          <a:sym typeface="Tw Cen MT" charset="0"/>
                        </a:rPr>
                        <a:t>RLC</a:t>
                      </a:r>
                      <a:r>
                        <a:rPr kumimoji="0" 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华文仿宋" pitchFamily="2" charset="-122"/>
                          <a:sym typeface="Tw Cen MT" charset="0"/>
                        </a:rPr>
                        <a:t>串联谐振特性的研究（</a:t>
                      </a:r>
                      <a:r>
                        <a:rPr lang="en-US" altLang="zh-CN"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sym typeface="+mn-ea"/>
                        </a:rPr>
                        <a:t>A202</a:t>
                      </a:r>
                      <a:r>
                        <a:rPr lang="zh-CN" altLang="en-US"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sym typeface="+mn-ea"/>
                        </a:rPr>
                        <a:t>）</a:t>
                      </a:r>
                      <a:endParaRPr kumimoji="0" lang="zh-C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华文仿宋" pitchFamily="2" charset="-122"/>
                        <a:sym typeface="+mn-e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34988"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1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华文仿宋" pitchFamily="2" charset="-122"/>
                          <a:sym typeface="Tw Cen MT" charset="0"/>
                        </a:rPr>
                        <a:t>9</a:t>
                      </a:r>
                      <a:r>
                        <a:rPr kumimoji="0" 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华文仿宋" pitchFamily="2" charset="-122"/>
                          <a:sym typeface="Tw Cen MT" charset="0"/>
                        </a:rPr>
                        <a:t>．实验二十三  迈克尔逊干涉仪（</a:t>
                      </a:r>
                      <a:r>
                        <a:rPr lang="en-US" altLang="zh-CN"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sym typeface="+mn-ea"/>
                        </a:rPr>
                        <a:t>B212</a:t>
                      </a:r>
                      <a:r>
                        <a:rPr kumimoji="0" 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华文仿宋" pitchFamily="2" charset="-122"/>
                          <a:sym typeface="Tw Cen MT" charset="0"/>
                        </a:rPr>
                        <a:t>）</a:t>
                      </a:r>
                      <a:endParaRPr kumimoji="0" 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华文仿宋" pitchFamily="2" charset="-122"/>
                        <a:sym typeface="Tw Cen MT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36575"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1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华文仿宋" pitchFamily="2" charset="-122"/>
                          <a:sym typeface="Tw Cen MT" charset="0"/>
                        </a:rPr>
                        <a:t>10</a:t>
                      </a:r>
                      <a:r>
                        <a:rPr kumimoji="0" 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华文仿宋" pitchFamily="2" charset="-122"/>
                          <a:sym typeface="Tw Cen MT" charset="0"/>
                        </a:rPr>
                        <a:t>．实验二十四  单缝衍射光强分布的测定（</a:t>
                      </a:r>
                      <a:r>
                        <a:rPr lang="en-US" altLang="zh-CN"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sym typeface="+mn-ea"/>
                        </a:rPr>
                        <a:t>B213</a:t>
                      </a:r>
                      <a:r>
                        <a:rPr kumimoji="0" 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华文仿宋" pitchFamily="2" charset="-122"/>
                          <a:sym typeface="Tw Cen MT" charset="0"/>
                        </a:rPr>
                        <a:t>）</a:t>
                      </a:r>
                      <a:endParaRPr kumimoji="0" 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华文仿宋" pitchFamily="2" charset="-122"/>
                        <a:sym typeface="Tw Cen MT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36575"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1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华文仿宋" pitchFamily="2" charset="-122"/>
                          <a:sym typeface="Tw Cen MT" charset="0"/>
                        </a:rPr>
                        <a:t>11</a:t>
                      </a:r>
                      <a:r>
                        <a:rPr kumimoji="0" 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华文仿宋" pitchFamily="2" charset="-122"/>
                          <a:sym typeface="Tw Cen MT" charset="0"/>
                        </a:rPr>
                        <a:t>．实验二十七 光电效应与普朗克常数的精确测定（</a:t>
                      </a:r>
                      <a:r>
                        <a:rPr lang="en-US" altLang="zh-CN"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sym typeface="+mn-ea"/>
                        </a:rPr>
                        <a:t>B211</a:t>
                      </a:r>
                      <a:r>
                        <a:rPr lang="zh-CN" altLang="en-US"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sym typeface="+mn-ea"/>
                        </a:rPr>
                        <a:t>）</a:t>
                      </a:r>
                      <a:endParaRPr kumimoji="0" lang="zh-C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华文仿宋" pitchFamily="2" charset="-122"/>
                        <a:sym typeface="+mn-e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8129" name="日期占位符 4"/>
          <p:cNvSpPr txBox="1">
            <a:spLocks noGrp="1"/>
          </p:cNvSpPr>
          <p:nvPr>
            <p:ph type="dt" sz="half" idx="12"/>
          </p:nvPr>
        </p:nvSpPr>
        <p:spPr>
          <a:ln/>
        </p:spPr>
        <p:txBody>
          <a:bodyPr wrap="square" lIns="130046" tIns="65023" rIns="130046" bIns="65023" anchor="ctr"/>
          <a:p>
            <a:fld id="{BB962C8B-B14F-4D97-AF65-F5344CB8AC3E}" type="datetime1">
              <a:rPr lang="zh-CN" altLang="en-US" sz="2000" dirty="0">
                <a:solidFill>
                  <a:schemeClr val="tx2"/>
                </a:solidFill>
              </a:rPr>
            </a:fld>
            <a:endParaRPr lang="zh-CN" altLang="en-US" sz="2000" dirty="0">
              <a:solidFill>
                <a:schemeClr val="tx2"/>
              </a:solidFill>
              <a:ea typeface="Helvetica Neue Light" charset="0"/>
            </a:endParaRPr>
          </a:p>
        </p:txBody>
      </p:sp>
      <p:sp>
        <p:nvSpPr>
          <p:cNvPr id="48130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wrap="square" lIns="130046" tIns="65023" rIns="130046" bIns="65023" anchor="ctr"/>
          <a:p>
            <a:pPr eaLnBrk="1" hangingPunct="1"/>
            <a:r>
              <a:rPr lang="zh-CN" altLang="en-US" dirty="0"/>
              <a:t>分组情况</a:t>
            </a:r>
            <a:endParaRPr lang="zh-CN" altLang="en-US" dirty="0"/>
          </a:p>
        </p:txBody>
      </p:sp>
      <p:graphicFrame>
        <p:nvGraphicFramePr>
          <p:cNvPr id="17411" name="Group 3"/>
          <p:cNvGraphicFramePr>
            <a:graphicFrameLocks noGrp="1"/>
          </p:cNvGraphicFramePr>
          <p:nvPr>
            <p:ph sz="half" idx="1"/>
          </p:nvPr>
        </p:nvGraphicFramePr>
        <p:xfrm>
          <a:off x="871538" y="2419350"/>
          <a:ext cx="5721350" cy="6372225"/>
        </p:xfrm>
        <a:graphic>
          <a:graphicData uri="http://schemas.openxmlformats.org/drawingml/2006/table">
            <a:tbl>
              <a:tblPr/>
              <a:tblGrid>
                <a:gridCol w="1014095"/>
                <a:gridCol w="2980055"/>
                <a:gridCol w="1727200"/>
              </a:tblGrid>
              <a:tr h="528955">
                <a:tc rowSpan="12"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华文仿宋" pitchFamily="2" charset="-122"/>
                          <a:sym typeface="Arial" panose="020B0604020202020204" pitchFamily="34" charset="0"/>
                        </a:rPr>
                        <a:t>K</a:t>
                      </a:r>
                      <a:endParaRPr kumimoji="0" lang="en-US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华文仿宋" pitchFamily="2" charset="-122"/>
                        <a:sym typeface="Arial" panose="020B0604020202020204" pitchFamily="34" charset="0"/>
                      </a:endParaRPr>
                    </a:p>
                    <a:p>
                      <a:pPr marL="0" marR="0" lvl="0" indent="0" algn="ctr" defTabSz="0" rtl="0" eaLnBrk="1" fontAlgn="base" latinLnBrk="0" hangingPunct="1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华文仿宋" pitchFamily="2" charset="-122"/>
                          <a:sym typeface="Arial" panose="020B0604020202020204" pitchFamily="34" charset="0"/>
                        </a:rPr>
                        <a:t>组</a:t>
                      </a: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华文仿宋" pitchFamily="2" charset="-122"/>
                        <a:sym typeface="Arial" panose="020B0604020202020204" pitchFamily="34" charset="0"/>
                      </a:endParaRPr>
                    </a:p>
                    <a:p>
                      <a:pPr marL="0" marR="0" lvl="0" indent="0" algn="ctr" defTabSz="0" rtl="0" eaLnBrk="1" fontAlgn="base" latinLnBrk="0" hangingPunct="1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华文仿宋" pitchFamily="2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(</a:t>
                      </a: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华文仿宋" pitchFamily="2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12</a:t>
                      </a: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华文仿宋" pitchFamily="2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)</a:t>
                      </a: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华文仿宋" pitchFamily="2" charset="-122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21620162203100</a:t>
                      </a:r>
                      <a:endParaRPr lang="en-US" altLang="zh-CN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zh-CN" altLang="en-US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田逸飞（组长）</a:t>
                      </a:r>
                      <a:endParaRPr lang="zh-CN" altLang="en-US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28320">
                <a:tc vMerge="1"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21620162203101</a:t>
                      </a:r>
                      <a:endParaRPr lang="en-US" altLang="zh-CN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zh-CN" altLang="en-US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汪雨翔</a:t>
                      </a:r>
                      <a:endParaRPr lang="zh-CN" altLang="en-US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28955">
                <a:tc vMerge="1">
                  <a:tcPr/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21620162203102</a:t>
                      </a:r>
                      <a:endParaRPr lang="en-US" altLang="zh-CN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zh-CN" altLang="en-US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王江宁</a:t>
                      </a:r>
                      <a:endParaRPr lang="zh-CN" altLang="en-US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28955">
                <a:tc vMerge="1">
                  <a:tcPr/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21620162203103</a:t>
                      </a:r>
                      <a:endParaRPr lang="en-US" altLang="zh-CN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zh-CN" altLang="en-US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王婧楠</a:t>
                      </a:r>
                      <a:endParaRPr lang="zh-CN" altLang="en-US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28955">
                <a:tc vMerge="1">
                  <a:tcPr/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21620162203104</a:t>
                      </a:r>
                      <a:endParaRPr lang="en-US" altLang="zh-CN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zh-CN" altLang="en-US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王琪润</a:t>
                      </a:r>
                      <a:endParaRPr lang="zh-CN" altLang="en-US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28320">
                <a:tc vMerge="1"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21620162203105</a:t>
                      </a:r>
                      <a:endParaRPr lang="en-US" altLang="zh-CN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zh-CN" altLang="en-US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王欣悦</a:t>
                      </a:r>
                      <a:endParaRPr lang="zh-CN" altLang="en-US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27685">
                <a:tc vMerge="1"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21620162203106</a:t>
                      </a:r>
                      <a:endParaRPr lang="en-US" altLang="zh-CN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zh-CN" altLang="en-US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王叶晨</a:t>
                      </a:r>
                      <a:endParaRPr lang="zh-CN" altLang="en-US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42925">
                <a:tc vMerge="1">
                  <a:tcPr/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21620162203107</a:t>
                      </a:r>
                      <a:endParaRPr lang="en-US" altLang="zh-CN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zh-CN" altLang="en-US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王颖心</a:t>
                      </a:r>
                      <a:endParaRPr lang="zh-CN" altLang="en-US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42925">
                <a:tc vMerge="1"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21620162203108</a:t>
                      </a:r>
                      <a:endParaRPr lang="en-US" altLang="zh-CN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zh-CN" altLang="en-US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王泽坤</a:t>
                      </a:r>
                      <a:endParaRPr lang="zh-CN" altLang="en-US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28955">
                <a:tc vMerge="1"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21620162203150</a:t>
                      </a:r>
                      <a:endParaRPr lang="en-US" altLang="zh-CN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zh-CN" altLang="en-US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杨文军</a:t>
                      </a:r>
                      <a:endParaRPr lang="zh-CN" altLang="en-US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28955">
                <a:tc vMerge="1"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24620122204419</a:t>
                      </a:r>
                      <a:endParaRPr lang="en-US" altLang="zh-CN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zh-CN" altLang="en-US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翟孟潇</a:t>
                      </a:r>
                      <a:endParaRPr lang="zh-CN" altLang="en-US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28320">
                <a:tc vMerge="1"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34520152201327</a:t>
                      </a:r>
                      <a:endParaRPr lang="en-US" altLang="zh-CN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zh-CN" altLang="en-US" sz="2000" b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唐佳</a:t>
                      </a:r>
                      <a:endParaRPr lang="zh-CN" altLang="en-US" sz="2000" b="0" u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7" name="日期占位符 3"/>
          <p:cNvSpPr txBox="1">
            <a:spLocks noGrp="1"/>
          </p:cNvSpPr>
          <p:nvPr>
            <p:ph type="dt" sz="half" idx="2"/>
          </p:nvPr>
        </p:nvSpPr>
        <p:spPr>
          <a:ln/>
        </p:spPr>
        <p:txBody>
          <a:bodyPr wrap="square" lIns="130046" tIns="65023" rIns="130046" bIns="65023" anchor="ctr"/>
          <a:p>
            <a:fld id="{BB962C8B-B14F-4D97-AF65-F5344CB8AC3E}" type="datetime1">
              <a:rPr lang="zh-CN" altLang="en-US" sz="2000" dirty="0">
                <a:solidFill>
                  <a:schemeClr val="tx2"/>
                </a:solidFill>
              </a:rPr>
            </a:fld>
            <a:endParaRPr lang="zh-CN" altLang="en-US" sz="2000" dirty="0">
              <a:solidFill>
                <a:schemeClr val="tx2"/>
              </a:solidFill>
              <a:ea typeface="Helvetica Neue Light" charset="0"/>
            </a:endParaRPr>
          </a:p>
        </p:txBody>
      </p:sp>
      <p:pic>
        <p:nvPicPr>
          <p:cNvPr id="29698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4388" y="134938"/>
            <a:ext cx="11479212" cy="96154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1" name="日期占位符 3"/>
          <p:cNvSpPr txBox="1">
            <a:spLocks noGrp="1"/>
          </p:cNvSpPr>
          <p:nvPr>
            <p:ph type="dt" sz="half" idx="2"/>
          </p:nvPr>
        </p:nvSpPr>
        <p:spPr>
          <a:ln/>
        </p:spPr>
        <p:txBody>
          <a:bodyPr wrap="square" lIns="130046" tIns="65023" rIns="130046" bIns="65023" anchor="ctr"/>
          <a:p>
            <a:fld id="{BB962C8B-B14F-4D97-AF65-F5344CB8AC3E}" type="datetime1">
              <a:rPr lang="zh-CN" altLang="en-US" sz="2000" dirty="0">
                <a:solidFill>
                  <a:schemeClr val="tx2"/>
                </a:solidFill>
              </a:rPr>
            </a:fld>
            <a:endParaRPr lang="zh-CN" altLang="en-US" sz="2000" dirty="0">
              <a:solidFill>
                <a:schemeClr val="tx2"/>
              </a:solidFill>
              <a:ea typeface="Helvetica Neue Light" charset="0"/>
            </a:endParaRPr>
          </a:p>
        </p:txBody>
      </p:sp>
      <p:sp>
        <p:nvSpPr>
          <p:cNvPr id="30722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wrap="square" lIns="130046" tIns="65023" rIns="130046" bIns="65023" anchor="ctr"/>
          <a:p>
            <a:pPr eaLnBrk="1" hangingPunct="1"/>
            <a:r>
              <a:rPr lang="zh-CN" altLang="en-US" dirty="0"/>
              <a:t>实验地点</a:t>
            </a:r>
            <a:endParaRPr lang="zh-CN" altLang="en-US" dirty="0"/>
          </a:p>
        </p:txBody>
      </p:sp>
      <p:sp>
        <p:nvSpPr>
          <p:cNvPr id="30723" name="Rectangle 4"/>
          <p:cNvSpPr/>
          <p:nvPr/>
        </p:nvSpPr>
        <p:spPr>
          <a:xfrm>
            <a:off x="2405063" y="2295525"/>
            <a:ext cx="5759450" cy="6481763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lvl="0" algn="ctr" eaLnBrk="0" hangingPunct="0"/>
            <a:endParaRPr sz="1600">
              <a:latin typeface="Arial" panose="020B0604020202020204" pitchFamily="34" charset="0"/>
              <a:ea typeface="宋体" panose="02010600030101010101" pitchFamily="2" charset="-122"/>
              <a:sym typeface="Helvetica Neue Light" charset="0"/>
            </a:endParaRPr>
          </a:p>
        </p:txBody>
      </p:sp>
      <p:sp>
        <p:nvSpPr>
          <p:cNvPr id="30724" name="Rectangle 5"/>
          <p:cNvSpPr/>
          <p:nvPr/>
        </p:nvSpPr>
        <p:spPr>
          <a:xfrm>
            <a:off x="3629025" y="2295525"/>
            <a:ext cx="3455988" cy="4913313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lvl="0" algn="ctr" eaLnBrk="0" hangingPunct="0"/>
            <a:endParaRPr sz="1600">
              <a:latin typeface="Arial" panose="020B0604020202020204" pitchFamily="34" charset="0"/>
              <a:ea typeface="宋体" panose="02010600030101010101" pitchFamily="2" charset="-122"/>
              <a:sym typeface="Helvetica Neue Light" charset="0"/>
            </a:endParaRPr>
          </a:p>
        </p:txBody>
      </p:sp>
      <p:grpSp>
        <p:nvGrpSpPr>
          <p:cNvPr id="30725" name="组合 88"/>
          <p:cNvGrpSpPr/>
          <p:nvPr/>
        </p:nvGrpSpPr>
        <p:grpSpPr>
          <a:xfrm>
            <a:off x="8956675" y="2290763"/>
            <a:ext cx="1179513" cy="1128712"/>
            <a:chOff x="0" y="0"/>
            <a:chExt cx="1179513" cy="1128713"/>
          </a:xfrm>
        </p:grpSpPr>
        <p:sp>
          <p:nvSpPr>
            <p:cNvPr id="30726" name="Line 6"/>
            <p:cNvSpPr/>
            <p:nvPr/>
          </p:nvSpPr>
          <p:spPr>
            <a:xfrm>
              <a:off x="0" y="1014413"/>
              <a:ext cx="792162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anchor="t"/>
            <a:p>
              <a:pPr lvl="0" algn="ctr" eaLnBrk="0" hangingPunct="0"/>
              <a:endParaRPr lang="zh-CN" altLang="en-US">
                <a:latin typeface="Helvetica Neue Light" charset="0"/>
                <a:ea typeface="宋体" panose="02010600030101010101" pitchFamily="2" charset="-122"/>
                <a:sym typeface="Helvetica Neue Light" charset="0"/>
              </a:endParaRPr>
            </a:p>
          </p:txBody>
        </p:sp>
        <p:sp>
          <p:nvSpPr>
            <p:cNvPr id="30727" name="Line 7"/>
            <p:cNvSpPr/>
            <p:nvPr/>
          </p:nvSpPr>
          <p:spPr>
            <a:xfrm flipV="1">
              <a:off x="360362" y="366713"/>
              <a:ext cx="0" cy="64770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anchor="t"/>
            <a:p>
              <a:pPr lvl="0" algn="ctr" eaLnBrk="0" hangingPunct="0"/>
              <a:endParaRPr lang="zh-CN" altLang="en-US">
                <a:latin typeface="Helvetica Neue Light" charset="0"/>
                <a:ea typeface="宋体" panose="02010600030101010101" pitchFamily="2" charset="-122"/>
                <a:sym typeface="Helvetica Neue Light" charset="0"/>
              </a:endParaRPr>
            </a:p>
          </p:txBody>
        </p:sp>
        <p:sp>
          <p:nvSpPr>
            <p:cNvPr id="30728" name="Text Box 8"/>
            <p:cNvSpPr txBox="1"/>
            <p:nvPr/>
          </p:nvSpPr>
          <p:spPr>
            <a:xfrm>
              <a:off x="163512" y="0"/>
              <a:ext cx="412750" cy="33813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lvl="0" algn="ctr" eaLnBrk="0" hangingPunct="0"/>
              <a:r>
                <a:rPr lang="zh-CN" altLang="en-US" sz="1600">
                  <a:latin typeface="Arial" panose="020B0604020202020204" pitchFamily="34" charset="0"/>
                  <a:ea typeface="宋体" panose="02010600030101010101" pitchFamily="2" charset="-122"/>
                  <a:sym typeface="Helvetica Neue Light" charset="0"/>
                </a:rPr>
                <a:t>北</a:t>
              </a:r>
              <a:endParaRPr lang="zh-CN" altLang="en-US" sz="1600">
                <a:latin typeface="Arial" panose="020B0604020202020204" pitchFamily="34" charset="0"/>
                <a:ea typeface="宋体" panose="02010600030101010101" pitchFamily="2" charset="-122"/>
                <a:sym typeface="Helvetica Neue Light" charset="0"/>
              </a:endParaRPr>
            </a:p>
          </p:txBody>
        </p:sp>
        <p:sp>
          <p:nvSpPr>
            <p:cNvPr id="30729" name="Text Box 9"/>
            <p:cNvSpPr txBox="1"/>
            <p:nvPr/>
          </p:nvSpPr>
          <p:spPr>
            <a:xfrm>
              <a:off x="792163" y="792163"/>
              <a:ext cx="387350" cy="3365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 lvl="0" algn="ctr" eaLnBrk="0" hangingPunct="0"/>
              <a:r>
                <a:rPr lang="zh-CN" altLang="en-US" sz="1600">
                  <a:latin typeface="Arial" panose="020B0604020202020204" pitchFamily="34" charset="0"/>
                  <a:ea typeface="宋体" panose="02010600030101010101" pitchFamily="2" charset="-122"/>
                  <a:sym typeface="Helvetica Neue Light" charset="0"/>
                </a:rPr>
                <a:t>东</a:t>
              </a:r>
              <a:endParaRPr lang="zh-CN" altLang="en-US" sz="1600">
                <a:latin typeface="Arial" panose="020B0604020202020204" pitchFamily="34" charset="0"/>
                <a:ea typeface="宋体" panose="02010600030101010101" pitchFamily="2" charset="-122"/>
                <a:sym typeface="Helvetica Neue Light" charset="0"/>
              </a:endParaRPr>
            </a:p>
          </p:txBody>
        </p:sp>
      </p:grpSp>
      <p:sp>
        <p:nvSpPr>
          <p:cNvPr id="30730" name="Line 11"/>
          <p:cNvSpPr/>
          <p:nvPr/>
        </p:nvSpPr>
        <p:spPr>
          <a:xfrm>
            <a:off x="3703638" y="3246438"/>
            <a:ext cx="34544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pPr lvl="0" algn="ctr" eaLnBrk="0" hangingPunct="0"/>
            <a:endParaRPr lang="zh-CN" altLang="en-US">
              <a:latin typeface="Helvetica Neue Light" charset="0"/>
              <a:ea typeface="宋体" panose="02010600030101010101" pitchFamily="2" charset="-122"/>
              <a:sym typeface="Helvetica Neue Light" charset="0"/>
            </a:endParaRPr>
          </a:p>
        </p:txBody>
      </p:sp>
      <p:sp>
        <p:nvSpPr>
          <p:cNvPr id="30731" name="Line 12"/>
          <p:cNvSpPr/>
          <p:nvPr/>
        </p:nvSpPr>
        <p:spPr>
          <a:xfrm>
            <a:off x="4852988" y="2295525"/>
            <a:ext cx="1587" cy="950913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pPr lvl="0" algn="ctr" eaLnBrk="0" hangingPunct="0"/>
            <a:endParaRPr lang="zh-CN" altLang="en-US">
              <a:latin typeface="Helvetica Neue Light" charset="0"/>
              <a:ea typeface="宋体" panose="02010600030101010101" pitchFamily="2" charset="-122"/>
              <a:sym typeface="Helvetica Neue Light" charset="0"/>
            </a:endParaRPr>
          </a:p>
        </p:txBody>
      </p:sp>
      <p:sp>
        <p:nvSpPr>
          <p:cNvPr id="30732" name="Line 13"/>
          <p:cNvSpPr/>
          <p:nvPr/>
        </p:nvSpPr>
        <p:spPr>
          <a:xfrm>
            <a:off x="6005513" y="2295525"/>
            <a:ext cx="1587" cy="950913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pPr lvl="0" algn="ctr" eaLnBrk="0" hangingPunct="0"/>
            <a:endParaRPr lang="zh-CN" altLang="en-US">
              <a:latin typeface="Helvetica Neue Light" charset="0"/>
              <a:ea typeface="宋体" panose="02010600030101010101" pitchFamily="2" charset="-122"/>
              <a:sym typeface="Helvetica Neue Light" charset="0"/>
            </a:endParaRPr>
          </a:p>
        </p:txBody>
      </p:sp>
      <p:sp>
        <p:nvSpPr>
          <p:cNvPr id="30733" name="Line 16"/>
          <p:cNvSpPr/>
          <p:nvPr/>
        </p:nvSpPr>
        <p:spPr>
          <a:xfrm>
            <a:off x="2406650" y="3103563"/>
            <a:ext cx="1008063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pPr lvl="0" algn="ctr" eaLnBrk="0" hangingPunct="0"/>
            <a:endParaRPr lang="zh-CN" altLang="en-US">
              <a:latin typeface="Helvetica Neue Light" charset="0"/>
              <a:ea typeface="宋体" panose="02010600030101010101" pitchFamily="2" charset="-122"/>
              <a:sym typeface="Helvetica Neue Light" charset="0"/>
            </a:endParaRPr>
          </a:p>
        </p:txBody>
      </p:sp>
      <p:sp>
        <p:nvSpPr>
          <p:cNvPr id="30734" name="Text Box 19"/>
          <p:cNvSpPr txBox="1"/>
          <p:nvPr/>
        </p:nvSpPr>
        <p:spPr>
          <a:xfrm>
            <a:off x="2557463" y="3103563"/>
            <a:ext cx="590550" cy="3365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algn="ctr" eaLnBrk="0" hangingPunct="0"/>
            <a:r>
              <a:rPr lang="zh-CN" altLang="en-US" sz="1600">
                <a:latin typeface="Arial" panose="020B0604020202020204" pitchFamily="34" charset="0"/>
                <a:ea typeface="宋体" panose="02010600030101010101" pitchFamily="2" charset="-122"/>
                <a:sym typeface="Helvetica Neue Light" charset="0"/>
              </a:rPr>
              <a:t>楼梯</a:t>
            </a:r>
            <a:endParaRPr lang="zh-CN" altLang="en-US" sz="1600">
              <a:latin typeface="Arial" panose="020B0604020202020204" pitchFamily="34" charset="0"/>
              <a:ea typeface="宋体" panose="02010600030101010101" pitchFamily="2" charset="-122"/>
              <a:sym typeface="Helvetica Neue Light" charset="0"/>
            </a:endParaRPr>
          </a:p>
        </p:txBody>
      </p:sp>
      <p:sp>
        <p:nvSpPr>
          <p:cNvPr id="30735" name="Rectangle 20"/>
          <p:cNvSpPr/>
          <p:nvPr/>
        </p:nvSpPr>
        <p:spPr>
          <a:xfrm>
            <a:off x="2406650" y="3463925"/>
            <a:ext cx="1008063" cy="792163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lvl="0" algn="ctr" eaLnBrk="0" hangingPunct="0"/>
            <a:endParaRPr sz="1600">
              <a:latin typeface="Arial" panose="020B0604020202020204" pitchFamily="34" charset="0"/>
              <a:ea typeface="宋体" panose="02010600030101010101" pitchFamily="2" charset="-122"/>
              <a:sym typeface="Helvetica Neue Light" charset="0"/>
            </a:endParaRPr>
          </a:p>
        </p:txBody>
      </p:sp>
      <p:sp>
        <p:nvSpPr>
          <p:cNvPr id="30736" name="Rectangle 21"/>
          <p:cNvSpPr/>
          <p:nvPr/>
        </p:nvSpPr>
        <p:spPr>
          <a:xfrm>
            <a:off x="2405063" y="4256088"/>
            <a:ext cx="1009650" cy="792162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lvl="0" algn="ctr" eaLnBrk="0" hangingPunct="0"/>
            <a:endParaRPr sz="1600">
              <a:latin typeface="Arial" panose="020B0604020202020204" pitchFamily="34" charset="0"/>
              <a:ea typeface="宋体" panose="02010600030101010101" pitchFamily="2" charset="-122"/>
              <a:sym typeface="Helvetica Neue Light" charset="0"/>
            </a:endParaRPr>
          </a:p>
        </p:txBody>
      </p:sp>
      <p:sp>
        <p:nvSpPr>
          <p:cNvPr id="30737" name="Text Box 23"/>
          <p:cNvSpPr txBox="1"/>
          <p:nvPr/>
        </p:nvSpPr>
        <p:spPr>
          <a:xfrm>
            <a:off x="2549525" y="5119688"/>
            <a:ext cx="590550" cy="3365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algn="ctr" eaLnBrk="0" hangingPunct="0"/>
            <a:r>
              <a:rPr lang="zh-CN" altLang="en-US" sz="1600">
                <a:latin typeface="Arial" panose="020B0604020202020204" pitchFamily="34" charset="0"/>
                <a:ea typeface="宋体" panose="02010600030101010101" pitchFamily="2" charset="-122"/>
                <a:sym typeface="Helvetica Neue Light" charset="0"/>
              </a:rPr>
              <a:t>楼梯</a:t>
            </a:r>
            <a:endParaRPr lang="zh-CN" altLang="en-US" sz="1600">
              <a:latin typeface="Arial" panose="020B0604020202020204" pitchFamily="34" charset="0"/>
              <a:ea typeface="宋体" panose="02010600030101010101" pitchFamily="2" charset="-122"/>
              <a:sym typeface="Helvetica Neue Light" charset="0"/>
            </a:endParaRPr>
          </a:p>
        </p:txBody>
      </p:sp>
      <p:sp>
        <p:nvSpPr>
          <p:cNvPr id="30738" name="Rectangle 25"/>
          <p:cNvSpPr/>
          <p:nvPr/>
        </p:nvSpPr>
        <p:spPr>
          <a:xfrm>
            <a:off x="2405063" y="5480050"/>
            <a:ext cx="1009650" cy="792163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lvl="0" algn="ctr" eaLnBrk="0" hangingPunct="0"/>
            <a:endParaRPr sz="1600">
              <a:latin typeface="Arial" panose="020B0604020202020204" pitchFamily="34" charset="0"/>
              <a:ea typeface="宋体" panose="02010600030101010101" pitchFamily="2" charset="-122"/>
              <a:sym typeface="Helvetica Neue Light" charset="0"/>
            </a:endParaRPr>
          </a:p>
        </p:txBody>
      </p:sp>
      <p:sp>
        <p:nvSpPr>
          <p:cNvPr id="30739" name="Line 26"/>
          <p:cNvSpPr/>
          <p:nvPr/>
        </p:nvSpPr>
        <p:spPr>
          <a:xfrm>
            <a:off x="3702050" y="6272213"/>
            <a:ext cx="3455988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pPr lvl="0" algn="ctr" eaLnBrk="0" hangingPunct="0"/>
            <a:endParaRPr lang="zh-CN" altLang="en-US">
              <a:latin typeface="Helvetica Neue Light" charset="0"/>
              <a:ea typeface="宋体" panose="02010600030101010101" pitchFamily="2" charset="-122"/>
              <a:sym typeface="Helvetica Neue Light" charset="0"/>
            </a:endParaRPr>
          </a:p>
        </p:txBody>
      </p:sp>
      <p:sp>
        <p:nvSpPr>
          <p:cNvPr id="30740" name="Line 27"/>
          <p:cNvSpPr/>
          <p:nvPr/>
        </p:nvSpPr>
        <p:spPr>
          <a:xfrm>
            <a:off x="3702050" y="5254625"/>
            <a:ext cx="3455988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pPr lvl="0" algn="ctr" eaLnBrk="0" hangingPunct="0"/>
            <a:endParaRPr lang="zh-CN" altLang="en-US">
              <a:latin typeface="Helvetica Neue Light" charset="0"/>
              <a:ea typeface="宋体" panose="02010600030101010101" pitchFamily="2" charset="-122"/>
              <a:sym typeface="Helvetica Neue Light" charset="0"/>
            </a:endParaRPr>
          </a:p>
        </p:txBody>
      </p:sp>
      <p:sp>
        <p:nvSpPr>
          <p:cNvPr id="30741" name="Line 28"/>
          <p:cNvSpPr/>
          <p:nvPr/>
        </p:nvSpPr>
        <p:spPr>
          <a:xfrm>
            <a:off x="4854575" y="5264150"/>
            <a:ext cx="0" cy="1008063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pPr lvl="0" algn="ctr" eaLnBrk="0" hangingPunct="0"/>
            <a:endParaRPr lang="zh-CN" altLang="en-US">
              <a:latin typeface="Helvetica Neue Light" charset="0"/>
              <a:ea typeface="宋体" panose="02010600030101010101" pitchFamily="2" charset="-122"/>
              <a:sym typeface="Helvetica Neue Light" charset="0"/>
            </a:endParaRPr>
          </a:p>
        </p:txBody>
      </p:sp>
      <p:sp>
        <p:nvSpPr>
          <p:cNvPr id="30742" name="Line 29"/>
          <p:cNvSpPr/>
          <p:nvPr/>
        </p:nvSpPr>
        <p:spPr>
          <a:xfrm>
            <a:off x="6007100" y="5264150"/>
            <a:ext cx="0" cy="100965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pPr lvl="0" algn="ctr" eaLnBrk="0" hangingPunct="0"/>
            <a:endParaRPr lang="zh-CN" altLang="en-US">
              <a:latin typeface="Helvetica Neue Light" charset="0"/>
              <a:ea typeface="宋体" panose="02010600030101010101" pitchFamily="2" charset="-122"/>
              <a:sym typeface="Helvetica Neue Light" charset="0"/>
            </a:endParaRPr>
          </a:p>
        </p:txBody>
      </p:sp>
      <p:sp>
        <p:nvSpPr>
          <p:cNvPr id="30743" name="Text Box 31"/>
          <p:cNvSpPr txBox="1"/>
          <p:nvPr/>
        </p:nvSpPr>
        <p:spPr>
          <a:xfrm>
            <a:off x="5141913" y="4111625"/>
            <a:ext cx="790575" cy="3381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lvl="0" algn="ctr" eaLnBrk="0" hangingPunct="0">
              <a:spcBef>
                <a:spcPct val="50000"/>
              </a:spcBef>
            </a:pPr>
            <a:r>
              <a:rPr lang="zh-CN" altLang="en-US" sz="1600">
                <a:latin typeface="Arial" panose="020B0604020202020204" pitchFamily="34" charset="0"/>
                <a:ea typeface="宋体" panose="02010600030101010101" pitchFamily="2" charset="-122"/>
                <a:sym typeface="Helvetica Neue Light" charset="0"/>
              </a:rPr>
              <a:t>天井</a:t>
            </a:r>
            <a:endParaRPr lang="zh-CN" altLang="en-US" sz="1600">
              <a:latin typeface="Arial" panose="020B0604020202020204" pitchFamily="34" charset="0"/>
              <a:ea typeface="宋体" panose="02010600030101010101" pitchFamily="2" charset="-122"/>
              <a:sym typeface="Helvetica Neue Light" charset="0"/>
            </a:endParaRPr>
          </a:p>
        </p:txBody>
      </p:sp>
      <p:sp>
        <p:nvSpPr>
          <p:cNvPr id="30744" name="Text Box 35"/>
          <p:cNvSpPr txBox="1"/>
          <p:nvPr/>
        </p:nvSpPr>
        <p:spPr>
          <a:xfrm>
            <a:off x="3341688" y="4687888"/>
            <a:ext cx="428625" cy="1298575"/>
          </a:xfrm>
          <a:prstGeom prst="rect">
            <a:avLst/>
          </a:prstGeom>
          <a:noFill/>
          <a:ln w="9525">
            <a:noFill/>
          </a:ln>
        </p:spPr>
        <p:txBody>
          <a:bodyPr vert="eaVert" wrap="none" anchor="t">
            <a:spAutoFit/>
          </a:bodyPr>
          <a:p>
            <a:pPr lvl="0" algn="ctr" eaLnBrk="0" hangingPunct="0"/>
            <a:r>
              <a:rPr lang="zh-CN" altLang="en-US" sz="1600">
                <a:latin typeface="Arial" panose="020B0604020202020204" pitchFamily="34" charset="0"/>
                <a:ea typeface="宋体" panose="02010600030101010101" pitchFamily="2" charset="-122"/>
                <a:sym typeface="Helvetica Neue Light" charset="0"/>
              </a:rPr>
              <a:t>走              廊</a:t>
            </a:r>
            <a:endParaRPr lang="zh-CN" altLang="en-US" sz="1600">
              <a:latin typeface="Arial" panose="020B0604020202020204" pitchFamily="34" charset="0"/>
              <a:ea typeface="宋体" panose="02010600030101010101" pitchFamily="2" charset="-122"/>
              <a:sym typeface="Helvetica Neue Light" charset="0"/>
            </a:endParaRPr>
          </a:p>
        </p:txBody>
      </p:sp>
      <p:sp>
        <p:nvSpPr>
          <p:cNvPr id="30745" name="Line 37"/>
          <p:cNvSpPr/>
          <p:nvPr/>
        </p:nvSpPr>
        <p:spPr>
          <a:xfrm flipV="1">
            <a:off x="3414713" y="2295525"/>
            <a:ext cx="0" cy="6497638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pPr lvl="0" algn="ctr" eaLnBrk="0" hangingPunct="0"/>
            <a:endParaRPr lang="zh-CN" altLang="en-US">
              <a:latin typeface="Helvetica Neue Light" charset="0"/>
              <a:ea typeface="宋体" panose="02010600030101010101" pitchFamily="2" charset="-122"/>
              <a:sym typeface="Helvetica Neue Light" charset="0"/>
            </a:endParaRPr>
          </a:p>
        </p:txBody>
      </p:sp>
      <p:sp>
        <p:nvSpPr>
          <p:cNvPr id="30746" name="Rectangle 39"/>
          <p:cNvSpPr/>
          <p:nvPr/>
        </p:nvSpPr>
        <p:spPr>
          <a:xfrm>
            <a:off x="2406650" y="6632575"/>
            <a:ext cx="1008063" cy="576263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lvl="0" algn="ctr" eaLnBrk="0" hangingPunct="0"/>
            <a:endParaRPr sz="1600">
              <a:latin typeface="Arial" panose="020B0604020202020204" pitchFamily="34" charset="0"/>
              <a:ea typeface="宋体" panose="02010600030101010101" pitchFamily="2" charset="-122"/>
              <a:sym typeface="Helvetica Neue Light" charset="0"/>
            </a:endParaRPr>
          </a:p>
        </p:txBody>
      </p:sp>
      <p:sp>
        <p:nvSpPr>
          <p:cNvPr id="30747" name="Text Box 40"/>
          <p:cNvSpPr txBox="1"/>
          <p:nvPr/>
        </p:nvSpPr>
        <p:spPr>
          <a:xfrm>
            <a:off x="2549525" y="6777038"/>
            <a:ext cx="590550" cy="3365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algn="ctr" eaLnBrk="0" hangingPunct="0"/>
            <a:r>
              <a:rPr lang="zh-CN" altLang="en-US" sz="1600">
                <a:latin typeface="Arial" panose="020B0604020202020204" pitchFamily="34" charset="0"/>
                <a:ea typeface="宋体" panose="02010600030101010101" pitchFamily="2" charset="-122"/>
                <a:sym typeface="Helvetica Neue Light" charset="0"/>
              </a:rPr>
              <a:t>厕所</a:t>
            </a:r>
            <a:endParaRPr lang="zh-CN" altLang="en-US" sz="1600">
              <a:latin typeface="Arial" panose="020B0604020202020204" pitchFamily="34" charset="0"/>
              <a:ea typeface="宋体" panose="02010600030101010101" pitchFamily="2" charset="-122"/>
              <a:sym typeface="Helvetica Neue Light" charset="0"/>
            </a:endParaRPr>
          </a:p>
        </p:txBody>
      </p:sp>
      <p:sp>
        <p:nvSpPr>
          <p:cNvPr id="30748" name="Rectangle 41"/>
          <p:cNvSpPr/>
          <p:nvPr/>
        </p:nvSpPr>
        <p:spPr>
          <a:xfrm>
            <a:off x="2406650" y="7208838"/>
            <a:ext cx="1008063" cy="503237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lvl="0" algn="ctr" eaLnBrk="0" hangingPunct="0"/>
            <a:endParaRPr sz="1600">
              <a:latin typeface="Arial" panose="020B0604020202020204" pitchFamily="34" charset="0"/>
              <a:ea typeface="宋体" panose="02010600030101010101" pitchFamily="2" charset="-122"/>
              <a:sym typeface="Helvetica Neue Light" charset="0"/>
            </a:endParaRPr>
          </a:p>
        </p:txBody>
      </p:sp>
      <p:sp>
        <p:nvSpPr>
          <p:cNvPr id="30749" name="Text Box 42"/>
          <p:cNvSpPr txBox="1"/>
          <p:nvPr/>
        </p:nvSpPr>
        <p:spPr>
          <a:xfrm>
            <a:off x="2514600" y="7164388"/>
            <a:ext cx="793750" cy="58102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algn="ctr" eaLnBrk="0" hangingPunct="0"/>
            <a:r>
              <a:rPr lang="en-US" altLang="zh-CN" sz="16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  <a:sym typeface="Helvetica Neue Light" charset="0"/>
              </a:rPr>
              <a:t>  A207</a:t>
            </a:r>
            <a:endParaRPr lang="en-US" altLang="zh-CN" sz="1600" b="1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  <a:sym typeface="Helvetica Neue Light" charset="0"/>
            </a:endParaRPr>
          </a:p>
          <a:p>
            <a:pPr lvl="0" algn="ctr" eaLnBrk="0" hangingPunct="0"/>
            <a:r>
              <a:rPr lang="zh-CN" altLang="en-US" sz="1600">
                <a:latin typeface="Arial" panose="020B0604020202020204" pitchFamily="34" charset="0"/>
                <a:ea typeface="宋体" panose="02010600030101010101" pitchFamily="2" charset="-122"/>
                <a:sym typeface="Helvetica Neue Light" charset="0"/>
              </a:rPr>
              <a:t>办公室</a:t>
            </a:r>
            <a:endParaRPr lang="zh-CN" altLang="en-US" sz="1600">
              <a:latin typeface="Arial" panose="020B0604020202020204" pitchFamily="34" charset="0"/>
              <a:ea typeface="宋体" panose="02010600030101010101" pitchFamily="2" charset="-122"/>
              <a:sym typeface="Helvetica Neue Light" charset="0"/>
            </a:endParaRPr>
          </a:p>
        </p:txBody>
      </p:sp>
      <p:sp>
        <p:nvSpPr>
          <p:cNvPr id="30750" name="Rectangle 43"/>
          <p:cNvSpPr/>
          <p:nvPr/>
        </p:nvSpPr>
        <p:spPr>
          <a:xfrm>
            <a:off x="3629025" y="7524750"/>
            <a:ext cx="3455988" cy="1296988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lvl="0" algn="ctr" eaLnBrk="0" hangingPunct="0"/>
            <a:endParaRPr sz="1600">
              <a:latin typeface="Arial" panose="020B0604020202020204" pitchFamily="34" charset="0"/>
              <a:ea typeface="宋体" panose="02010600030101010101" pitchFamily="2" charset="-122"/>
              <a:sym typeface="Helvetica Neue Light" charset="0"/>
            </a:endParaRPr>
          </a:p>
        </p:txBody>
      </p:sp>
      <p:sp>
        <p:nvSpPr>
          <p:cNvPr id="30751" name="Text Box 45"/>
          <p:cNvSpPr txBox="1"/>
          <p:nvPr/>
        </p:nvSpPr>
        <p:spPr>
          <a:xfrm>
            <a:off x="4924425" y="4860925"/>
            <a:ext cx="1187450" cy="3381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lvl="0" algn="ctr" eaLnBrk="0" hangingPunct="0">
              <a:spcBef>
                <a:spcPct val="50000"/>
              </a:spcBef>
            </a:pPr>
            <a:r>
              <a:rPr lang="zh-CN" altLang="en-US" sz="1600">
                <a:latin typeface="Arial" panose="020B0604020202020204" pitchFamily="34" charset="0"/>
                <a:ea typeface="宋体" panose="02010600030101010101" pitchFamily="2" charset="-122"/>
                <a:sym typeface="Helvetica Neue Light" charset="0"/>
              </a:rPr>
              <a:t>走     廊</a:t>
            </a:r>
            <a:endParaRPr lang="zh-CN" altLang="en-US" sz="1600">
              <a:latin typeface="Arial" panose="020B0604020202020204" pitchFamily="34" charset="0"/>
              <a:ea typeface="宋体" panose="02010600030101010101" pitchFamily="2" charset="-122"/>
              <a:sym typeface="Helvetica Neue Light" charset="0"/>
            </a:endParaRPr>
          </a:p>
        </p:txBody>
      </p:sp>
      <p:sp>
        <p:nvSpPr>
          <p:cNvPr id="30752" name="Rectangle 47"/>
          <p:cNvSpPr/>
          <p:nvPr/>
        </p:nvSpPr>
        <p:spPr>
          <a:xfrm>
            <a:off x="5141913" y="6561138"/>
            <a:ext cx="590550" cy="3365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algn="ctr" eaLnBrk="0" hangingPunct="0"/>
            <a:r>
              <a:rPr lang="zh-CN" altLang="en-US" sz="1600">
                <a:latin typeface="Arial" panose="020B0604020202020204" pitchFamily="34" charset="0"/>
                <a:ea typeface="宋体" panose="02010600030101010101" pitchFamily="2" charset="-122"/>
                <a:sym typeface="Helvetica Neue Light" charset="0"/>
              </a:rPr>
              <a:t>天井</a:t>
            </a:r>
            <a:endParaRPr lang="zh-CN" altLang="en-US" sz="1600">
              <a:latin typeface="Arial" panose="020B0604020202020204" pitchFamily="34" charset="0"/>
              <a:ea typeface="宋体" panose="02010600030101010101" pitchFamily="2" charset="-122"/>
              <a:sym typeface="Helvetica Neue Light" charset="0"/>
            </a:endParaRPr>
          </a:p>
        </p:txBody>
      </p:sp>
      <p:sp>
        <p:nvSpPr>
          <p:cNvPr id="30753" name="Line 48"/>
          <p:cNvSpPr/>
          <p:nvPr/>
        </p:nvSpPr>
        <p:spPr>
          <a:xfrm>
            <a:off x="4854575" y="7496175"/>
            <a:ext cx="0" cy="1296988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pPr lvl="0" algn="ctr" eaLnBrk="0" hangingPunct="0"/>
            <a:endParaRPr lang="zh-CN" altLang="en-US">
              <a:latin typeface="Helvetica Neue Light" charset="0"/>
              <a:ea typeface="宋体" panose="02010600030101010101" pitchFamily="2" charset="-122"/>
              <a:sym typeface="Helvetica Neue Light" charset="0"/>
            </a:endParaRPr>
          </a:p>
        </p:txBody>
      </p:sp>
      <p:sp>
        <p:nvSpPr>
          <p:cNvPr id="30754" name="Line 49"/>
          <p:cNvSpPr/>
          <p:nvPr/>
        </p:nvSpPr>
        <p:spPr>
          <a:xfrm>
            <a:off x="6007100" y="7496175"/>
            <a:ext cx="0" cy="1296988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pPr lvl="0" algn="ctr" eaLnBrk="0" hangingPunct="0"/>
            <a:endParaRPr lang="zh-CN" altLang="en-US">
              <a:latin typeface="Helvetica Neue Light" charset="0"/>
              <a:ea typeface="宋体" panose="02010600030101010101" pitchFamily="2" charset="-122"/>
              <a:sym typeface="Helvetica Neue Light" charset="0"/>
            </a:endParaRPr>
          </a:p>
        </p:txBody>
      </p:sp>
      <p:sp>
        <p:nvSpPr>
          <p:cNvPr id="30755" name="Rectangle 50"/>
          <p:cNvSpPr/>
          <p:nvPr/>
        </p:nvSpPr>
        <p:spPr>
          <a:xfrm>
            <a:off x="2549525" y="8072438"/>
            <a:ext cx="590550" cy="3365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algn="ctr" eaLnBrk="0" hangingPunct="0"/>
            <a:r>
              <a:rPr lang="zh-CN" altLang="en-US" sz="1600">
                <a:latin typeface="Arial" panose="020B0604020202020204" pitchFamily="34" charset="0"/>
                <a:ea typeface="宋体" panose="02010600030101010101" pitchFamily="2" charset="-122"/>
                <a:sym typeface="Helvetica Neue Light" charset="0"/>
              </a:rPr>
              <a:t>楼梯</a:t>
            </a:r>
            <a:endParaRPr lang="zh-CN" altLang="en-US" sz="1600">
              <a:latin typeface="Arial" panose="020B0604020202020204" pitchFamily="34" charset="0"/>
              <a:ea typeface="宋体" panose="02010600030101010101" pitchFamily="2" charset="-122"/>
              <a:sym typeface="Helvetica Neue Light" charset="0"/>
            </a:endParaRPr>
          </a:p>
        </p:txBody>
      </p:sp>
      <p:sp>
        <p:nvSpPr>
          <p:cNvPr id="30756" name="Line 69"/>
          <p:cNvSpPr/>
          <p:nvPr/>
        </p:nvSpPr>
        <p:spPr>
          <a:xfrm>
            <a:off x="7445375" y="2916238"/>
            <a:ext cx="720725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pPr lvl="0" algn="ctr" eaLnBrk="0" hangingPunct="0"/>
            <a:endParaRPr lang="zh-CN" altLang="en-US">
              <a:latin typeface="Helvetica Neue Light" charset="0"/>
              <a:ea typeface="宋体" panose="02010600030101010101" pitchFamily="2" charset="-122"/>
              <a:sym typeface="Helvetica Neue Light" charset="0"/>
            </a:endParaRPr>
          </a:p>
        </p:txBody>
      </p:sp>
      <p:sp>
        <p:nvSpPr>
          <p:cNvPr id="30757" name="Rectangle 70"/>
          <p:cNvSpPr/>
          <p:nvPr/>
        </p:nvSpPr>
        <p:spPr>
          <a:xfrm>
            <a:off x="7480300" y="2424113"/>
            <a:ext cx="590550" cy="3365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algn="ctr" eaLnBrk="0" hangingPunct="0"/>
            <a:r>
              <a:rPr lang="zh-CN" altLang="en-US" sz="1600">
                <a:latin typeface="Arial" panose="020B0604020202020204" pitchFamily="34" charset="0"/>
                <a:ea typeface="宋体" panose="02010600030101010101" pitchFamily="2" charset="-122"/>
                <a:sym typeface="Helvetica Neue Light" charset="0"/>
              </a:rPr>
              <a:t>厕所</a:t>
            </a:r>
            <a:endParaRPr lang="zh-CN" altLang="en-US" sz="1600">
              <a:latin typeface="Arial" panose="020B0604020202020204" pitchFamily="34" charset="0"/>
              <a:ea typeface="宋体" panose="02010600030101010101" pitchFamily="2" charset="-122"/>
              <a:sym typeface="Helvetica Neue Light" charset="0"/>
            </a:endParaRPr>
          </a:p>
        </p:txBody>
      </p:sp>
      <p:sp>
        <p:nvSpPr>
          <p:cNvPr id="30758" name="Line 71"/>
          <p:cNvSpPr/>
          <p:nvPr/>
        </p:nvSpPr>
        <p:spPr>
          <a:xfrm>
            <a:off x="7445375" y="3421063"/>
            <a:ext cx="720725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pPr lvl="0" algn="ctr" eaLnBrk="0" hangingPunct="0"/>
            <a:endParaRPr lang="zh-CN" altLang="en-US">
              <a:latin typeface="Helvetica Neue Light" charset="0"/>
              <a:ea typeface="宋体" panose="02010600030101010101" pitchFamily="2" charset="-122"/>
              <a:sym typeface="Helvetica Neue Light" charset="0"/>
            </a:endParaRPr>
          </a:p>
        </p:txBody>
      </p:sp>
      <p:sp>
        <p:nvSpPr>
          <p:cNvPr id="30759" name="Rectangle 72"/>
          <p:cNvSpPr/>
          <p:nvPr/>
        </p:nvSpPr>
        <p:spPr>
          <a:xfrm>
            <a:off x="7480300" y="2994025"/>
            <a:ext cx="590550" cy="3365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algn="ctr" eaLnBrk="0" hangingPunct="0"/>
            <a:r>
              <a:rPr lang="zh-CN" altLang="en-US" sz="1600">
                <a:latin typeface="Arial" panose="020B0604020202020204" pitchFamily="34" charset="0"/>
                <a:ea typeface="宋体" panose="02010600030101010101" pitchFamily="2" charset="-122"/>
                <a:sym typeface="Helvetica Neue Light" charset="0"/>
              </a:rPr>
              <a:t>楼梯</a:t>
            </a:r>
            <a:endParaRPr lang="zh-CN" altLang="en-US" sz="1600">
              <a:latin typeface="Arial" panose="020B0604020202020204" pitchFamily="34" charset="0"/>
              <a:ea typeface="宋体" panose="02010600030101010101" pitchFamily="2" charset="-122"/>
              <a:sym typeface="Helvetica Neue Light" charset="0"/>
            </a:endParaRPr>
          </a:p>
        </p:txBody>
      </p:sp>
      <p:sp>
        <p:nvSpPr>
          <p:cNvPr id="30760" name="Text Box 75"/>
          <p:cNvSpPr txBox="1"/>
          <p:nvPr/>
        </p:nvSpPr>
        <p:spPr>
          <a:xfrm>
            <a:off x="7091363" y="4856163"/>
            <a:ext cx="428625" cy="1012825"/>
          </a:xfrm>
          <a:prstGeom prst="rect">
            <a:avLst/>
          </a:prstGeom>
          <a:noFill/>
          <a:ln w="9525">
            <a:noFill/>
          </a:ln>
        </p:spPr>
        <p:txBody>
          <a:bodyPr vert="eaVert" wrap="none" anchor="t">
            <a:spAutoFit/>
          </a:bodyPr>
          <a:p>
            <a:pPr lvl="0" algn="ctr" eaLnBrk="0" hangingPunct="0"/>
            <a:r>
              <a:rPr lang="zh-CN" altLang="en-US" sz="1600">
                <a:latin typeface="Arial" panose="020B0604020202020204" pitchFamily="34" charset="0"/>
                <a:ea typeface="宋体" panose="02010600030101010101" pitchFamily="2" charset="-122"/>
                <a:sym typeface="Helvetica Neue Light" charset="0"/>
              </a:rPr>
              <a:t>走         廊</a:t>
            </a:r>
            <a:endParaRPr lang="zh-CN" altLang="en-US" sz="1600">
              <a:latin typeface="Arial" panose="020B0604020202020204" pitchFamily="34" charset="0"/>
              <a:ea typeface="宋体" panose="02010600030101010101" pitchFamily="2" charset="-122"/>
              <a:sym typeface="Helvetica Neue Light" charset="0"/>
            </a:endParaRPr>
          </a:p>
        </p:txBody>
      </p:sp>
      <p:sp>
        <p:nvSpPr>
          <p:cNvPr id="30761" name="Line 76"/>
          <p:cNvSpPr/>
          <p:nvPr/>
        </p:nvSpPr>
        <p:spPr>
          <a:xfrm>
            <a:off x="7445375" y="5292725"/>
            <a:ext cx="720725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pPr lvl="0" algn="ctr" eaLnBrk="0" hangingPunct="0"/>
            <a:endParaRPr lang="zh-CN" altLang="en-US">
              <a:latin typeface="Helvetica Neue Light" charset="0"/>
              <a:ea typeface="宋体" panose="02010600030101010101" pitchFamily="2" charset="-122"/>
              <a:sym typeface="Helvetica Neue Light" charset="0"/>
            </a:endParaRPr>
          </a:p>
        </p:txBody>
      </p:sp>
      <p:sp>
        <p:nvSpPr>
          <p:cNvPr id="30762" name="Line 77"/>
          <p:cNvSpPr/>
          <p:nvPr/>
        </p:nvSpPr>
        <p:spPr>
          <a:xfrm>
            <a:off x="7734300" y="3421063"/>
            <a:ext cx="0" cy="1871662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pPr lvl="0" algn="ctr" eaLnBrk="0" hangingPunct="0"/>
            <a:endParaRPr lang="zh-CN" altLang="en-US">
              <a:latin typeface="Helvetica Neue Light" charset="0"/>
              <a:ea typeface="宋体" panose="02010600030101010101" pitchFamily="2" charset="-122"/>
              <a:sym typeface="Helvetica Neue Light" charset="0"/>
            </a:endParaRPr>
          </a:p>
        </p:txBody>
      </p:sp>
      <p:sp>
        <p:nvSpPr>
          <p:cNvPr id="30763" name="Line 78"/>
          <p:cNvSpPr/>
          <p:nvPr/>
        </p:nvSpPr>
        <p:spPr>
          <a:xfrm>
            <a:off x="7734300" y="4068763"/>
            <a:ext cx="4318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pPr lvl="0" algn="ctr" eaLnBrk="0" hangingPunct="0"/>
            <a:endParaRPr lang="zh-CN" altLang="en-US">
              <a:latin typeface="Helvetica Neue Light" charset="0"/>
              <a:ea typeface="宋体" panose="02010600030101010101" pitchFamily="2" charset="-122"/>
              <a:sym typeface="Helvetica Neue Light" charset="0"/>
            </a:endParaRPr>
          </a:p>
        </p:txBody>
      </p:sp>
      <p:sp>
        <p:nvSpPr>
          <p:cNvPr id="30764" name="Line 79"/>
          <p:cNvSpPr/>
          <p:nvPr/>
        </p:nvSpPr>
        <p:spPr>
          <a:xfrm>
            <a:off x="7734300" y="4716463"/>
            <a:ext cx="4318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pPr lvl="0" algn="ctr" eaLnBrk="0" hangingPunct="0"/>
            <a:endParaRPr lang="zh-CN" altLang="en-US">
              <a:latin typeface="Helvetica Neue Light" charset="0"/>
              <a:ea typeface="宋体" panose="02010600030101010101" pitchFamily="2" charset="-122"/>
              <a:sym typeface="Helvetica Neue Light" charset="0"/>
            </a:endParaRPr>
          </a:p>
        </p:txBody>
      </p:sp>
      <p:sp>
        <p:nvSpPr>
          <p:cNvPr id="30765" name="Text Box 80"/>
          <p:cNvSpPr txBox="1"/>
          <p:nvPr/>
        </p:nvSpPr>
        <p:spPr>
          <a:xfrm>
            <a:off x="7637463" y="3406775"/>
            <a:ext cx="717550" cy="549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algn="ctr" eaLnBrk="0" hangingPunct="0"/>
            <a:r>
              <a:rPr lang="en-US" altLang="zh-CN" sz="1600">
                <a:latin typeface="Arial" panose="020B0604020202020204" pitchFamily="34" charset="0"/>
                <a:ea typeface="宋体" panose="02010600030101010101" pitchFamily="2" charset="-122"/>
                <a:sym typeface="Helvetica Neue Light" charset="0"/>
              </a:rPr>
              <a:t>B201</a:t>
            </a:r>
            <a:endParaRPr lang="en-US" altLang="zh-CN" sz="1600">
              <a:latin typeface="Arial" panose="020B0604020202020204" pitchFamily="34" charset="0"/>
              <a:ea typeface="宋体" panose="02010600030101010101" pitchFamily="2" charset="-122"/>
              <a:sym typeface="Helvetica Neue Light" charset="0"/>
            </a:endParaRPr>
          </a:p>
          <a:p>
            <a:pPr lvl="0" algn="ctr" eaLnBrk="0" hangingPunct="0"/>
            <a:r>
              <a:rPr lang="zh-CN" altLang="en-US" sz="1400">
                <a:latin typeface="Arial" panose="020B0604020202020204" pitchFamily="34" charset="0"/>
                <a:ea typeface="宋体" panose="02010600030101010101" pitchFamily="2" charset="-122"/>
                <a:sym typeface="Helvetica Neue Light" charset="0"/>
              </a:rPr>
              <a:t>准备室</a:t>
            </a:r>
            <a:endParaRPr lang="zh-CN" altLang="en-US" sz="1400">
              <a:latin typeface="Arial" panose="020B0604020202020204" pitchFamily="34" charset="0"/>
              <a:ea typeface="宋体" panose="02010600030101010101" pitchFamily="2" charset="-122"/>
              <a:sym typeface="Helvetica Neue Light" charset="0"/>
            </a:endParaRPr>
          </a:p>
        </p:txBody>
      </p:sp>
      <p:sp>
        <p:nvSpPr>
          <p:cNvPr id="30766" name="Text Box 81"/>
          <p:cNvSpPr txBox="1"/>
          <p:nvPr/>
        </p:nvSpPr>
        <p:spPr>
          <a:xfrm>
            <a:off x="7653338" y="4052888"/>
            <a:ext cx="728662" cy="5492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lvl="0" algn="ctr" eaLnBrk="0" hangingPunct="0"/>
            <a:r>
              <a:rPr lang="en-US" altLang="zh-CN" sz="16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  <a:sym typeface="Helvetica Neue Light" charset="0"/>
              </a:rPr>
              <a:t>B202</a:t>
            </a:r>
            <a:endParaRPr lang="en-US" altLang="zh-CN" sz="1600" b="1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  <a:sym typeface="Helvetica Neue Light" charset="0"/>
            </a:endParaRPr>
          </a:p>
          <a:p>
            <a:pPr lvl="0" algn="ctr" eaLnBrk="0" hangingPunct="0"/>
            <a:r>
              <a:rPr lang="zh-CN" altLang="en-US" sz="14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Helvetica Neue Light" charset="0"/>
              </a:rPr>
              <a:t>办公室</a:t>
            </a:r>
            <a:endParaRPr lang="zh-CN" altLang="en-US" sz="1400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sym typeface="Helvetica Neue Light" charset="0"/>
            </a:endParaRPr>
          </a:p>
        </p:txBody>
      </p:sp>
      <p:sp>
        <p:nvSpPr>
          <p:cNvPr id="30767" name="Line 83"/>
          <p:cNvSpPr/>
          <p:nvPr/>
        </p:nvSpPr>
        <p:spPr>
          <a:xfrm flipV="1">
            <a:off x="7445375" y="2295525"/>
            <a:ext cx="0" cy="1125538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pPr lvl="0" algn="ctr" eaLnBrk="0" hangingPunct="0"/>
            <a:endParaRPr lang="zh-CN" altLang="en-US">
              <a:latin typeface="Helvetica Neue Light" charset="0"/>
              <a:ea typeface="宋体" panose="02010600030101010101" pitchFamily="2" charset="-122"/>
              <a:sym typeface="Helvetica Neue Light" charset="0"/>
            </a:endParaRPr>
          </a:p>
        </p:txBody>
      </p:sp>
      <p:sp>
        <p:nvSpPr>
          <p:cNvPr id="30768" name="Line 84"/>
          <p:cNvSpPr/>
          <p:nvPr/>
        </p:nvSpPr>
        <p:spPr>
          <a:xfrm>
            <a:off x="7445375" y="5292725"/>
            <a:ext cx="0" cy="3527425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pPr lvl="0" algn="ctr" eaLnBrk="0" hangingPunct="0"/>
            <a:endParaRPr lang="zh-CN" altLang="en-US">
              <a:latin typeface="Helvetica Neue Light" charset="0"/>
              <a:ea typeface="宋体" panose="02010600030101010101" pitchFamily="2" charset="-122"/>
              <a:sym typeface="Helvetica Neue Light" charset="0"/>
            </a:endParaRPr>
          </a:p>
        </p:txBody>
      </p:sp>
      <p:sp>
        <p:nvSpPr>
          <p:cNvPr id="30769" name="Line 85"/>
          <p:cNvSpPr/>
          <p:nvPr/>
        </p:nvSpPr>
        <p:spPr>
          <a:xfrm>
            <a:off x="7445375" y="6270625"/>
            <a:ext cx="720725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pPr lvl="0" algn="ctr" eaLnBrk="0" hangingPunct="0"/>
            <a:endParaRPr lang="zh-CN" altLang="en-US">
              <a:latin typeface="Helvetica Neue Light" charset="0"/>
              <a:ea typeface="宋体" panose="02010600030101010101" pitchFamily="2" charset="-122"/>
              <a:sym typeface="Helvetica Neue Light" charset="0"/>
            </a:endParaRPr>
          </a:p>
        </p:txBody>
      </p:sp>
      <p:sp>
        <p:nvSpPr>
          <p:cNvPr id="30770" name="Line 86"/>
          <p:cNvSpPr/>
          <p:nvPr/>
        </p:nvSpPr>
        <p:spPr>
          <a:xfrm>
            <a:off x="7445375" y="5780088"/>
            <a:ext cx="720725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pPr lvl="0" algn="ctr" eaLnBrk="0" hangingPunct="0"/>
            <a:endParaRPr lang="zh-CN" altLang="en-US">
              <a:latin typeface="Helvetica Neue Light" charset="0"/>
              <a:ea typeface="宋体" panose="02010600030101010101" pitchFamily="2" charset="-122"/>
              <a:sym typeface="Helvetica Neue Light" charset="0"/>
            </a:endParaRPr>
          </a:p>
        </p:txBody>
      </p:sp>
      <p:sp>
        <p:nvSpPr>
          <p:cNvPr id="30771" name="Rectangle 87"/>
          <p:cNvSpPr/>
          <p:nvPr/>
        </p:nvSpPr>
        <p:spPr>
          <a:xfrm>
            <a:off x="7462838" y="5346700"/>
            <a:ext cx="590550" cy="3365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algn="ctr" eaLnBrk="0" hangingPunct="0"/>
            <a:r>
              <a:rPr lang="zh-CN" altLang="en-US" sz="1600">
                <a:latin typeface="Arial" panose="020B0604020202020204" pitchFamily="34" charset="0"/>
                <a:ea typeface="宋体" panose="02010600030101010101" pitchFamily="2" charset="-122"/>
                <a:sym typeface="Helvetica Neue Light" charset="0"/>
              </a:rPr>
              <a:t>楼梯</a:t>
            </a:r>
            <a:endParaRPr lang="zh-CN" altLang="en-US" sz="1600">
              <a:latin typeface="Arial" panose="020B0604020202020204" pitchFamily="34" charset="0"/>
              <a:ea typeface="宋体" panose="02010600030101010101" pitchFamily="2" charset="-122"/>
              <a:sym typeface="Helvetica Neue Light" charset="0"/>
            </a:endParaRPr>
          </a:p>
        </p:txBody>
      </p:sp>
      <p:sp>
        <p:nvSpPr>
          <p:cNvPr id="30772" name="Rectangle 88"/>
          <p:cNvSpPr/>
          <p:nvPr/>
        </p:nvSpPr>
        <p:spPr>
          <a:xfrm>
            <a:off x="7516813" y="5862638"/>
            <a:ext cx="590550" cy="3365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algn="ctr" eaLnBrk="0" hangingPunct="0"/>
            <a:r>
              <a:rPr lang="zh-CN" altLang="en-US" sz="1600">
                <a:latin typeface="Arial" panose="020B0604020202020204" pitchFamily="34" charset="0"/>
                <a:ea typeface="宋体" panose="02010600030101010101" pitchFamily="2" charset="-122"/>
                <a:sym typeface="Helvetica Neue Light" charset="0"/>
              </a:rPr>
              <a:t>厕所</a:t>
            </a:r>
            <a:endParaRPr lang="zh-CN" altLang="en-US" sz="1600">
              <a:latin typeface="Arial" panose="020B0604020202020204" pitchFamily="34" charset="0"/>
              <a:ea typeface="宋体" panose="02010600030101010101" pitchFamily="2" charset="-122"/>
              <a:sym typeface="Helvetica Neue Light" charset="0"/>
            </a:endParaRPr>
          </a:p>
        </p:txBody>
      </p:sp>
      <p:sp>
        <p:nvSpPr>
          <p:cNvPr id="30773" name="Line 89"/>
          <p:cNvSpPr/>
          <p:nvPr/>
        </p:nvSpPr>
        <p:spPr>
          <a:xfrm>
            <a:off x="7445375" y="6616700"/>
            <a:ext cx="720725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pPr lvl="0" algn="ctr" eaLnBrk="0" hangingPunct="0"/>
            <a:endParaRPr lang="zh-CN" altLang="en-US">
              <a:latin typeface="Helvetica Neue Light" charset="0"/>
              <a:ea typeface="宋体" panose="02010600030101010101" pitchFamily="2" charset="-122"/>
              <a:sym typeface="Helvetica Neue Light" charset="0"/>
            </a:endParaRPr>
          </a:p>
        </p:txBody>
      </p:sp>
      <p:sp>
        <p:nvSpPr>
          <p:cNvPr id="30774" name="Line 90"/>
          <p:cNvSpPr/>
          <p:nvPr/>
        </p:nvSpPr>
        <p:spPr>
          <a:xfrm>
            <a:off x="7445375" y="8029575"/>
            <a:ext cx="720725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pPr lvl="0" algn="ctr" eaLnBrk="0" hangingPunct="0"/>
            <a:endParaRPr lang="zh-CN" altLang="en-US">
              <a:latin typeface="Helvetica Neue Light" charset="0"/>
              <a:ea typeface="宋体" panose="02010600030101010101" pitchFamily="2" charset="-122"/>
              <a:sym typeface="Helvetica Neue Light" charset="0"/>
            </a:endParaRPr>
          </a:p>
        </p:txBody>
      </p:sp>
      <p:sp>
        <p:nvSpPr>
          <p:cNvPr id="30775" name="Text Box 92"/>
          <p:cNvSpPr txBox="1"/>
          <p:nvPr/>
        </p:nvSpPr>
        <p:spPr>
          <a:xfrm>
            <a:off x="7620000" y="6661150"/>
            <a:ext cx="428625" cy="904875"/>
          </a:xfrm>
          <a:prstGeom prst="rect">
            <a:avLst/>
          </a:prstGeom>
          <a:noFill/>
          <a:ln w="9525">
            <a:noFill/>
          </a:ln>
        </p:spPr>
        <p:txBody>
          <a:bodyPr vert="eaVert" wrap="none" anchor="t">
            <a:spAutoFit/>
          </a:bodyPr>
          <a:p>
            <a:pPr lvl="0" algn="ctr" eaLnBrk="0" hangingPunct="0"/>
            <a:r>
              <a:rPr lang="zh-CN" altLang="en-US" sz="1600">
                <a:latin typeface="Arial" panose="020B0604020202020204" pitchFamily="34" charset="0"/>
                <a:ea typeface="宋体" panose="02010600030101010101" pitchFamily="2" charset="-122"/>
                <a:sym typeface="Helvetica Neue Light" charset="0"/>
              </a:rPr>
              <a:t>梯形教室</a:t>
            </a:r>
            <a:endParaRPr lang="zh-CN" altLang="en-US" sz="1600">
              <a:latin typeface="Arial" panose="020B0604020202020204" pitchFamily="34" charset="0"/>
              <a:ea typeface="宋体" panose="02010600030101010101" pitchFamily="2" charset="-122"/>
              <a:sym typeface="Helvetica Neue Light" charset="0"/>
            </a:endParaRPr>
          </a:p>
        </p:txBody>
      </p:sp>
      <p:sp>
        <p:nvSpPr>
          <p:cNvPr id="30776" name="Rectangle 94"/>
          <p:cNvSpPr/>
          <p:nvPr/>
        </p:nvSpPr>
        <p:spPr>
          <a:xfrm>
            <a:off x="7461250" y="8226425"/>
            <a:ext cx="590550" cy="3365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algn="ctr" eaLnBrk="0" hangingPunct="0"/>
            <a:r>
              <a:rPr lang="zh-CN" altLang="en-US" sz="1600">
                <a:latin typeface="Arial" panose="020B0604020202020204" pitchFamily="34" charset="0"/>
                <a:ea typeface="宋体" panose="02010600030101010101" pitchFamily="2" charset="-122"/>
                <a:sym typeface="Helvetica Neue Light" charset="0"/>
              </a:rPr>
              <a:t>楼梯</a:t>
            </a:r>
            <a:endParaRPr lang="zh-CN" altLang="en-US" sz="1600">
              <a:latin typeface="Arial" panose="020B0604020202020204" pitchFamily="34" charset="0"/>
              <a:ea typeface="宋体" panose="02010600030101010101" pitchFamily="2" charset="-122"/>
              <a:sym typeface="Helvetica Neue Light" charset="0"/>
            </a:endParaRPr>
          </a:p>
        </p:txBody>
      </p:sp>
      <p:sp>
        <p:nvSpPr>
          <p:cNvPr id="30777" name="Text Box 95"/>
          <p:cNvSpPr txBox="1"/>
          <p:nvPr/>
        </p:nvSpPr>
        <p:spPr>
          <a:xfrm>
            <a:off x="3770313" y="2328863"/>
            <a:ext cx="1003300" cy="94773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algn="ctr" eaLnBrk="0" hangingPunct="0"/>
            <a:r>
              <a:rPr lang="en-US" altLang="zh-CN" sz="16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  <a:sym typeface="Helvetica Neue Light" charset="0"/>
              </a:rPr>
              <a:t>   B211</a:t>
            </a:r>
            <a:endParaRPr lang="en-US" altLang="zh-CN" sz="1600" b="1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  <a:sym typeface="Helvetica Neue Light" charset="0"/>
            </a:endParaRPr>
          </a:p>
          <a:p>
            <a:pPr lvl="0" algn="ctr" eaLnBrk="0" hangingPunct="0">
              <a:spcBef>
                <a:spcPct val="50000"/>
              </a:spcBef>
            </a:pPr>
            <a:r>
              <a:rPr lang="zh-CN" altLang="en-US" sz="1600" b="1">
                <a:solidFill>
                  <a:srgbClr val="FF33CC"/>
                </a:solidFill>
                <a:latin typeface="Arial" panose="020B0604020202020204" pitchFamily="34" charset="0"/>
                <a:ea typeface="宋体" panose="02010600030101010101" pitchFamily="2" charset="-122"/>
                <a:sym typeface="Helvetica Neue Light" charset="0"/>
              </a:rPr>
              <a:t>实验</a:t>
            </a:r>
            <a:r>
              <a:rPr lang="en-US" altLang="zh-CN" sz="1600" b="1">
                <a:solidFill>
                  <a:srgbClr val="FF33CC"/>
                </a:solidFill>
                <a:latin typeface="Arial" panose="020B0604020202020204" pitchFamily="34" charset="0"/>
                <a:ea typeface="宋体" panose="02010600030101010101" pitchFamily="2" charset="-122"/>
                <a:sym typeface="Helvetica Neue Light" charset="0"/>
              </a:rPr>
              <a:t>27</a:t>
            </a:r>
            <a:endParaRPr lang="en-US" altLang="zh-CN" sz="1600" b="1">
              <a:solidFill>
                <a:srgbClr val="FF33CC"/>
              </a:solidFill>
              <a:latin typeface="Arial" panose="020B0604020202020204" pitchFamily="34" charset="0"/>
              <a:ea typeface="宋体" panose="02010600030101010101" pitchFamily="2" charset="-122"/>
              <a:sym typeface="Helvetica Neue Light" charset="0"/>
            </a:endParaRPr>
          </a:p>
          <a:p>
            <a:pPr lvl="0" algn="ctr" eaLnBrk="0" hangingPunct="0"/>
            <a:r>
              <a:rPr lang="zh-CN" altLang="en-US" sz="1600" b="1">
                <a:solidFill>
                  <a:srgbClr val="FF33CC"/>
                </a:solidFill>
                <a:latin typeface="Arial" panose="020B0604020202020204" pitchFamily="34" charset="0"/>
                <a:ea typeface="宋体" panose="02010600030101010101" pitchFamily="2" charset="-122"/>
                <a:sym typeface="Helvetica Neue Light" charset="0"/>
              </a:rPr>
              <a:t>光电效应</a:t>
            </a:r>
            <a:endParaRPr lang="zh-CN" altLang="en-US" sz="1600" b="1">
              <a:solidFill>
                <a:srgbClr val="FF33CC"/>
              </a:solidFill>
              <a:latin typeface="Arial" panose="020B0604020202020204" pitchFamily="34" charset="0"/>
              <a:ea typeface="宋体" panose="02010600030101010101" pitchFamily="2" charset="-122"/>
              <a:sym typeface="Helvetica Neue Light" charset="0"/>
            </a:endParaRPr>
          </a:p>
        </p:txBody>
      </p:sp>
      <p:sp>
        <p:nvSpPr>
          <p:cNvPr id="30778" name="Text Box 97"/>
          <p:cNvSpPr txBox="1"/>
          <p:nvPr/>
        </p:nvSpPr>
        <p:spPr>
          <a:xfrm>
            <a:off x="6076950" y="2339975"/>
            <a:ext cx="1003300" cy="9477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algn="ctr" eaLnBrk="0" hangingPunct="0"/>
            <a:r>
              <a:rPr lang="en-US" altLang="zh-CN" sz="16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  <a:sym typeface="Helvetica Neue Light" charset="0"/>
              </a:rPr>
              <a:t>  B213</a:t>
            </a:r>
            <a:endParaRPr lang="en-US" altLang="zh-CN" sz="1600" b="1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  <a:sym typeface="Helvetica Neue Light" charset="0"/>
            </a:endParaRPr>
          </a:p>
          <a:p>
            <a:pPr lvl="0" algn="ctr" eaLnBrk="0" hangingPunct="0">
              <a:spcBef>
                <a:spcPct val="50000"/>
              </a:spcBef>
            </a:pPr>
            <a:r>
              <a:rPr lang="zh-CN" altLang="en-US" sz="1600" b="1">
                <a:solidFill>
                  <a:srgbClr val="FF33CC"/>
                </a:solidFill>
                <a:latin typeface="Arial" panose="020B0604020202020204" pitchFamily="34" charset="0"/>
                <a:ea typeface="宋体" panose="02010600030101010101" pitchFamily="2" charset="-122"/>
                <a:sym typeface="Helvetica Neue Light" charset="0"/>
              </a:rPr>
              <a:t>实验</a:t>
            </a:r>
            <a:r>
              <a:rPr lang="en-US" altLang="zh-CN" sz="1600" b="1">
                <a:solidFill>
                  <a:srgbClr val="FF33CC"/>
                </a:solidFill>
                <a:latin typeface="Arial" panose="020B0604020202020204" pitchFamily="34" charset="0"/>
                <a:ea typeface="宋体" panose="02010600030101010101" pitchFamily="2" charset="-122"/>
                <a:sym typeface="Helvetica Neue Light" charset="0"/>
              </a:rPr>
              <a:t>24</a:t>
            </a:r>
            <a:endParaRPr lang="en-US" altLang="zh-CN" sz="1600" b="1">
              <a:solidFill>
                <a:srgbClr val="FF33CC"/>
              </a:solidFill>
              <a:latin typeface="Arial" panose="020B0604020202020204" pitchFamily="34" charset="0"/>
              <a:ea typeface="宋体" panose="02010600030101010101" pitchFamily="2" charset="-122"/>
              <a:sym typeface="Helvetica Neue Light" charset="0"/>
            </a:endParaRPr>
          </a:p>
          <a:p>
            <a:pPr lvl="0" algn="ctr" eaLnBrk="0" hangingPunct="0"/>
            <a:r>
              <a:rPr lang="zh-CN" altLang="en-US" sz="1600" b="1">
                <a:solidFill>
                  <a:srgbClr val="FF33CC"/>
                </a:solidFill>
                <a:latin typeface="Arial" panose="020B0604020202020204" pitchFamily="34" charset="0"/>
                <a:ea typeface="宋体" panose="02010600030101010101" pitchFamily="2" charset="-122"/>
                <a:sym typeface="Helvetica Neue Light" charset="0"/>
              </a:rPr>
              <a:t>单缝衍射</a:t>
            </a:r>
            <a:endParaRPr lang="zh-CN" altLang="en-US" sz="1600" b="1">
              <a:solidFill>
                <a:srgbClr val="FF33CC"/>
              </a:solidFill>
              <a:latin typeface="Arial" panose="020B0604020202020204" pitchFamily="34" charset="0"/>
              <a:ea typeface="宋体" panose="02010600030101010101" pitchFamily="2" charset="-122"/>
              <a:sym typeface="Helvetica Neue Light" charset="0"/>
            </a:endParaRPr>
          </a:p>
        </p:txBody>
      </p:sp>
      <p:sp>
        <p:nvSpPr>
          <p:cNvPr id="30779" name="Text Box 103"/>
          <p:cNvSpPr txBox="1"/>
          <p:nvPr/>
        </p:nvSpPr>
        <p:spPr>
          <a:xfrm>
            <a:off x="2468563" y="2411413"/>
            <a:ext cx="793750" cy="58102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algn="ctr" eaLnBrk="0" hangingPunct="0"/>
            <a:r>
              <a:rPr lang="en-US" altLang="zh-CN" sz="1600">
                <a:latin typeface="Arial" panose="020B0604020202020204" pitchFamily="34" charset="0"/>
                <a:ea typeface="宋体" panose="02010600030101010101" pitchFamily="2" charset="-122"/>
                <a:sym typeface="Helvetica Neue Light" charset="0"/>
              </a:rPr>
              <a:t> B210</a:t>
            </a:r>
            <a:endParaRPr lang="en-US" altLang="zh-CN" sz="1600">
              <a:latin typeface="Arial" panose="020B0604020202020204" pitchFamily="34" charset="0"/>
              <a:ea typeface="宋体" panose="02010600030101010101" pitchFamily="2" charset="-122"/>
              <a:sym typeface="Helvetica Neue Light" charset="0"/>
            </a:endParaRPr>
          </a:p>
          <a:p>
            <a:pPr lvl="0" algn="ctr" eaLnBrk="0" hangingPunct="0"/>
            <a:r>
              <a:rPr lang="zh-CN" altLang="en-US" sz="1600">
                <a:latin typeface="Arial" panose="020B0604020202020204" pitchFamily="34" charset="0"/>
                <a:ea typeface="宋体" panose="02010600030101010101" pitchFamily="2" charset="-122"/>
                <a:sym typeface="Helvetica Neue Light" charset="0"/>
              </a:rPr>
              <a:t>储存间</a:t>
            </a:r>
            <a:endParaRPr lang="zh-CN" altLang="en-US" sz="1600">
              <a:latin typeface="Arial" panose="020B0604020202020204" pitchFamily="34" charset="0"/>
              <a:ea typeface="宋体" panose="02010600030101010101" pitchFamily="2" charset="-122"/>
              <a:sym typeface="Helvetica Neue Light" charset="0"/>
            </a:endParaRPr>
          </a:p>
        </p:txBody>
      </p:sp>
      <p:sp>
        <p:nvSpPr>
          <p:cNvPr id="30780" name="Text Box 104"/>
          <p:cNvSpPr txBox="1"/>
          <p:nvPr/>
        </p:nvSpPr>
        <p:spPr>
          <a:xfrm>
            <a:off x="6076950" y="5273675"/>
            <a:ext cx="1003300" cy="9477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algn="ctr" eaLnBrk="0" hangingPunct="0"/>
            <a:r>
              <a:rPr lang="en-US" altLang="zh-CN" sz="16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  <a:sym typeface="Helvetica Neue Light" charset="0"/>
              </a:rPr>
              <a:t>  B204</a:t>
            </a:r>
            <a:endParaRPr lang="en-US" altLang="zh-CN" sz="1600" b="1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  <a:sym typeface="Helvetica Neue Light" charset="0"/>
            </a:endParaRPr>
          </a:p>
          <a:p>
            <a:pPr lvl="0" algn="ctr" eaLnBrk="0" hangingPunct="0">
              <a:spcBef>
                <a:spcPct val="50000"/>
              </a:spcBef>
            </a:pPr>
            <a:r>
              <a:rPr lang="zh-CN" altLang="en-US" sz="1600" b="1">
                <a:solidFill>
                  <a:srgbClr val="FF33CC"/>
                </a:solidFill>
                <a:latin typeface="Arial" panose="020B0604020202020204" pitchFamily="34" charset="0"/>
                <a:ea typeface="宋体" panose="02010600030101010101" pitchFamily="2" charset="-122"/>
                <a:sym typeface="Helvetica Neue Light" charset="0"/>
              </a:rPr>
              <a:t>实验</a:t>
            </a:r>
            <a:r>
              <a:rPr lang="en-US" altLang="zh-CN" sz="1600" b="1">
                <a:solidFill>
                  <a:srgbClr val="FF33CC"/>
                </a:solidFill>
                <a:latin typeface="Arial" panose="020B0604020202020204" pitchFamily="34" charset="0"/>
                <a:ea typeface="宋体" panose="02010600030101010101" pitchFamily="2" charset="-122"/>
                <a:sym typeface="Helvetica Neue Light" charset="0"/>
              </a:rPr>
              <a:t>8</a:t>
            </a:r>
            <a:endParaRPr lang="en-US" altLang="zh-CN" sz="1600" b="1">
              <a:solidFill>
                <a:srgbClr val="FF33CC"/>
              </a:solidFill>
              <a:latin typeface="Arial" panose="020B0604020202020204" pitchFamily="34" charset="0"/>
              <a:ea typeface="宋体" panose="02010600030101010101" pitchFamily="2" charset="-122"/>
              <a:sym typeface="Helvetica Neue Light" charset="0"/>
            </a:endParaRPr>
          </a:p>
          <a:p>
            <a:pPr lvl="0" algn="ctr" eaLnBrk="0" hangingPunct="0"/>
            <a:r>
              <a:rPr lang="zh-CN" altLang="en-US" sz="1600" b="1">
                <a:solidFill>
                  <a:srgbClr val="FF33CC"/>
                </a:solidFill>
                <a:latin typeface="Arial" panose="020B0604020202020204" pitchFamily="34" charset="0"/>
                <a:ea typeface="宋体" panose="02010600030101010101" pitchFamily="2" charset="-122"/>
                <a:sym typeface="Helvetica Neue Light" charset="0"/>
              </a:rPr>
              <a:t>电热当量</a:t>
            </a:r>
            <a:endParaRPr lang="zh-CN" altLang="en-US" sz="1600" b="1">
              <a:solidFill>
                <a:srgbClr val="FF33CC"/>
              </a:solidFill>
              <a:latin typeface="Arial" panose="020B0604020202020204" pitchFamily="34" charset="0"/>
              <a:ea typeface="宋体" panose="02010600030101010101" pitchFamily="2" charset="-122"/>
              <a:sym typeface="Helvetica Neue Light" charset="0"/>
            </a:endParaRPr>
          </a:p>
        </p:txBody>
      </p:sp>
      <p:sp>
        <p:nvSpPr>
          <p:cNvPr id="30781" name="Text Box 105"/>
          <p:cNvSpPr txBox="1"/>
          <p:nvPr/>
        </p:nvSpPr>
        <p:spPr>
          <a:xfrm>
            <a:off x="4926013" y="2339975"/>
            <a:ext cx="1003300" cy="9477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algn="ctr" eaLnBrk="0" hangingPunct="0"/>
            <a:r>
              <a:rPr lang="en-US" altLang="zh-CN" sz="16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  <a:sym typeface="Helvetica Neue Light" charset="0"/>
              </a:rPr>
              <a:t>   B212</a:t>
            </a:r>
            <a:endParaRPr lang="en-US" altLang="zh-CN" sz="1600" b="1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  <a:sym typeface="Helvetica Neue Light" charset="0"/>
            </a:endParaRPr>
          </a:p>
          <a:p>
            <a:pPr lvl="0" algn="ctr" eaLnBrk="0" hangingPunct="0">
              <a:spcBef>
                <a:spcPct val="50000"/>
              </a:spcBef>
            </a:pPr>
            <a:r>
              <a:rPr lang="zh-CN" altLang="en-US" sz="1600" b="1">
                <a:solidFill>
                  <a:srgbClr val="FF33CC"/>
                </a:solidFill>
                <a:latin typeface="Arial" panose="020B0604020202020204" pitchFamily="34" charset="0"/>
                <a:ea typeface="宋体" panose="02010600030101010101" pitchFamily="2" charset="-122"/>
                <a:sym typeface="Helvetica Neue Light" charset="0"/>
              </a:rPr>
              <a:t>实验</a:t>
            </a:r>
            <a:r>
              <a:rPr lang="en-US" altLang="zh-CN" sz="1600" b="1">
                <a:solidFill>
                  <a:srgbClr val="FF33CC"/>
                </a:solidFill>
                <a:latin typeface="Arial" panose="020B0604020202020204" pitchFamily="34" charset="0"/>
                <a:ea typeface="宋体" panose="02010600030101010101" pitchFamily="2" charset="-122"/>
                <a:sym typeface="Helvetica Neue Light" charset="0"/>
              </a:rPr>
              <a:t>23</a:t>
            </a:r>
            <a:endParaRPr lang="en-US" altLang="zh-CN" sz="1600" b="1">
              <a:solidFill>
                <a:srgbClr val="FF33CC"/>
              </a:solidFill>
              <a:latin typeface="Arial" panose="020B0604020202020204" pitchFamily="34" charset="0"/>
              <a:ea typeface="宋体" panose="02010600030101010101" pitchFamily="2" charset="-122"/>
              <a:sym typeface="Helvetica Neue Light" charset="0"/>
            </a:endParaRPr>
          </a:p>
          <a:p>
            <a:pPr lvl="0" algn="ctr" eaLnBrk="0" hangingPunct="0"/>
            <a:r>
              <a:rPr lang="zh-CN" altLang="en-US" sz="1600" b="1">
                <a:solidFill>
                  <a:srgbClr val="FF33CC"/>
                </a:solidFill>
                <a:latin typeface="Arial" panose="020B0604020202020204" pitchFamily="34" charset="0"/>
                <a:ea typeface="宋体" panose="02010600030101010101" pitchFamily="2" charset="-122"/>
                <a:sym typeface="Helvetica Neue Light" charset="0"/>
              </a:rPr>
              <a:t>迈克尔逊</a:t>
            </a:r>
            <a:endParaRPr lang="zh-CN" altLang="en-US" sz="1600" b="1">
              <a:solidFill>
                <a:srgbClr val="FF33CC"/>
              </a:solidFill>
              <a:latin typeface="Arial" panose="020B0604020202020204" pitchFamily="34" charset="0"/>
              <a:ea typeface="宋体" panose="02010600030101010101" pitchFamily="2" charset="-122"/>
              <a:sym typeface="Helvetica Neue Light" charset="0"/>
            </a:endParaRPr>
          </a:p>
        </p:txBody>
      </p:sp>
      <p:sp>
        <p:nvSpPr>
          <p:cNvPr id="30782" name="Text Box 106"/>
          <p:cNvSpPr txBox="1"/>
          <p:nvPr/>
        </p:nvSpPr>
        <p:spPr>
          <a:xfrm>
            <a:off x="4914900" y="5273675"/>
            <a:ext cx="1003300" cy="9477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algn="ctr" eaLnBrk="0" hangingPunct="0"/>
            <a:r>
              <a:rPr lang="en-US" altLang="zh-CN" sz="16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  <a:sym typeface="Helvetica Neue Light" charset="0"/>
              </a:rPr>
              <a:t>  B205</a:t>
            </a:r>
            <a:endParaRPr lang="en-US" altLang="zh-CN" sz="1600" b="1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  <a:sym typeface="Helvetica Neue Light" charset="0"/>
            </a:endParaRPr>
          </a:p>
          <a:p>
            <a:pPr lvl="0" algn="ctr" eaLnBrk="0" hangingPunct="0">
              <a:spcBef>
                <a:spcPct val="50000"/>
              </a:spcBef>
            </a:pPr>
            <a:r>
              <a:rPr lang="zh-CN" altLang="en-US" sz="1600" b="1">
                <a:solidFill>
                  <a:srgbClr val="FF33CC"/>
                </a:solidFill>
                <a:latin typeface="Arial" panose="020B0604020202020204" pitchFamily="34" charset="0"/>
                <a:ea typeface="宋体" panose="02010600030101010101" pitchFamily="2" charset="-122"/>
                <a:sym typeface="Helvetica Neue Light" charset="0"/>
              </a:rPr>
              <a:t>实验</a:t>
            </a:r>
            <a:r>
              <a:rPr lang="en-US" altLang="zh-CN" sz="1600" b="1">
                <a:solidFill>
                  <a:srgbClr val="FF33CC"/>
                </a:solidFill>
                <a:latin typeface="Arial" panose="020B0604020202020204" pitchFamily="34" charset="0"/>
                <a:ea typeface="宋体" panose="02010600030101010101" pitchFamily="2" charset="-122"/>
                <a:sym typeface="Helvetica Neue Light" charset="0"/>
              </a:rPr>
              <a:t>2</a:t>
            </a:r>
            <a:endParaRPr lang="en-US" altLang="zh-CN" sz="1600" b="1">
              <a:solidFill>
                <a:srgbClr val="FF33CC"/>
              </a:solidFill>
              <a:latin typeface="Arial" panose="020B0604020202020204" pitchFamily="34" charset="0"/>
              <a:ea typeface="宋体" panose="02010600030101010101" pitchFamily="2" charset="-122"/>
              <a:sym typeface="Helvetica Neue Light" charset="0"/>
            </a:endParaRPr>
          </a:p>
          <a:p>
            <a:pPr lvl="0" algn="ctr" eaLnBrk="0" hangingPunct="0"/>
            <a:r>
              <a:rPr lang="zh-CN" altLang="en-US" sz="1600" b="1">
                <a:solidFill>
                  <a:srgbClr val="FF33CC"/>
                </a:solidFill>
                <a:latin typeface="Arial" panose="020B0604020202020204" pitchFamily="34" charset="0"/>
                <a:ea typeface="宋体" panose="02010600030101010101" pitchFamily="2" charset="-122"/>
                <a:sym typeface="Helvetica Neue Light" charset="0"/>
              </a:rPr>
              <a:t>杨氏模量</a:t>
            </a:r>
            <a:endParaRPr lang="zh-CN" altLang="en-US" sz="1600" b="1">
              <a:solidFill>
                <a:srgbClr val="FF33CC"/>
              </a:solidFill>
              <a:latin typeface="Arial" panose="020B0604020202020204" pitchFamily="34" charset="0"/>
              <a:ea typeface="宋体" panose="02010600030101010101" pitchFamily="2" charset="-122"/>
              <a:sym typeface="Helvetica Neue Light" charset="0"/>
            </a:endParaRPr>
          </a:p>
        </p:txBody>
      </p:sp>
      <p:sp>
        <p:nvSpPr>
          <p:cNvPr id="30783" name="Text Box 107"/>
          <p:cNvSpPr txBox="1"/>
          <p:nvPr/>
        </p:nvSpPr>
        <p:spPr>
          <a:xfrm>
            <a:off x="3906838" y="5273675"/>
            <a:ext cx="725487" cy="9477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algn="ctr" eaLnBrk="0" hangingPunct="0"/>
            <a:r>
              <a:rPr lang="en-US" altLang="zh-CN" sz="16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  <a:sym typeface="Helvetica Neue Light" charset="0"/>
              </a:rPr>
              <a:t> B206</a:t>
            </a:r>
            <a:endParaRPr lang="en-US" altLang="zh-CN" sz="1600" b="1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  <a:sym typeface="Helvetica Neue Light" charset="0"/>
            </a:endParaRPr>
          </a:p>
          <a:p>
            <a:pPr lvl="0" algn="ctr" eaLnBrk="0" hangingPunct="0">
              <a:spcBef>
                <a:spcPct val="50000"/>
              </a:spcBef>
            </a:pPr>
            <a:r>
              <a:rPr lang="zh-CN" altLang="en-US" sz="1600" b="1">
                <a:solidFill>
                  <a:srgbClr val="FF33CC"/>
                </a:solidFill>
                <a:latin typeface="Arial" panose="020B0604020202020204" pitchFamily="34" charset="0"/>
                <a:ea typeface="宋体" panose="02010600030101010101" pitchFamily="2" charset="-122"/>
                <a:sym typeface="Helvetica Neue Light" charset="0"/>
              </a:rPr>
              <a:t>实验</a:t>
            </a:r>
            <a:r>
              <a:rPr lang="en-US" altLang="zh-CN" sz="1600" b="1">
                <a:solidFill>
                  <a:srgbClr val="FF33CC"/>
                </a:solidFill>
                <a:latin typeface="Arial" panose="020B0604020202020204" pitchFamily="34" charset="0"/>
                <a:ea typeface="宋体" panose="02010600030101010101" pitchFamily="2" charset="-122"/>
                <a:sym typeface="Helvetica Neue Light" charset="0"/>
              </a:rPr>
              <a:t>4</a:t>
            </a:r>
            <a:endParaRPr lang="en-US" altLang="zh-CN" sz="1600" b="1">
              <a:solidFill>
                <a:srgbClr val="FF33CC"/>
              </a:solidFill>
              <a:latin typeface="Arial" panose="020B0604020202020204" pitchFamily="34" charset="0"/>
              <a:ea typeface="宋体" panose="02010600030101010101" pitchFamily="2" charset="-122"/>
              <a:sym typeface="Helvetica Neue Light" charset="0"/>
            </a:endParaRPr>
          </a:p>
          <a:p>
            <a:pPr lvl="0" algn="ctr" eaLnBrk="0" hangingPunct="0"/>
            <a:r>
              <a:rPr lang="zh-CN" altLang="en-US" sz="1600" b="1">
                <a:solidFill>
                  <a:srgbClr val="FF33CC"/>
                </a:solidFill>
                <a:latin typeface="Arial" panose="020B0604020202020204" pitchFamily="34" charset="0"/>
                <a:ea typeface="宋体" panose="02010600030101010101" pitchFamily="2" charset="-122"/>
                <a:sym typeface="Helvetica Neue Light" charset="0"/>
              </a:rPr>
              <a:t>气垫</a:t>
            </a:r>
            <a:endParaRPr lang="zh-CN" altLang="en-US" sz="1600" b="1">
              <a:solidFill>
                <a:srgbClr val="FF33CC"/>
              </a:solidFill>
              <a:latin typeface="Arial" panose="020B0604020202020204" pitchFamily="34" charset="0"/>
              <a:ea typeface="宋体" panose="02010600030101010101" pitchFamily="2" charset="-122"/>
              <a:sym typeface="Helvetica Neue Light" charset="0"/>
            </a:endParaRPr>
          </a:p>
        </p:txBody>
      </p:sp>
      <p:sp>
        <p:nvSpPr>
          <p:cNvPr id="30784" name="Text Box 108"/>
          <p:cNvSpPr txBox="1"/>
          <p:nvPr/>
        </p:nvSpPr>
        <p:spPr>
          <a:xfrm>
            <a:off x="3270250" y="7669213"/>
            <a:ext cx="1497013" cy="90011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algn="ctr" eaLnBrk="0" hangingPunct="0"/>
            <a:r>
              <a:rPr lang="en-US" altLang="zh-CN" sz="16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  <a:sym typeface="Helvetica Neue Light" charset="0"/>
              </a:rPr>
              <a:t>         A206</a:t>
            </a:r>
            <a:endParaRPr lang="en-US" altLang="zh-CN" sz="1600" b="1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  <a:sym typeface="Helvetica Neue Light" charset="0"/>
            </a:endParaRPr>
          </a:p>
          <a:p>
            <a:pPr lvl="0" algn="ctr" eaLnBrk="0" hangingPunct="0">
              <a:spcBef>
                <a:spcPct val="50000"/>
              </a:spcBef>
            </a:pPr>
            <a:r>
              <a:rPr lang="zh-CN" altLang="en-US" sz="1400" b="1">
                <a:solidFill>
                  <a:srgbClr val="FF33CC"/>
                </a:solidFill>
                <a:latin typeface="Arial" panose="020B0604020202020204" pitchFamily="34" charset="0"/>
                <a:ea typeface="宋体" panose="02010600030101010101" pitchFamily="2" charset="-122"/>
                <a:sym typeface="Helvetica Neue Light" charset="0"/>
              </a:rPr>
              <a:t>实验</a:t>
            </a:r>
            <a:r>
              <a:rPr lang="en-US" altLang="zh-CN" sz="1400" b="1">
                <a:solidFill>
                  <a:srgbClr val="FF33CC"/>
                </a:solidFill>
                <a:latin typeface="Arial" panose="020B0604020202020204" pitchFamily="34" charset="0"/>
                <a:ea typeface="宋体" panose="02010600030101010101" pitchFamily="2" charset="-122"/>
                <a:sym typeface="Helvetica Neue Light" charset="0"/>
              </a:rPr>
              <a:t>16 </a:t>
            </a:r>
            <a:r>
              <a:rPr lang="zh-CN" altLang="en-US" sz="1400" b="1">
                <a:solidFill>
                  <a:srgbClr val="FF33CC"/>
                </a:solidFill>
                <a:latin typeface="Arial" panose="020B0604020202020204" pitchFamily="34" charset="0"/>
                <a:ea typeface="宋体" panose="02010600030101010101" pitchFamily="2" charset="-122"/>
                <a:sym typeface="Helvetica Neue Light" charset="0"/>
              </a:rPr>
              <a:t>霍尔效应</a:t>
            </a:r>
            <a:endParaRPr lang="zh-CN" altLang="en-US" sz="1400" b="1">
              <a:solidFill>
                <a:srgbClr val="FF33CC"/>
              </a:solidFill>
              <a:latin typeface="Arial" panose="020B0604020202020204" pitchFamily="34" charset="0"/>
              <a:ea typeface="宋体" panose="02010600030101010101" pitchFamily="2" charset="-122"/>
              <a:sym typeface="Helvetica Neue Light" charset="0"/>
            </a:endParaRPr>
          </a:p>
          <a:p>
            <a:pPr lvl="0" algn="ctr" eaLnBrk="0" hangingPunct="0"/>
            <a:r>
              <a:rPr lang="zh-CN" altLang="en-US" sz="1400" b="1">
                <a:solidFill>
                  <a:srgbClr val="FF33CC"/>
                </a:solidFill>
                <a:latin typeface="Arial" panose="020B0604020202020204" pitchFamily="34" charset="0"/>
                <a:ea typeface="宋体" panose="02010600030101010101" pitchFamily="2" charset="-122"/>
                <a:sym typeface="Helvetica Neue Light" charset="0"/>
              </a:rPr>
              <a:t>实验</a:t>
            </a:r>
            <a:r>
              <a:rPr lang="en-US" altLang="zh-CN" sz="1400" b="1">
                <a:solidFill>
                  <a:srgbClr val="FF33CC"/>
                </a:solidFill>
                <a:latin typeface="Arial" panose="020B0604020202020204" pitchFamily="34" charset="0"/>
                <a:ea typeface="宋体" panose="02010600030101010101" pitchFamily="2" charset="-122"/>
                <a:sym typeface="Helvetica Neue Light" charset="0"/>
              </a:rPr>
              <a:t>26 </a:t>
            </a:r>
            <a:r>
              <a:rPr lang="zh-CN" altLang="en-US" sz="1400" b="1">
                <a:solidFill>
                  <a:srgbClr val="FF33CC"/>
                </a:solidFill>
                <a:latin typeface="Arial" panose="020B0604020202020204" pitchFamily="34" charset="0"/>
                <a:ea typeface="宋体" panose="02010600030101010101" pitchFamily="2" charset="-122"/>
                <a:sym typeface="Helvetica Neue Light" charset="0"/>
              </a:rPr>
              <a:t>夫兰克</a:t>
            </a:r>
            <a:r>
              <a:rPr lang="zh-CN" altLang="en-US" sz="1600" b="1">
                <a:solidFill>
                  <a:srgbClr val="FF33CC"/>
                </a:solidFill>
                <a:latin typeface="Arial" panose="020B0604020202020204" pitchFamily="34" charset="0"/>
                <a:ea typeface="宋体" panose="02010600030101010101" pitchFamily="2" charset="-122"/>
                <a:sym typeface="Helvetica Neue Light" charset="0"/>
              </a:rPr>
              <a:t>  </a:t>
            </a:r>
            <a:endParaRPr lang="zh-CN" altLang="en-US" sz="1600" b="1">
              <a:solidFill>
                <a:srgbClr val="FF33CC"/>
              </a:solidFill>
              <a:latin typeface="Arial" panose="020B0604020202020204" pitchFamily="34" charset="0"/>
              <a:ea typeface="宋体" panose="02010600030101010101" pitchFamily="2" charset="-122"/>
              <a:sym typeface="Helvetica Neue Light" charset="0"/>
            </a:endParaRPr>
          </a:p>
        </p:txBody>
      </p:sp>
      <p:sp>
        <p:nvSpPr>
          <p:cNvPr id="30785" name="Text Box 109"/>
          <p:cNvSpPr txBox="1"/>
          <p:nvPr/>
        </p:nvSpPr>
        <p:spPr>
          <a:xfrm>
            <a:off x="4781550" y="7658100"/>
            <a:ext cx="1319213" cy="86836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algn="ctr" eaLnBrk="0" hangingPunct="0"/>
            <a:r>
              <a:rPr lang="en-US" altLang="zh-CN" sz="16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  <a:sym typeface="Helvetica Neue Light" charset="0"/>
              </a:rPr>
              <a:t>      A204</a:t>
            </a:r>
            <a:endParaRPr lang="en-US" altLang="zh-CN" sz="1600" b="1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  <a:sym typeface="Helvetica Neue Light" charset="0"/>
            </a:endParaRPr>
          </a:p>
          <a:p>
            <a:pPr lvl="0" algn="ctr" eaLnBrk="0" hangingPunct="0">
              <a:spcBef>
                <a:spcPct val="50000"/>
              </a:spcBef>
            </a:pPr>
            <a:r>
              <a:rPr lang="zh-CN" altLang="en-US" sz="1400" b="1">
                <a:solidFill>
                  <a:srgbClr val="FF33CC"/>
                </a:solidFill>
                <a:latin typeface="Arial" panose="020B0604020202020204" pitchFamily="34" charset="0"/>
                <a:ea typeface="宋体" panose="02010600030101010101" pitchFamily="2" charset="-122"/>
                <a:sym typeface="Helvetica Neue Light" charset="0"/>
              </a:rPr>
              <a:t>实验</a:t>
            </a:r>
            <a:r>
              <a:rPr lang="en-US" altLang="zh-CN" sz="1400" b="1">
                <a:solidFill>
                  <a:srgbClr val="FF33CC"/>
                </a:solidFill>
                <a:latin typeface="Arial" panose="020B0604020202020204" pitchFamily="34" charset="0"/>
                <a:ea typeface="宋体" panose="02010600030101010101" pitchFamily="2" charset="-122"/>
                <a:sym typeface="Helvetica Neue Light" charset="0"/>
              </a:rPr>
              <a:t>12  </a:t>
            </a:r>
            <a:r>
              <a:rPr lang="zh-CN" altLang="en-US" sz="1400" b="1">
                <a:solidFill>
                  <a:srgbClr val="FF33CC"/>
                </a:solidFill>
                <a:latin typeface="Arial" panose="020B0604020202020204" pitchFamily="34" charset="0"/>
                <a:ea typeface="宋体" panose="02010600030101010101" pitchFamily="2" charset="-122"/>
                <a:sym typeface="Helvetica Neue Light" charset="0"/>
              </a:rPr>
              <a:t>伏安</a:t>
            </a:r>
            <a:endParaRPr lang="zh-CN" altLang="en-US" sz="1400" b="1">
              <a:solidFill>
                <a:srgbClr val="FF33CC"/>
              </a:solidFill>
              <a:latin typeface="Arial" panose="020B0604020202020204" pitchFamily="34" charset="0"/>
              <a:ea typeface="宋体" panose="02010600030101010101" pitchFamily="2" charset="-122"/>
              <a:sym typeface="Helvetica Neue Light" charset="0"/>
            </a:endParaRPr>
          </a:p>
          <a:p>
            <a:pPr lvl="0" algn="ctr" eaLnBrk="0" hangingPunct="0"/>
            <a:r>
              <a:rPr lang="zh-CN" altLang="en-US" sz="1400" b="1">
                <a:solidFill>
                  <a:srgbClr val="FF33CC"/>
                </a:solidFill>
                <a:latin typeface="Arial" panose="020B0604020202020204" pitchFamily="34" charset="0"/>
                <a:ea typeface="宋体" panose="02010600030101010101" pitchFamily="2" charset="-122"/>
                <a:sym typeface="Helvetica Neue Light" charset="0"/>
              </a:rPr>
              <a:t>实验</a:t>
            </a:r>
            <a:r>
              <a:rPr lang="en-US" altLang="zh-CN" sz="1400" b="1">
                <a:solidFill>
                  <a:srgbClr val="FF33CC"/>
                </a:solidFill>
                <a:latin typeface="Arial" panose="020B0604020202020204" pitchFamily="34" charset="0"/>
                <a:ea typeface="宋体" panose="02010600030101010101" pitchFamily="2" charset="-122"/>
                <a:sym typeface="Helvetica Neue Light" charset="0"/>
              </a:rPr>
              <a:t>14 </a:t>
            </a:r>
            <a:r>
              <a:rPr lang="zh-CN" altLang="en-US" sz="1400" b="1">
                <a:solidFill>
                  <a:srgbClr val="FF33CC"/>
                </a:solidFill>
                <a:latin typeface="Arial" panose="020B0604020202020204" pitchFamily="34" charset="0"/>
                <a:ea typeface="宋体" panose="02010600030101010101" pitchFamily="2" charset="-122"/>
                <a:sym typeface="Helvetica Neue Light" charset="0"/>
              </a:rPr>
              <a:t>惠斯登</a:t>
            </a:r>
            <a:endParaRPr lang="zh-CN" altLang="en-US" sz="1400" b="1">
              <a:solidFill>
                <a:srgbClr val="FF33CC"/>
              </a:solidFill>
              <a:latin typeface="Arial" panose="020B0604020202020204" pitchFamily="34" charset="0"/>
              <a:ea typeface="宋体" panose="02010600030101010101" pitchFamily="2" charset="-122"/>
              <a:sym typeface="Helvetica Neue Light" charset="0"/>
            </a:endParaRPr>
          </a:p>
        </p:txBody>
      </p:sp>
      <p:sp>
        <p:nvSpPr>
          <p:cNvPr id="30786" name="Text Box 110"/>
          <p:cNvSpPr txBox="1"/>
          <p:nvPr/>
        </p:nvSpPr>
        <p:spPr>
          <a:xfrm>
            <a:off x="6092825" y="7669213"/>
            <a:ext cx="1270000" cy="86836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algn="ctr" eaLnBrk="0" hangingPunct="0"/>
            <a:r>
              <a:rPr lang="en-US" altLang="zh-CN" sz="16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  <a:sym typeface="Helvetica Neue Light" charset="0"/>
              </a:rPr>
              <a:t>  A202</a:t>
            </a:r>
            <a:endParaRPr lang="en-US" altLang="zh-CN" sz="1600" b="1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  <a:sym typeface="Helvetica Neue Light" charset="0"/>
            </a:endParaRPr>
          </a:p>
          <a:p>
            <a:pPr lvl="0" algn="ctr" eaLnBrk="0" hangingPunct="0">
              <a:spcBef>
                <a:spcPct val="50000"/>
              </a:spcBef>
            </a:pPr>
            <a:r>
              <a:rPr lang="zh-CN" altLang="en-US" sz="1400" b="1">
                <a:solidFill>
                  <a:srgbClr val="FF33CC"/>
                </a:solidFill>
                <a:latin typeface="Arial" panose="020B0604020202020204" pitchFamily="34" charset="0"/>
                <a:ea typeface="宋体" panose="02010600030101010101" pitchFamily="2" charset="-122"/>
                <a:sym typeface="Helvetica Neue Light" charset="0"/>
              </a:rPr>
              <a:t>实验</a:t>
            </a:r>
            <a:r>
              <a:rPr lang="en-US" altLang="zh-CN" sz="1400" b="1">
                <a:solidFill>
                  <a:srgbClr val="FF33CC"/>
                </a:solidFill>
                <a:latin typeface="Arial" panose="020B0604020202020204" pitchFamily="34" charset="0"/>
                <a:ea typeface="宋体" panose="02010600030101010101" pitchFamily="2" charset="-122"/>
                <a:sym typeface="Helvetica Neue Light" charset="0"/>
              </a:rPr>
              <a:t>18</a:t>
            </a:r>
            <a:r>
              <a:rPr lang="zh-CN" altLang="en-US" sz="1400" b="1">
                <a:solidFill>
                  <a:srgbClr val="FF33CC"/>
                </a:solidFill>
                <a:latin typeface="Arial" panose="020B0604020202020204" pitchFamily="34" charset="0"/>
                <a:ea typeface="宋体" panose="02010600030101010101" pitchFamily="2" charset="-122"/>
                <a:sym typeface="Helvetica Neue Light" charset="0"/>
              </a:rPr>
              <a:t>示波器</a:t>
            </a:r>
            <a:endParaRPr lang="zh-CN" altLang="en-US" sz="1400" b="1">
              <a:solidFill>
                <a:srgbClr val="FF33CC"/>
              </a:solidFill>
              <a:latin typeface="Arial" panose="020B0604020202020204" pitchFamily="34" charset="0"/>
              <a:ea typeface="宋体" panose="02010600030101010101" pitchFamily="2" charset="-122"/>
              <a:sym typeface="Helvetica Neue Light" charset="0"/>
            </a:endParaRPr>
          </a:p>
          <a:p>
            <a:pPr lvl="0" algn="ctr" eaLnBrk="0" hangingPunct="0"/>
            <a:r>
              <a:rPr lang="zh-CN" altLang="en-US" sz="1400" b="1">
                <a:solidFill>
                  <a:srgbClr val="FF33CC"/>
                </a:solidFill>
                <a:latin typeface="Arial" panose="020B0604020202020204" pitchFamily="34" charset="0"/>
                <a:ea typeface="宋体" panose="02010600030101010101" pitchFamily="2" charset="-122"/>
                <a:sym typeface="Helvetica Neue Light" charset="0"/>
              </a:rPr>
              <a:t>实验</a:t>
            </a:r>
            <a:r>
              <a:rPr lang="en-US" altLang="zh-CN" sz="1400" b="1">
                <a:solidFill>
                  <a:srgbClr val="FF33CC"/>
                </a:solidFill>
                <a:latin typeface="Arial" panose="020B0604020202020204" pitchFamily="34" charset="0"/>
                <a:ea typeface="宋体" panose="02010600030101010101" pitchFamily="2" charset="-122"/>
                <a:sym typeface="Helvetica Neue Light" charset="0"/>
              </a:rPr>
              <a:t>19  RLC</a:t>
            </a:r>
            <a:endParaRPr lang="en-US" altLang="zh-CN" sz="1400" b="1">
              <a:solidFill>
                <a:srgbClr val="FF33CC"/>
              </a:solidFill>
              <a:latin typeface="Arial" panose="020B0604020202020204" pitchFamily="34" charset="0"/>
              <a:ea typeface="宋体" panose="02010600030101010101" pitchFamily="2" charset="-122"/>
              <a:sym typeface="Helvetica Neue Light" charset="0"/>
            </a:endParaRPr>
          </a:p>
        </p:txBody>
      </p:sp>
      <p:sp>
        <p:nvSpPr>
          <p:cNvPr id="30787" name="Text Box 111"/>
          <p:cNvSpPr txBox="1"/>
          <p:nvPr/>
        </p:nvSpPr>
        <p:spPr>
          <a:xfrm>
            <a:off x="2468563" y="3492500"/>
            <a:ext cx="793750" cy="58102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algn="ctr" eaLnBrk="0" hangingPunct="0"/>
            <a:r>
              <a:rPr lang="en-US" altLang="zh-CN" sz="1600">
                <a:latin typeface="Arial" panose="020B0604020202020204" pitchFamily="34" charset="0"/>
                <a:ea typeface="宋体" panose="02010600030101010101" pitchFamily="2" charset="-122"/>
                <a:sym typeface="Helvetica Neue Light" charset="0"/>
              </a:rPr>
              <a:t> B209</a:t>
            </a:r>
            <a:endParaRPr lang="en-US" altLang="zh-CN" sz="1600">
              <a:latin typeface="Arial" panose="020B0604020202020204" pitchFamily="34" charset="0"/>
              <a:ea typeface="宋体" panose="02010600030101010101" pitchFamily="2" charset="-122"/>
              <a:sym typeface="Helvetica Neue Light" charset="0"/>
            </a:endParaRPr>
          </a:p>
          <a:p>
            <a:pPr lvl="0" algn="ctr" eaLnBrk="0" hangingPunct="0"/>
            <a:r>
              <a:rPr lang="zh-CN" altLang="en-US" sz="1600">
                <a:latin typeface="Arial" panose="020B0604020202020204" pitchFamily="34" charset="0"/>
                <a:ea typeface="宋体" panose="02010600030101010101" pitchFamily="2" charset="-122"/>
                <a:sym typeface="Helvetica Neue Light" charset="0"/>
              </a:rPr>
              <a:t>开放性</a:t>
            </a:r>
            <a:endParaRPr lang="zh-CN" altLang="en-US" sz="1600">
              <a:latin typeface="Arial" panose="020B0604020202020204" pitchFamily="34" charset="0"/>
              <a:ea typeface="宋体" panose="02010600030101010101" pitchFamily="2" charset="-122"/>
              <a:sym typeface="Helvetica Neue Light" charset="0"/>
            </a:endParaRPr>
          </a:p>
        </p:txBody>
      </p:sp>
      <p:sp>
        <p:nvSpPr>
          <p:cNvPr id="30788" name="Text Box 112"/>
          <p:cNvSpPr txBox="1"/>
          <p:nvPr/>
        </p:nvSpPr>
        <p:spPr>
          <a:xfrm>
            <a:off x="2468563" y="4356100"/>
            <a:ext cx="793750" cy="58102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algn="ctr" eaLnBrk="0" hangingPunct="0"/>
            <a:r>
              <a:rPr lang="en-US" altLang="zh-CN" sz="1600">
                <a:latin typeface="Arial" panose="020B0604020202020204" pitchFamily="34" charset="0"/>
                <a:ea typeface="宋体" panose="02010600030101010101" pitchFamily="2" charset="-122"/>
                <a:sym typeface="Helvetica Neue Light" charset="0"/>
              </a:rPr>
              <a:t> B208</a:t>
            </a:r>
            <a:endParaRPr lang="en-US" altLang="zh-CN" sz="1600">
              <a:latin typeface="Arial" panose="020B0604020202020204" pitchFamily="34" charset="0"/>
              <a:ea typeface="宋体" panose="02010600030101010101" pitchFamily="2" charset="-122"/>
              <a:sym typeface="Helvetica Neue Light" charset="0"/>
            </a:endParaRPr>
          </a:p>
          <a:p>
            <a:pPr lvl="0" algn="ctr" eaLnBrk="0" hangingPunct="0"/>
            <a:r>
              <a:rPr lang="zh-CN" altLang="en-US" sz="1600">
                <a:latin typeface="Arial" panose="020B0604020202020204" pitchFamily="34" charset="0"/>
                <a:ea typeface="宋体" panose="02010600030101010101" pitchFamily="2" charset="-122"/>
                <a:sym typeface="Helvetica Neue Light" charset="0"/>
              </a:rPr>
              <a:t>开放性</a:t>
            </a:r>
            <a:endParaRPr lang="zh-CN" altLang="en-US" sz="1600">
              <a:latin typeface="Arial" panose="020B0604020202020204" pitchFamily="34" charset="0"/>
              <a:ea typeface="宋体" panose="02010600030101010101" pitchFamily="2" charset="-122"/>
              <a:sym typeface="Helvetica Neue Light" charset="0"/>
            </a:endParaRPr>
          </a:p>
        </p:txBody>
      </p:sp>
      <p:sp>
        <p:nvSpPr>
          <p:cNvPr id="30789" name="Text Box 113"/>
          <p:cNvSpPr txBox="1"/>
          <p:nvPr/>
        </p:nvSpPr>
        <p:spPr>
          <a:xfrm>
            <a:off x="2468563" y="5508625"/>
            <a:ext cx="793750" cy="58102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algn="ctr" eaLnBrk="0" hangingPunct="0"/>
            <a:r>
              <a:rPr lang="en-US" altLang="zh-CN" sz="1600">
                <a:latin typeface="Arial" panose="020B0604020202020204" pitchFamily="34" charset="0"/>
                <a:ea typeface="宋体" panose="02010600030101010101" pitchFamily="2" charset="-122"/>
                <a:sym typeface="Helvetica Neue Light" charset="0"/>
              </a:rPr>
              <a:t> B207</a:t>
            </a:r>
            <a:endParaRPr lang="en-US" altLang="zh-CN" sz="1600">
              <a:latin typeface="Arial" panose="020B0604020202020204" pitchFamily="34" charset="0"/>
              <a:ea typeface="宋体" panose="02010600030101010101" pitchFamily="2" charset="-122"/>
              <a:sym typeface="Helvetica Neue Light" charset="0"/>
            </a:endParaRPr>
          </a:p>
          <a:p>
            <a:pPr lvl="0" algn="ctr" eaLnBrk="0" hangingPunct="0"/>
            <a:r>
              <a:rPr lang="zh-CN" altLang="en-US" sz="1600">
                <a:latin typeface="Arial" panose="020B0604020202020204" pitchFamily="34" charset="0"/>
                <a:ea typeface="宋体" panose="02010600030101010101" pitchFamily="2" charset="-122"/>
                <a:sym typeface="Helvetica Neue Light" charset="0"/>
              </a:rPr>
              <a:t>开放性</a:t>
            </a:r>
            <a:endParaRPr lang="zh-CN" altLang="en-US" sz="1600">
              <a:latin typeface="Arial" panose="020B0604020202020204" pitchFamily="34" charset="0"/>
              <a:ea typeface="宋体" panose="02010600030101010101" pitchFamily="2" charset="-122"/>
              <a:sym typeface="Helvetica Neue Light" charset="0"/>
            </a:endParaRPr>
          </a:p>
        </p:txBody>
      </p:sp>
      <p:sp>
        <p:nvSpPr>
          <p:cNvPr id="30790" name="Text Box 118"/>
          <p:cNvSpPr txBox="1"/>
          <p:nvPr/>
        </p:nvSpPr>
        <p:spPr>
          <a:xfrm>
            <a:off x="4924425" y="3276600"/>
            <a:ext cx="1187450" cy="3381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lvl="0" algn="ctr" eaLnBrk="0" hangingPunct="0">
              <a:spcBef>
                <a:spcPct val="50000"/>
              </a:spcBef>
            </a:pPr>
            <a:r>
              <a:rPr lang="zh-CN" altLang="en-US" sz="1600">
                <a:latin typeface="Arial" panose="020B0604020202020204" pitchFamily="34" charset="0"/>
                <a:ea typeface="宋体" panose="02010600030101010101" pitchFamily="2" charset="-122"/>
                <a:sym typeface="Helvetica Neue Light" charset="0"/>
              </a:rPr>
              <a:t>走     廊</a:t>
            </a:r>
            <a:endParaRPr lang="zh-CN" altLang="en-US" sz="1600">
              <a:latin typeface="Arial" panose="020B0604020202020204" pitchFamily="34" charset="0"/>
              <a:ea typeface="宋体" panose="02010600030101010101" pitchFamily="2" charset="-122"/>
              <a:sym typeface="Helvetica Neue Light" charset="0"/>
            </a:endParaRPr>
          </a:p>
        </p:txBody>
      </p:sp>
      <p:sp>
        <p:nvSpPr>
          <p:cNvPr id="30791" name="Text Box 119"/>
          <p:cNvSpPr txBox="1"/>
          <p:nvPr/>
        </p:nvSpPr>
        <p:spPr>
          <a:xfrm>
            <a:off x="7627938" y="4645025"/>
            <a:ext cx="717550" cy="549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algn="ctr" eaLnBrk="0" hangingPunct="0"/>
            <a:r>
              <a:rPr lang="en-US" altLang="zh-CN" sz="1600">
                <a:latin typeface="Arial" panose="020B0604020202020204" pitchFamily="34" charset="0"/>
                <a:ea typeface="宋体" panose="02010600030101010101" pitchFamily="2" charset="-122"/>
                <a:sym typeface="Helvetica Neue Light" charset="0"/>
              </a:rPr>
              <a:t>B203</a:t>
            </a:r>
            <a:endParaRPr lang="en-US" altLang="zh-CN" sz="1600">
              <a:latin typeface="Arial" panose="020B0604020202020204" pitchFamily="34" charset="0"/>
              <a:ea typeface="宋体" panose="02010600030101010101" pitchFamily="2" charset="-122"/>
              <a:sym typeface="Helvetica Neue Light" charset="0"/>
            </a:endParaRPr>
          </a:p>
          <a:p>
            <a:pPr lvl="0" algn="ctr" eaLnBrk="0" hangingPunct="0"/>
            <a:r>
              <a:rPr lang="zh-CN" altLang="en-US" sz="1400">
                <a:latin typeface="Arial" panose="020B0604020202020204" pitchFamily="34" charset="0"/>
                <a:ea typeface="宋体" panose="02010600030101010101" pitchFamily="2" charset="-122"/>
                <a:sym typeface="Helvetica Neue Light" charset="0"/>
              </a:rPr>
              <a:t>准备室</a:t>
            </a:r>
            <a:endParaRPr lang="zh-CN" altLang="en-US" sz="1400">
              <a:latin typeface="Arial" panose="020B0604020202020204" pitchFamily="34" charset="0"/>
              <a:ea typeface="宋体" panose="02010600030101010101" pitchFamily="2" charset="-122"/>
              <a:sym typeface="Helvetica Neue Light" charset="0"/>
            </a:endParaRPr>
          </a:p>
        </p:txBody>
      </p:sp>
      <p:sp>
        <p:nvSpPr>
          <p:cNvPr id="30792" name="Text Box 120"/>
          <p:cNvSpPr txBox="1"/>
          <p:nvPr/>
        </p:nvSpPr>
        <p:spPr>
          <a:xfrm>
            <a:off x="7481888" y="7669213"/>
            <a:ext cx="657225" cy="3365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algn="ctr" eaLnBrk="0" hangingPunct="0"/>
            <a:r>
              <a:rPr lang="en-US" altLang="zh-CN" sz="1600">
                <a:latin typeface="Arial" panose="020B0604020202020204" pitchFamily="34" charset="0"/>
                <a:ea typeface="宋体" panose="02010600030101010101" pitchFamily="2" charset="-122"/>
                <a:sym typeface="Helvetica Neue Light" charset="0"/>
              </a:rPr>
              <a:t>A201</a:t>
            </a:r>
            <a:endParaRPr lang="en-US" altLang="zh-CN" sz="1600">
              <a:latin typeface="Arial" panose="020B0604020202020204" pitchFamily="34" charset="0"/>
              <a:ea typeface="宋体" panose="02010600030101010101" pitchFamily="2" charset="-122"/>
              <a:sym typeface="Helvetica Neue Light" charset="0"/>
            </a:endParaRPr>
          </a:p>
        </p:txBody>
      </p:sp>
      <p:sp>
        <p:nvSpPr>
          <p:cNvPr id="30793" name="TextBox 2"/>
          <p:cNvSpPr txBox="1"/>
          <p:nvPr/>
        </p:nvSpPr>
        <p:spPr>
          <a:xfrm>
            <a:off x="8597900" y="4637088"/>
            <a:ext cx="2122488" cy="344932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lvl="0" algn="ctr" eaLnBrk="0" hangingPunct="0"/>
            <a:r>
              <a:rPr lang="zh-CN" altLang="en-US" sz="2600" b="1">
                <a:solidFill>
                  <a:srgbClr val="0000FF"/>
                </a:solidFill>
                <a:latin typeface="楷体_GB2312" pitchFamily="1" charset="-122"/>
                <a:ea typeface="楷体_GB2312" pitchFamily="1" charset="-122"/>
                <a:sym typeface="Helvetica Neue Light" charset="0"/>
              </a:rPr>
              <a:t>上课地点：</a:t>
            </a:r>
            <a:endParaRPr lang="zh-CN" altLang="en-US" sz="2600" b="1">
              <a:solidFill>
                <a:srgbClr val="0000FF"/>
              </a:solidFill>
              <a:latin typeface="楷体_GB2312" pitchFamily="1" charset="-122"/>
              <a:ea typeface="楷体_GB2312" pitchFamily="1" charset="-122"/>
              <a:sym typeface="Helvetica Neue Light" charset="0"/>
            </a:endParaRPr>
          </a:p>
          <a:p>
            <a:pPr lvl="0" algn="ctr" eaLnBrk="0" hangingPunct="0">
              <a:spcBef>
                <a:spcPts val="1000"/>
              </a:spcBef>
            </a:pPr>
            <a:r>
              <a:rPr lang="zh-CN" altLang="en-US" sz="2000" b="1">
                <a:latin typeface="Arial" panose="020B0604020202020204" pitchFamily="34" charset="0"/>
                <a:ea typeface="宋体" panose="02010600030101010101" pitchFamily="2" charset="-122"/>
                <a:sym typeface="Helvetica Neue Light" charset="0"/>
              </a:rPr>
              <a:t>翔安校区 </a:t>
            </a:r>
            <a:endParaRPr lang="zh-CN" altLang="en-US" sz="2000" b="1">
              <a:latin typeface="Arial" panose="020B0604020202020204" pitchFamily="34" charset="0"/>
              <a:ea typeface="宋体" panose="02010600030101010101" pitchFamily="2" charset="-122"/>
              <a:sym typeface="Helvetica Neue Light" charset="0"/>
            </a:endParaRPr>
          </a:p>
          <a:p>
            <a:pPr lvl="0" algn="ctr" eaLnBrk="0" hangingPunct="0"/>
            <a:r>
              <a:rPr lang="zh-CN" altLang="en-US" sz="2000" b="1">
                <a:latin typeface="Arial" panose="020B0604020202020204" pitchFamily="34" charset="0"/>
                <a:ea typeface="宋体" panose="02010600030101010101" pitchFamily="2" charset="-122"/>
                <a:sym typeface="Helvetica Neue Light" charset="0"/>
              </a:rPr>
              <a:t>主楼群</a:t>
            </a:r>
            <a:r>
              <a:rPr lang="en-US" altLang="zh-CN" sz="2000" b="1">
                <a:solidFill>
                  <a:srgbClr val="FF33CC"/>
                </a:solidFill>
                <a:latin typeface="Arial" panose="020B0604020202020204" pitchFamily="34" charset="0"/>
                <a:ea typeface="宋体" panose="02010600030101010101" pitchFamily="2" charset="-122"/>
                <a:sym typeface="Helvetica Neue Light" charset="0"/>
              </a:rPr>
              <a:t>4</a:t>
            </a:r>
            <a:r>
              <a:rPr lang="zh-CN" altLang="en-US" sz="2000" b="1">
                <a:latin typeface="Arial" panose="020B0604020202020204" pitchFamily="34" charset="0"/>
                <a:ea typeface="宋体" panose="02010600030101010101" pitchFamily="2" charset="-122"/>
                <a:sym typeface="Helvetica Neue Light" charset="0"/>
              </a:rPr>
              <a:t>号楼</a:t>
            </a:r>
            <a:endParaRPr lang="zh-CN" altLang="en-US" sz="2000" b="1">
              <a:solidFill>
                <a:srgbClr val="FF33CC"/>
              </a:solidFill>
              <a:latin typeface="Arial" panose="020B0604020202020204" pitchFamily="34" charset="0"/>
              <a:ea typeface="宋体" panose="02010600030101010101" pitchFamily="2" charset="-122"/>
              <a:sym typeface="Helvetica Neue Light" charset="0"/>
            </a:endParaRPr>
          </a:p>
          <a:p>
            <a:pPr lvl="0" algn="ctr" eaLnBrk="0" hangingPunct="0"/>
            <a:r>
              <a:rPr lang="zh-CN" altLang="en-US" sz="2000" b="1">
                <a:solidFill>
                  <a:srgbClr val="FF33CC"/>
                </a:solidFill>
                <a:latin typeface="Arial" panose="020B0604020202020204" pitchFamily="34" charset="0"/>
                <a:ea typeface="宋体" panose="02010600030101010101" pitchFamily="2" charset="-122"/>
                <a:sym typeface="Helvetica Neue Light" charset="0"/>
              </a:rPr>
              <a:t>二楼的</a:t>
            </a:r>
            <a:r>
              <a:rPr lang="en-US" altLang="zh-CN" sz="2000" b="1">
                <a:solidFill>
                  <a:srgbClr val="FF33CC"/>
                </a:solidFill>
                <a:latin typeface="Arial" panose="020B0604020202020204" pitchFamily="34" charset="0"/>
                <a:ea typeface="宋体" panose="02010600030101010101" pitchFamily="2" charset="-122"/>
                <a:sym typeface="Helvetica Neue Light" charset="0"/>
              </a:rPr>
              <a:t>A</a:t>
            </a:r>
            <a:r>
              <a:rPr lang="zh-CN" altLang="en-US" sz="2000" b="1">
                <a:solidFill>
                  <a:srgbClr val="FF33CC"/>
                </a:solidFill>
                <a:latin typeface="Arial" panose="020B0604020202020204" pitchFamily="34" charset="0"/>
                <a:ea typeface="宋体" panose="02010600030101010101" pitchFamily="2" charset="-122"/>
                <a:sym typeface="Helvetica Neue Light" charset="0"/>
              </a:rPr>
              <a:t>区和</a:t>
            </a:r>
            <a:r>
              <a:rPr lang="en-US" altLang="zh-CN" sz="2000" b="1">
                <a:solidFill>
                  <a:srgbClr val="FF33CC"/>
                </a:solidFill>
                <a:latin typeface="Arial" panose="020B0604020202020204" pitchFamily="34" charset="0"/>
                <a:ea typeface="宋体" panose="02010600030101010101" pitchFamily="2" charset="-122"/>
                <a:sym typeface="Helvetica Neue Light" charset="0"/>
              </a:rPr>
              <a:t>B</a:t>
            </a:r>
            <a:r>
              <a:rPr lang="zh-CN" altLang="en-US" sz="2000" b="1">
                <a:solidFill>
                  <a:srgbClr val="FF33CC"/>
                </a:solidFill>
                <a:latin typeface="Arial" panose="020B0604020202020204" pitchFamily="34" charset="0"/>
                <a:ea typeface="宋体" panose="02010600030101010101" pitchFamily="2" charset="-122"/>
                <a:sym typeface="Helvetica Neue Light" charset="0"/>
              </a:rPr>
              <a:t>区</a:t>
            </a:r>
            <a:endParaRPr lang="zh-CN" altLang="en-US" sz="2000" b="1">
              <a:solidFill>
                <a:srgbClr val="FF33CC"/>
              </a:solidFill>
              <a:latin typeface="Arial" panose="020B0604020202020204" pitchFamily="34" charset="0"/>
              <a:ea typeface="宋体" panose="02010600030101010101" pitchFamily="2" charset="-122"/>
              <a:sym typeface="Helvetica Neue Light" charset="0"/>
            </a:endParaRPr>
          </a:p>
          <a:p>
            <a:pPr lvl="0" algn="ctr" eaLnBrk="0" hangingPunct="0"/>
            <a:endParaRPr lang="zh-CN" altLang="en-US" sz="2000" b="1">
              <a:solidFill>
                <a:srgbClr val="FF33CC"/>
              </a:solidFill>
              <a:latin typeface="Arial" panose="020B0604020202020204" pitchFamily="34" charset="0"/>
              <a:ea typeface="宋体" panose="02010600030101010101" pitchFamily="2" charset="-122"/>
              <a:sym typeface="Helvetica Neue Light" charset="0"/>
            </a:endParaRPr>
          </a:p>
          <a:p>
            <a:pPr lvl="0" algn="ctr" eaLnBrk="0" hangingPunct="0"/>
            <a:endParaRPr lang="zh-CN" altLang="en-US" sz="2000" b="1">
              <a:solidFill>
                <a:srgbClr val="FF33CC"/>
              </a:solidFill>
              <a:latin typeface="Arial" panose="020B0604020202020204" pitchFamily="34" charset="0"/>
              <a:ea typeface="宋体" panose="02010600030101010101" pitchFamily="2" charset="-122"/>
              <a:sym typeface="Helvetica Neue Light" charset="0"/>
            </a:endParaRPr>
          </a:p>
          <a:p>
            <a:pPr lvl="0" algn="ctr" eaLnBrk="0" hangingPunct="0"/>
            <a:r>
              <a:rPr lang="zh-CN" altLang="en-US" sz="2600" b="1">
                <a:solidFill>
                  <a:srgbClr val="0000FF"/>
                </a:solidFill>
                <a:latin typeface="楷体_GB2312" pitchFamily="1" charset="-122"/>
                <a:ea typeface="楷体_GB2312" pitchFamily="1" charset="-122"/>
                <a:sym typeface="Helvetica Neue Light" charset="0"/>
              </a:rPr>
              <a:t>上课时间：</a:t>
            </a:r>
            <a:endParaRPr lang="zh-CN" altLang="en-US" sz="2600" b="1">
              <a:solidFill>
                <a:srgbClr val="0000FF"/>
              </a:solidFill>
              <a:latin typeface="楷体_GB2312" pitchFamily="1" charset="-122"/>
              <a:ea typeface="楷体_GB2312" pitchFamily="1" charset="-122"/>
              <a:sym typeface="Helvetica Neue Light" charset="0"/>
            </a:endParaRPr>
          </a:p>
          <a:p>
            <a:pPr lvl="0" algn="ctr" eaLnBrk="0" hangingPunct="0"/>
            <a:r>
              <a:rPr lang="zh-CN" altLang="en-US" sz="2000" b="1">
                <a:solidFill>
                  <a:srgbClr val="FF33CC"/>
                </a:solidFill>
                <a:latin typeface="Arial" panose="020B0604020202020204" pitchFamily="34" charset="0"/>
                <a:ea typeface="宋体" panose="02010600030101010101" pitchFamily="2" charset="-122"/>
                <a:sym typeface="Helvetica Neue Light" charset="0"/>
              </a:rPr>
              <a:t>上午 </a:t>
            </a:r>
            <a:r>
              <a:rPr lang="en-US" altLang="zh-CN" sz="2000" b="1">
                <a:solidFill>
                  <a:srgbClr val="FF33CC"/>
                </a:solidFill>
                <a:latin typeface="Arial" panose="020B0604020202020204" pitchFamily="34" charset="0"/>
                <a:ea typeface="宋体" panose="02010600030101010101" pitchFamily="2" charset="-122"/>
                <a:sym typeface="Helvetica Neue Light" charset="0"/>
              </a:rPr>
              <a:t>9</a:t>
            </a:r>
            <a:r>
              <a:rPr lang="zh-CN" altLang="en-US" sz="2000" b="1">
                <a:solidFill>
                  <a:srgbClr val="FF33CC"/>
                </a:solidFill>
                <a:latin typeface="Arial" panose="020B0604020202020204" pitchFamily="34" charset="0"/>
                <a:ea typeface="宋体" panose="02010600030101010101" pitchFamily="2" charset="-122"/>
                <a:sym typeface="Helvetica Neue Light" charset="0"/>
              </a:rPr>
              <a:t>：</a:t>
            </a:r>
            <a:r>
              <a:rPr lang="en-US" altLang="zh-CN" sz="2000" b="1">
                <a:solidFill>
                  <a:srgbClr val="FF33CC"/>
                </a:solidFill>
                <a:latin typeface="Arial" panose="020B0604020202020204" pitchFamily="34" charset="0"/>
                <a:ea typeface="宋体" panose="02010600030101010101" pitchFamily="2" charset="-122"/>
                <a:sym typeface="Helvetica Neue Light" charset="0"/>
              </a:rPr>
              <a:t>00am</a:t>
            </a:r>
            <a:endParaRPr lang="en-US" altLang="zh-CN" sz="2000" b="1">
              <a:solidFill>
                <a:srgbClr val="FF33CC"/>
              </a:solidFill>
              <a:latin typeface="Arial" panose="020B0604020202020204" pitchFamily="34" charset="0"/>
              <a:ea typeface="宋体" panose="02010600030101010101" pitchFamily="2" charset="-122"/>
              <a:sym typeface="Helvetica Neue Light" charset="0"/>
            </a:endParaRPr>
          </a:p>
          <a:p>
            <a:pPr lvl="0" algn="ctr" eaLnBrk="0" hangingPunct="0"/>
            <a:r>
              <a:rPr lang="zh-CN" altLang="en-US" sz="2000" b="1">
                <a:solidFill>
                  <a:srgbClr val="FF33CC"/>
                </a:solidFill>
                <a:latin typeface="Arial" panose="020B0604020202020204" pitchFamily="34" charset="0"/>
                <a:ea typeface="宋体" panose="02010600030101010101" pitchFamily="2" charset="-122"/>
                <a:sym typeface="Helvetica Neue Light" charset="0"/>
              </a:rPr>
              <a:t>下午 </a:t>
            </a:r>
            <a:r>
              <a:rPr lang="en-US" altLang="zh-CN" sz="2000" b="1">
                <a:solidFill>
                  <a:srgbClr val="FF33CC"/>
                </a:solidFill>
                <a:latin typeface="Arial" panose="020B0604020202020204" pitchFamily="34" charset="0"/>
                <a:ea typeface="宋体" panose="02010600030101010101" pitchFamily="2" charset="-122"/>
                <a:sym typeface="Helvetica Neue Light" charset="0"/>
              </a:rPr>
              <a:t>2</a:t>
            </a:r>
            <a:r>
              <a:rPr lang="zh-CN" altLang="en-US" sz="2000" b="1">
                <a:solidFill>
                  <a:srgbClr val="FF33CC"/>
                </a:solidFill>
                <a:latin typeface="Arial" panose="020B0604020202020204" pitchFamily="34" charset="0"/>
                <a:ea typeface="宋体" panose="02010600030101010101" pitchFamily="2" charset="-122"/>
                <a:sym typeface="Helvetica Neue Light" charset="0"/>
              </a:rPr>
              <a:t>：</a:t>
            </a:r>
            <a:r>
              <a:rPr lang="en-US" altLang="en-US" sz="2000" b="1">
                <a:solidFill>
                  <a:srgbClr val="FF33CC"/>
                </a:solidFill>
                <a:latin typeface="Arial" panose="020B0604020202020204" pitchFamily="34" charset="0"/>
                <a:ea typeface="宋体" panose="02010600030101010101" pitchFamily="2" charset="-122"/>
                <a:sym typeface="Helvetica Neue Light" charset="0"/>
              </a:rPr>
              <a:t>30pm</a:t>
            </a:r>
            <a:endParaRPr lang="en-US" altLang="en-US" sz="2000" b="1">
              <a:solidFill>
                <a:srgbClr val="FF33CC"/>
              </a:solidFill>
              <a:latin typeface="Arial" panose="020B0604020202020204" pitchFamily="34" charset="0"/>
              <a:ea typeface="宋体" panose="02010600030101010101" pitchFamily="2" charset="-122"/>
              <a:sym typeface="Helvetica Neue Light" charset="0"/>
            </a:endParaRPr>
          </a:p>
          <a:p>
            <a:pPr lvl="0" algn="ctr" eaLnBrk="0" hangingPunct="0"/>
            <a:endParaRPr lang="en-US" altLang="zh-CN" sz="2000" b="1">
              <a:solidFill>
                <a:srgbClr val="FF33CC"/>
              </a:solidFill>
              <a:latin typeface="Arial" panose="020B0604020202020204" pitchFamily="34" charset="0"/>
              <a:ea typeface="宋体" panose="02010600030101010101" pitchFamily="2" charset="-122"/>
              <a:sym typeface="Helvetica Neue Light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5" name="日期占位符 3"/>
          <p:cNvSpPr txBox="1">
            <a:spLocks noGrp="1"/>
          </p:cNvSpPr>
          <p:nvPr>
            <p:ph type="dt" sz="half" idx="2"/>
          </p:nvPr>
        </p:nvSpPr>
        <p:spPr>
          <a:ln/>
        </p:spPr>
        <p:txBody>
          <a:bodyPr wrap="square" lIns="130046" tIns="65023" rIns="130046" bIns="65023" anchor="ctr"/>
          <a:p>
            <a:fld id="{BB962C8B-B14F-4D97-AF65-F5344CB8AC3E}" type="datetime1">
              <a:rPr lang="zh-CN" altLang="en-US" sz="2000" dirty="0">
                <a:solidFill>
                  <a:schemeClr val="tx2"/>
                </a:solidFill>
              </a:rPr>
            </a:fld>
            <a:endParaRPr lang="zh-CN" altLang="en-US" sz="2000" dirty="0">
              <a:solidFill>
                <a:schemeClr val="tx2"/>
              </a:solidFill>
              <a:ea typeface="Helvetica Neue Light" charset="0"/>
            </a:endParaRPr>
          </a:p>
        </p:txBody>
      </p:sp>
      <p:sp>
        <p:nvSpPr>
          <p:cNvPr id="31746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wrap="square" lIns="130046" tIns="65023" rIns="130046" bIns="65023" anchor="ctr"/>
          <a:p>
            <a:pPr eaLnBrk="1" hangingPunct="1"/>
            <a:r>
              <a:rPr lang="zh-CN" altLang="en-US" dirty="0"/>
              <a:t>平时成绩</a:t>
            </a:r>
            <a:endParaRPr lang="zh-CN" altLang="en-US" dirty="0"/>
          </a:p>
        </p:txBody>
      </p:sp>
      <p:graphicFrame>
        <p:nvGraphicFramePr>
          <p:cNvPr id="8195" name="Group 3"/>
          <p:cNvGraphicFramePr>
            <a:graphicFrameLocks noGrp="1"/>
          </p:cNvGraphicFramePr>
          <p:nvPr>
            <p:ph type="tbl" idx="1"/>
          </p:nvPr>
        </p:nvGraphicFramePr>
        <p:xfrm>
          <a:off x="871538" y="2276475"/>
          <a:ext cx="11595100" cy="6892925"/>
        </p:xfrm>
        <a:graphic>
          <a:graphicData uri="http://schemas.openxmlformats.org/drawingml/2006/table">
            <a:tbl>
              <a:tblPr/>
              <a:tblGrid>
                <a:gridCol w="3295650"/>
                <a:gridCol w="8299450"/>
              </a:tblGrid>
              <a:tr h="555625">
                <a:tc gridSpan="2"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anose="05000000000000000000" pitchFamily="2" charset="2"/>
                        <a:buNone/>
                      </a:pPr>
                      <a:r>
                        <a:rPr kumimoji="0" 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Tw Cen MT" charset="0"/>
                        </a:rPr>
                        <a:t>预习报告  与   实验报告</a:t>
                      </a:r>
                      <a:endParaRPr kumimoji="0" 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sym typeface="Tw Cen MT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</a:tr>
              <a:tr h="2433638"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anose="05000000000000000000" pitchFamily="2" charset="2"/>
                        <a:buNone/>
                      </a:pPr>
                      <a:r>
                        <a:rPr kumimoji="0" 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Tw Cen MT" charset="0"/>
                        </a:rPr>
                        <a:t>实验</a:t>
                      </a:r>
                      <a:r>
                        <a:rPr kumimoji="0" 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Tw Cen MT" charset="0"/>
                        </a:rPr>
                        <a:t>前</a:t>
                      </a:r>
                      <a:endParaRPr kumimoji="0" lang="zh-CN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sym typeface="Tw Cen MT" charset="0"/>
                      </a:endParaRPr>
                    </a:p>
                    <a:p>
                      <a:pPr marL="0" marR="0" lvl="0" indent="0" algn="ctr" defTabSz="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anose="05000000000000000000" pitchFamily="2" charset="2"/>
                        <a:buNone/>
                      </a:pPr>
                      <a:r>
                        <a:rPr kumimoji="0" lang="zh-CN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Tw Cen MT" charset="0"/>
                        </a:rPr>
                        <a:t>（预习报告）</a:t>
                      </a:r>
                      <a:endParaRPr kumimoji="0" lang="zh-CN" sz="2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sym typeface="Tw Cen MT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1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Tw Cen MT" charset="0"/>
                        </a:rPr>
                        <a:t>                            </a:t>
                      </a:r>
                      <a:r>
                        <a:rPr kumimoji="0" 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Tw Cen MT" charset="0"/>
                        </a:rPr>
                        <a:t>实验题目</a:t>
                      </a:r>
                      <a:endParaRPr kumimoji="0" 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CC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sym typeface="Tw Cen MT" charset="0"/>
                      </a:endParaRPr>
                    </a:p>
                    <a:p>
                      <a:pPr marL="0" marR="0" lvl="0" indent="0" algn="l" defTabSz="0" rtl="0" eaLnBrk="1" fontAlgn="base" latinLnBrk="0" hangingPunct="1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anose="05000000000000000000" pitchFamily="2" charset="2"/>
                        <a:buNone/>
                      </a:pPr>
                      <a:r>
                        <a:rPr kumimoji="0" 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Tw Cen MT" charset="0"/>
                        </a:rPr>
                        <a:t>一、实验目的</a:t>
                      </a:r>
                      <a:endParaRPr kumimoji="0" 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sym typeface="Tw Cen MT" charset="0"/>
                      </a:endParaRPr>
                    </a:p>
                    <a:p>
                      <a:pPr marL="0" marR="0" lvl="0" indent="0" algn="l" defTabSz="0" rtl="0" eaLnBrk="1" fontAlgn="base" latinLnBrk="0" hangingPunct="1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anose="05000000000000000000" pitchFamily="2" charset="2"/>
                        <a:buNone/>
                      </a:pPr>
                      <a:r>
                        <a:rPr kumimoji="0" 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Tw Cen MT" charset="0"/>
                        </a:rPr>
                        <a:t>二、实验仪器</a:t>
                      </a:r>
                      <a:endParaRPr kumimoji="0" 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sym typeface="Tw Cen MT" charset="0"/>
                      </a:endParaRPr>
                    </a:p>
                    <a:p>
                      <a:pPr marL="0" marR="0" lvl="0" indent="0" algn="l" defTabSz="0" rtl="0" eaLnBrk="1" fontAlgn="base" latinLnBrk="0" hangingPunct="1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anose="05000000000000000000" pitchFamily="2" charset="2"/>
                        <a:buNone/>
                      </a:pPr>
                      <a:r>
                        <a:rPr kumimoji="0" 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Tw Cen MT" charset="0"/>
                        </a:rPr>
                        <a:t>三、实验原理</a:t>
                      </a:r>
                      <a:endParaRPr kumimoji="0" 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sym typeface="Tw Cen MT" charset="0"/>
                      </a:endParaRPr>
                    </a:p>
                    <a:p>
                      <a:pPr marL="0" marR="0" lvl="0" indent="0" algn="l" defTabSz="0" rtl="0" eaLnBrk="1" fontAlgn="base" latinLnBrk="0" hangingPunct="1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anose="05000000000000000000" pitchFamily="2" charset="2"/>
                        <a:buNone/>
                      </a:pPr>
                      <a:r>
                        <a:rPr kumimoji="0" 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Tw Cen MT" charset="0"/>
                        </a:rPr>
                        <a:t>四、实验内容与步骤</a:t>
                      </a:r>
                      <a:endParaRPr kumimoji="0" 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sym typeface="Tw Cen MT" charset="0"/>
                      </a:endParaRPr>
                    </a:p>
                    <a:p>
                      <a:pPr marL="0" marR="0" lvl="0" indent="0" algn="l" defTabSz="0" rtl="0" eaLnBrk="1" fontAlgn="base" latinLnBrk="0" hangingPunct="1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Tw Cen MT" charset="0"/>
                        </a:rPr>
                        <a:t>五、注意事项</a:t>
                      </a:r>
                      <a:endParaRPr kumimoji="0" lang="zh-CN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sym typeface="Tw Cen MT" charset="0"/>
                      </a:endParaRPr>
                    </a:p>
                    <a:p>
                      <a:pPr marL="0" marR="0" lvl="0" indent="0" algn="l" defTabSz="0" rtl="0" eaLnBrk="1" fontAlgn="base" latinLnBrk="0" hangingPunct="1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anose="05000000000000000000" pitchFamily="2" charset="2"/>
                        <a:buNone/>
                      </a:pPr>
                      <a:r>
                        <a:rPr kumimoji="0" 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Tw Cen MT" charset="0"/>
                        </a:rPr>
                        <a:t>六、数据表格（</a:t>
                      </a:r>
                      <a:r>
                        <a:rPr kumimoji="0" 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Tw Cen MT" charset="0"/>
                        </a:rPr>
                        <a:t>原始数据 老师签名</a:t>
                      </a:r>
                      <a:r>
                        <a:rPr kumimoji="0" 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Tw Cen MT" charset="0"/>
                        </a:rPr>
                        <a:t>）</a:t>
                      </a:r>
                      <a:endParaRPr kumimoji="0" 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sym typeface="Tw Cen MT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3963"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Tw Cen MT" charset="0"/>
                        </a:rPr>
                        <a:t>实验</a:t>
                      </a:r>
                      <a:r>
                        <a:rPr kumimoji="0" 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Tw Cen MT" charset="0"/>
                        </a:rPr>
                        <a:t>后</a:t>
                      </a:r>
                      <a:endParaRPr kumimoji="0" lang="zh-CN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sym typeface="Tw Cen MT" charset="0"/>
                      </a:endParaRPr>
                    </a:p>
                    <a:p>
                      <a:pPr marL="0" marR="0" lvl="0" indent="0" algn="ctr" defTabSz="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zh-CN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Tw Cen MT" charset="0"/>
                        </a:rPr>
                        <a:t>（实验报告）</a:t>
                      </a:r>
                      <a:endParaRPr kumimoji="0" lang="zh-CN" sz="2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charset="0"/>
                        <a:ea typeface="华文仿宋" pitchFamily="2" charset="-122"/>
                        <a:sym typeface="Tw Cen MT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1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anose="05000000000000000000" pitchFamily="2" charset="2"/>
                        <a:buNone/>
                      </a:pPr>
                      <a:r>
                        <a:rPr kumimoji="0" 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Tw Cen MT" charset="0"/>
                        </a:rPr>
                        <a:t>七、数据表格的重新整理</a:t>
                      </a:r>
                      <a:endParaRPr kumimoji="0" 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sym typeface="Tw Cen MT" charset="0"/>
                      </a:endParaRPr>
                    </a:p>
                    <a:p>
                      <a:pPr marL="0" marR="0" lvl="0" indent="0" algn="l" defTabSz="0" rtl="0" eaLnBrk="1" fontAlgn="base" latinLnBrk="0" hangingPunct="1"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anose="05000000000000000000" pitchFamily="2" charset="2"/>
                        <a:buNone/>
                      </a:pPr>
                      <a:r>
                        <a:rPr kumimoji="0" 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Tw Cen MT" charset="0"/>
                        </a:rPr>
                        <a:t>八、数据处理、误差分析、结果讨论</a:t>
                      </a:r>
                      <a:r>
                        <a:rPr kumimoji="0" 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Tw Cen MT" charset="0"/>
                        </a:rPr>
                        <a:t>（</a:t>
                      </a:r>
                      <a:r>
                        <a:rPr kumimoji="0" 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Tw Cen MT" charset="0"/>
                        </a:rPr>
                        <a:t>计算过程详细</a:t>
                      </a:r>
                      <a:r>
                        <a:rPr kumimoji="0" 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Tw Cen MT" charset="0"/>
                        </a:rPr>
                        <a:t>）</a:t>
                      </a:r>
                      <a:endParaRPr kumimoji="0" 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sym typeface="Tw Cen MT" charset="0"/>
                      </a:endParaRPr>
                    </a:p>
                    <a:p>
                      <a:pPr marL="0" marR="0" lvl="0" indent="0" algn="l" defTabSz="0" rtl="0" eaLnBrk="1" fontAlgn="base" latinLnBrk="0" hangingPunct="1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anose="05000000000000000000" pitchFamily="2" charset="2"/>
                        <a:buNone/>
                      </a:pPr>
                      <a:r>
                        <a:rPr kumimoji="0" 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Tw Cen MT" charset="0"/>
                        </a:rPr>
                        <a:t>九、实验总结（意义、改进等）</a:t>
                      </a:r>
                      <a:endParaRPr kumimoji="0" 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sym typeface="Tw Cen MT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8225"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anose="05000000000000000000" pitchFamily="2" charset="2"/>
                        <a:buNone/>
                      </a:pPr>
                      <a:r>
                        <a:rPr kumimoji="0" 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Tw Cen MT" charset="0"/>
                        </a:rPr>
                        <a:t>交报告时间</a:t>
                      </a:r>
                      <a:endParaRPr kumimoji="0" 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CC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sym typeface="Tw Cen MT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anose="05000000000000000000" pitchFamily="2" charset="2"/>
                        <a:buNone/>
                      </a:pPr>
                      <a:r>
                        <a:rPr kumimoji="0" 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Tw Cen MT" charset="0"/>
                        </a:rPr>
                        <a:t>预习报告  </a:t>
                      </a:r>
                      <a:r>
                        <a:rPr kumimoji="0" lang="zh-CN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Tw Cen MT" charset="0"/>
                        </a:rPr>
                        <a:t>+  </a:t>
                      </a:r>
                      <a:r>
                        <a:rPr kumimoji="0" 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Tw Cen MT" charset="0"/>
                        </a:rPr>
                        <a:t>实验报告</a:t>
                      </a:r>
                      <a:endParaRPr kumimoji="0" 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sym typeface="Tw Cen MT" charset="0"/>
                      </a:endParaRPr>
                    </a:p>
                    <a:p>
                      <a:pPr marL="0" marR="0" lvl="0" indent="0" algn="l" defTabSz="0" rtl="0" eaLnBrk="1" fontAlgn="base" latinLnBrk="0" hangingPunct="1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anose="05000000000000000000" pitchFamily="2" charset="2"/>
                        <a:buNone/>
                      </a:pPr>
                      <a:r>
                        <a:rPr kumimoji="0" 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Tw Cen MT" charset="0"/>
                        </a:rPr>
                        <a:t>                                                         </a:t>
                      </a:r>
                      <a:endParaRPr kumimoji="0" 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sym typeface="Tw Cen MT" charset="0"/>
                      </a:endParaRPr>
                    </a:p>
                    <a:p>
                      <a:pPr marL="0" marR="0" lvl="0" indent="0" algn="l" defTabSz="0" rtl="0" eaLnBrk="1" fontAlgn="base" latinLnBrk="0" hangingPunct="1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anose="05000000000000000000" pitchFamily="2" charset="2"/>
                        <a:buNone/>
                      </a:pPr>
                      <a:r>
                        <a:rPr kumimoji="0" 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Tw Cen MT" charset="0"/>
                        </a:rPr>
                        <a:t>原始数据需</a:t>
                      </a:r>
                      <a:r>
                        <a:rPr kumimoji="0" 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Tw Cen MT" charset="0"/>
                        </a:rPr>
                        <a:t>教师签名</a:t>
                      </a:r>
                      <a:r>
                        <a:rPr kumimoji="0" 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Tw Cen MT" charset="0"/>
                        </a:rPr>
                        <a:t>         </a:t>
                      </a:r>
                      <a:r>
                        <a:rPr kumimoji="0" 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Tw Cen MT" charset="0"/>
                        </a:rPr>
                        <a:t>订</a:t>
                      </a:r>
                      <a:r>
                        <a:rPr kumimoji="0" 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Tw Cen MT" charset="0"/>
                        </a:rPr>
                        <a:t>成一份，于</a:t>
                      </a:r>
                      <a:r>
                        <a:rPr kumimoji="0" 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Tw Cen MT" charset="0"/>
                        </a:rPr>
                        <a:t>下次实验时</a:t>
                      </a:r>
                      <a:r>
                        <a:rPr kumimoji="0" 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Tw Cen MT" charset="0"/>
                        </a:rPr>
                        <a:t>上交</a:t>
                      </a:r>
                      <a:endParaRPr kumimoji="0" 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sym typeface="Tw Cen MT" charset="0"/>
                      </a:endParaRPr>
                    </a:p>
                    <a:p>
                      <a:pPr marL="0" marR="0" lvl="0" indent="0" algn="l" defTabSz="0" rtl="0" eaLnBrk="1" fontAlgn="base" latinLnBrk="0" hangingPunct="1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anose="05000000000000000000" pitchFamily="2" charset="2"/>
                        <a:buNone/>
                      </a:pPr>
                      <a:endParaRPr kumimoji="0" 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sym typeface="Tw Cen MT" charset="0"/>
                      </a:endParaRPr>
                    </a:p>
                    <a:p>
                      <a:pPr marL="0" marR="0" lvl="0" indent="0" algn="ctr" defTabSz="0" rtl="0" eaLnBrk="1" fontAlgn="base" latinLnBrk="0" hangingPunct="1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anose="05000000000000000000" pitchFamily="2" charset="2"/>
                        <a:buNone/>
                      </a:pPr>
                      <a:r>
                        <a:rPr kumimoji="0" 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Tw Cen MT" charset="0"/>
                        </a:rPr>
                        <a:t>按时间顺序整理       </a:t>
                      </a:r>
                      <a:r>
                        <a:rPr kumimoji="0" 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  <a:sym typeface="Tw Cen MT" charset="0"/>
                        </a:rPr>
                        <a:t>订</a:t>
                      </a:r>
                      <a:r>
                        <a:rPr kumimoji="0" 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Tw Cen MT" charset="0"/>
                        </a:rPr>
                        <a:t>一起</a:t>
                      </a:r>
                      <a:endParaRPr kumimoji="0" 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sym typeface="Tw Cen MT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69" name="日期占位符 3"/>
          <p:cNvSpPr txBox="1">
            <a:spLocks noGrp="1"/>
          </p:cNvSpPr>
          <p:nvPr>
            <p:ph type="dt" sz="half" idx="2"/>
          </p:nvPr>
        </p:nvSpPr>
        <p:spPr>
          <a:ln/>
        </p:spPr>
        <p:txBody>
          <a:bodyPr wrap="square" lIns="130046" tIns="65023" rIns="130046" bIns="65023" anchor="ctr"/>
          <a:p>
            <a:fld id="{BB962C8B-B14F-4D97-AF65-F5344CB8AC3E}" type="datetime1">
              <a:rPr lang="zh-CN" altLang="en-US" sz="2000" dirty="0">
                <a:solidFill>
                  <a:schemeClr val="tx2"/>
                </a:solidFill>
              </a:rPr>
            </a:fld>
            <a:endParaRPr lang="zh-CN" altLang="en-US" sz="2000" dirty="0">
              <a:solidFill>
                <a:schemeClr val="tx2"/>
              </a:solidFill>
              <a:ea typeface="Helvetica Neue Light" charset="0"/>
            </a:endParaRPr>
          </a:p>
        </p:txBody>
      </p:sp>
      <p:sp>
        <p:nvSpPr>
          <p:cNvPr id="32770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wrap="square" lIns="130046" tIns="65023" rIns="130046" bIns="65023" anchor="ctr"/>
          <a:p>
            <a:pPr eaLnBrk="1" hangingPunct="1"/>
            <a:r>
              <a:rPr lang="zh-CN" altLang="en-US" dirty="0"/>
              <a:t>报告格式</a:t>
            </a:r>
            <a:endParaRPr lang="zh-CN" altLang="en-US" dirty="0"/>
          </a:p>
        </p:txBody>
      </p:sp>
      <p:graphicFrame>
        <p:nvGraphicFramePr>
          <p:cNvPr id="9219" name="Group 3"/>
          <p:cNvGraphicFramePr>
            <a:graphicFrameLocks noGrp="1"/>
          </p:cNvGraphicFramePr>
          <p:nvPr>
            <p:ph type="tbl" idx="1"/>
          </p:nvPr>
        </p:nvGraphicFramePr>
        <p:xfrm>
          <a:off x="873125" y="2276475"/>
          <a:ext cx="5918200" cy="7340600"/>
        </p:xfrm>
        <a:graphic>
          <a:graphicData uri="http://schemas.openxmlformats.org/drawingml/2006/table">
            <a:tbl>
              <a:tblPr/>
              <a:tblGrid>
                <a:gridCol w="5918200"/>
              </a:tblGrid>
              <a:tr h="6675438"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anose="05000000000000000000" pitchFamily="2" charset="2"/>
                        <a:buNone/>
                      </a:pPr>
                      <a:r>
                        <a:rPr kumimoji="0" 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Tw Cen MT" charset="0"/>
                        </a:rPr>
                        <a:t>实验二  伸长法测定杨氏弹性模量</a:t>
                      </a:r>
                      <a:endParaRPr kumimoji="0" 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sym typeface="Tw Cen MT" charset="0"/>
                      </a:endParaRPr>
                    </a:p>
                    <a:p>
                      <a:pPr marL="0" marR="0" lvl="0" indent="0" algn="l" defTabSz="0" rtl="0" eaLnBrk="1" fontAlgn="base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85000"/>
                        <a:buFont typeface="Wingdings" panose="05000000000000000000" pitchFamily="2" charset="2"/>
                        <a:buNone/>
                      </a:pPr>
                      <a:r>
                        <a:rPr kumimoji="0" lang="zh-CN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Tw Cen MT" charset="0"/>
                        </a:rPr>
                        <a:t>        姓名：学号：  组别：专业：时间  </a:t>
                      </a:r>
                      <a:r>
                        <a:rPr kumimoji="0" lang="zh-CN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Wingdings" panose="05000000000000000000" pitchFamily="2" charset="2"/>
                        </a:rPr>
                        <a:t>（</a:t>
                      </a:r>
                      <a:r>
                        <a:rPr kumimoji="0" lang="zh-CN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Wingdings" panose="05000000000000000000" pitchFamily="2" charset="2"/>
                        </a:rPr>
                        <a:t>预习时就写好</a:t>
                      </a:r>
                      <a:r>
                        <a:rPr kumimoji="0" lang="zh-CN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Wingdings" panose="05000000000000000000" pitchFamily="2" charset="2"/>
                        </a:rPr>
                        <a:t>）</a:t>
                      </a:r>
                      <a:endParaRPr kumimoji="0" lang="zh-CN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sym typeface="Tw Cen MT" charset="0"/>
                      </a:endParaRPr>
                    </a:p>
                    <a:p>
                      <a:pPr marL="0" marR="0" lvl="0" indent="0" algn="l" defTabSz="0" rtl="0" eaLnBrk="1" fontAlgn="base" latinLnBrk="0" hangingPunct="1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anose="05000000000000000000" pitchFamily="2" charset="2"/>
                        <a:buNone/>
                      </a:pPr>
                      <a:r>
                        <a:rPr kumimoji="0" 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Tw Cen MT" charset="0"/>
                        </a:rPr>
                        <a:t>一、实验目的</a:t>
                      </a:r>
                      <a:endParaRPr kumimoji="0" 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sym typeface="Tw Cen MT" charset="0"/>
                      </a:endParaRPr>
                    </a:p>
                    <a:p>
                      <a:pPr marL="0" marR="0" lvl="0" indent="0" algn="l" defTabSz="0" rtl="0" eaLnBrk="1" fontAlgn="base" latinLnBrk="0" hangingPunct="1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anose="05000000000000000000" pitchFamily="2" charset="2"/>
                        <a:buNone/>
                      </a:pPr>
                      <a:r>
                        <a:rPr kumimoji="0" lang="zh-CN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Tw Cen MT" charset="0"/>
                        </a:rPr>
                        <a:t>。。。。。。。。。</a:t>
                      </a:r>
                      <a:endParaRPr kumimoji="0" lang="zh-CN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sym typeface="Tw Cen MT" charset="0"/>
                      </a:endParaRPr>
                    </a:p>
                    <a:p>
                      <a:pPr marL="0" marR="0" lvl="0" indent="0" algn="l" defTabSz="0" rtl="0" eaLnBrk="1" fontAlgn="base" latinLnBrk="0" hangingPunct="1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anose="05000000000000000000" pitchFamily="2" charset="2"/>
                        <a:buNone/>
                      </a:pPr>
                      <a:r>
                        <a:rPr kumimoji="0" 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Tw Cen MT" charset="0"/>
                        </a:rPr>
                        <a:t>二、实验仪器                              （</a:t>
                      </a:r>
                      <a:r>
                        <a:rPr kumimoji="0" 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Tw Cen MT" charset="0"/>
                        </a:rPr>
                        <a:t>仪器描述可不抄</a:t>
                      </a:r>
                      <a:r>
                        <a:rPr kumimoji="0" 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Tw Cen MT" charset="0"/>
                        </a:rPr>
                        <a:t>）</a:t>
                      </a:r>
                      <a:endParaRPr kumimoji="0" 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sym typeface="Tw Cen MT" charset="0"/>
                      </a:endParaRPr>
                    </a:p>
                    <a:p>
                      <a:pPr marL="0" marR="0" lvl="0" indent="0" algn="l" defTabSz="0" rtl="0" eaLnBrk="1" fontAlgn="base" latinLnBrk="0" hangingPunct="1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anose="05000000000000000000" pitchFamily="2" charset="2"/>
                        <a:buNone/>
                      </a:pPr>
                      <a:r>
                        <a:rPr kumimoji="0" lang="zh-CN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Tw Cen MT" charset="0"/>
                        </a:rPr>
                        <a:t>。。。。。。。。。</a:t>
                      </a:r>
                      <a:endParaRPr kumimoji="0" lang="zh-CN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sym typeface="Tw Cen MT" charset="0"/>
                      </a:endParaRPr>
                    </a:p>
                    <a:p>
                      <a:pPr marL="0" marR="0" lvl="0" indent="0" algn="l" defTabSz="0" rtl="0" eaLnBrk="1" fontAlgn="base" latinLnBrk="0" hangingPunct="1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anose="05000000000000000000" pitchFamily="2" charset="2"/>
                        <a:buNone/>
                      </a:pPr>
                      <a:r>
                        <a:rPr kumimoji="0" 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Tw Cen MT" charset="0"/>
                        </a:rPr>
                        <a:t>三、实验原理                                                          </a:t>
                      </a:r>
                      <a:endParaRPr kumimoji="0" 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sym typeface="Tw Cen MT" charset="0"/>
                      </a:endParaRPr>
                    </a:p>
                    <a:p>
                      <a:pPr marL="0" marR="0" lvl="0" indent="0" algn="l" defTabSz="0" rtl="0" eaLnBrk="1" fontAlgn="base" latinLnBrk="0" hangingPunct="1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anose="05000000000000000000" pitchFamily="2" charset="2"/>
                        <a:buNone/>
                      </a:pPr>
                      <a:r>
                        <a:rPr kumimoji="0" lang="zh-CN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Tw Cen MT" charset="0"/>
                        </a:rPr>
                        <a:t>。。。。。。。。。</a:t>
                      </a:r>
                      <a:endParaRPr kumimoji="0" lang="zh-CN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sym typeface="Tw Cen MT" charset="0"/>
                      </a:endParaRPr>
                    </a:p>
                    <a:p>
                      <a:pPr marL="0" marR="0" lvl="0" indent="0" algn="l" defTabSz="0" rtl="0" eaLnBrk="1" fontAlgn="base" latinLnBrk="0" hangingPunct="1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anose="05000000000000000000" pitchFamily="2" charset="2"/>
                        <a:buNone/>
                      </a:pPr>
                      <a:r>
                        <a:rPr kumimoji="0" 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Tw Cen MT" charset="0"/>
                        </a:rPr>
                        <a:t>四、实验内容与步骤</a:t>
                      </a:r>
                      <a:endParaRPr kumimoji="0" 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sym typeface="Tw Cen MT" charset="0"/>
                      </a:endParaRPr>
                    </a:p>
                    <a:p>
                      <a:pPr marL="0" marR="0" lvl="0" indent="0" algn="l" defTabSz="0" rtl="0" eaLnBrk="1" fontAlgn="base" latinLnBrk="0" hangingPunct="1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anose="05000000000000000000" pitchFamily="2" charset="2"/>
                        <a:buNone/>
                      </a:pPr>
                      <a:r>
                        <a:rPr kumimoji="0" lang="zh-CN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Tw Cen MT" charset="0"/>
                        </a:rPr>
                        <a:t>。。。。。。。。。</a:t>
                      </a:r>
                      <a:endParaRPr kumimoji="0" lang="zh-CN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sym typeface="Tw Cen MT" charset="0"/>
                      </a:endParaRPr>
                    </a:p>
                    <a:p>
                      <a:pPr marL="0" marR="0" lvl="0" indent="0" algn="l" defTabSz="0" rtl="0" eaLnBrk="1" fontAlgn="base" latinLnBrk="0" hangingPunct="1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anose="05000000000000000000" pitchFamily="2" charset="2"/>
                        <a:buNone/>
                      </a:pPr>
                      <a:r>
                        <a:rPr kumimoji="0" lang="zh-CN" sz="1600" b="1" i="0" u="none" strike="noStrike" cap="none" normalizeH="0" baseline="0" smtClean="0">
                          <a:ln>
                            <a:noFill/>
                          </a:ln>
                          <a:latin typeface="Arial" panose="020B0604020202020204" pitchFamily="34" charset="0"/>
                          <a:ea typeface="宋体" panose="02010600030101010101" pitchFamily="2" charset="-122"/>
                          <a:sym typeface="Tw Cen MT" charset="0"/>
                        </a:rPr>
                        <a:t>五、注意事项</a:t>
                      </a:r>
                      <a:endParaRPr kumimoji="0" lang="zh-CN" sz="1600" b="1" i="0" u="none" strike="noStrike" cap="none" normalizeH="0" baseline="0" smtClean="0">
                        <a:ln>
                          <a:noFill/>
                        </a:ln>
                        <a:latin typeface="Arial" panose="020B0604020202020204" pitchFamily="34" charset="0"/>
                        <a:ea typeface="宋体" panose="02010600030101010101" pitchFamily="2" charset="-122"/>
                        <a:sym typeface="Tw Cen MT" charset="0"/>
                      </a:endParaRPr>
                    </a:p>
                    <a:p>
                      <a:pPr marL="0" marR="0" lvl="0" indent="0" algn="l" defTabSz="0" rtl="0" eaLnBrk="1" fontAlgn="base" latinLnBrk="0" hangingPunct="1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anose="05000000000000000000" pitchFamily="2" charset="2"/>
                        <a:buNone/>
                      </a:pPr>
                      <a:r>
                        <a:rPr lang="zh-CN" sz="1100" b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Tw Cen MT" charset="0"/>
                        </a:rPr>
                        <a:t>。。。。。。。。。</a:t>
                      </a:r>
                      <a:endParaRPr kumimoji="0" lang="zh-CN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sym typeface="Tw Cen MT" charset="0"/>
                      </a:endParaRPr>
                    </a:p>
                    <a:p>
                      <a:pPr marL="0" marR="0" lvl="0" indent="0" algn="l" defTabSz="0" rtl="0" eaLnBrk="1" fontAlgn="base" latinLnBrk="0" hangingPunct="1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anose="05000000000000000000" pitchFamily="2" charset="2"/>
                        <a:buNone/>
                      </a:pPr>
                      <a:r>
                        <a:rPr kumimoji="0" 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Tw Cen MT" charset="0"/>
                        </a:rPr>
                        <a:t>六、数据表格（</a:t>
                      </a:r>
                      <a:r>
                        <a:rPr kumimoji="0" 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Tw Cen MT" charset="0"/>
                        </a:rPr>
                        <a:t>原始数据</a:t>
                      </a:r>
                      <a:r>
                        <a:rPr kumimoji="0" 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Tw Cen MT" charset="0"/>
                        </a:rPr>
                        <a:t>）</a:t>
                      </a:r>
                      <a:endParaRPr kumimoji="0" 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sym typeface="Tw Cen MT" charset="0"/>
                      </a:endParaRPr>
                    </a:p>
                    <a:p>
                      <a:pPr marL="0" marR="0" lvl="0" indent="0" algn="l" defTabSz="0" rtl="0" eaLnBrk="1" fontAlgn="base" latinLnBrk="0" hangingPunct="1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anose="05000000000000000000" pitchFamily="2" charset="2"/>
                        <a:buNone/>
                      </a:pPr>
                      <a:r>
                        <a:rPr kumimoji="0" 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Tw Cen MT" charset="0"/>
                        </a:rPr>
                        <a:t>  </a:t>
                      </a:r>
                      <a:r>
                        <a:rPr kumimoji="0" lang="zh-CN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Tw Cen MT" charset="0"/>
                        </a:rPr>
                        <a:t> 。。。。。。。。</a:t>
                      </a:r>
                      <a:r>
                        <a:rPr kumimoji="0" lang="zh-CN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Tw Cen MT" charset="0"/>
                        </a:rPr>
                        <a:t>                          </a:t>
                      </a:r>
                      <a:r>
                        <a:rPr kumimoji="0" 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Tw Cen MT" charset="0"/>
                        </a:rPr>
                        <a:t>（</a:t>
                      </a:r>
                      <a:r>
                        <a:rPr kumimoji="0" 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Tw Cen MT" charset="0"/>
                        </a:rPr>
                        <a:t>老师签名</a:t>
                      </a:r>
                      <a:r>
                        <a:rPr kumimoji="0" lang="zh-CN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Tw Cen MT" charset="0"/>
                        </a:rPr>
                        <a:t>,</a:t>
                      </a:r>
                      <a:r>
                        <a:rPr kumimoji="0" 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Tw Cen MT" charset="0"/>
                        </a:rPr>
                        <a:t>允许稍乱涂改</a:t>
                      </a:r>
                      <a:r>
                        <a:rPr kumimoji="0" 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Tw Cen MT" charset="0"/>
                        </a:rPr>
                        <a:t>）</a:t>
                      </a:r>
                      <a:endParaRPr kumimoji="0" 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sym typeface="Tw Cen MT" charset="0"/>
                      </a:endParaRPr>
                    </a:p>
                    <a:p>
                      <a:pPr marL="0" marR="0" lvl="0" indent="0" algn="l" defTabSz="0" rtl="0" eaLnBrk="1" fontAlgn="base" latinLnBrk="0" hangingPunct="1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anose="05000000000000000000" pitchFamily="2" charset="2"/>
                        <a:buNone/>
                      </a:pPr>
                      <a:endParaRPr kumimoji="0" 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sym typeface="Tw Cen MT" charset="0"/>
                      </a:endParaRPr>
                    </a:p>
                    <a:p>
                      <a:pPr marL="0" marR="0" lvl="0" indent="0" algn="l" defTabSz="0" rtl="0" eaLnBrk="1" fontAlgn="base" latinLnBrk="0" hangingPunct="1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anose="05000000000000000000" pitchFamily="2" charset="2"/>
                        <a:buNone/>
                      </a:pPr>
                      <a:r>
                        <a:rPr kumimoji="0" 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Tw Cen MT" charset="0"/>
                        </a:rPr>
                        <a:t>七、</a:t>
                      </a:r>
                      <a:r>
                        <a:rPr kumimoji="0" 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Tw Cen MT" charset="0"/>
                        </a:rPr>
                        <a:t>重新整理的数据表格 </a:t>
                      </a:r>
                      <a:r>
                        <a:rPr kumimoji="0" 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Tw Cen MT" charset="0"/>
                        </a:rPr>
                        <a:t>（</a:t>
                      </a:r>
                      <a:r>
                        <a:rPr kumimoji="0" 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Tw Cen MT" charset="0"/>
                        </a:rPr>
                        <a:t>整洁 清楚</a:t>
                      </a:r>
                      <a:r>
                        <a:rPr kumimoji="0" 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Tw Cen MT" charset="0"/>
                        </a:rPr>
                        <a:t>）</a:t>
                      </a:r>
                      <a:endParaRPr kumimoji="0" 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sym typeface="Tw Cen MT" charset="0"/>
                      </a:endParaRPr>
                    </a:p>
                    <a:p>
                      <a:pPr marL="0" marR="0" lvl="0" indent="0" algn="l" defTabSz="0" rtl="0" eaLnBrk="1" fontAlgn="base" latinLnBrk="0" hangingPunct="1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anose="05000000000000000000" pitchFamily="2" charset="2"/>
                        <a:buNone/>
                      </a:pPr>
                      <a:r>
                        <a:rPr kumimoji="0" lang="zh-CN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Tw Cen MT" charset="0"/>
                        </a:rPr>
                        <a:t>。。。。。。。。。</a:t>
                      </a:r>
                      <a:endParaRPr kumimoji="0" lang="zh-CN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sym typeface="Tw Cen MT" charset="0"/>
                      </a:endParaRPr>
                    </a:p>
                    <a:p>
                      <a:pPr marL="0" marR="0" lvl="0" indent="0" algn="l" defTabSz="0" rtl="0" eaLnBrk="1" fontAlgn="base" latinLnBrk="0" hangingPunct="1">
                        <a:spcBef>
                          <a:spcPts val="12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85000"/>
                        <a:buFont typeface="Wingdings" panose="05000000000000000000" pitchFamily="2" charset="2"/>
                        <a:buNone/>
                      </a:pPr>
                      <a:r>
                        <a:rPr kumimoji="0" 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Tw Cen MT" charset="0"/>
                        </a:rPr>
                        <a:t>八、数据处理、误差分析、结果讨论</a:t>
                      </a:r>
                      <a:endParaRPr kumimoji="0" 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sym typeface="Tw Cen MT" charset="0"/>
                      </a:endParaRPr>
                    </a:p>
                    <a:p>
                      <a:pPr marL="0" marR="0" lvl="0" indent="0" algn="l" defTabSz="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anose="05000000000000000000" pitchFamily="2" charset="2"/>
                        <a:buNone/>
                      </a:pPr>
                      <a:r>
                        <a:rPr kumimoji="0" lang="zh-CN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Tw Cen MT" charset="0"/>
                        </a:rPr>
                        <a:t>。。。。。。。。。                                                 </a:t>
                      </a:r>
                      <a:r>
                        <a:rPr kumimoji="0" 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Tw Cen MT" charset="0"/>
                        </a:rPr>
                        <a:t>（</a:t>
                      </a:r>
                      <a:r>
                        <a:rPr kumimoji="0" 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Tw Cen MT" charset="0"/>
                        </a:rPr>
                        <a:t>计算过程详细</a:t>
                      </a:r>
                      <a:r>
                        <a:rPr kumimoji="0" 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Tw Cen MT" charset="0"/>
                        </a:rPr>
                        <a:t>）</a:t>
                      </a:r>
                      <a:endParaRPr kumimoji="0" 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sym typeface="Tw Cen MT" charset="0"/>
                      </a:endParaRPr>
                    </a:p>
                    <a:p>
                      <a:pPr marL="0" marR="0" lvl="0" indent="0" algn="l" defTabSz="0" rtl="0" eaLnBrk="1" fontAlgn="base" latinLnBrk="0" hangingPunct="1">
                        <a:spcBef>
                          <a:spcPts val="12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85000"/>
                        <a:buFont typeface="Wingdings" panose="05000000000000000000" pitchFamily="2" charset="2"/>
                        <a:buNone/>
                      </a:pPr>
                      <a:r>
                        <a:rPr kumimoji="0" 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Tw Cen MT" charset="0"/>
                        </a:rPr>
                        <a:t>九、实验总结（意义、改进等）</a:t>
                      </a:r>
                      <a:endParaRPr kumimoji="0" 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sym typeface="Tw Cen MT" charset="0"/>
                      </a:endParaRPr>
                    </a:p>
                    <a:p>
                      <a:pPr marL="0" marR="0" lvl="0" indent="0" algn="l" defTabSz="0" rtl="0" eaLnBrk="1" fontAlgn="base" latinLnBrk="0" hangingPunct="1">
                        <a:spcBef>
                          <a:spcPct val="0"/>
                        </a:spcBef>
                        <a:spcAft>
                          <a:spcPts val="1800"/>
                        </a:spcAft>
                        <a:buClr>
                          <a:schemeClr val="accent2"/>
                        </a:buClr>
                        <a:buSzPct val="85000"/>
                        <a:buFont typeface="Wingdings" panose="05000000000000000000" pitchFamily="2" charset="2"/>
                        <a:buNone/>
                      </a:pPr>
                      <a:r>
                        <a:rPr kumimoji="0" lang="zh-CN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Tw Cen MT" charset="0"/>
                        </a:rPr>
                        <a:t>。。。。。。。。。</a:t>
                      </a:r>
                      <a:endParaRPr kumimoji="0" 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sym typeface="Tw Cen MT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777" name="TextBox 5"/>
          <p:cNvSpPr txBox="1"/>
          <p:nvPr/>
        </p:nvSpPr>
        <p:spPr>
          <a:xfrm>
            <a:off x="7653338" y="2930525"/>
            <a:ext cx="4700587" cy="34750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lvl="0" eaLnBrk="0" hangingPunct="0">
              <a:spcAft>
                <a:spcPts val="600"/>
              </a:spcAft>
            </a:pPr>
            <a:r>
              <a:rPr lang="zh-CN" altLang="en-US" sz="2500" b="1" dirty="0">
                <a:solidFill>
                  <a:srgbClr val="0000FF"/>
                </a:solidFill>
                <a:latin typeface="Helvetica Neue Light" charset="0"/>
                <a:ea typeface="宋体" panose="02010600030101010101" pitchFamily="2" charset="-122"/>
                <a:sym typeface="Helvetica Neue Light" charset="0"/>
              </a:rPr>
              <a:t>要求：</a:t>
            </a:r>
            <a:endParaRPr lang="zh-CN" altLang="en-US" sz="2500" b="1" dirty="0">
              <a:solidFill>
                <a:srgbClr val="0000FF"/>
              </a:solidFill>
              <a:latin typeface="Helvetica Neue Light" charset="0"/>
              <a:ea typeface="宋体" panose="02010600030101010101" pitchFamily="2" charset="-122"/>
              <a:sym typeface="Helvetica Neue Light" charset="0"/>
            </a:endParaRPr>
          </a:p>
          <a:p>
            <a:pPr lvl="0" eaLnBrk="0" hangingPunct="0">
              <a:lnSpc>
                <a:spcPct val="150000"/>
              </a:lnSpc>
            </a:pPr>
            <a:r>
              <a:rPr lang="zh-CN" altLang="zh-CN" sz="2400" b="1" dirty="0">
                <a:solidFill>
                  <a:srgbClr val="FF33CC"/>
                </a:solidFill>
                <a:latin typeface="Helvetica Neue Light" charset="0"/>
                <a:ea typeface="Helvetica Neue Light" charset="0"/>
                <a:sym typeface="Helvetica Neue Light" charset="0"/>
              </a:rPr>
              <a:t>1</a:t>
            </a:r>
            <a:r>
              <a:rPr lang="zh-CN" altLang="en-US" sz="2400" b="1" dirty="0">
                <a:solidFill>
                  <a:srgbClr val="FF33CC"/>
                </a:solidFill>
                <a:latin typeface="Helvetica Neue Light" charset="0"/>
                <a:ea typeface="宋体" panose="02010600030101010101" pitchFamily="2" charset="-122"/>
                <a:sym typeface="Helvetica Neue Light" charset="0"/>
              </a:rPr>
              <a:t>、厦门大学作业纸</a:t>
            </a:r>
            <a:endParaRPr lang="zh-CN" altLang="en-US" sz="2400" b="1" dirty="0">
              <a:solidFill>
                <a:srgbClr val="FF33CC"/>
              </a:solidFill>
              <a:latin typeface="Helvetica Neue Light" charset="0"/>
              <a:ea typeface="宋体" panose="02010600030101010101" pitchFamily="2" charset="-122"/>
              <a:sym typeface="Helvetica Neue Light" charset="0"/>
            </a:endParaRPr>
          </a:p>
          <a:p>
            <a:pPr lvl="0" eaLnBrk="0" hangingPunct="0">
              <a:lnSpc>
                <a:spcPct val="150000"/>
              </a:lnSpc>
            </a:pPr>
            <a:r>
              <a:rPr lang="zh-CN" altLang="zh-CN" sz="2400" b="1" dirty="0">
                <a:solidFill>
                  <a:srgbClr val="FF33CC"/>
                </a:solidFill>
                <a:latin typeface="Helvetica Neue Light" charset="0"/>
                <a:ea typeface="Helvetica Neue Light" charset="0"/>
                <a:sym typeface="Helvetica Neue Light" charset="0"/>
              </a:rPr>
              <a:t>2</a:t>
            </a:r>
            <a:r>
              <a:rPr lang="zh-CN" altLang="en-US" sz="2400" b="1" dirty="0">
                <a:solidFill>
                  <a:srgbClr val="FF33CC"/>
                </a:solidFill>
                <a:latin typeface="Helvetica Neue Light" charset="0"/>
                <a:ea typeface="宋体" panose="02010600030101010101" pitchFamily="2" charset="-122"/>
                <a:sym typeface="Helvetica Neue Light" charset="0"/>
              </a:rPr>
              <a:t>、报告</a:t>
            </a:r>
            <a:r>
              <a:rPr lang="zh-CN" altLang="en-US" sz="2400" b="1" dirty="0">
                <a:solidFill>
                  <a:srgbClr val="0000FF"/>
                </a:solidFill>
                <a:latin typeface="Helvetica Neue Light" charset="0"/>
                <a:ea typeface="宋体" panose="02010600030101010101" pitchFamily="2" charset="-122"/>
                <a:sym typeface="Helvetica Neue Light" charset="0"/>
              </a:rPr>
              <a:t>必须手写</a:t>
            </a:r>
            <a:r>
              <a:rPr lang="zh-CN" altLang="en-US" sz="2400" b="1" dirty="0">
                <a:solidFill>
                  <a:srgbClr val="FF33CC"/>
                </a:solidFill>
                <a:latin typeface="Helvetica Neue Light" charset="0"/>
                <a:ea typeface="宋体" panose="02010600030101010101" pitchFamily="2" charset="-122"/>
                <a:sym typeface="Helvetica Neue Light" charset="0"/>
              </a:rPr>
              <a:t>！</a:t>
            </a:r>
            <a:endParaRPr lang="zh-CN" altLang="en-US" sz="2400" b="1" dirty="0">
              <a:solidFill>
                <a:srgbClr val="FF33CC"/>
              </a:solidFill>
              <a:latin typeface="Helvetica Neue Light" charset="0"/>
              <a:ea typeface="宋体" panose="02010600030101010101" pitchFamily="2" charset="-122"/>
              <a:sym typeface="Helvetica Neue Light" charset="0"/>
            </a:endParaRPr>
          </a:p>
          <a:p>
            <a:pPr lvl="0" eaLnBrk="0" hangingPunct="0">
              <a:lnSpc>
                <a:spcPct val="150000"/>
              </a:lnSpc>
            </a:pPr>
            <a:r>
              <a:rPr lang="zh-CN" altLang="zh-CN" sz="2400" b="1" dirty="0">
                <a:solidFill>
                  <a:srgbClr val="FF33CC"/>
                </a:solidFill>
                <a:latin typeface="Helvetica Neue Light" charset="0"/>
                <a:ea typeface="Helvetica Neue Light" charset="0"/>
                <a:sym typeface="Helvetica Neue Light" charset="0"/>
              </a:rPr>
              <a:t>3</a:t>
            </a:r>
            <a:r>
              <a:rPr lang="zh-CN" altLang="en-US" sz="2400" b="1" dirty="0">
                <a:solidFill>
                  <a:srgbClr val="FF33CC"/>
                </a:solidFill>
                <a:latin typeface="Helvetica Neue Light" charset="0"/>
                <a:ea typeface="宋体" panose="02010600030101010101" pitchFamily="2" charset="-122"/>
                <a:sym typeface="Helvetica Neue Light" charset="0"/>
              </a:rPr>
              <a:t>、画图</a:t>
            </a:r>
            <a:r>
              <a:rPr lang="zh-CN" altLang="zh-CN" sz="2000" b="1" dirty="0">
                <a:solidFill>
                  <a:srgbClr val="FF33CC"/>
                </a:solidFill>
                <a:latin typeface="Helvetica Neue Light" charset="0"/>
                <a:ea typeface="Helvetica Neue Light" charset="0"/>
                <a:sym typeface="Helvetica Neue Light" charset="0"/>
              </a:rPr>
              <a:t>(</a:t>
            </a:r>
            <a:r>
              <a:rPr lang="zh-CN" altLang="en-US" sz="2000" b="1" dirty="0">
                <a:solidFill>
                  <a:srgbClr val="FF33CC"/>
                </a:solidFill>
                <a:latin typeface="Helvetica Neue Light" charset="0"/>
                <a:ea typeface="宋体" panose="02010600030101010101" pitchFamily="2" charset="-122"/>
                <a:sym typeface="Helvetica Neue Light" charset="0"/>
              </a:rPr>
              <a:t>手绘或电脑</a:t>
            </a:r>
            <a:r>
              <a:rPr lang="zh-CN" altLang="zh-CN" sz="2400" b="1" dirty="0">
                <a:solidFill>
                  <a:srgbClr val="FF33CC"/>
                </a:solidFill>
                <a:latin typeface="Helvetica Neue Light" charset="0"/>
                <a:ea typeface="Helvetica Neue Light" charset="0"/>
                <a:sym typeface="Helvetica Neue Light" charset="0"/>
              </a:rPr>
              <a:t>)</a:t>
            </a:r>
            <a:endParaRPr lang="zh-CN" altLang="zh-CN" sz="2400" b="1" dirty="0">
              <a:solidFill>
                <a:srgbClr val="FF33CC"/>
              </a:solidFill>
              <a:latin typeface="Helvetica Neue Light" charset="0"/>
              <a:ea typeface="Helvetica Neue Light" charset="0"/>
              <a:sym typeface="Helvetica Neue Light" charset="0"/>
            </a:endParaRPr>
          </a:p>
          <a:p>
            <a:pPr lvl="0" eaLnBrk="0" hangingPunct="0"/>
            <a:r>
              <a:rPr lang="zh-CN" altLang="zh-CN" sz="2400" b="1" dirty="0">
                <a:solidFill>
                  <a:srgbClr val="FF33CC"/>
                </a:solidFill>
                <a:latin typeface="Helvetica Neue Light" charset="0"/>
                <a:ea typeface="Helvetica Neue Light" charset="0"/>
                <a:sym typeface="Helvetica Neue Light" charset="0"/>
              </a:rPr>
              <a:t>      </a:t>
            </a:r>
            <a:r>
              <a:rPr lang="zh-CN" altLang="en-US" sz="2400" b="1" dirty="0">
                <a:solidFill>
                  <a:srgbClr val="FF33CC"/>
                </a:solidFill>
                <a:latin typeface="Helvetica Neue Light" charset="0"/>
                <a:ea typeface="宋体" panose="02010600030101010101" pitchFamily="2" charset="-122"/>
                <a:sym typeface="Helvetica Neue Light" charset="0"/>
              </a:rPr>
              <a:t>坐标纸（正规）</a:t>
            </a:r>
            <a:endParaRPr lang="zh-CN" altLang="en-US" sz="2400" b="1" dirty="0">
              <a:solidFill>
                <a:srgbClr val="FF33CC"/>
              </a:solidFill>
              <a:latin typeface="Helvetica Neue Light" charset="0"/>
              <a:ea typeface="宋体" panose="02010600030101010101" pitchFamily="2" charset="-122"/>
              <a:sym typeface="Helvetica Neue Light" charset="0"/>
            </a:endParaRPr>
          </a:p>
          <a:p>
            <a:pPr lvl="0" eaLnBrk="0" hangingPunct="0"/>
            <a:r>
              <a:rPr lang="zh-CN" altLang="en-US" sz="2400" b="1" dirty="0">
                <a:solidFill>
                  <a:srgbClr val="FF33CC"/>
                </a:solidFill>
                <a:latin typeface="Helvetica Neue Light" charset="0"/>
                <a:ea typeface="宋体" panose="02010600030101010101" pitchFamily="2" charset="-122"/>
                <a:sym typeface="Helvetica Neue Light" charset="0"/>
              </a:rPr>
              <a:t>      计算机打印</a:t>
            </a:r>
            <a:r>
              <a:rPr lang="zh-CN" altLang="en-US" sz="2000" b="1" dirty="0">
                <a:solidFill>
                  <a:srgbClr val="FF33CC"/>
                </a:solidFill>
                <a:latin typeface="Helvetica Neue Light" charset="0"/>
                <a:ea typeface="宋体" panose="02010600030101010101" pitchFamily="2" charset="-122"/>
                <a:sym typeface="Helvetica Neue Light" charset="0"/>
              </a:rPr>
              <a:t>（</a:t>
            </a:r>
            <a:r>
              <a:rPr lang="zh-CN" altLang="en-US" sz="2000" b="1" dirty="0">
                <a:solidFill>
                  <a:srgbClr val="FF0000"/>
                </a:solidFill>
                <a:latin typeface="Helvetica Neue Light" charset="0"/>
                <a:ea typeface="宋体" panose="02010600030101010101" pitchFamily="2" charset="-122"/>
                <a:sym typeface="Helvetica Neue Light" charset="0"/>
              </a:rPr>
              <a:t>仅图</a:t>
            </a:r>
            <a:r>
              <a:rPr lang="zh-CN" altLang="en-US" sz="2000" b="1" dirty="0">
                <a:solidFill>
                  <a:srgbClr val="FF33CC"/>
                </a:solidFill>
                <a:latin typeface="Helvetica Neue Light" charset="0"/>
                <a:ea typeface="宋体" panose="02010600030101010101" pitchFamily="2" charset="-122"/>
                <a:sym typeface="Helvetica Neue Light" charset="0"/>
              </a:rPr>
              <a:t>）</a:t>
            </a:r>
            <a:endParaRPr lang="zh-CN" altLang="en-US" sz="2000" b="1" dirty="0">
              <a:solidFill>
                <a:srgbClr val="FF33CC"/>
              </a:solidFill>
              <a:latin typeface="Helvetica Neue Light" charset="0"/>
              <a:ea typeface="宋体" panose="02010600030101010101" pitchFamily="2" charset="-122"/>
              <a:sym typeface="Helvetica Neue Light" charset="0"/>
            </a:endParaRPr>
          </a:p>
          <a:p>
            <a:pPr lvl="0" eaLnBrk="0" hangingPunct="0">
              <a:lnSpc>
                <a:spcPct val="150000"/>
              </a:lnSpc>
            </a:pPr>
            <a:endParaRPr lang="zh-CN" altLang="zh-CN" sz="2400" b="1" dirty="0">
              <a:solidFill>
                <a:srgbClr val="FF33CC"/>
              </a:solidFill>
              <a:latin typeface="Helvetica Neue Light" charset="0"/>
              <a:ea typeface="Helvetica Neue Light" charset="0"/>
              <a:sym typeface="Helvetica Neue Light" charset="0"/>
            </a:endParaRPr>
          </a:p>
        </p:txBody>
      </p:sp>
      <p:sp>
        <p:nvSpPr>
          <p:cNvPr id="32778" name="正圆 76"/>
          <p:cNvSpPr/>
          <p:nvPr/>
        </p:nvSpPr>
        <p:spPr>
          <a:xfrm>
            <a:off x="1822450" y="2068513"/>
            <a:ext cx="4032250" cy="576262"/>
          </a:xfrm>
          <a:prstGeom prst="ellipse">
            <a:avLst/>
          </a:prstGeom>
          <a:noFill/>
          <a:ln w="317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0170" tIns="46990" rIns="90170" bIns="46990" anchor="ctr"/>
          <a:p>
            <a:pPr lvl="0" algn="ctr" eaLnBrk="0" hangingPunct="0"/>
            <a:endParaRPr lang="zh-CN" altLang="zh-CN" dirty="0">
              <a:latin typeface="Helvetica Neue Light" charset="0"/>
              <a:ea typeface="宋体" panose="02010600030101010101" pitchFamily="2" charset="-122"/>
              <a:sym typeface="Helvetica Neue Light" charset="0"/>
            </a:endParaRPr>
          </a:p>
        </p:txBody>
      </p:sp>
      <p:sp>
        <p:nvSpPr>
          <p:cNvPr id="32779" name="Line 11"/>
          <p:cNvSpPr/>
          <p:nvPr/>
        </p:nvSpPr>
        <p:spPr>
          <a:xfrm>
            <a:off x="-50800" y="7324725"/>
            <a:ext cx="7870825" cy="0"/>
          </a:xfrm>
          <a:prstGeom prst="line">
            <a:avLst/>
          </a:prstGeom>
          <a:ln w="317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pPr lvl="0" algn="ctr" eaLnBrk="0" hangingPunct="0"/>
            <a:endParaRPr lang="zh-CN" altLang="en-US">
              <a:latin typeface="Helvetica Neue Light" charset="0"/>
              <a:ea typeface="宋体" panose="02010600030101010101" pitchFamily="2" charset="-122"/>
              <a:sym typeface="Helvetica Neue Light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3" name="日期占位符 3"/>
          <p:cNvSpPr txBox="1">
            <a:spLocks noGrp="1"/>
          </p:cNvSpPr>
          <p:nvPr>
            <p:ph type="dt" sz="half" idx="2"/>
          </p:nvPr>
        </p:nvSpPr>
        <p:spPr>
          <a:ln/>
        </p:spPr>
        <p:txBody>
          <a:bodyPr wrap="square" lIns="130046" tIns="65023" rIns="130046" bIns="65023" anchor="ctr"/>
          <a:p>
            <a:fld id="{BB962C8B-B14F-4D97-AF65-F5344CB8AC3E}" type="datetime1">
              <a:rPr lang="zh-CN" altLang="en-US" sz="2000" dirty="0">
                <a:solidFill>
                  <a:schemeClr val="tx2"/>
                </a:solidFill>
              </a:rPr>
            </a:fld>
            <a:endParaRPr lang="zh-CN" altLang="en-US" sz="2000" dirty="0">
              <a:solidFill>
                <a:schemeClr val="tx2"/>
              </a:solidFill>
              <a:ea typeface="Helvetica Neue Light" charset="0"/>
            </a:endParaRPr>
          </a:p>
        </p:txBody>
      </p:sp>
      <p:sp>
        <p:nvSpPr>
          <p:cNvPr id="33794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wrap="square" lIns="130046" tIns="65023" rIns="130046" bIns="65023" anchor="ctr"/>
          <a:p>
            <a:pPr eaLnBrk="1" hangingPunct="1"/>
            <a:r>
              <a:rPr lang="zh-CN" altLang="en-US" dirty="0"/>
              <a:t>实验注意事项</a:t>
            </a:r>
            <a:endParaRPr lang="zh-CN" altLang="en-US" dirty="0"/>
          </a:p>
        </p:txBody>
      </p:sp>
      <p:sp>
        <p:nvSpPr>
          <p:cNvPr id="33795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wrap="square" lIns="130046" tIns="65023" rIns="130046" bIns="65023" anchor="t"/>
          <a:p>
            <a:pPr eaLnBrk="1" hangingPunct="1"/>
            <a:r>
              <a:rPr lang="zh-CN" altLang="en-US" dirty="0"/>
              <a:t>1. </a:t>
            </a:r>
            <a:r>
              <a:rPr lang="zh-CN" altLang="en-US" b="1" u="sng" dirty="0">
                <a:solidFill>
                  <a:schemeClr val="accent2"/>
                </a:solidFill>
              </a:rPr>
              <a:t>安全。</a:t>
            </a:r>
            <a:r>
              <a:rPr lang="zh-CN" altLang="en-US" sz="3200" dirty="0"/>
              <a:t>注意</a:t>
            </a:r>
            <a:r>
              <a:rPr lang="zh-CN" altLang="en-US" sz="3200" b="1" u="sng" dirty="0">
                <a:solidFill>
                  <a:schemeClr val="accent2"/>
                </a:solidFill>
              </a:rPr>
              <a:t>用电</a:t>
            </a:r>
            <a:r>
              <a:rPr lang="zh-CN" altLang="en-US" sz="3200" dirty="0"/>
              <a:t>安全，</a:t>
            </a:r>
            <a:r>
              <a:rPr lang="zh-CN" altLang="en-US" sz="3200" b="1" u="sng" dirty="0">
                <a:solidFill>
                  <a:schemeClr val="accent2"/>
                </a:solidFill>
              </a:rPr>
              <a:t>防火</a:t>
            </a:r>
            <a:r>
              <a:rPr lang="zh-CN" altLang="en-US" sz="3200" dirty="0"/>
              <a:t>，人身安全放第一位；</a:t>
            </a:r>
            <a:r>
              <a:rPr lang="zh-CN" altLang="en-US" sz="3200" b="1" u="sng" dirty="0">
                <a:solidFill>
                  <a:schemeClr val="accent2"/>
                </a:solidFill>
              </a:rPr>
              <a:t>不能对着激光看</a:t>
            </a:r>
            <a:r>
              <a:rPr lang="zh-CN" altLang="en-US" sz="3200" dirty="0"/>
              <a:t>。</a:t>
            </a:r>
            <a:r>
              <a:rPr lang="zh-CN" altLang="en-US" sz="3200" b="1" u="sng" dirty="0">
                <a:solidFill>
                  <a:schemeClr val="accent2"/>
                </a:solidFill>
              </a:rPr>
              <a:t>离开时，检查并关掉仪器电源，整理好自己使用的实验仪器。</a:t>
            </a:r>
            <a:r>
              <a:rPr lang="zh-CN" altLang="en-US" sz="3200" dirty="0"/>
              <a:t>（如下的插座，提醒自己千万不能去拔！市电220V！）</a:t>
            </a:r>
            <a:endParaRPr lang="zh-CN" altLang="en-US" sz="3200" dirty="0"/>
          </a:p>
        </p:txBody>
      </p:sp>
      <p:pic>
        <p:nvPicPr>
          <p:cNvPr id="33796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09788" y="4733925"/>
            <a:ext cx="8928100" cy="3600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7" name="日期占位符 3"/>
          <p:cNvSpPr txBox="1">
            <a:spLocks noGrp="1"/>
          </p:cNvSpPr>
          <p:nvPr>
            <p:ph type="dt" sz="half" idx="2"/>
          </p:nvPr>
        </p:nvSpPr>
        <p:spPr>
          <a:ln/>
        </p:spPr>
        <p:txBody>
          <a:bodyPr wrap="square" lIns="130046" tIns="65023" rIns="130046" bIns="65023" anchor="ctr"/>
          <a:p>
            <a:fld id="{BB962C8B-B14F-4D97-AF65-F5344CB8AC3E}" type="datetime1">
              <a:rPr lang="zh-CN" altLang="en-US" sz="2000" dirty="0">
                <a:solidFill>
                  <a:schemeClr val="tx2"/>
                </a:solidFill>
              </a:rPr>
            </a:fld>
            <a:endParaRPr lang="zh-CN" altLang="en-US" sz="2000" dirty="0">
              <a:solidFill>
                <a:schemeClr val="tx2"/>
              </a:solidFill>
              <a:ea typeface="Helvetica Neue Light" charset="0"/>
            </a:endParaRPr>
          </a:p>
        </p:txBody>
      </p:sp>
      <p:sp>
        <p:nvSpPr>
          <p:cNvPr id="34818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wrap="square" lIns="130046" tIns="65023" rIns="130046" bIns="65023" anchor="ctr"/>
          <a:p>
            <a:pPr eaLnBrk="1" hangingPunct="1"/>
            <a:r>
              <a:rPr lang="zh-CN" altLang="en-US" dirty="0"/>
              <a:t>注意事项</a:t>
            </a:r>
            <a:endParaRPr lang="zh-CN" altLang="en-US" dirty="0"/>
          </a:p>
        </p:txBody>
      </p:sp>
      <p:sp>
        <p:nvSpPr>
          <p:cNvPr id="34819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wrap="square" lIns="130046" tIns="65023" rIns="130046" bIns="65023" anchor="t"/>
          <a:p>
            <a:pPr eaLnBrk="1" hangingPunct="1"/>
            <a:r>
              <a:rPr lang="zh-CN" altLang="en-US" sz="3700" dirty="0"/>
              <a:t>2. </a:t>
            </a:r>
            <a:r>
              <a:rPr lang="zh-CN" altLang="en-US" sz="3700" b="1" u="sng" dirty="0">
                <a:solidFill>
                  <a:schemeClr val="accent2"/>
                </a:solidFill>
              </a:rPr>
              <a:t>卫生。</a:t>
            </a:r>
            <a:r>
              <a:rPr lang="zh-CN" altLang="en-US" sz="2800" dirty="0"/>
              <a:t>不要穿背心、穿拖鞋进实验室。不允许在教室内喝饮料吃东西。离开时，整理自己座位的卫生。</a:t>
            </a:r>
            <a:endParaRPr lang="zh-CN" altLang="en-US" sz="2800" dirty="0"/>
          </a:p>
          <a:p>
            <a:pPr eaLnBrk="1" hangingPunct="1"/>
            <a:r>
              <a:rPr lang="zh-CN" altLang="en-US" sz="3700" dirty="0"/>
              <a:t>3. </a:t>
            </a:r>
            <a:r>
              <a:rPr lang="zh-CN" altLang="en-US" sz="3700" b="1" u="sng" dirty="0">
                <a:solidFill>
                  <a:schemeClr val="accent2"/>
                </a:solidFill>
              </a:rPr>
              <a:t>准时到达</a:t>
            </a:r>
            <a:r>
              <a:rPr lang="zh-CN" altLang="en-US" sz="3200" dirty="0"/>
              <a:t>实验室。</a:t>
            </a:r>
            <a:r>
              <a:rPr lang="zh-CN" altLang="en-US" sz="2800" dirty="0"/>
              <a:t>迟到达</a:t>
            </a:r>
            <a:r>
              <a:rPr lang="zh-CN" altLang="en-US" sz="2800" b="1" u="sng" dirty="0">
                <a:solidFill>
                  <a:schemeClr val="accent2"/>
                </a:solidFill>
              </a:rPr>
              <a:t>1</a:t>
            </a:r>
            <a:r>
              <a:rPr lang="en-US" altLang="zh-CN" sz="2800" b="1" u="sng" dirty="0">
                <a:solidFill>
                  <a:schemeClr val="accent2"/>
                </a:solidFill>
              </a:rPr>
              <a:t>0</a:t>
            </a:r>
            <a:r>
              <a:rPr lang="zh-CN" altLang="en-US" sz="2800" b="1" u="sng" dirty="0">
                <a:solidFill>
                  <a:schemeClr val="accent2"/>
                </a:solidFill>
              </a:rPr>
              <a:t>分钟及以上</a:t>
            </a:r>
            <a:r>
              <a:rPr lang="zh-CN" altLang="en-US" sz="2800" dirty="0"/>
              <a:t>者，将取消当次的实验资格。交</a:t>
            </a:r>
            <a:r>
              <a:rPr lang="zh-CN" altLang="en-US" sz="2800" b="1" u="sng" dirty="0">
                <a:solidFill>
                  <a:schemeClr val="accent2"/>
                </a:solidFill>
              </a:rPr>
              <a:t>上一周的报告</a:t>
            </a:r>
            <a:r>
              <a:rPr lang="zh-CN" altLang="en-US" sz="2800" dirty="0"/>
              <a:t>给组长，在</a:t>
            </a:r>
            <a:r>
              <a:rPr lang="zh-CN" altLang="en-US" sz="2800" b="1" u="sng" dirty="0">
                <a:solidFill>
                  <a:schemeClr val="accent2"/>
                </a:solidFill>
              </a:rPr>
              <a:t>上课考核登记本上</a:t>
            </a:r>
            <a:r>
              <a:rPr lang="zh-CN" altLang="en-US" sz="2800" dirty="0"/>
              <a:t>签到，给老师检查</a:t>
            </a:r>
            <a:r>
              <a:rPr lang="zh-CN" altLang="en-US" sz="2800" b="1" u="sng" dirty="0">
                <a:solidFill>
                  <a:schemeClr val="accent2"/>
                </a:solidFill>
              </a:rPr>
              <a:t>预习报告</a:t>
            </a:r>
            <a:r>
              <a:rPr lang="zh-CN" altLang="en-US" sz="2800" dirty="0"/>
              <a:t>。在教室角落绿线框中搬椅子坐。</a:t>
            </a:r>
            <a:endParaRPr lang="zh-CN" altLang="en-US" sz="2800" dirty="0"/>
          </a:p>
        </p:txBody>
      </p:sp>
      <p:pic>
        <p:nvPicPr>
          <p:cNvPr id="34820" name="Picture 4" descr="QQ图片2015091711525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93888" y="5165725"/>
            <a:ext cx="2808287" cy="39354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821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3975" y="5165725"/>
            <a:ext cx="5495925" cy="39592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841" name="日期占位符 3"/>
          <p:cNvSpPr txBox="1">
            <a:spLocks noGrp="1"/>
          </p:cNvSpPr>
          <p:nvPr>
            <p:ph type="dt" sz="half" idx="2"/>
          </p:nvPr>
        </p:nvSpPr>
        <p:spPr>
          <a:ln/>
        </p:spPr>
        <p:txBody>
          <a:bodyPr wrap="square" lIns="130046" tIns="65023" rIns="130046" bIns="65023" anchor="ctr"/>
          <a:p>
            <a:fld id="{BB962C8B-B14F-4D97-AF65-F5344CB8AC3E}" type="datetime1">
              <a:rPr lang="zh-CN" altLang="en-US" sz="2000" dirty="0">
                <a:solidFill>
                  <a:schemeClr val="tx2"/>
                </a:solidFill>
              </a:rPr>
            </a:fld>
            <a:endParaRPr lang="zh-CN" altLang="en-US" sz="2000" dirty="0">
              <a:solidFill>
                <a:schemeClr val="tx2"/>
              </a:solidFill>
              <a:ea typeface="Helvetica Neue Light" charset="0"/>
            </a:endParaRPr>
          </a:p>
        </p:txBody>
      </p:sp>
      <p:sp>
        <p:nvSpPr>
          <p:cNvPr id="35842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wrap="square" lIns="130046" tIns="65023" rIns="130046" bIns="65023" anchor="ctr"/>
          <a:p>
            <a:pPr eaLnBrk="1" hangingPunct="1"/>
            <a:r>
              <a:rPr lang="zh-CN" altLang="en-US" dirty="0"/>
              <a:t>注意事项</a:t>
            </a:r>
            <a:endParaRPr lang="zh-CN" altLang="en-US" dirty="0"/>
          </a:p>
        </p:txBody>
      </p:sp>
      <p:sp>
        <p:nvSpPr>
          <p:cNvPr id="35843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wrap="square" lIns="130046" tIns="65023" rIns="130046" bIns="65023" anchor="t"/>
          <a:p>
            <a:pPr eaLnBrk="1" hangingPunct="1"/>
            <a:r>
              <a:rPr lang="zh-CN" altLang="en-US" dirty="0"/>
              <a:t>4. </a:t>
            </a:r>
            <a:r>
              <a:rPr lang="zh-CN" altLang="en-US" sz="3700" b="1" u="sng" dirty="0">
                <a:solidFill>
                  <a:schemeClr val="accent2"/>
                </a:solidFill>
              </a:rPr>
              <a:t>预习报告。</a:t>
            </a:r>
            <a:r>
              <a:rPr lang="zh-CN" altLang="en-US" sz="2800" dirty="0"/>
              <a:t>对于没有预习报告或预习报告太差的同学，</a:t>
            </a:r>
            <a:r>
              <a:rPr lang="zh-CN" altLang="en-US" sz="2800" b="1" u="sng" dirty="0">
                <a:solidFill>
                  <a:schemeClr val="accent2"/>
                </a:solidFill>
              </a:rPr>
              <a:t>取消</a:t>
            </a:r>
            <a:r>
              <a:rPr lang="zh-CN" altLang="en-US" sz="2800" dirty="0"/>
              <a:t>本次实验资格。在预习报告上</a:t>
            </a:r>
            <a:r>
              <a:rPr lang="zh-CN" altLang="en-US" sz="2800" b="1" u="sng" dirty="0">
                <a:solidFill>
                  <a:schemeClr val="accent2"/>
                </a:solidFill>
              </a:rPr>
              <a:t>抄好实验仪器的型号、规格、厂家</a:t>
            </a:r>
            <a:r>
              <a:rPr lang="zh-CN" altLang="en-US" sz="2800" dirty="0"/>
              <a:t>等信息。</a:t>
            </a:r>
            <a:endParaRPr lang="zh-CN" altLang="en-US" sz="2800" dirty="0"/>
          </a:p>
          <a:p>
            <a:pPr eaLnBrk="1" hangingPunct="1"/>
            <a:endParaRPr lang="zh-CN" altLang="en-US" sz="2800" dirty="0"/>
          </a:p>
          <a:p>
            <a:pPr eaLnBrk="1" hangingPunct="1"/>
            <a:r>
              <a:rPr lang="zh-CN" altLang="en-US" dirty="0"/>
              <a:t>5. </a:t>
            </a:r>
            <a:r>
              <a:rPr lang="zh-CN" altLang="en-US" sz="3700" b="1" u="sng" dirty="0">
                <a:solidFill>
                  <a:schemeClr val="accent2"/>
                </a:solidFill>
              </a:rPr>
              <a:t>实验过程。</a:t>
            </a:r>
            <a:r>
              <a:rPr lang="zh-CN" altLang="en-US" sz="2800" dirty="0"/>
              <a:t>认真细心，减少返工。实验数据记录用</a:t>
            </a:r>
            <a:r>
              <a:rPr lang="zh-CN" altLang="en-US" sz="2800" b="1" u="sng" dirty="0">
                <a:solidFill>
                  <a:schemeClr val="accent2"/>
                </a:solidFill>
              </a:rPr>
              <a:t>水笔</a:t>
            </a:r>
            <a:r>
              <a:rPr lang="zh-CN" altLang="en-US" sz="2800" dirty="0"/>
              <a:t>。</a:t>
            </a:r>
            <a:endParaRPr lang="zh-CN" altLang="en-US" sz="2800" dirty="0"/>
          </a:p>
          <a:p>
            <a:pPr eaLnBrk="1" hangingPunct="1"/>
            <a:endParaRPr lang="zh-CN" altLang="en-US" sz="2800" dirty="0"/>
          </a:p>
          <a:p>
            <a:pPr eaLnBrk="1" hangingPunct="1"/>
            <a:r>
              <a:rPr lang="zh-CN" altLang="en-US" dirty="0"/>
              <a:t>6. </a:t>
            </a:r>
            <a:r>
              <a:rPr lang="zh-CN" altLang="en-US" sz="3700" b="1" u="sng" dirty="0">
                <a:solidFill>
                  <a:schemeClr val="accent2"/>
                </a:solidFill>
              </a:rPr>
              <a:t>实验完成。</a:t>
            </a:r>
            <a:r>
              <a:rPr lang="zh-CN" altLang="en-US" sz="2800" dirty="0"/>
              <a:t>数据测量完毕，填好</a:t>
            </a:r>
            <a:r>
              <a:rPr lang="zh-CN" altLang="en-US" sz="2800" b="1" u="sng" dirty="0">
                <a:solidFill>
                  <a:schemeClr val="accent2"/>
                </a:solidFill>
              </a:rPr>
              <a:t>仪器记录本</a:t>
            </a:r>
            <a:r>
              <a:rPr lang="zh-CN" altLang="en-US" sz="2800" dirty="0"/>
              <a:t>，</a:t>
            </a:r>
            <a:r>
              <a:rPr lang="zh-CN" altLang="en-US" sz="2800" b="1" u="sng" dirty="0">
                <a:solidFill>
                  <a:schemeClr val="accent2"/>
                </a:solidFill>
              </a:rPr>
              <a:t>将数据和记录本给老师看没问题签名后，才整理仪器。关闭仪器电源，恢复仪器定位，椅子放回</a:t>
            </a:r>
            <a:r>
              <a:rPr lang="zh-CN" altLang="en-US" sz="2800" dirty="0"/>
              <a:t>，才离开实验室。</a:t>
            </a:r>
            <a:endParaRPr lang="zh-CN" altLang="en-US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中性">
  <a:themeElements>
    <a:clrScheme name="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FFFFFF"/>
      </a:accent3>
      <a:accent4>
        <a:srgbClr val="000000"/>
      </a:accent4>
      <a:accent5>
        <a:srgbClr val="C8D7E5"/>
      </a:accent5>
      <a:accent6>
        <a:srgbClr val="C8733F"/>
      </a:accent6>
      <a:hlink>
        <a:srgbClr val="F7B615"/>
      </a:hlink>
      <a:folHlink>
        <a:srgbClr val="704404"/>
      </a:folHlink>
    </a:clrScheme>
    <a:fontScheme name="中性">
      <a:majorFont>
        <a:latin typeface="Tw Cen MT"/>
        <a:ea typeface="华文仿宋"/>
        <a:cs typeface=""/>
      </a:majorFont>
      <a:minorFont>
        <a:latin typeface="Tw Cen MT"/>
        <a:ea typeface="华文仿宋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584200" rtl="0" eaLnBrk="0" fontAlgn="base" latinLnBrk="0" hangingPunct="0"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宋体" panose="02010600030101010101" pitchFamily="2" charset="-122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584200" rtl="0" eaLnBrk="0" fontAlgn="base" latinLnBrk="0" hangingPunct="0"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宋体" panose="02010600030101010101" pitchFamily="2" charset="-122"/>
            <a:sym typeface="Helvetica Neue Light" charset="0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角度">
  <a:themeElements>
    <a:clrScheme name="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FFFFFF"/>
      </a:accent3>
      <a:accent4>
        <a:srgbClr val="000000"/>
      </a:accent4>
      <a:accent5>
        <a:srgbClr val="BEBFC0"/>
      </a:accent5>
      <a:accent6>
        <a:srgbClr val="E25F17"/>
      </a:accent6>
      <a:hlink>
        <a:srgbClr val="5F5F5F"/>
      </a:hlink>
      <a:folHlink>
        <a:srgbClr val="969696"/>
      </a:folHlink>
    </a:clrScheme>
    <a:fontScheme name="角度">
      <a:majorFont>
        <a:latin typeface="Franklin Gothic Medium"/>
        <a:ea typeface="微软雅黑"/>
        <a:cs typeface=""/>
      </a:majorFont>
      <a:minorFont>
        <a:latin typeface="Franklin Gothic Book"/>
        <a:ea typeface="隶书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584200" rtl="0" eaLnBrk="0" fontAlgn="base" latinLnBrk="0" hangingPunct="0"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宋体" panose="02010600030101010101" pitchFamily="2" charset="-122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584200" rtl="0" eaLnBrk="0" fontAlgn="base" latinLnBrk="0" hangingPunct="0"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宋体" panose="02010600030101010101" pitchFamily="2" charset="-122"/>
            <a:sym typeface="Helvetica Neue Light" charset="0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FFFFFF"/>
      </a:accent3>
      <a:accent4>
        <a:srgbClr val="000000"/>
      </a:accent4>
      <a:accent5>
        <a:srgbClr val="C8D7E5"/>
      </a:accent5>
      <a:accent6>
        <a:srgbClr val="C8733F"/>
      </a:accent6>
      <a:hlink>
        <a:srgbClr val="F7B615"/>
      </a:hlink>
      <a:folHlink>
        <a:srgbClr val="70440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6376</Words>
  <Application>WPS 演示</Application>
  <PresentationFormat>自定义</PresentationFormat>
  <Paragraphs>1521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20</vt:i4>
      </vt:variant>
    </vt:vector>
  </HeadingPairs>
  <TitlesOfParts>
    <vt:vector size="43" baseType="lpstr">
      <vt:lpstr>Arial</vt:lpstr>
      <vt:lpstr>宋体</vt:lpstr>
      <vt:lpstr>Wingdings</vt:lpstr>
      <vt:lpstr>Helvetica Neue Light</vt:lpstr>
      <vt:lpstr>Tw Cen MT</vt:lpstr>
      <vt:lpstr>华文仿宋</vt:lpstr>
      <vt:lpstr>Wingdings 2</vt:lpstr>
      <vt:lpstr>Franklin Gothic Medium</vt:lpstr>
      <vt:lpstr>微软雅黑</vt:lpstr>
      <vt:lpstr>Franklin Gothic Book</vt:lpstr>
      <vt:lpstr>隶书</vt:lpstr>
      <vt:lpstr>Batang</vt:lpstr>
      <vt:lpstr>Helvetica</vt:lpstr>
      <vt:lpstr>Calibri</vt:lpstr>
      <vt:lpstr>Segoe Print</vt:lpstr>
      <vt:lpstr>仿宋</vt:lpstr>
      <vt:lpstr>华文仿宋</vt:lpstr>
      <vt:lpstr>隶书</vt:lpstr>
      <vt:lpstr>楷体_GB2312</vt:lpstr>
      <vt:lpstr>新宋体</vt:lpstr>
      <vt:lpstr>AMGDT</vt:lpstr>
      <vt:lpstr>中性</vt:lpstr>
      <vt:lpstr>角度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Tap to Get Started with Keynote.</dc:title>
  <dc:creator>Liu Xiang-Yang</dc:creator>
  <cp:lastModifiedBy>phys</cp:lastModifiedBy>
  <cp:revision>166</cp:revision>
  <dcterms:created xsi:type="dcterms:W3CDTF">2015-03-18T02:18:37Z</dcterms:created>
  <dcterms:modified xsi:type="dcterms:W3CDTF">2017-02-22T02:09:22Z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2052-10.1.0.6206</vt:lpwstr>
  </property>
</Properties>
</file>